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4.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6.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7.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diagrams/data8.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9.xml" ContentType="application/vnd.openxmlformats-officedocument.drawingml.diagramData+xml"/>
  <Override PartName="/ppt/diagrams/data10.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2.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4.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6.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8.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20.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21.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22.xml" ContentType="application/vnd.openxmlformats-officedocument.drawingml.diagramData+xml"/>
  <Override PartName="/ppt/diagrams/data23.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24.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25.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26.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7.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8.xml" ContentType="application/vnd.openxmlformats-officedocument.drawingml.diagramData+xml"/>
  <Override PartName="/ppt/notesSlides/notesSlide4.xml" ContentType="application/vnd.openxmlformats-officedocument.presentationml.notesSlide+xml"/>
  <Override PartName="/ppt/diagrams/data29.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30.xml" ContentType="application/vnd.openxmlformats-officedocument.drawingml.diagramData+xml"/>
  <Override PartName="/ppt/diagrams/data3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32.xml" ContentType="application/vnd.openxmlformats-officedocument.drawingml.diagramData+xml"/>
  <Override PartName="/ppt/diagrams/data33.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34.xml" ContentType="application/vnd.openxmlformats-officedocument.drawingml.diagramData+xml"/>
  <Override PartName="/ppt/diagrams/data35.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36.xml" ContentType="application/vnd.openxmlformats-officedocument.drawingml.diagramData+xml"/>
  <Override PartName="/ppt/diagrams/data37.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38.xml" ContentType="application/vnd.openxmlformats-officedocument.drawingml.diagramData+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diagrams/data3.xml" ContentType="application/vnd.openxmlformats-officedocument.drawingml.diagramData+xml"/>
  <Override PartName="/ppt/diagrams/data11.xml" ContentType="application/vnd.openxmlformats-officedocument.drawingml.diagramData+xml"/>
  <Override PartName="/ppt/diagrams/data13.xml" ContentType="application/vnd.openxmlformats-officedocument.drawingml.diagramData+xml"/>
  <Override PartName="/ppt/diagrams/data15.xml" ContentType="application/vnd.openxmlformats-officedocument.drawingml.diagramData+xml"/>
  <Override PartName="/ppt/diagrams/data17.xml" ContentType="application/vnd.openxmlformats-officedocument.drawingml.diagramData+xml"/>
  <Override PartName="/ppt/diagrams/data19.xml" ContentType="application/vnd.openxmlformats-officedocument.drawingml.diagramData+xml"/>
  <Override PartName="/ppt/diagrams/data160.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0" r:id="rId5"/>
  </p:sldMasterIdLst>
  <p:notesMasterIdLst>
    <p:notesMasterId r:id="rId29"/>
  </p:notesMasterIdLst>
  <p:sldIdLst>
    <p:sldId id="256" r:id="rId6"/>
    <p:sldId id="1537" r:id="rId7"/>
    <p:sldId id="1539" r:id="rId8"/>
    <p:sldId id="265" r:id="rId9"/>
    <p:sldId id="258" r:id="rId10"/>
    <p:sldId id="1549" r:id="rId11"/>
    <p:sldId id="260" r:id="rId12"/>
    <p:sldId id="1535" r:id="rId13"/>
    <p:sldId id="261" r:id="rId14"/>
    <p:sldId id="262" r:id="rId15"/>
    <p:sldId id="259" r:id="rId16"/>
    <p:sldId id="1540" r:id="rId17"/>
    <p:sldId id="1541" r:id="rId18"/>
    <p:sldId id="1548" r:id="rId19"/>
    <p:sldId id="1547" r:id="rId20"/>
    <p:sldId id="1538" r:id="rId21"/>
    <p:sldId id="1545" r:id="rId22"/>
    <p:sldId id="1546" r:id="rId23"/>
    <p:sldId id="263" r:id="rId24"/>
    <p:sldId id="264" r:id="rId25"/>
    <p:sldId id="1533" r:id="rId26"/>
    <p:sldId id="1551" r:id="rId27"/>
    <p:sldId id="155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5"/>
    <p:restoredTop sz="94859"/>
  </p:normalViewPr>
  <p:slideViewPr>
    <p:cSldViewPr snapToGrid="0">
      <p:cViewPr varScale="1">
        <p:scale>
          <a:sx n="197" d="100"/>
          <a:sy n="197" d="100"/>
        </p:scale>
        <p:origin x="435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ley Gray" userId="63a35599-111f-44f3-a072-31c8a28e6c89" providerId="ADAL" clId="{FC66FF8D-7D63-3742-9413-08DB13DC0874}"/>
    <pc:docChg chg="undo custSel addSld delSld modSld">
      <pc:chgData name="Marley Gray" userId="63a35599-111f-44f3-a072-31c8a28e6c89" providerId="ADAL" clId="{FC66FF8D-7D63-3742-9413-08DB13DC0874}" dt="2019-02-22T15:51:08.743" v="274" actId="5736"/>
      <pc:docMkLst>
        <pc:docMk/>
      </pc:docMkLst>
      <pc:sldChg chg="modSp">
        <pc:chgData name="Marley Gray" userId="63a35599-111f-44f3-a072-31c8a28e6c89" providerId="ADAL" clId="{FC66FF8D-7D63-3742-9413-08DB13DC0874}" dt="2019-02-20T21:27:04.490" v="40" actId="16959"/>
        <pc:sldMkLst>
          <pc:docMk/>
          <pc:sldMk cId="2446092681" sldId="259"/>
        </pc:sldMkLst>
        <pc:graphicFrameChg chg="mod">
          <ac:chgData name="Marley Gray" userId="63a35599-111f-44f3-a072-31c8a28e6c89" providerId="ADAL" clId="{FC66FF8D-7D63-3742-9413-08DB13DC0874}" dt="2019-02-20T21:27:04.490" v="40" actId="16959"/>
          <ac:graphicFrameMkLst>
            <pc:docMk/>
            <pc:sldMk cId="2446092681" sldId="259"/>
            <ac:graphicFrameMk id="5" creationId="{AF20B6FD-F6B4-4072-BC12-932B1CA92C13}"/>
          </ac:graphicFrameMkLst>
        </pc:graphicFrameChg>
      </pc:sldChg>
      <pc:sldChg chg="modSp">
        <pc:chgData name="Marley Gray" userId="63a35599-111f-44f3-a072-31c8a28e6c89" providerId="ADAL" clId="{FC66FF8D-7D63-3742-9413-08DB13DC0874}" dt="2019-02-20T21:28:27.687" v="51" actId="114"/>
        <pc:sldMkLst>
          <pc:docMk/>
          <pc:sldMk cId="585504745" sldId="264"/>
        </pc:sldMkLst>
        <pc:graphicFrameChg chg="mod">
          <ac:chgData name="Marley Gray" userId="63a35599-111f-44f3-a072-31c8a28e6c89" providerId="ADAL" clId="{FC66FF8D-7D63-3742-9413-08DB13DC0874}" dt="2019-02-20T21:28:27.687" v="51" actId="114"/>
          <ac:graphicFrameMkLst>
            <pc:docMk/>
            <pc:sldMk cId="585504745" sldId="264"/>
            <ac:graphicFrameMk id="4" creationId="{62179C9E-6EE1-6443-B168-271CB8747A40}"/>
          </ac:graphicFrameMkLst>
        </pc:graphicFrameChg>
      </pc:sldChg>
      <pc:sldChg chg="modSp">
        <pc:chgData name="Marley Gray" userId="63a35599-111f-44f3-a072-31c8a28e6c89" providerId="ADAL" clId="{FC66FF8D-7D63-3742-9413-08DB13DC0874}" dt="2019-02-20T21:22:47.932" v="29" actId="20577"/>
        <pc:sldMkLst>
          <pc:docMk/>
          <pc:sldMk cId="1145842272" sldId="265"/>
        </pc:sldMkLst>
        <pc:graphicFrameChg chg="mod">
          <ac:chgData name="Marley Gray" userId="63a35599-111f-44f3-a072-31c8a28e6c89" providerId="ADAL" clId="{FC66FF8D-7D63-3742-9413-08DB13DC0874}" dt="2019-02-20T21:22:47.932" v="29" actId="20577"/>
          <ac:graphicFrameMkLst>
            <pc:docMk/>
            <pc:sldMk cId="1145842272" sldId="265"/>
            <ac:graphicFrameMk id="20" creationId="{9DA7F58D-745A-44E6-B30A-5AC842E1CCFF}"/>
          </ac:graphicFrameMkLst>
        </pc:graphicFrameChg>
      </pc:sldChg>
      <pc:sldChg chg="modSp">
        <pc:chgData name="Marley Gray" userId="63a35599-111f-44f3-a072-31c8a28e6c89" providerId="ADAL" clId="{FC66FF8D-7D63-3742-9413-08DB13DC0874}" dt="2019-02-22T15:51:08.743" v="274" actId="5736"/>
        <pc:sldMkLst>
          <pc:docMk/>
          <pc:sldMk cId="1734328996" sldId="1533"/>
        </pc:sldMkLst>
        <pc:spChg chg="mod">
          <ac:chgData name="Marley Gray" userId="63a35599-111f-44f3-a072-31c8a28e6c89" providerId="ADAL" clId="{FC66FF8D-7D63-3742-9413-08DB13DC0874}" dt="2019-02-20T20:49:03.203" v="7" actId="20577"/>
          <ac:spMkLst>
            <pc:docMk/>
            <pc:sldMk cId="1734328996" sldId="1533"/>
            <ac:spMk id="2" creationId="{061E10D1-880D-BC47-A9ED-1079428EDD82}"/>
          </ac:spMkLst>
        </pc:spChg>
        <pc:spChg chg="mod">
          <ac:chgData name="Marley Gray" userId="63a35599-111f-44f3-a072-31c8a28e6c89" providerId="ADAL" clId="{FC66FF8D-7D63-3742-9413-08DB13DC0874}" dt="2019-02-22T15:51:08.743" v="274" actId="5736"/>
          <ac:spMkLst>
            <pc:docMk/>
            <pc:sldMk cId="1734328996" sldId="1533"/>
            <ac:spMk id="17" creationId="{2F11A855-121E-A94C-A705-1802E8B71BC6}"/>
          </ac:spMkLst>
        </pc:spChg>
        <pc:spChg chg="mod">
          <ac:chgData name="Marley Gray" userId="63a35599-111f-44f3-a072-31c8a28e6c89" providerId="ADAL" clId="{FC66FF8D-7D63-3742-9413-08DB13DC0874}" dt="2019-02-22T15:51:08.743" v="274" actId="5736"/>
          <ac:spMkLst>
            <pc:docMk/>
            <pc:sldMk cId="1734328996" sldId="1533"/>
            <ac:spMk id="18" creationId="{AED1CE2F-3730-7E4C-A1E9-485BB27FEB4D}"/>
          </ac:spMkLst>
        </pc:spChg>
        <pc:graphicFrameChg chg="mod">
          <ac:chgData name="Marley Gray" userId="63a35599-111f-44f3-a072-31c8a28e6c89" providerId="ADAL" clId="{FC66FF8D-7D63-3742-9413-08DB13DC0874}" dt="2019-02-22T15:51:08.743" v="274"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1" creationId="{C08023DD-0DC7-2F4C-9217-8FFFC56EFF4F}"/>
          </ac:graphicFrameMkLst>
        </pc:graphicFrameChg>
        <pc:cxnChg chg="mod">
          <ac:chgData name="Marley Gray" userId="63a35599-111f-44f3-a072-31c8a28e6c89" providerId="ADAL" clId="{FC66FF8D-7D63-3742-9413-08DB13DC0874}" dt="2019-02-22T15:51:08.743" v="274" actId="5736"/>
          <ac:cxnSpMkLst>
            <pc:docMk/>
            <pc:sldMk cId="1734328996" sldId="1533"/>
            <ac:cxnSpMk id="13" creationId="{7B9DBDDC-96AB-F24E-9946-8F54AAFE0963}"/>
          </ac:cxnSpMkLst>
        </pc:cxnChg>
        <pc:cxnChg chg="mod">
          <ac:chgData name="Marley Gray" userId="63a35599-111f-44f3-a072-31c8a28e6c89" providerId="ADAL" clId="{FC66FF8D-7D63-3742-9413-08DB13DC0874}" dt="2019-02-22T15:51:08.743" v="274" actId="5736"/>
          <ac:cxnSpMkLst>
            <pc:docMk/>
            <pc:sldMk cId="1734328996" sldId="1533"/>
            <ac:cxnSpMk id="16" creationId="{9A6E7E4A-8DB0-B144-B175-1558BB0D3578}"/>
          </ac:cxnSpMkLst>
        </pc:cxnChg>
      </pc:sldChg>
      <pc:sldChg chg="del">
        <pc:chgData name="Marley Gray" userId="63a35599-111f-44f3-a072-31c8a28e6c89" providerId="ADAL" clId="{FC66FF8D-7D63-3742-9413-08DB13DC0874}" dt="2019-02-20T21:28:52.215" v="52" actId="2696"/>
        <pc:sldMkLst>
          <pc:docMk/>
          <pc:sldMk cId="417684331" sldId="1534"/>
        </pc:sldMkLst>
      </pc:sldChg>
      <pc:sldChg chg="addSp delSp modSp add">
        <pc:chgData name="Marley Gray" userId="63a35599-111f-44f3-a072-31c8a28e6c89" providerId="ADAL" clId="{FC66FF8D-7D63-3742-9413-08DB13DC0874}" dt="2019-02-20T21:44:25.325" v="198" actId="14100"/>
        <pc:sldMkLst>
          <pc:docMk/>
          <pc:sldMk cId="2747076776" sldId="1534"/>
        </pc:sldMkLst>
        <pc:spChg chg="mod">
          <ac:chgData name="Marley Gray" userId="63a35599-111f-44f3-a072-31c8a28e6c89" providerId="ADAL" clId="{FC66FF8D-7D63-3742-9413-08DB13DC0874}" dt="2019-02-20T21:29:46.107" v="61" actId="20577"/>
          <ac:spMkLst>
            <pc:docMk/>
            <pc:sldMk cId="2747076776" sldId="1534"/>
            <ac:spMk id="4" creationId="{FAA04373-2D43-3D41-A5E6-8D6803293746}"/>
          </ac:spMkLst>
        </pc:spChg>
        <pc:spChg chg="mod">
          <ac:chgData name="Marley Gray" userId="63a35599-111f-44f3-a072-31c8a28e6c89" providerId="ADAL" clId="{FC66FF8D-7D63-3742-9413-08DB13DC0874}" dt="2019-02-20T21:32:03.085" v="74" actId="207"/>
          <ac:spMkLst>
            <pc:docMk/>
            <pc:sldMk cId="2747076776" sldId="1534"/>
            <ac:spMk id="5" creationId="{73592BB6-B989-8E4B-A7A4-F3CDCA4DACBB}"/>
          </ac:spMkLst>
        </pc:spChg>
        <pc:spChg chg="mod">
          <ac:chgData name="Marley Gray" userId="63a35599-111f-44f3-a072-31c8a28e6c89" providerId="ADAL" clId="{FC66FF8D-7D63-3742-9413-08DB13DC0874}" dt="2019-02-20T21:32:28.173" v="82" actId="20577"/>
          <ac:spMkLst>
            <pc:docMk/>
            <pc:sldMk cId="2747076776" sldId="1534"/>
            <ac:spMk id="6" creationId="{2CD55558-0A90-9B4A-844B-CE16DEE95D66}"/>
          </ac:spMkLst>
        </pc:spChg>
        <pc:spChg chg="mod">
          <ac:chgData name="Marley Gray" userId="63a35599-111f-44f3-a072-31c8a28e6c89" providerId="ADAL" clId="{FC66FF8D-7D63-3742-9413-08DB13DC0874}" dt="2019-02-20T21:32:31.053" v="85" actId="20577"/>
          <ac:spMkLst>
            <pc:docMk/>
            <pc:sldMk cId="2747076776" sldId="1534"/>
            <ac:spMk id="7" creationId="{239703DA-1B6E-A544-AC87-2732B69FD950}"/>
          </ac:spMkLst>
        </pc:spChg>
        <pc:spChg chg="mod">
          <ac:chgData name="Marley Gray" userId="63a35599-111f-44f3-a072-31c8a28e6c89" providerId="ADAL" clId="{FC66FF8D-7D63-3742-9413-08DB13DC0874}" dt="2019-02-20T21:35:56.679" v="156" actId="20577"/>
          <ac:spMkLst>
            <pc:docMk/>
            <pc:sldMk cId="2747076776" sldId="1534"/>
            <ac:spMk id="8" creationId="{606B9B52-FA68-4A42-B34E-148D47E15D30}"/>
          </ac:spMkLst>
        </pc:spChg>
        <pc:spChg chg="mod">
          <ac:chgData name="Marley Gray" userId="63a35599-111f-44f3-a072-31c8a28e6c89" providerId="ADAL" clId="{FC66FF8D-7D63-3742-9413-08DB13DC0874}" dt="2019-02-20T21:36:18.428" v="163" actId="20577"/>
          <ac:spMkLst>
            <pc:docMk/>
            <pc:sldMk cId="2747076776" sldId="1534"/>
            <ac:spMk id="9" creationId="{58B88BD7-7171-044A-AA0C-D016E9435D76}"/>
          </ac:spMkLst>
        </pc:spChg>
        <pc:spChg chg="add mod">
          <ac:chgData name="Marley Gray" userId="63a35599-111f-44f3-a072-31c8a28e6c89" providerId="ADAL" clId="{FC66FF8D-7D63-3742-9413-08DB13DC0874}" dt="2019-02-20T21:34:03.910" v="117" actId="1076"/>
          <ac:spMkLst>
            <pc:docMk/>
            <pc:sldMk cId="2747076776" sldId="1534"/>
            <ac:spMk id="11" creationId="{FD48C732-29DB-F440-ADB8-640FD44094B2}"/>
          </ac:spMkLst>
        </pc:spChg>
        <pc:spChg chg="add mod">
          <ac:chgData name="Marley Gray" userId="63a35599-111f-44f3-a072-31c8a28e6c89" providerId="ADAL" clId="{FC66FF8D-7D63-3742-9413-08DB13DC0874}" dt="2019-02-20T21:32:36.960" v="87" actId="1076"/>
          <ac:spMkLst>
            <pc:docMk/>
            <pc:sldMk cId="2747076776" sldId="1534"/>
            <ac:spMk id="13" creationId="{AB217AE3-AF54-6642-BC02-A961BACF09F8}"/>
          </ac:spMkLst>
        </pc:spChg>
        <pc:spChg chg="add del mod">
          <ac:chgData name="Marley Gray" userId="63a35599-111f-44f3-a072-31c8a28e6c89" providerId="ADAL" clId="{FC66FF8D-7D63-3742-9413-08DB13DC0874}" dt="2019-02-20T21:34:15.653" v="120" actId="478"/>
          <ac:spMkLst>
            <pc:docMk/>
            <pc:sldMk cId="2747076776" sldId="1534"/>
            <ac:spMk id="14" creationId="{804EE73D-027F-A442-97FB-97D12A778D62}"/>
          </ac:spMkLst>
        </pc:spChg>
        <pc:spChg chg="add mod">
          <ac:chgData name="Marley Gray" userId="63a35599-111f-44f3-a072-31c8a28e6c89" providerId="ADAL" clId="{FC66FF8D-7D63-3742-9413-08DB13DC0874}" dt="2019-02-20T21:34:38.052" v="124" actId="207"/>
          <ac:spMkLst>
            <pc:docMk/>
            <pc:sldMk cId="2747076776" sldId="1534"/>
            <ac:spMk id="15" creationId="{94C2B638-AC46-F544-B4BE-845973F8F8F6}"/>
          </ac:spMkLst>
        </pc:spChg>
        <pc:spChg chg="add mod">
          <ac:chgData name="Marley Gray" userId="63a35599-111f-44f3-a072-31c8a28e6c89" providerId="ADAL" clId="{FC66FF8D-7D63-3742-9413-08DB13DC0874}" dt="2019-02-20T21:44:25.325" v="198" actId="14100"/>
          <ac:spMkLst>
            <pc:docMk/>
            <pc:sldMk cId="2747076776" sldId="1534"/>
            <ac:spMk id="16" creationId="{331F5149-EB74-FC44-ACE2-6B83266500E5}"/>
          </ac:spMkLst>
        </pc:spChg>
        <pc:spChg chg="add mod">
          <ac:chgData name="Marley Gray" userId="63a35599-111f-44f3-a072-31c8a28e6c89" providerId="ADAL" clId="{FC66FF8D-7D63-3742-9413-08DB13DC0874}" dt="2019-02-20T21:44:02.211" v="196" actId="1076"/>
          <ac:spMkLst>
            <pc:docMk/>
            <pc:sldMk cId="2747076776" sldId="1534"/>
            <ac:spMk id="17" creationId="{447A3361-183F-6944-8CC8-1FF013308AF0}"/>
          </ac:spMkLst>
        </pc:spChg>
        <pc:spChg chg="add mod">
          <ac:chgData name="Marley Gray" userId="63a35599-111f-44f3-a072-31c8a28e6c89" providerId="ADAL" clId="{FC66FF8D-7D63-3742-9413-08DB13DC0874}" dt="2019-02-20T21:42:39.768" v="178" actId="207"/>
          <ac:spMkLst>
            <pc:docMk/>
            <pc:sldMk cId="2747076776" sldId="1534"/>
            <ac:spMk id="18" creationId="{E9C2B32C-DB35-6544-9621-4547D409AFDC}"/>
          </ac:spMkLst>
        </pc:spChg>
        <pc:graphicFrameChg chg="mod">
          <ac:chgData name="Marley Gray" userId="63a35599-111f-44f3-a072-31c8a28e6c89" providerId="ADAL" clId="{FC66FF8D-7D63-3742-9413-08DB13DC0874}" dt="2019-02-20T21:33:23.175" v="93"/>
          <ac:graphicFrameMkLst>
            <pc:docMk/>
            <pc:sldMk cId="2747076776" sldId="1534"/>
            <ac:graphicFrameMk id="3" creationId="{3BF8CE44-6169-C348-B7C9-B0EBD2D4BB4F}"/>
          </ac:graphicFrameMkLst>
        </pc:graphicFrameChg>
        <pc:picChg chg="mod">
          <ac:chgData name="Marley Gray" userId="63a35599-111f-44f3-a072-31c8a28e6c89" providerId="ADAL" clId="{FC66FF8D-7D63-3742-9413-08DB13DC0874}" dt="2019-02-20T21:34:03.910" v="117" actId="1076"/>
          <ac:picMkLst>
            <pc:docMk/>
            <pc:sldMk cId="2747076776" sldId="1534"/>
            <ac:picMk id="12" creationId="{BA4F920B-7FC9-344B-A417-9F16B343583A}"/>
          </ac:picMkLst>
        </pc:picChg>
        <pc:cxnChg chg="add del">
          <ac:chgData name="Marley Gray" userId="63a35599-111f-44f3-a072-31c8a28e6c89" providerId="ADAL" clId="{FC66FF8D-7D63-3742-9413-08DB13DC0874}" dt="2019-02-20T21:43:02.225" v="180" actId="11529"/>
          <ac:cxnSpMkLst>
            <pc:docMk/>
            <pc:sldMk cId="2747076776" sldId="1534"/>
            <ac:cxnSpMk id="20" creationId="{C0B3E900-B07A-774F-839C-8BF64888DEDB}"/>
          </ac:cxnSpMkLst>
        </pc:cxnChg>
        <pc:cxnChg chg="add mod">
          <ac:chgData name="Marley Gray" userId="63a35599-111f-44f3-a072-31c8a28e6c89" providerId="ADAL" clId="{FC66FF8D-7D63-3742-9413-08DB13DC0874}" dt="2019-02-20T21:43:50.892" v="195" actId="692"/>
          <ac:cxnSpMkLst>
            <pc:docMk/>
            <pc:sldMk cId="2747076776" sldId="1534"/>
            <ac:cxnSpMk id="22" creationId="{BA8CC754-757D-E245-BA36-590BC91674CD}"/>
          </ac:cxnSpMkLst>
        </pc:cxnChg>
      </pc:sldChg>
    </pc:docChg>
  </pc:docChgLst>
  <pc:docChgLst>
    <pc:chgData name="Marley Gray" userId="63a35599-111f-44f3-a072-31c8a28e6c89" providerId="ADAL" clId="{E1913A90-E61B-3343-8A7A-A4991119E074}"/>
    <pc:docChg chg="custSel modSld">
      <pc:chgData name="Marley Gray" userId="63a35599-111f-44f3-a072-31c8a28e6c89" providerId="ADAL" clId="{E1913A90-E61B-3343-8A7A-A4991119E074}" dt="2019-01-29T12:27:48.139" v="183" actId="20577"/>
      <pc:docMkLst>
        <pc:docMk/>
      </pc:docMkLst>
      <pc:sldChg chg="modSp">
        <pc:chgData name="Marley Gray" userId="63a35599-111f-44f3-a072-31c8a28e6c89" providerId="ADAL" clId="{E1913A90-E61B-3343-8A7A-A4991119E074}" dt="2019-01-29T12:27:48.139" v="183" actId="20577"/>
        <pc:sldMkLst>
          <pc:docMk/>
          <pc:sldMk cId="1070235104" sldId="260"/>
        </pc:sldMkLst>
        <pc:spChg chg="mod">
          <ac:chgData name="Marley Gray" userId="63a35599-111f-44f3-a072-31c8a28e6c89" providerId="ADAL" clId="{E1913A90-E61B-3343-8A7A-A4991119E074}" dt="2019-01-29T12:27:48.139" v="183" actId="20577"/>
          <ac:spMkLst>
            <pc:docMk/>
            <pc:sldMk cId="1070235104" sldId="260"/>
            <ac:spMk id="3" creationId="{0F18E6CB-0702-A346-8927-4DBE42D5C9E6}"/>
          </ac:spMkLst>
        </pc:spChg>
      </pc:sldChg>
    </pc:docChg>
  </pc:docChgLst>
  <pc:docChgLst>
    <pc:chgData name="Marley Gray" userId="S::marleyg@microsoft.com::63a35599-111f-44f3-a072-31c8a28e6c89" providerId="AD" clId="Web-{04D3C64D-E962-4DB7-A1A6-C06FFC3D916A}"/>
    <pc:docChg chg="modSld">
      <pc:chgData name="Marley Gray" userId="S::marleyg@microsoft.com::63a35599-111f-44f3-a072-31c8a28e6c89" providerId="AD" clId="Web-{04D3C64D-E962-4DB7-A1A6-C06FFC3D916A}" dt="2019-03-01T08:21:51.440" v="3" actId="20577"/>
      <pc:docMkLst>
        <pc:docMk/>
      </pc:docMkLst>
      <pc:sldChg chg="modSp">
        <pc:chgData name="Marley Gray" userId="S::marleyg@microsoft.com::63a35599-111f-44f3-a072-31c8a28e6c89" providerId="AD" clId="Web-{04D3C64D-E962-4DB7-A1A6-C06FFC3D916A}" dt="2019-03-01T08:21:51.440" v="2" actId="20577"/>
        <pc:sldMkLst>
          <pc:docMk/>
          <pc:sldMk cId="2824828234" sldId="256"/>
        </pc:sldMkLst>
        <pc:spChg chg="mod">
          <ac:chgData name="Marley Gray" userId="S::marleyg@microsoft.com::63a35599-111f-44f3-a072-31c8a28e6c89" providerId="AD" clId="Web-{04D3C64D-E962-4DB7-A1A6-C06FFC3D916A}" dt="2019-03-01T08:21:51.440" v="2" actId="20577"/>
          <ac:spMkLst>
            <pc:docMk/>
            <pc:sldMk cId="2824828234" sldId="256"/>
            <ac:spMk id="2" creationId="{797572C0-A49E-5341-A3C7-3392AFAC707B}"/>
          </ac:spMkLst>
        </pc:spChg>
      </pc:sldChg>
    </pc:docChg>
  </pc:docChgLst>
  <pc:docChgLst>
    <pc:chgData name="Marley Gray" userId="63a35599-111f-44f3-a072-31c8a28e6c89" providerId="ADAL" clId="{024261AC-03C1-9048-9087-37DA0364CCDA}"/>
    <pc:docChg chg="undo custSel mod addSld delSld modSld sldOrd">
      <pc:chgData name="Marley Gray" userId="63a35599-111f-44f3-a072-31c8a28e6c89" providerId="ADAL" clId="{024261AC-03C1-9048-9087-37DA0364CCDA}" dt="2019-02-25T16:32:28.228" v="1258" actId="403"/>
      <pc:docMkLst>
        <pc:docMk/>
      </pc:docMkLst>
      <pc:sldChg chg="modSp">
        <pc:chgData name="Marley Gray" userId="63a35599-111f-44f3-a072-31c8a28e6c89" providerId="ADAL" clId="{024261AC-03C1-9048-9087-37DA0364CCDA}" dt="2019-02-25T16:31:12.341" v="1238" actId="14100"/>
        <pc:sldMkLst>
          <pc:docMk/>
          <pc:sldMk cId="2814769833" sldId="257"/>
        </pc:sldMkLst>
        <pc:graphicFrameChg chg="mod">
          <ac:chgData name="Marley Gray" userId="63a35599-111f-44f3-a072-31c8a28e6c89" providerId="ADAL" clId="{024261AC-03C1-9048-9087-37DA0364CCDA}" dt="2019-02-25T16:31:12.341" v="1238" actId="14100"/>
          <ac:graphicFrameMkLst>
            <pc:docMk/>
            <pc:sldMk cId="2814769833" sldId="257"/>
            <ac:graphicFrameMk id="5" creationId="{CCBC3738-B90C-415F-B023-75F7EDCA463C}"/>
          </ac:graphicFrameMkLst>
        </pc:graphicFrameChg>
      </pc:sldChg>
      <pc:sldChg chg="modSp">
        <pc:chgData name="Marley Gray" userId="63a35599-111f-44f3-a072-31c8a28e6c89" providerId="ADAL" clId="{024261AC-03C1-9048-9087-37DA0364CCDA}" dt="2019-02-25T16:04:44.869" v="1042" actId="20577"/>
        <pc:sldMkLst>
          <pc:docMk/>
          <pc:sldMk cId="2446092681" sldId="259"/>
        </pc:sldMkLst>
        <pc:graphicFrameChg chg="mod">
          <ac:chgData name="Marley Gray" userId="63a35599-111f-44f3-a072-31c8a28e6c89" providerId="ADAL" clId="{024261AC-03C1-9048-9087-37DA0364CCDA}" dt="2019-02-25T16:04:44.869" v="1042"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024261AC-03C1-9048-9087-37DA0364CCDA}" dt="2019-02-25T16:32:28.228" v="1258" actId="403"/>
        <pc:sldMkLst>
          <pc:docMk/>
          <pc:sldMk cId="1070235104" sldId="260"/>
        </pc:sldMkLst>
        <pc:graphicFrameChg chg="mod">
          <ac:chgData name="Marley Gray" userId="63a35599-111f-44f3-a072-31c8a28e6c89" providerId="ADAL" clId="{024261AC-03C1-9048-9087-37DA0364CCDA}" dt="2019-02-25T16:32:28.228" v="1258" actId="403"/>
          <ac:graphicFrameMkLst>
            <pc:docMk/>
            <pc:sldMk cId="1070235104" sldId="260"/>
            <ac:graphicFrameMk id="17" creationId="{E156D3A6-B839-EF41-9433-C5517456698D}"/>
          </ac:graphicFrameMkLst>
        </pc:graphicFrameChg>
        <pc:graphicFrameChg chg="mod">
          <ac:chgData name="Marley Gray" userId="63a35599-111f-44f3-a072-31c8a28e6c89" providerId="ADAL" clId="{024261AC-03C1-9048-9087-37DA0364CCDA}" dt="2019-02-25T16:32:20.109" v="1257" actId="14100"/>
          <ac:graphicFrameMkLst>
            <pc:docMk/>
            <pc:sldMk cId="1070235104" sldId="260"/>
            <ac:graphicFrameMk id="19" creationId="{73360521-C567-CA4A-B2E2-236352F23C13}"/>
          </ac:graphicFrameMkLst>
        </pc:graphicFrameChg>
      </pc:sldChg>
      <pc:sldChg chg="addSp modSp">
        <pc:chgData name="Marley Gray" userId="63a35599-111f-44f3-a072-31c8a28e6c89" providerId="ADAL" clId="{024261AC-03C1-9048-9087-37DA0364CCDA}" dt="2019-02-25T16:13:26.359" v="1100" actId="12100"/>
        <pc:sldMkLst>
          <pc:docMk/>
          <pc:sldMk cId="3813568901" sldId="261"/>
        </pc:sldMkLst>
        <pc:spChg chg="add">
          <ac:chgData name="Marley Gray" userId="63a35599-111f-44f3-a072-31c8a28e6c89" providerId="ADAL" clId="{024261AC-03C1-9048-9087-37DA0364CCDA}" dt="2019-02-25T16:12:29.404" v="1089"/>
          <ac:spMkLst>
            <pc:docMk/>
            <pc:sldMk cId="3813568901" sldId="261"/>
            <ac:spMk id="7" creationId="{BAD08198-7E89-7340-BDC3-7DED081879F2}"/>
          </ac:spMkLst>
        </pc:spChg>
        <pc:spChg chg="add">
          <ac:chgData name="Marley Gray" userId="63a35599-111f-44f3-a072-31c8a28e6c89" providerId="ADAL" clId="{024261AC-03C1-9048-9087-37DA0364CCDA}" dt="2019-02-25T16:12:29.404" v="1089"/>
          <ac:spMkLst>
            <pc:docMk/>
            <pc:sldMk cId="3813568901" sldId="261"/>
            <ac:spMk id="8" creationId="{AD06B27F-DCDD-844B-9E95-F3ABC4DF2C5E}"/>
          </ac:spMkLst>
        </pc:spChg>
        <pc:grpChg chg="add mod">
          <ac:chgData name="Marley Gray" userId="63a35599-111f-44f3-a072-31c8a28e6c89" providerId="ADAL" clId="{024261AC-03C1-9048-9087-37DA0364CCDA}" dt="2019-02-25T16:12:31.347" v="1090"/>
          <ac:grpSpMkLst>
            <pc:docMk/>
            <pc:sldMk cId="3813568901" sldId="261"/>
            <ac:grpSpMk id="6" creationId="{C670FF67-8037-2145-BA02-C40B9DD20007}"/>
          </ac:grpSpMkLst>
        </pc:grpChg>
        <pc:graphicFrameChg chg="mod">
          <ac:chgData name="Marley Gray" userId="63a35599-111f-44f3-a072-31c8a28e6c89" providerId="ADAL" clId="{024261AC-03C1-9048-9087-37DA0364CCDA}" dt="2019-02-10T15:40:49.102" v="623" actId="403"/>
          <ac:graphicFrameMkLst>
            <pc:docMk/>
            <pc:sldMk cId="3813568901" sldId="261"/>
            <ac:graphicFrameMk id="5" creationId="{E8EEE3DD-DFF1-4CAB-9ABD-C9400B4CCC96}"/>
          </ac:graphicFrameMkLst>
        </pc:graphicFrameChg>
        <pc:graphicFrameChg chg="add mod">
          <ac:chgData name="Marley Gray" userId="63a35599-111f-44f3-a072-31c8a28e6c89" providerId="ADAL" clId="{024261AC-03C1-9048-9087-37DA0364CCDA}" dt="2019-02-25T16:13:26.359" v="1100" actId="12100"/>
          <ac:graphicFrameMkLst>
            <pc:docMk/>
            <pc:sldMk cId="3813568901" sldId="261"/>
            <ac:graphicFrameMk id="9" creationId="{FD91F64E-AD27-B643-964A-041F9847AAA1}"/>
          </ac:graphicFrameMkLst>
        </pc:graphicFrameChg>
      </pc:sldChg>
      <pc:sldChg chg="modSp">
        <pc:chgData name="Marley Gray" userId="63a35599-111f-44f3-a072-31c8a28e6c89" providerId="ADAL" clId="{024261AC-03C1-9048-9087-37DA0364CCDA}" dt="2019-02-25T16:26:58.321" v="1179"/>
        <pc:sldMkLst>
          <pc:docMk/>
          <pc:sldMk cId="585504745" sldId="264"/>
        </pc:sldMkLst>
        <pc:graphicFrameChg chg="mod">
          <ac:chgData name="Marley Gray" userId="63a35599-111f-44f3-a072-31c8a28e6c89" providerId="ADAL" clId="{024261AC-03C1-9048-9087-37DA0364CCDA}" dt="2019-02-25T16:26:58.321" v="1179"/>
          <ac:graphicFrameMkLst>
            <pc:docMk/>
            <pc:sldMk cId="585504745" sldId="264"/>
            <ac:graphicFrameMk id="4" creationId="{62179C9E-6EE1-6443-B168-271CB8747A40}"/>
          </ac:graphicFrameMkLst>
        </pc:graphicFrameChg>
      </pc:sldChg>
      <pc:sldChg chg="modSp">
        <pc:chgData name="Marley Gray" userId="63a35599-111f-44f3-a072-31c8a28e6c89" providerId="ADAL" clId="{024261AC-03C1-9048-9087-37DA0364CCDA}" dt="2019-02-25T16:31:53.521" v="1254" actId="20577"/>
        <pc:sldMkLst>
          <pc:docMk/>
          <pc:sldMk cId="1145842272" sldId="265"/>
        </pc:sldMkLst>
        <pc:graphicFrameChg chg="mod">
          <ac:chgData name="Marley Gray" userId="63a35599-111f-44f3-a072-31c8a28e6c89" providerId="ADAL" clId="{024261AC-03C1-9048-9087-37DA0364CCDA}" dt="2019-02-25T16:31:53.521" v="1254" actId="20577"/>
          <ac:graphicFrameMkLst>
            <pc:docMk/>
            <pc:sldMk cId="1145842272" sldId="265"/>
            <ac:graphicFrameMk id="20" creationId="{9DA7F58D-745A-44E6-B30A-5AC842E1CCFF}"/>
          </ac:graphicFrameMkLst>
        </pc:graphicFrameChg>
      </pc:sldChg>
      <pc:sldChg chg="addSp delSp modSp add">
        <pc:chgData name="Marley Gray" userId="63a35599-111f-44f3-a072-31c8a28e6c89" providerId="ADAL" clId="{024261AC-03C1-9048-9087-37DA0364CCDA}" dt="2019-02-10T15:35:10.948" v="619" actId="5736"/>
        <pc:sldMkLst>
          <pc:docMk/>
          <pc:sldMk cId="1734328996" sldId="1533"/>
        </pc:sldMkLst>
        <pc:spChg chg="mod">
          <ac:chgData name="Marley Gray" userId="63a35599-111f-44f3-a072-31c8a28e6c89" providerId="ADAL" clId="{024261AC-03C1-9048-9087-37DA0364CCDA}" dt="2019-02-10T15:31:25.066" v="564" actId="1076"/>
          <ac:spMkLst>
            <pc:docMk/>
            <pc:sldMk cId="1734328996" sldId="1533"/>
            <ac:spMk id="2" creationId="{061E10D1-880D-BC47-A9ED-1079428EDD82}"/>
          </ac:spMkLst>
        </pc:spChg>
        <pc:spChg chg="del mod">
          <ac:chgData name="Marley Gray" userId="63a35599-111f-44f3-a072-31c8a28e6c89" providerId="ADAL" clId="{024261AC-03C1-9048-9087-37DA0364CCDA}" dt="2019-02-10T14:27:34.226" v="50" actId="478"/>
          <ac:spMkLst>
            <pc:docMk/>
            <pc:sldMk cId="1734328996" sldId="1533"/>
            <ac:spMk id="3" creationId="{4B76A8A1-B89B-A046-8E27-BAE195B3A6DA}"/>
          </ac:spMkLst>
        </pc:spChg>
        <pc:spChg chg="add mod">
          <ac:chgData name="Marley Gray" userId="63a35599-111f-44f3-a072-31c8a28e6c89" providerId="ADAL" clId="{024261AC-03C1-9048-9087-37DA0364CCDA}" dt="2019-02-10T14:27:43.524" v="53" actId="14100"/>
          <ac:spMkLst>
            <pc:docMk/>
            <pc:sldMk cId="1734328996" sldId="1533"/>
            <ac:spMk id="4" creationId="{978A5D40-8EE3-F94C-9669-A30670DE7182}"/>
          </ac:spMkLst>
        </pc:spChg>
        <pc:spChg chg="add del mod">
          <ac:chgData name="Marley Gray" userId="63a35599-111f-44f3-a072-31c8a28e6c89" providerId="ADAL" clId="{024261AC-03C1-9048-9087-37DA0364CCDA}" dt="2019-02-10T14:52:34.202" v="64" actId="478"/>
          <ac:spMkLst>
            <pc:docMk/>
            <pc:sldMk cId="1734328996" sldId="1533"/>
            <ac:spMk id="6" creationId="{8E8038A8-AD9C-CD43-B8C6-28F73C7E0C7E}"/>
          </ac:spMkLst>
        </pc:spChg>
        <pc:spChg chg="add mod">
          <ac:chgData name="Marley Gray" userId="63a35599-111f-44f3-a072-31c8a28e6c89" providerId="ADAL" clId="{024261AC-03C1-9048-9087-37DA0364CCDA}" dt="2019-02-10T15:35:10.948" v="619" actId="5736"/>
          <ac:spMkLst>
            <pc:docMk/>
            <pc:sldMk cId="1734328996" sldId="1533"/>
            <ac:spMk id="17" creationId="{2F11A855-121E-A94C-A705-1802E8B71BC6}"/>
          </ac:spMkLst>
        </pc:spChg>
        <pc:spChg chg="add mod">
          <ac:chgData name="Marley Gray" userId="63a35599-111f-44f3-a072-31c8a28e6c89" providerId="ADAL" clId="{024261AC-03C1-9048-9087-37DA0364CCDA}" dt="2019-02-10T15:35:10.948" v="619" actId="5736"/>
          <ac:spMkLst>
            <pc:docMk/>
            <pc:sldMk cId="1734328996" sldId="1533"/>
            <ac:spMk id="18" creationId="{AED1CE2F-3730-7E4C-A1E9-485BB27FEB4D}"/>
          </ac:spMkLst>
        </pc:spChg>
        <pc:graphicFrameChg chg="add mod">
          <ac:chgData name="Marley Gray" userId="63a35599-111f-44f3-a072-31c8a28e6c89" providerId="ADAL" clId="{024261AC-03C1-9048-9087-37DA0364CCDA}" dt="2019-02-10T15:35:10.948" v="619" actId="5736"/>
          <ac:graphicFrameMkLst>
            <pc:docMk/>
            <pc:sldMk cId="1734328996" sldId="1533"/>
            <ac:graphicFrameMk id="5" creationId="{6AD57FBF-4373-C743-A01B-BC4BD319630A}"/>
          </ac:graphicFrameMkLst>
        </pc:graphicFrameChg>
        <pc:graphicFrameChg chg="add del mod">
          <ac:chgData name="Marley Gray" userId="63a35599-111f-44f3-a072-31c8a28e6c89" providerId="ADAL" clId="{024261AC-03C1-9048-9087-37DA0364CCDA}" dt="2019-02-10T14:52:34.202" v="64" actId="478"/>
          <ac:graphicFrameMkLst>
            <pc:docMk/>
            <pc:sldMk cId="1734328996" sldId="1533"/>
            <ac:graphicFrameMk id="7" creationId="{6FC88DAE-6300-E847-A08A-98026833836E}"/>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8" creationId="{07BDAEDF-45C4-3A44-A0DD-6E6D57767FFF}"/>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9" creationId="{8217AEAE-FE2B-914D-9AD1-B607D93C18C9}"/>
          </ac:graphicFrameMkLst>
        </pc:graphicFrameChg>
        <pc:graphicFrameChg chg="add mod modGraphic">
          <ac:chgData name="Marley Gray" userId="63a35599-111f-44f3-a072-31c8a28e6c89" providerId="ADAL" clId="{024261AC-03C1-9048-9087-37DA0364CCDA}" dt="2019-02-10T15:35:10.948" v="619" actId="5736"/>
          <ac:graphicFrameMkLst>
            <pc:docMk/>
            <pc:sldMk cId="1734328996" sldId="1533"/>
            <ac:graphicFrameMk id="10" creationId="{BF50DE44-D4FA-AF44-A3E9-A25CF41530F6}"/>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11" creationId="{C08023DD-0DC7-2F4C-9217-8FFFC56EFF4F}"/>
          </ac:graphicFrameMkLst>
        </pc:graphicFrameChg>
        <pc:cxnChg chg="add mod">
          <ac:chgData name="Marley Gray" userId="63a35599-111f-44f3-a072-31c8a28e6c89" providerId="ADAL" clId="{024261AC-03C1-9048-9087-37DA0364CCDA}" dt="2019-02-10T15:35:10.948" v="619" actId="5736"/>
          <ac:cxnSpMkLst>
            <pc:docMk/>
            <pc:sldMk cId="1734328996" sldId="1533"/>
            <ac:cxnSpMk id="13" creationId="{7B9DBDDC-96AB-F24E-9946-8F54AAFE0963}"/>
          </ac:cxnSpMkLst>
        </pc:cxnChg>
        <pc:cxnChg chg="add mod">
          <ac:chgData name="Marley Gray" userId="63a35599-111f-44f3-a072-31c8a28e6c89" providerId="ADAL" clId="{024261AC-03C1-9048-9087-37DA0364CCDA}" dt="2019-02-10T15:35:10.948" v="619" actId="5736"/>
          <ac:cxnSpMkLst>
            <pc:docMk/>
            <pc:sldMk cId="1734328996" sldId="1533"/>
            <ac:cxnSpMk id="16" creationId="{9A6E7E4A-8DB0-B144-B175-1558BB0D3578}"/>
          </ac:cxnSpMkLst>
        </pc:cxnChg>
      </pc:sldChg>
      <pc:sldChg chg="addSp modSp add">
        <pc:chgData name="Marley Gray" userId="63a35599-111f-44f3-a072-31c8a28e6c89" providerId="ADAL" clId="{024261AC-03C1-9048-9087-37DA0364CCDA}" dt="2019-02-11T22:45:32.073" v="1023" actId="1076"/>
        <pc:sldMkLst>
          <pc:docMk/>
          <pc:sldMk cId="417684331" sldId="1534"/>
        </pc:sldMkLst>
        <pc:spChg chg="mod">
          <ac:chgData name="Marley Gray" userId="63a35599-111f-44f3-a072-31c8a28e6c89" providerId="ADAL" clId="{024261AC-03C1-9048-9087-37DA0364CCDA}" dt="2019-02-11T22:39:39.511" v="776" actId="20577"/>
          <ac:spMkLst>
            <pc:docMk/>
            <pc:sldMk cId="417684331" sldId="1534"/>
            <ac:spMk id="2" creationId="{F14C10E9-C0C4-4C40-A0B7-08E1EC2ECC17}"/>
          </ac:spMkLst>
        </pc:spChg>
        <pc:spChg chg="add mod">
          <ac:chgData name="Marley Gray" userId="63a35599-111f-44f3-a072-31c8a28e6c89" providerId="ADAL" clId="{024261AC-03C1-9048-9087-37DA0364CCDA}" dt="2019-02-11T22:43:46.302" v="992" actId="20577"/>
          <ac:spMkLst>
            <pc:docMk/>
            <pc:sldMk cId="417684331" sldId="1534"/>
            <ac:spMk id="4" creationId="{FAA04373-2D43-3D41-A5E6-8D6803293746}"/>
          </ac:spMkLst>
        </pc:spChg>
        <pc:spChg chg="add mod">
          <ac:chgData name="Marley Gray" userId="63a35599-111f-44f3-a072-31c8a28e6c89" providerId="ADAL" clId="{024261AC-03C1-9048-9087-37DA0364CCDA}" dt="2019-02-11T22:43:05.430" v="966" actId="1076"/>
          <ac:spMkLst>
            <pc:docMk/>
            <pc:sldMk cId="417684331" sldId="1534"/>
            <ac:spMk id="5" creationId="{73592BB6-B989-8E4B-A7A4-F3CDCA4DACBB}"/>
          </ac:spMkLst>
        </pc:spChg>
        <pc:spChg chg="add mod">
          <ac:chgData name="Marley Gray" userId="63a35599-111f-44f3-a072-31c8a28e6c89" providerId="ADAL" clId="{024261AC-03C1-9048-9087-37DA0364CCDA}" dt="2019-02-11T22:43:10.167" v="968" actId="1076"/>
          <ac:spMkLst>
            <pc:docMk/>
            <pc:sldMk cId="417684331" sldId="1534"/>
            <ac:spMk id="6" creationId="{2CD55558-0A90-9B4A-844B-CE16DEE95D66}"/>
          </ac:spMkLst>
        </pc:spChg>
        <pc:spChg chg="add mod">
          <ac:chgData name="Marley Gray" userId="63a35599-111f-44f3-a072-31c8a28e6c89" providerId="ADAL" clId="{024261AC-03C1-9048-9087-37DA0364CCDA}" dt="2019-02-11T22:43:15.049" v="969" actId="1076"/>
          <ac:spMkLst>
            <pc:docMk/>
            <pc:sldMk cId="417684331" sldId="1534"/>
            <ac:spMk id="7" creationId="{239703DA-1B6E-A544-AC87-2732B69FD950}"/>
          </ac:spMkLst>
        </pc:spChg>
        <pc:spChg chg="add mod">
          <ac:chgData name="Marley Gray" userId="63a35599-111f-44f3-a072-31c8a28e6c89" providerId="ADAL" clId="{024261AC-03C1-9048-9087-37DA0364CCDA}" dt="2019-02-11T22:43:38.106" v="982" actId="1076"/>
          <ac:spMkLst>
            <pc:docMk/>
            <pc:sldMk cId="417684331" sldId="1534"/>
            <ac:spMk id="8" creationId="{606B9B52-FA68-4A42-B34E-148D47E15D30}"/>
          </ac:spMkLst>
        </pc:spChg>
        <pc:spChg chg="add mod">
          <ac:chgData name="Marley Gray" userId="63a35599-111f-44f3-a072-31c8a28e6c89" providerId="ADAL" clId="{024261AC-03C1-9048-9087-37DA0364CCDA}" dt="2019-02-11T22:43:52.253" v="994" actId="1076"/>
          <ac:spMkLst>
            <pc:docMk/>
            <pc:sldMk cId="417684331" sldId="1534"/>
            <ac:spMk id="9" creationId="{58B88BD7-7171-044A-AA0C-D016E9435D76}"/>
          </ac:spMkLst>
        </pc:spChg>
        <pc:spChg chg="add mod">
          <ac:chgData name="Marley Gray" userId="63a35599-111f-44f3-a072-31c8a28e6c89" providerId="ADAL" clId="{024261AC-03C1-9048-9087-37DA0364CCDA}" dt="2019-02-11T22:44:21.523" v="1021" actId="1076"/>
          <ac:spMkLst>
            <pc:docMk/>
            <pc:sldMk cId="417684331" sldId="1534"/>
            <ac:spMk id="10" creationId="{DC93E95A-445C-8A47-AE8E-E9AE2B5A28EC}"/>
          </ac:spMkLst>
        </pc:spChg>
        <pc:graphicFrameChg chg="add mod">
          <ac:chgData name="Marley Gray" userId="63a35599-111f-44f3-a072-31c8a28e6c89" providerId="ADAL" clId="{024261AC-03C1-9048-9087-37DA0364CCDA}" dt="2019-02-11T22:42:29.629" v="951" actId="14100"/>
          <ac:graphicFrameMkLst>
            <pc:docMk/>
            <pc:sldMk cId="417684331" sldId="1534"/>
            <ac:graphicFrameMk id="3" creationId="{3BF8CE44-6169-C348-B7C9-B0EBD2D4BB4F}"/>
          </ac:graphicFrameMkLst>
        </pc:graphicFrameChg>
        <pc:picChg chg="add mod">
          <ac:chgData name="Marley Gray" userId="63a35599-111f-44f3-a072-31c8a28e6c89" providerId="ADAL" clId="{024261AC-03C1-9048-9087-37DA0364CCDA}" dt="2019-02-11T22:45:32.073" v="1023" actId="1076"/>
          <ac:picMkLst>
            <pc:docMk/>
            <pc:sldMk cId="417684331" sldId="1534"/>
            <ac:picMk id="12" creationId="{BA4F920B-7FC9-344B-A417-9F16B343583A}"/>
          </ac:picMkLst>
        </pc:picChg>
      </pc:sldChg>
      <pc:sldChg chg="add del">
        <pc:chgData name="Marley Gray" userId="63a35599-111f-44f3-a072-31c8a28e6c89" providerId="ADAL" clId="{024261AC-03C1-9048-9087-37DA0364CCDA}" dt="2019-02-11T22:39:27.761" v="769" actId="2696"/>
        <pc:sldMkLst>
          <pc:docMk/>
          <pc:sldMk cId="2479903670" sldId="1534"/>
        </pc:sldMkLst>
      </pc:sldChg>
      <pc:sldChg chg="modSp">
        <pc:chgData name="Marley Gray" userId="63a35599-111f-44f3-a072-31c8a28e6c89" providerId="ADAL" clId="{024261AC-03C1-9048-9087-37DA0364CCDA}" dt="2019-02-25T16:29:03.103" v="1207" actId="20577"/>
        <pc:sldMkLst>
          <pc:docMk/>
          <pc:sldMk cId="2747076776" sldId="1534"/>
        </pc:sldMkLst>
        <pc:spChg chg="mod">
          <ac:chgData name="Marley Gray" userId="63a35599-111f-44f3-a072-31c8a28e6c89" providerId="ADAL" clId="{024261AC-03C1-9048-9087-37DA0364CCDA}" dt="2019-02-25T16:28:02.847" v="1187" actId="20577"/>
          <ac:spMkLst>
            <pc:docMk/>
            <pc:sldMk cId="2747076776" sldId="1534"/>
            <ac:spMk id="4" creationId="{FAA04373-2D43-3D41-A5E6-8D6803293746}"/>
          </ac:spMkLst>
        </pc:spChg>
        <pc:spChg chg="mod">
          <ac:chgData name="Marley Gray" userId="63a35599-111f-44f3-a072-31c8a28e6c89" providerId="ADAL" clId="{024261AC-03C1-9048-9087-37DA0364CCDA}" dt="2019-02-25T16:29:03.103" v="1207" actId="20577"/>
          <ac:spMkLst>
            <pc:docMk/>
            <pc:sldMk cId="2747076776" sldId="1534"/>
            <ac:spMk id="5" creationId="{73592BB6-B989-8E4B-A7A4-F3CDCA4DACBB}"/>
          </ac:spMkLst>
        </pc:spChg>
      </pc:sldChg>
      <pc:sldChg chg="addSp delSp modSp add mod ord setBg setClrOvrMap">
        <pc:chgData name="Marley Gray" userId="63a35599-111f-44f3-a072-31c8a28e6c89" providerId="ADAL" clId="{024261AC-03C1-9048-9087-37DA0364CCDA}" dt="2019-02-25T16:15:28.723" v="1128" actId="20577"/>
        <pc:sldMkLst>
          <pc:docMk/>
          <pc:sldMk cId="4076908276" sldId="1535"/>
        </pc:sldMkLst>
        <pc:spChg chg="mod">
          <ac:chgData name="Marley Gray" userId="63a35599-111f-44f3-a072-31c8a28e6c89" providerId="ADAL" clId="{024261AC-03C1-9048-9087-37DA0364CCDA}" dt="2019-02-25T16:10:45.033" v="1079" actId="1076"/>
          <ac:spMkLst>
            <pc:docMk/>
            <pc:sldMk cId="4076908276" sldId="1535"/>
            <ac:spMk id="2" creationId="{49F331D0-AD68-C248-8316-CC2C5E7D3BD7}"/>
          </ac:spMkLst>
        </pc:spChg>
        <pc:spChg chg="add del">
          <ac:chgData name="Marley Gray" userId="63a35599-111f-44f3-a072-31c8a28e6c89" providerId="ADAL" clId="{024261AC-03C1-9048-9087-37DA0364CCDA}" dt="2019-02-25T16:07:32.390" v="1063" actId="478"/>
          <ac:spMkLst>
            <pc:docMk/>
            <pc:sldMk cId="4076908276" sldId="1535"/>
            <ac:spMk id="3" creationId="{B3F670AE-DCFE-344E-97A3-F811B3A0271E}"/>
          </ac:spMkLst>
        </pc:spChg>
        <pc:spChg chg="add del mod">
          <ac:chgData name="Marley Gray" userId="63a35599-111f-44f3-a072-31c8a28e6c89" providerId="ADAL" clId="{024261AC-03C1-9048-9087-37DA0364CCDA}" dt="2019-02-25T16:11:06.831" v="1084"/>
          <ac:spMkLst>
            <pc:docMk/>
            <pc:sldMk cId="4076908276" sldId="1535"/>
            <ac:spMk id="6" creationId="{05284156-98EB-F649-A487-E63E39327CED}"/>
          </ac:spMkLst>
        </pc:spChg>
        <pc:spChg chg="add del">
          <ac:chgData name="Marley Gray" userId="63a35599-111f-44f3-a072-31c8a28e6c89" providerId="ADAL" clId="{024261AC-03C1-9048-9087-37DA0364CCDA}" dt="2019-02-25T16:10:08.381" v="1073" actId="26606"/>
          <ac:spMkLst>
            <pc:docMk/>
            <pc:sldMk cId="4076908276" sldId="1535"/>
            <ac:spMk id="10" creationId="{56C20283-73E0-40EC-8AD8-057F581F64C2}"/>
          </ac:spMkLst>
        </pc:spChg>
        <pc:spChg chg="add del">
          <ac:chgData name="Marley Gray" userId="63a35599-111f-44f3-a072-31c8a28e6c89" providerId="ADAL" clId="{024261AC-03C1-9048-9087-37DA0364CCDA}" dt="2019-02-25T16:10:08.381" v="1073" actId="26606"/>
          <ac:spMkLst>
            <pc:docMk/>
            <pc:sldMk cId="4076908276" sldId="1535"/>
            <ac:spMk id="12" creationId="{3FCC729B-E528-40C3-82D3-BA4375575E87}"/>
          </ac:spMkLst>
        </pc:spChg>
        <pc:spChg chg="add del">
          <ac:chgData name="Marley Gray" userId="63a35599-111f-44f3-a072-31c8a28e6c89" providerId="ADAL" clId="{024261AC-03C1-9048-9087-37DA0364CCDA}" dt="2019-02-25T16:10:08.381" v="1073" actId="26606"/>
          <ac:spMkLst>
            <pc:docMk/>
            <pc:sldMk cId="4076908276" sldId="1535"/>
            <ac:spMk id="14" creationId="{58F1FB8D-1842-4A04-998D-6CF047AB2790}"/>
          </ac:spMkLst>
        </pc:spChg>
        <pc:spChg chg="add">
          <ac:chgData name="Marley Gray" userId="63a35599-111f-44f3-a072-31c8a28e6c89" providerId="ADAL" clId="{024261AC-03C1-9048-9087-37DA0364CCDA}" dt="2019-02-25T16:10:08.518" v="1074" actId="26606"/>
          <ac:spMkLst>
            <pc:docMk/>
            <pc:sldMk cId="4076908276" sldId="1535"/>
            <ac:spMk id="16" creationId="{C5E6CFF1-2F42-4E10-9A97-F116F46F53FE}"/>
          </ac:spMkLst>
        </pc:spChg>
        <pc:graphicFrameChg chg="add mod">
          <ac:chgData name="Marley Gray" userId="63a35599-111f-44f3-a072-31c8a28e6c89" providerId="ADAL" clId="{024261AC-03C1-9048-9087-37DA0364CCDA}" dt="2019-02-25T16:07:30.117" v="1062"/>
          <ac:graphicFrameMkLst>
            <pc:docMk/>
            <pc:sldMk cId="4076908276" sldId="1535"/>
            <ac:graphicFrameMk id="4" creationId="{2BC2ABC6-DA6F-AE46-856B-43084F241617}"/>
          </ac:graphicFrameMkLst>
        </pc:graphicFrameChg>
        <pc:graphicFrameChg chg="add mod modGraphic">
          <ac:chgData name="Marley Gray" userId="63a35599-111f-44f3-a072-31c8a28e6c89" providerId="ADAL" clId="{024261AC-03C1-9048-9087-37DA0364CCDA}" dt="2019-02-25T16:15:28.723" v="1128" actId="20577"/>
          <ac:graphicFrameMkLst>
            <pc:docMk/>
            <pc:sldMk cId="4076908276" sldId="1535"/>
            <ac:graphicFrameMk id="5" creationId="{B6D84AFC-3840-D44D-A46A-0363BD856BB3}"/>
          </ac:graphicFrameMkLst>
        </pc:graphicFrameChg>
        <pc:cxnChg chg="add">
          <ac:chgData name="Marley Gray" userId="63a35599-111f-44f3-a072-31c8a28e6c89" providerId="ADAL" clId="{024261AC-03C1-9048-9087-37DA0364CCDA}" dt="2019-02-25T16:10:08.518" v="1074" actId="26606"/>
          <ac:cxnSpMkLst>
            <pc:docMk/>
            <pc:sldMk cId="4076908276" sldId="1535"/>
            <ac:cxnSpMk id="17" creationId="{67182200-4859-4C8D-BCBB-55B245C28BA3}"/>
          </ac:cxnSpMkLst>
        </pc:cxnChg>
      </pc:sldChg>
      <pc:sldChg chg="addSp modSp add mod setBg">
        <pc:chgData name="Marley Gray" userId="63a35599-111f-44f3-a072-31c8a28e6c89" providerId="ADAL" clId="{024261AC-03C1-9048-9087-37DA0364CCDA}" dt="2019-02-25T16:15:56.790" v="1129" actId="26606"/>
        <pc:sldMkLst>
          <pc:docMk/>
          <pc:sldMk cId="186877002" sldId="1536"/>
        </pc:sldMkLst>
        <pc:spChg chg="mod">
          <ac:chgData name="Marley Gray" userId="63a35599-111f-44f3-a072-31c8a28e6c89" providerId="ADAL" clId="{024261AC-03C1-9048-9087-37DA0364CCDA}" dt="2019-02-25T16:15:56.790" v="1129" actId="26606"/>
          <ac:spMkLst>
            <pc:docMk/>
            <pc:sldMk cId="186877002" sldId="1536"/>
            <ac:spMk id="2" creationId="{ABE2E4DD-5286-1243-8068-893118D7F80F}"/>
          </ac:spMkLst>
        </pc:spChg>
        <pc:graphicFrameChg chg="add mod modGraphic">
          <ac:chgData name="Marley Gray" userId="63a35599-111f-44f3-a072-31c8a28e6c89" providerId="ADAL" clId="{024261AC-03C1-9048-9087-37DA0364CCDA}" dt="2019-02-25T16:15:56.790" v="1129" actId="26606"/>
          <ac:graphicFrameMkLst>
            <pc:docMk/>
            <pc:sldMk cId="186877002" sldId="1536"/>
            <ac:graphicFrameMk id="3" creationId="{7B045746-9B01-D94B-A86C-4790587EB131}"/>
          </ac:graphicFrameMkLst>
        </pc:graphicFrameChg>
      </pc:sldChg>
    </pc:docChg>
  </pc:docChgLst>
  <pc:docChgLst>
    <pc:chgData name="Marley Gray" userId="63a35599-111f-44f3-a072-31c8a28e6c89" providerId="ADAL" clId="{00842450-A22E-B445-BC55-A951ED83188F}"/>
    <pc:docChg chg="custSel modSld">
      <pc:chgData name="Marley Gray" userId="63a35599-111f-44f3-a072-31c8a28e6c89" providerId="ADAL" clId="{00842450-A22E-B445-BC55-A951ED83188F}" dt="2019-01-29T17:05:43.870" v="2" actId="20577"/>
      <pc:docMkLst>
        <pc:docMk/>
      </pc:docMkLst>
      <pc:sldChg chg="modSp">
        <pc:chgData name="Marley Gray" userId="63a35599-111f-44f3-a072-31c8a28e6c89" providerId="ADAL" clId="{00842450-A22E-B445-BC55-A951ED83188F}" dt="2019-01-29T14:30:38.741" v="1" actId="313"/>
        <pc:sldMkLst>
          <pc:docMk/>
          <pc:sldMk cId="2446092681" sldId="259"/>
        </pc:sldMkLst>
        <pc:spChg chg="mod">
          <ac:chgData name="Marley Gray" userId="63a35599-111f-44f3-a072-31c8a28e6c89" providerId="ADAL" clId="{00842450-A22E-B445-BC55-A951ED83188F}" dt="2019-01-29T14:30:38.741" v="1" actId="313"/>
          <ac:spMkLst>
            <pc:docMk/>
            <pc:sldMk cId="2446092681" sldId="259"/>
            <ac:spMk id="2" creationId="{7064B27F-3799-EE4F-92FE-B2977CF99AB2}"/>
          </ac:spMkLst>
        </pc:spChg>
      </pc:sldChg>
      <pc:sldChg chg="modSp">
        <pc:chgData name="Marley Gray" userId="63a35599-111f-44f3-a072-31c8a28e6c89" providerId="ADAL" clId="{00842450-A22E-B445-BC55-A951ED83188F}" dt="2019-01-29T14:29:45.738" v="0" actId="1076"/>
        <pc:sldMkLst>
          <pc:docMk/>
          <pc:sldMk cId="1070235104" sldId="260"/>
        </pc:sldMkLst>
        <pc:spChg chg="mod">
          <ac:chgData name="Marley Gray" userId="63a35599-111f-44f3-a072-31c8a28e6c89" providerId="ADAL" clId="{00842450-A22E-B445-BC55-A951ED83188F}" dt="2019-01-29T14:29:45.738" v="0" actId="1076"/>
          <ac:spMkLst>
            <pc:docMk/>
            <pc:sldMk cId="1070235104" sldId="260"/>
            <ac:spMk id="2" creationId="{1F9B9593-7977-044D-BAC3-37D43891CB9C}"/>
          </ac:spMkLst>
        </pc:spChg>
      </pc:sldChg>
      <pc:sldChg chg="modSp">
        <pc:chgData name="Marley Gray" userId="63a35599-111f-44f3-a072-31c8a28e6c89" providerId="ADAL" clId="{00842450-A22E-B445-BC55-A951ED83188F}" dt="2019-01-29T17:05:43.870" v="2" actId="20577"/>
        <pc:sldMkLst>
          <pc:docMk/>
          <pc:sldMk cId="585504745" sldId="264"/>
        </pc:sldMkLst>
        <pc:graphicFrameChg chg="mod">
          <ac:chgData name="Marley Gray" userId="63a35599-111f-44f3-a072-31c8a28e6c89" providerId="ADAL" clId="{00842450-A22E-B445-BC55-A951ED83188F}" dt="2019-01-29T17:05:43.870" v="2" actId="20577"/>
          <ac:graphicFrameMkLst>
            <pc:docMk/>
            <pc:sldMk cId="585504745" sldId="264"/>
            <ac:graphicFrameMk id="4" creationId="{62179C9E-6EE1-6443-B168-271CB8747A40}"/>
          </ac:graphicFrameMkLst>
        </pc:graphicFrameChg>
      </pc:sldChg>
    </pc:docChg>
  </pc:docChgLst>
  <pc:docChgLst>
    <pc:chgData name="Marley Gray" userId="63a35599-111f-44f3-a072-31c8a28e6c89" providerId="ADAL" clId="{EA018793-D84B-7346-B8F5-01BDB1767014}"/>
    <pc:docChg chg="undo custSel mod addSld delSld modSld modMainMaster">
      <pc:chgData name="Marley Gray" userId="63a35599-111f-44f3-a072-31c8a28e6c89" providerId="ADAL" clId="{EA018793-D84B-7346-B8F5-01BDB1767014}" dt="2019-02-09T02:41:01.581" v="3364" actId="1076"/>
      <pc:docMkLst>
        <pc:docMk/>
      </pc:docMkLst>
      <pc:sldChg chg="addSp delSp modSp mod setBg">
        <pc:chgData name="Marley Gray" userId="63a35599-111f-44f3-a072-31c8a28e6c89" providerId="ADAL" clId="{EA018793-D84B-7346-B8F5-01BDB1767014}" dt="2019-02-09T02:41:01.581" v="3364" actId="1076"/>
        <pc:sldMkLst>
          <pc:docMk/>
          <pc:sldMk cId="2824828234" sldId="256"/>
        </pc:sldMkLst>
        <pc:spChg chg="mod">
          <ac:chgData name="Marley Gray" userId="63a35599-111f-44f3-a072-31c8a28e6c89" providerId="ADAL" clId="{EA018793-D84B-7346-B8F5-01BDB1767014}" dt="2019-02-09T02:34:44" v="3262" actId="20577"/>
          <ac:spMkLst>
            <pc:docMk/>
            <pc:sldMk cId="2824828234" sldId="256"/>
            <ac:spMk id="2" creationId="{797572C0-A49E-5341-A3C7-3392AFAC707B}"/>
          </ac:spMkLst>
        </pc:spChg>
        <pc:spChg chg="mod">
          <ac:chgData name="Marley Gray" userId="63a35599-111f-44f3-a072-31c8a28e6c89" providerId="ADAL" clId="{EA018793-D84B-7346-B8F5-01BDB1767014}" dt="2019-02-07T21:51:47.874" v="2961" actId="26606"/>
          <ac:spMkLst>
            <pc:docMk/>
            <pc:sldMk cId="2824828234" sldId="256"/>
            <ac:spMk id="3" creationId="{D8B30425-0FFC-0640-8048-C1C6FAFC5AE8}"/>
          </ac:spMkLst>
        </pc:spChg>
        <pc:spChg chg="add del mod">
          <ac:chgData name="Marley Gray" userId="63a35599-111f-44f3-a072-31c8a28e6c89" providerId="ADAL" clId="{EA018793-D84B-7346-B8F5-01BDB1767014}" dt="2019-02-09T02:39:16.613" v="3306" actId="478"/>
          <ac:spMkLst>
            <pc:docMk/>
            <pc:sldMk cId="2824828234" sldId="256"/>
            <ac:spMk id="4" creationId="{A7B24951-B43B-FF4B-9E8E-98611F2640AD}"/>
          </ac:spMkLst>
        </pc:spChg>
        <pc:spChg chg="add mod">
          <ac:chgData name="Marley Gray" userId="63a35599-111f-44f3-a072-31c8a28e6c89" providerId="ADAL" clId="{EA018793-D84B-7346-B8F5-01BDB1767014}" dt="2019-02-09T02:40:28.243" v="3331" actId="1076"/>
          <ac:spMkLst>
            <pc:docMk/>
            <pc:sldMk cId="2824828234" sldId="256"/>
            <ac:spMk id="5" creationId="{4311F50D-194F-8A42-ADDC-916992CFFF37}"/>
          </ac:spMkLst>
        </pc:spChg>
        <pc:spChg chg="add mod">
          <ac:chgData name="Marley Gray" userId="63a35599-111f-44f3-a072-31c8a28e6c89" providerId="ADAL" clId="{EA018793-D84B-7346-B8F5-01BDB1767014}" dt="2019-02-09T02:41:01.581" v="3364" actId="1076"/>
          <ac:spMkLst>
            <pc:docMk/>
            <pc:sldMk cId="2824828234" sldId="256"/>
            <ac:spMk id="8" creationId="{262C75DC-DA9E-0947-80CA-72C0B7C26CE4}"/>
          </ac:spMkLst>
        </pc:spChg>
        <pc:picChg chg="add">
          <ac:chgData name="Marley Gray" userId="63a35599-111f-44f3-a072-31c8a28e6c89" providerId="ADAL" clId="{EA018793-D84B-7346-B8F5-01BDB1767014}" dt="2019-02-07T21:51:47.874" v="2961" actId="26606"/>
          <ac:picMkLst>
            <pc:docMk/>
            <pc:sldMk cId="2824828234" sldId="256"/>
            <ac:picMk id="7" creationId="{AAB8779E-99F3-4E03-A441-04B684F1ADAB}"/>
          </ac:picMkLst>
        </pc:picChg>
        <pc:picChg chg="add">
          <ac:chgData name="Marley Gray" userId="63a35599-111f-44f3-a072-31c8a28e6c89" providerId="ADAL" clId="{EA018793-D84B-7346-B8F5-01BDB1767014}" dt="2019-02-07T21:51:47.874" v="2961" actId="26606"/>
          <ac:picMkLst>
            <pc:docMk/>
            <pc:sldMk cId="2824828234" sldId="256"/>
            <ac:picMk id="9" creationId="{E4148786-109F-47C1-8723-4D7097D2DBB1}"/>
          </ac:picMkLst>
        </pc:picChg>
      </pc:sldChg>
      <pc:sldChg chg="addSp delSp modSp mod setBg setClrOvrMap">
        <pc:chgData name="Marley Gray" userId="63a35599-111f-44f3-a072-31c8a28e6c89" providerId="ADAL" clId="{EA018793-D84B-7346-B8F5-01BDB1767014}" dt="2019-02-08T20:43:37.616" v="3084" actId="403"/>
        <pc:sldMkLst>
          <pc:docMk/>
          <pc:sldMk cId="2814769833" sldId="257"/>
        </pc:sldMkLst>
        <pc:spChg chg="mod">
          <ac:chgData name="Marley Gray" userId="63a35599-111f-44f3-a072-31c8a28e6c89" providerId="ADAL" clId="{EA018793-D84B-7346-B8F5-01BDB1767014}" dt="2019-02-08T20:41:04.779" v="3067" actId="26606"/>
          <ac:spMkLst>
            <pc:docMk/>
            <pc:sldMk cId="2814769833" sldId="257"/>
            <ac:spMk id="2" creationId="{5F82A927-2995-134A-B724-7C136CBCD920}"/>
          </ac:spMkLst>
        </pc:spChg>
        <pc:spChg chg="del mod">
          <ac:chgData name="Marley Gray" userId="63a35599-111f-44f3-a072-31c8a28e6c89" providerId="ADAL" clId="{EA018793-D84B-7346-B8F5-01BDB1767014}" dt="2019-02-07T21:52:00.244" v="2964" actId="26606"/>
          <ac:spMkLst>
            <pc:docMk/>
            <pc:sldMk cId="2814769833" sldId="257"/>
            <ac:spMk id="3" creationId="{FBBCD1DB-56D6-BA40-BACA-FA2E7804D966}"/>
          </ac:spMkLst>
        </pc:spChg>
        <pc:spChg chg="add del mod">
          <ac:chgData name="Marley Gray" userId="63a35599-111f-44f3-a072-31c8a28e6c89" providerId="ADAL" clId="{EA018793-D84B-7346-B8F5-01BDB1767014}" dt="2019-02-07T17:30:13.926" v="59"/>
          <ac:spMkLst>
            <pc:docMk/>
            <pc:sldMk cId="2814769833" sldId="257"/>
            <ac:spMk id="4" creationId="{8E195542-6320-1943-8FE8-41E4AAFF121F}"/>
          </ac:spMkLst>
        </pc:spChg>
        <pc:spChg chg="add del">
          <ac:chgData name="Marley Gray" userId="63a35599-111f-44f3-a072-31c8a28e6c89" providerId="ADAL" clId="{EA018793-D84B-7346-B8F5-01BDB1767014}" dt="2019-02-08T20:39:08.944" v="3034" actId="26606"/>
          <ac:spMkLst>
            <pc:docMk/>
            <pc:sldMk cId="2814769833" sldId="257"/>
            <ac:spMk id="7" creationId="{46C2E80F-49A6-4372-B103-219D417A55ED}"/>
          </ac:spMkLst>
        </pc:spChg>
        <pc:spChg chg="add del">
          <ac:chgData name="Marley Gray" userId="63a35599-111f-44f3-a072-31c8a28e6c89" providerId="ADAL" clId="{EA018793-D84B-7346-B8F5-01BDB1767014}" dt="2019-02-07T21:52:00.197" v="2963" actId="26606"/>
          <ac:spMkLst>
            <pc:docMk/>
            <pc:sldMk cId="2814769833" sldId="257"/>
            <ac:spMk id="8" creationId="{EA67B5B4-3A24-436E-B663-1B2EBFF8A0CD}"/>
          </ac:spMkLst>
        </pc:spChg>
        <pc:spChg chg="add del">
          <ac:chgData name="Marley Gray" userId="63a35599-111f-44f3-a072-31c8a28e6c89" providerId="ADAL" clId="{EA018793-D84B-7346-B8F5-01BDB1767014}" dt="2019-02-08T20:39:17.260" v="3036" actId="26606"/>
          <ac:spMkLst>
            <pc:docMk/>
            <pc:sldMk cId="2814769833" sldId="257"/>
            <ac:spMk id="9" creationId="{E4505C23-674B-4195-81D6-0C127FEAE3F8}"/>
          </ac:spMkLst>
        </pc:spChg>
        <pc:spChg chg="add del">
          <ac:chgData name="Marley Gray" userId="63a35599-111f-44f3-a072-31c8a28e6c89" providerId="ADAL" clId="{EA018793-D84B-7346-B8F5-01BDB1767014}" dt="2019-02-07T21:52:00.197" v="2963" actId="26606"/>
          <ac:spMkLst>
            <pc:docMk/>
            <pc:sldMk cId="2814769833" sldId="257"/>
            <ac:spMk id="10" creationId="{987FDF89-C993-41F4-A1B8-DBAFF16008A9}"/>
          </ac:spMkLst>
        </pc:spChg>
        <pc:spChg chg="add del">
          <ac:chgData name="Marley Gray" userId="63a35599-111f-44f3-a072-31c8a28e6c89" providerId="ADAL" clId="{EA018793-D84B-7346-B8F5-01BDB1767014}" dt="2019-02-08T20:39:17.260" v="3036" actId="26606"/>
          <ac:spMkLst>
            <pc:docMk/>
            <pc:sldMk cId="2814769833" sldId="257"/>
            <ac:spMk id="11" creationId="{65C9B8F0-FF66-4C15-BD05-E86B87331846}"/>
          </ac:spMkLst>
        </pc:spChg>
        <pc:spChg chg="add del">
          <ac:chgData name="Marley Gray" userId="63a35599-111f-44f3-a072-31c8a28e6c89" providerId="ADAL" clId="{EA018793-D84B-7346-B8F5-01BDB1767014}" dt="2019-02-07T21:52:00.197" v="2963" actId="26606"/>
          <ac:spMkLst>
            <pc:docMk/>
            <pc:sldMk cId="2814769833" sldId="257"/>
            <ac:spMk id="12" creationId="{64E585EA-75FD-4025-8270-F66A58A15CDA}"/>
          </ac:spMkLst>
        </pc:spChg>
        <pc:spChg chg="add del">
          <ac:chgData name="Marley Gray" userId="63a35599-111f-44f3-a072-31c8a28e6c89" providerId="ADAL" clId="{EA018793-D84B-7346-B8F5-01BDB1767014}" dt="2019-02-08T20:39:18.050" v="3038" actId="26606"/>
          <ac:spMkLst>
            <pc:docMk/>
            <pc:sldMk cId="2814769833" sldId="257"/>
            <ac:spMk id="13" creationId="{A5711A0E-A428-4ED1-96CB-33D69FD842E4}"/>
          </ac:spMkLst>
        </pc:spChg>
        <pc:spChg chg="add del">
          <ac:chgData name="Marley Gray" userId="63a35599-111f-44f3-a072-31c8a28e6c89" providerId="ADAL" clId="{EA018793-D84B-7346-B8F5-01BDB1767014}" dt="2019-02-07T22:29:14.349" v="3032" actId="26606"/>
          <ac:spMkLst>
            <pc:docMk/>
            <pc:sldMk cId="2814769833" sldId="257"/>
            <ac:spMk id="19" creationId="{42285737-90EE-47DC-AC80-8AE156B11969}"/>
          </ac:spMkLst>
        </pc:spChg>
        <pc:spChg chg="add del">
          <ac:chgData name="Marley Gray" userId="63a35599-111f-44f3-a072-31c8a28e6c89" providerId="ADAL" clId="{EA018793-D84B-7346-B8F5-01BDB1767014}" dt="2019-02-08T20:39:19.678" v="3040" actId="26606"/>
          <ac:spMkLst>
            <pc:docMk/>
            <pc:sldMk cId="2814769833" sldId="257"/>
            <ac:spMk id="21" creationId="{42285737-90EE-47DC-AC80-8AE156B11969}"/>
          </ac:spMkLst>
        </pc:spChg>
        <pc:spChg chg="add del">
          <ac:chgData name="Marley Gray" userId="63a35599-111f-44f3-a072-31c8a28e6c89" providerId="ADAL" clId="{EA018793-D84B-7346-B8F5-01BDB1767014}" dt="2019-02-08T20:39:21.009" v="3042" actId="26606"/>
          <ac:spMkLst>
            <pc:docMk/>
            <pc:sldMk cId="2814769833" sldId="257"/>
            <ac:spMk id="25" creationId="{42285737-90EE-47DC-AC80-8AE156B11969}"/>
          </ac:spMkLst>
        </pc:spChg>
        <pc:spChg chg="add del">
          <ac:chgData name="Marley Gray" userId="63a35599-111f-44f3-a072-31c8a28e6c89" providerId="ADAL" clId="{EA018793-D84B-7346-B8F5-01BDB1767014}" dt="2019-02-08T20:40:11.652" v="3051" actId="26606"/>
          <ac:spMkLst>
            <pc:docMk/>
            <pc:sldMk cId="2814769833" sldId="257"/>
            <ac:spMk id="29" creationId="{E4505C23-674B-4195-81D6-0C127FEAE3F8}"/>
          </ac:spMkLst>
        </pc:spChg>
        <pc:spChg chg="add del">
          <ac:chgData name="Marley Gray" userId="63a35599-111f-44f3-a072-31c8a28e6c89" providerId="ADAL" clId="{EA018793-D84B-7346-B8F5-01BDB1767014}" dt="2019-02-08T20:40:11.652" v="3051" actId="26606"/>
          <ac:spMkLst>
            <pc:docMk/>
            <pc:sldMk cId="2814769833" sldId="257"/>
            <ac:spMk id="30" creationId="{65C9B8F0-FF66-4C15-BD05-E86B87331846}"/>
          </ac:spMkLst>
        </pc:spChg>
        <pc:spChg chg="add del">
          <ac:chgData name="Marley Gray" userId="63a35599-111f-44f3-a072-31c8a28e6c89" providerId="ADAL" clId="{EA018793-D84B-7346-B8F5-01BDB1767014}" dt="2019-02-08T20:40:11.624" v="3050" actId="26606"/>
          <ac:spMkLst>
            <pc:docMk/>
            <pc:sldMk cId="2814769833" sldId="257"/>
            <ac:spMk id="32" creationId="{4351DFE5-F63D-4BE0-BDA9-E3EB88F01AA5}"/>
          </ac:spMkLst>
        </pc:spChg>
        <pc:spChg chg="add del">
          <ac:chgData name="Marley Gray" userId="63a35599-111f-44f3-a072-31c8a28e6c89" providerId="ADAL" clId="{EA018793-D84B-7346-B8F5-01BDB1767014}" dt="2019-02-08T20:40:06.395" v="3046" actId="26606"/>
          <ac:spMkLst>
            <pc:docMk/>
            <pc:sldMk cId="2814769833" sldId="257"/>
            <ac:spMk id="35" creationId="{DB66F6E8-4D4A-4907-940A-774703A2D0FE}"/>
          </ac:spMkLst>
        </pc:spChg>
        <pc:spChg chg="add del">
          <ac:chgData name="Marley Gray" userId="63a35599-111f-44f3-a072-31c8a28e6c89" providerId="ADAL" clId="{EA018793-D84B-7346-B8F5-01BDB1767014}" dt="2019-02-08T20:41:04.779" v="3067" actId="26606"/>
          <ac:spMkLst>
            <pc:docMk/>
            <pc:sldMk cId="2814769833" sldId="257"/>
            <ac:spMk id="36" creationId="{A5711A0E-A428-4ED1-96CB-33D69FD842E4}"/>
          </ac:spMkLst>
        </pc:spChg>
        <pc:spChg chg="add del">
          <ac:chgData name="Marley Gray" userId="63a35599-111f-44f3-a072-31c8a28e6c89" providerId="ADAL" clId="{EA018793-D84B-7346-B8F5-01BDB1767014}" dt="2019-02-08T20:40:06.395" v="3046" actId="26606"/>
          <ac:spMkLst>
            <pc:docMk/>
            <pc:sldMk cId="2814769833" sldId="257"/>
            <ac:spMk id="37" creationId="{8F1F5A56-E82B-4FD5-9025-B72896FFBB6D}"/>
          </ac:spMkLst>
        </pc:spChg>
        <pc:spChg chg="add del">
          <ac:chgData name="Marley Gray" userId="63a35599-111f-44f3-a072-31c8a28e6c89" providerId="ADAL" clId="{EA018793-D84B-7346-B8F5-01BDB1767014}" dt="2019-02-08T20:40:49.044" v="3062" actId="26606"/>
          <ac:spMkLst>
            <pc:docMk/>
            <pc:sldMk cId="2814769833" sldId="257"/>
            <ac:spMk id="41" creationId="{A5711A0E-A428-4ED1-96CB-33D69FD842E4}"/>
          </ac:spMkLst>
        </pc:spChg>
        <pc:spChg chg="add del">
          <ac:chgData name="Marley Gray" userId="63a35599-111f-44f3-a072-31c8a28e6c89" providerId="ADAL" clId="{EA018793-D84B-7346-B8F5-01BDB1767014}" dt="2019-02-08T20:40:56.236" v="3064" actId="26606"/>
          <ac:spMkLst>
            <pc:docMk/>
            <pc:sldMk cId="2814769833" sldId="257"/>
            <ac:spMk id="43" creationId="{156189E5-8A3E-4CFD-B71B-CCD0F8495E56}"/>
          </ac:spMkLst>
        </pc:spChg>
        <pc:spChg chg="add del">
          <ac:chgData name="Marley Gray" userId="63a35599-111f-44f3-a072-31c8a28e6c89" providerId="ADAL" clId="{EA018793-D84B-7346-B8F5-01BDB1767014}" dt="2019-02-08T20:40:56.236" v="3064" actId="26606"/>
          <ac:spMkLst>
            <pc:docMk/>
            <pc:sldMk cId="2814769833" sldId="257"/>
            <ac:spMk id="44" creationId="{BE95D989-81FA-4BAD-9AD5-E46CEDA91B36}"/>
          </ac:spMkLst>
        </pc:spChg>
        <pc:spChg chg="add del">
          <ac:chgData name="Marley Gray" userId="63a35599-111f-44f3-a072-31c8a28e6c89" providerId="ADAL" clId="{EA018793-D84B-7346-B8F5-01BDB1767014}" dt="2019-02-08T20:41:04.718" v="3066" actId="26606"/>
          <ac:spMkLst>
            <pc:docMk/>
            <pc:sldMk cId="2814769833" sldId="257"/>
            <ac:spMk id="46" creationId="{33B1EE1F-6738-485F-A620-2602F7683DFB}"/>
          </ac:spMkLst>
        </pc:spChg>
        <pc:spChg chg="add">
          <ac:chgData name="Marley Gray" userId="63a35599-111f-44f3-a072-31c8a28e6c89" providerId="ADAL" clId="{EA018793-D84B-7346-B8F5-01BDB1767014}" dt="2019-02-08T20:41:04.779" v="3067" actId="26606"/>
          <ac:spMkLst>
            <pc:docMk/>
            <pc:sldMk cId="2814769833" sldId="257"/>
            <ac:spMk id="49" creationId="{DB66F6E8-4D4A-4907-940A-774703A2D0FE}"/>
          </ac:spMkLst>
        </pc:spChg>
        <pc:spChg chg="add">
          <ac:chgData name="Marley Gray" userId="63a35599-111f-44f3-a072-31c8a28e6c89" providerId="ADAL" clId="{EA018793-D84B-7346-B8F5-01BDB1767014}" dt="2019-02-08T20:41:04.779" v="3067" actId="26606"/>
          <ac:spMkLst>
            <pc:docMk/>
            <pc:sldMk cId="2814769833" sldId="257"/>
            <ac:spMk id="50" creationId="{8F1F5A56-E82B-4FD5-9025-B72896FFBB6D}"/>
          </ac:spMkLst>
        </pc:spChg>
        <pc:grpChg chg="add del">
          <ac:chgData name="Marley Gray" userId="63a35599-111f-44f3-a072-31c8a28e6c89" providerId="ADAL" clId="{EA018793-D84B-7346-B8F5-01BDB1767014}" dt="2019-02-07T22:29:14.349" v="3032" actId="26606"/>
          <ac:grpSpMkLst>
            <pc:docMk/>
            <pc:sldMk cId="2814769833" sldId="257"/>
            <ac:grpSpMk id="20" creationId="{B57BDC17-F1B3-455F-BBF1-680AA1F25C06}"/>
          </ac:grpSpMkLst>
        </pc:grpChg>
        <pc:grpChg chg="add del">
          <ac:chgData name="Marley Gray" userId="63a35599-111f-44f3-a072-31c8a28e6c89" providerId="ADAL" clId="{EA018793-D84B-7346-B8F5-01BDB1767014}" dt="2019-02-08T20:39:19.678" v="3040" actId="26606"/>
          <ac:grpSpMkLst>
            <pc:docMk/>
            <pc:sldMk cId="2814769833" sldId="257"/>
            <ac:grpSpMk id="22" creationId="{B57BDC17-F1B3-455F-BBF1-680AA1F25C06}"/>
          </ac:grpSpMkLst>
        </pc:grpChg>
        <pc:grpChg chg="add del">
          <ac:chgData name="Marley Gray" userId="63a35599-111f-44f3-a072-31c8a28e6c89" providerId="ADAL" clId="{EA018793-D84B-7346-B8F5-01BDB1767014}" dt="2019-02-08T20:39:21.009" v="3042" actId="26606"/>
          <ac:grpSpMkLst>
            <pc:docMk/>
            <pc:sldMk cId="2814769833" sldId="257"/>
            <ac:grpSpMk id="26" creationId="{B57BDC17-F1B3-455F-BBF1-680AA1F25C06}"/>
          </ac:grpSpMkLst>
        </pc:grpChg>
        <pc:graphicFrameChg chg="add mod modGraphic">
          <ac:chgData name="Marley Gray" userId="63a35599-111f-44f3-a072-31c8a28e6c89" providerId="ADAL" clId="{EA018793-D84B-7346-B8F5-01BDB1767014}" dt="2019-02-08T20:43:37.616" v="3084" actId="403"/>
          <ac:graphicFrameMkLst>
            <pc:docMk/>
            <pc:sldMk cId="2814769833" sldId="257"/>
            <ac:graphicFrameMk id="5" creationId="{CCBC3738-B90C-415F-B023-75F7EDCA463C}"/>
          </ac:graphicFrameMkLst>
        </pc:graphicFrameChg>
        <pc:picChg chg="add del">
          <ac:chgData name="Marley Gray" userId="63a35599-111f-44f3-a072-31c8a28e6c89" providerId="ADAL" clId="{EA018793-D84B-7346-B8F5-01BDB1767014}" dt="2019-02-08T20:40:11.624" v="3050" actId="26606"/>
          <ac:picMkLst>
            <pc:docMk/>
            <pc:sldMk cId="2814769833" sldId="257"/>
            <ac:picMk id="33" creationId="{02DD2BC0-6F29-4B4F-8D61-2DCF6D2E8E73}"/>
          </ac:picMkLst>
        </pc:picChg>
        <pc:cxnChg chg="add del">
          <ac:chgData name="Marley Gray" userId="63a35599-111f-44f3-a072-31c8a28e6c89" providerId="ADAL" clId="{EA018793-D84B-7346-B8F5-01BDB1767014}" dt="2019-02-08T20:41:04.718" v="3066" actId="26606"/>
          <ac:cxnSpMkLst>
            <pc:docMk/>
            <pc:sldMk cId="2814769833" sldId="257"/>
            <ac:cxnSpMk id="47" creationId="{ADC544FB-7860-4381-935B-43879C94F627}"/>
          </ac:cxnSpMkLst>
        </pc:cxnChg>
      </pc:sldChg>
      <pc:sldChg chg="addSp delSp modSp mod setBg">
        <pc:chgData name="Marley Gray" userId="63a35599-111f-44f3-a072-31c8a28e6c89" providerId="ADAL" clId="{EA018793-D84B-7346-B8F5-01BDB1767014}" dt="2019-02-08T20:48:24.327" v="3161" actId="26606"/>
        <pc:sldMkLst>
          <pc:docMk/>
          <pc:sldMk cId="815976813" sldId="258"/>
        </pc:sldMkLst>
        <pc:spChg chg="mod">
          <ac:chgData name="Marley Gray" userId="63a35599-111f-44f3-a072-31c8a28e6c89" providerId="ADAL" clId="{EA018793-D84B-7346-B8F5-01BDB1767014}" dt="2019-02-08T20:48:24.327" v="3161" actId="26606"/>
          <ac:spMkLst>
            <pc:docMk/>
            <pc:sldMk cId="815976813" sldId="258"/>
            <ac:spMk id="2" creationId="{AABEF82A-33AB-BC49-A140-84B34813613A}"/>
          </ac:spMkLst>
        </pc:spChg>
        <pc:spChg chg="del mod">
          <ac:chgData name="Marley Gray" userId="63a35599-111f-44f3-a072-31c8a28e6c89" providerId="ADAL" clId="{EA018793-D84B-7346-B8F5-01BDB1767014}" dt="2019-02-07T21:52:28.874" v="2968" actId="26606"/>
          <ac:spMkLst>
            <pc:docMk/>
            <pc:sldMk cId="815976813" sldId="258"/>
            <ac:spMk id="3" creationId="{E528873F-E817-384A-86FA-E92B88E7C4E9}"/>
          </ac:spMkLst>
        </pc:spChg>
        <pc:spChg chg="add del">
          <ac:chgData name="Marley Gray" userId="63a35599-111f-44f3-a072-31c8a28e6c89" providerId="ADAL" clId="{EA018793-D84B-7346-B8F5-01BDB1767014}" dt="2019-02-08T20:48:24.327" v="3161" actId="26606"/>
          <ac:spMkLst>
            <pc:docMk/>
            <pc:sldMk cId="815976813" sldId="258"/>
            <ac:spMk id="10" creationId="{42A5316D-ED2F-4F89-B4B4-8D9240B1A348}"/>
          </ac:spMkLst>
        </pc:spChg>
        <pc:spChg chg="add del">
          <ac:chgData name="Marley Gray" userId="63a35599-111f-44f3-a072-31c8a28e6c89" providerId="ADAL" clId="{EA018793-D84B-7346-B8F5-01BDB1767014}" dt="2019-02-08T20:48:24.259" v="3160" actId="26606"/>
          <ac:spMkLst>
            <pc:docMk/>
            <pc:sldMk cId="815976813" sldId="258"/>
            <ac:spMk id="15" creationId="{46C2E80F-49A6-4372-B103-219D417A55ED}"/>
          </ac:spMkLst>
        </pc:spChg>
        <pc:spChg chg="add">
          <ac:chgData name="Marley Gray" userId="63a35599-111f-44f3-a072-31c8a28e6c89" providerId="ADAL" clId="{EA018793-D84B-7346-B8F5-01BDB1767014}" dt="2019-02-08T20:48:24.327" v="3161" actId="26606"/>
          <ac:spMkLst>
            <pc:docMk/>
            <pc:sldMk cId="815976813" sldId="258"/>
            <ac:spMk id="17" creationId="{46C2E80F-49A6-4372-B103-219D417A55ED}"/>
          </ac:spMkLst>
        </pc:spChg>
        <pc:graphicFrameChg chg="add mod modGraphic">
          <ac:chgData name="Marley Gray" userId="63a35599-111f-44f3-a072-31c8a28e6c89" providerId="ADAL" clId="{EA018793-D84B-7346-B8F5-01BDB1767014}" dt="2019-02-08T20:48:24.327" v="3161" actId="26606"/>
          <ac:graphicFrameMkLst>
            <pc:docMk/>
            <pc:sldMk cId="815976813" sldId="258"/>
            <ac:graphicFrameMk id="5" creationId="{0971AF9F-D0CB-40F3-A612-8F8EAA2D5048}"/>
          </ac:graphicFrameMkLst>
        </pc:graphicFrameChg>
      </pc:sldChg>
      <pc:sldChg chg="addSp delSp modSp mod setBg">
        <pc:chgData name="Marley Gray" userId="63a35599-111f-44f3-a072-31c8a28e6c89" providerId="ADAL" clId="{EA018793-D84B-7346-B8F5-01BDB1767014}" dt="2019-02-08T20:59:04.130" v="3245" actId="26606"/>
        <pc:sldMkLst>
          <pc:docMk/>
          <pc:sldMk cId="2446092681" sldId="259"/>
        </pc:sldMkLst>
        <pc:spChg chg="mod">
          <ac:chgData name="Marley Gray" userId="63a35599-111f-44f3-a072-31c8a28e6c89" providerId="ADAL" clId="{EA018793-D84B-7346-B8F5-01BDB1767014}" dt="2019-02-08T20:59:04.130" v="3245" actId="26606"/>
          <ac:spMkLst>
            <pc:docMk/>
            <pc:sldMk cId="2446092681" sldId="259"/>
            <ac:spMk id="2" creationId="{7064B27F-3799-EE4F-92FE-B2977CF99AB2}"/>
          </ac:spMkLst>
        </pc:spChg>
        <pc:spChg chg="del">
          <ac:chgData name="Marley Gray" userId="63a35599-111f-44f3-a072-31c8a28e6c89" providerId="ADAL" clId="{EA018793-D84B-7346-B8F5-01BDB1767014}" dt="2019-02-07T21:57:38.525" v="3012" actId="26606"/>
          <ac:spMkLst>
            <pc:docMk/>
            <pc:sldMk cId="2446092681" sldId="259"/>
            <ac:spMk id="3" creationId="{CB8EFCFE-78C2-4340-8E99-781D4FB891F8}"/>
          </ac:spMkLst>
        </pc:spChg>
        <pc:spChg chg="add del">
          <ac:chgData name="Marley Gray" userId="63a35599-111f-44f3-a072-31c8a28e6c89" providerId="ADAL" clId="{EA018793-D84B-7346-B8F5-01BDB1767014}" dt="2019-02-08T20:59:04.130" v="3245" actId="26606"/>
          <ac:spMkLst>
            <pc:docMk/>
            <pc:sldMk cId="2446092681" sldId="259"/>
            <ac:spMk id="10" creationId="{46C2E80F-49A6-4372-B103-219D417A55ED}"/>
          </ac:spMkLst>
        </pc:spChg>
        <pc:spChg chg="add">
          <ac:chgData name="Marley Gray" userId="63a35599-111f-44f3-a072-31c8a28e6c89" providerId="ADAL" clId="{EA018793-D84B-7346-B8F5-01BDB1767014}" dt="2019-02-08T20:59:04.130" v="3245" actId="26606"/>
          <ac:spMkLst>
            <pc:docMk/>
            <pc:sldMk cId="2446092681" sldId="259"/>
            <ac:spMk id="15" creationId="{E4505C23-674B-4195-81D6-0C127FEAE3F8}"/>
          </ac:spMkLst>
        </pc:spChg>
        <pc:spChg chg="add">
          <ac:chgData name="Marley Gray" userId="63a35599-111f-44f3-a072-31c8a28e6c89" providerId="ADAL" clId="{EA018793-D84B-7346-B8F5-01BDB1767014}" dt="2019-02-08T20:59:04.130" v="3245" actId="26606"/>
          <ac:spMkLst>
            <pc:docMk/>
            <pc:sldMk cId="2446092681" sldId="259"/>
            <ac:spMk id="17" creationId="{65C9B8F0-FF66-4C15-BD05-E86B87331846}"/>
          </ac:spMkLst>
        </pc:spChg>
        <pc:graphicFrameChg chg="add mod modGraphic">
          <ac:chgData name="Marley Gray" userId="63a35599-111f-44f3-a072-31c8a28e6c89" providerId="ADAL" clId="{EA018793-D84B-7346-B8F5-01BDB1767014}" dt="2019-02-08T20:59:04.130" v="3245" actId="26606"/>
          <ac:graphicFrameMkLst>
            <pc:docMk/>
            <pc:sldMk cId="2446092681" sldId="259"/>
            <ac:graphicFrameMk id="5" creationId="{AF20B6FD-F6B4-4072-BC12-932B1CA92C13}"/>
          </ac:graphicFrameMkLst>
        </pc:graphicFrameChg>
      </pc:sldChg>
      <pc:sldChg chg="addSp delSp modSp mod setBg">
        <pc:chgData name="Marley Gray" userId="63a35599-111f-44f3-a072-31c8a28e6c89" providerId="ADAL" clId="{EA018793-D84B-7346-B8F5-01BDB1767014}" dt="2019-02-08T20:55:02.969" v="3214"/>
        <pc:sldMkLst>
          <pc:docMk/>
          <pc:sldMk cId="1070235104" sldId="260"/>
        </pc:sldMkLst>
        <pc:spChg chg="mod">
          <ac:chgData name="Marley Gray" userId="63a35599-111f-44f3-a072-31c8a28e6c89" providerId="ADAL" clId="{EA018793-D84B-7346-B8F5-01BDB1767014}" dt="2019-02-08T20:51:45.703" v="3179" actId="26606"/>
          <ac:spMkLst>
            <pc:docMk/>
            <pc:sldMk cId="1070235104" sldId="260"/>
            <ac:spMk id="2" creationId="{1F9B9593-7977-044D-BAC3-37D43891CB9C}"/>
          </ac:spMkLst>
        </pc:spChg>
        <pc:spChg chg="add del mod">
          <ac:chgData name="Marley Gray" userId="63a35599-111f-44f3-a072-31c8a28e6c89" providerId="ADAL" clId="{EA018793-D84B-7346-B8F5-01BDB1767014}" dt="2019-02-07T21:55:03.305" v="2993" actId="26606"/>
          <ac:spMkLst>
            <pc:docMk/>
            <pc:sldMk cId="1070235104" sldId="260"/>
            <ac:spMk id="3" creationId="{0F18E6CB-0702-A346-8927-4DBE42D5C9E6}"/>
          </ac:spMkLst>
        </pc:spChg>
        <pc:spChg chg="add mod ord">
          <ac:chgData name="Marley Gray" userId="63a35599-111f-44f3-a072-31c8a28e6c89" providerId="ADAL" clId="{EA018793-D84B-7346-B8F5-01BDB1767014}" dt="2019-02-07T21:55:03.305" v="2993" actId="26606"/>
          <ac:spMkLst>
            <pc:docMk/>
            <pc:sldMk cId="1070235104" sldId="260"/>
            <ac:spMk id="4" creationId="{0BEC6961-373E-4045-BE58-5117F6E36EB9}"/>
          </ac:spMkLst>
        </pc:spChg>
        <pc:spChg chg="add del mod ord">
          <ac:chgData name="Marley Gray" userId="63a35599-111f-44f3-a072-31c8a28e6c89" providerId="ADAL" clId="{EA018793-D84B-7346-B8F5-01BDB1767014}" dt="2019-02-07T21:55:03.305" v="2993" actId="26606"/>
          <ac:spMkLst>
            <pc:docMk/>
            <pc:sldMk cId="1070235104" sldId="260"/>
            <ac:spMk id="7" creationId="{56DAA646-51A6-2447-B41D-664820195DBD}"/>
          </ac:spMkLst>
        </pc:spChg>
        <pc:spChg chg="add del mod ord">
          <ac:chgData name="Marley Gray" userId="63a35599-111f-44f3-a072-31c8a28e6c89" providerId="ADAL" clId="{EA018793-D84B-7346-B8F5-01BDB1767014}" dt="2019-02-07T21:52:57.495" v="2970" actId="26606"/>
          <ac:spMkLst>
            <pc:docMk/>
            <pc:sldMk cId="1070235104" sldId="260"/>
            <ac:spMk id="8" creationId="{FBD1558C-A368-D44E-8426-11BC0349A8CC}"/>
          </ac:spMkLst>
        </pc:spChg>
        <pc:spChg chg="add del mod">
          <ac:chgData name="Marley Gray" userId="63a35599-111f-44f3-a072-31c8a28e6c89" providerId="ADAL" clId="{EA018793-D84B-7346-B8F5-01BDB1767014}" dt="2019-02-07T21:53:40.612" v="2975"/>
          <ac:spMkLst>
            <pc:docMk/>
            <pc:sldMk cId="1070235104" sldId="260"/>
            <ac:spMk id="11" creationId="{58D1F293-9D10-7B49-96A6-BE7DFFA850F4}"/>
          </ac:spMkLst>
        </pc:spChg>
        <pc:spChg chg="add del mod">
          <ac:chgData name="Marley Gray" userId="63a35599-111f-44f3-a072-31c8a28e6c89" providerId="ADAL" clId="{EA018793-D84B-7346-B8F5-01BDB1767014}" dt="2019-02-07T21:54:17.087" v="2986"/>
          <ac:spMkLst>
            <pc:docMk/>
            <pc:sldMk cId="1070235104" sldId="260"/>
            <ac:spMk id="12" creationId="{58B1F0C8-47FC-8343-ACEA-7DE02B8D840E}"/>
          </ac:spMkLst>
        </pc:spChg>
        <pc:spChg chg="add mod">
          <ac:chgData name="Marley Gray" userId="63a35599-111f-44f3-a072-31c8a28e6c89" providerId="ADAL" clId="{EA018793-D84B-7346-B8F5-01BDB1767014}" dt="2019-02-07T21:54:13.179" v="2983" actId="1076"/>
          <ac:spMkLst>
            <pc:docMk/>
            <pc:sldMk cId="1070235104" sldId="260"/>
            <ac:spMk id="13" creationId="{A62E79A8-9110-694D-BCEB-64B92625FBF4}"/>
          </ac:spMkLst>
        </pc:spChg>
        <pc:spChg chg="add del mod">
          <ac:chgData name="Marley Gray" userId="63a35599-111f-44f3-a072-31c8a28e6c89" providerId="ADAL" clId="{EA018793-D84B-7346-B8F5-01BDB1767014}" dt="2019-02-07T21:54:14.397" v="2984"/>
          <ac:spMkLst>
            <pc:docMk/>
            <pc:sldMk cId="1070235104" sldId="260"/>
            <ac:spMk id="14" creationId="{829E8EF7-C466-7C44-86AC-D9D0214AA291}"/>
          </ac:spMkLst>
        </pc:spChg>
        <pc:spChg chg="add del">
          <ac:chgData name="Marley Gray" userId="63a35599-111f-44f3-a072-31c8a28e6c89" providerId="ADAL" clId="{EA018793-D84B-7346-B8F5-01BDB1767014}" dt="2019-02-07T21:52:57.495" v="2970" actId="26606"/>
          <ac:spMkLst>
            <pc:docMk/>
            <pc:sldMk cId="1070235104" sldId="260"/>
            <ac:spMk id="15" creationId="{42285737-90EE-47DC-AC80-8AE156B11969}"/>
          </ac:spMkLst>
        </pc:spChg>
        <pc:spChg chg="add mod">
          <ac:chgData name="Marley Gray" userId="63a35599-111f-44f3-a072-31c8a28e6c89" providerId="ADAL" clId="{EA018793-D84B-7346-B8F5-01BDB1767014}" dt="2019-02-07T21:54:32.354" v="2991" actId="14100"/>
          <ac:spMkLst>
            <pc:docMk/>
            <pc:sldMk cId="1070235104" sldId="260"/>
            <ac:spMk id="16" creationId="{5BCFDD59-76D6-5B47-808E-B95D4222821C}"/>
          </ac:spMkLst>
        </pc:spChg>
        <pc:spChg chg="add del">
          <ac:chgData name="Marley Gray" userId="63a35599-111f-44f3-a072-31c8a28e6c89" providerId="ADAL" clId="{EA018793-D84B-7346-B8F5-01BDB1767014}" dt="2019-02-08T20:51:45.703" v="3179" actId="26606"/>
          <ac:spMkLst>
            <pc:docMk/>
            <pc:sldMk cId="1070235104" sldId="260"/>
            <ac:spMk id="23" creationId="{42A5316D-ED2F-4F89-B4B4-8D9240B1A348}"/>
          </ac:spMkLst>
        </pc:spChg>
        <pc:spChg chg="add del">
          <ac:chgData name="Marley Gray" userId="63a35599-111f-44f3-a072-31c8a28e6c89" providerId="ADAL" clId="{EA018793-D84B-7346-B8F5-01BDB1767014}" dt="2019-02-08T20:51:45.585" v="3178" actId="26606"/>
          <ac:spMkLst>
            <pc:docMk/>
            <pc:sldMk cId="1070235104" sldId="260"/>
            <ac:spMk id="30" creationId="{65C9B8F0-FF66-4C15-BD05-E86B87331846}"/>
          </ac:spMkLst>
        </pc:spChg>
        <pc:spChg chg="add del">
          <ac:chgData name="Marley Gray" userId="63a35599-111f-44f3-a072-31c8a28e6c89" providerId="ADAL" clId="{EA018793-D84B-7346-B8F5-01BDB1767014}" dt="2019-02-08T20:51:45.585" v="3178" actId="26606"/>
          <ac:spMkLst>
            <pc:docMk/>
            <pc:sldMk cId="1070235104" sldId="260"/>
            <ac:spMk id="31" creationId="{E4505C23-674B-4195-81D6-0C127FEAE3F8}"/>
          </ac:spMkLst>
        </pc:spChg>
        <pc:spChg chg="add">
          <ac:chgData name="Marley Gray" userId="63a35599-111f-44f3-a072-31c8a28e6c89" providerId="ADAL" clId="{EA018793-D84B-7346-B8F5-01BDB1767014}" dt="2019-02-08T20:51:45.703" v="3179" actId="26606"/>
          <ac:spMkLst>
            <pc:docMk/>
            <pc:sldMk cId="1070235104" sldId="260"/>
            <ac:spMk id="33" creationId="{DB66F6E8-4D4A-4907-940A-774703A2D0FE}"/>
          </ac:spMkLst>
        </pc:spChg>
        <pc:spChg chg="add">
          <ac:chgData name="Marley Gray" userId="63a35599-111f-44f3-a072-31c8a28e6c89" providerId="ADAL" clId="{EA018793-D84B-7346-B8F5-01BDB1767014}" dt="2019-02-08T20:51:45.703" v="3179" actId="26606"/>
          <ac:spMkLst>
            <pc:docMk/>
            <pc:sldMk cId="1070235104" sldId="260"/>
            <ac:spMk id="34" creationId="{8F1F5A56-E82B-4FD5-9025-B72896FFBB6D}"/>
          </ac:spMkLst>
        </pc:spChg>
        <pc:grpChg chg="add del">
          <ac:chgData name="Marley Gray" userId="63a35599-111f-44f3-a072-31c8a28e6c89" providerId="ADAL" clId="{EA018793-D84B-7346-B8F5-01BDB1767014}" dt="2019-02-07T21:52:57.495" v="2970" actId="26606"/>
          <ac:grpSpMkLst>
            <pc:docMk/>
            <pc:sldMk cId="1070235104" sldId="260"/>
            <ac:grpSpMk id="17" creationId="{B57BDC17-F1B3-455F-BBF1-680AA1F25C06}"/>
          </ac:grpSpMkLst>
        </pc:grpChg>
        <pc:graphicFrameChg chg="add del mod">
          <ac:chgData name="Marley Gray" userId="63a35599-111f-44f3-a072-31c8a28e6c89" providerId="ADAL" clId="{EA018793-D84B-7346-B8F5-01BDB1767014}" dt="2019-02-07T19:07:08.482" v="1420"/>
          <ac:graphicFrameMkLst>
            <pc:docMk/>
            <pc:sldMk cId="1070235104" sldId="260"/>
            <ac:graphicFrameMk id="5" creationId="{CC140F46-36A9-0743-913A-425B0E6781AD}"/>
          </ac:graphicFrameMkLst>
        </pc:graphicFrameChg>
        <pc:graphicFrameChg chg="add del">
          <ac:chgData name="Marley Gray" userId="63a35599-111f-44f3-a072-31c8a28e6c89" providerId="ADAL" clId="{EA018793-D84B-7346-B8F5-01BDB1767014}" dt="2019-02-07T19:06:57.403" v="1417"/>
          <ac:graphicFrameMkLst>
            <pc:docMk/>
            <pc:sldMk cId="1070235104" sldId="260"/>
            <ac:graphicFrameMk id="6" creationId="{269CA88B-AE5F-0448-AD2A-70F1831AEC27}"/>
          </ac:graphicFrameMkLst>
        </pc:graphicFrameChg>
        <pc:graphicFrameChg chg="add del mod">
          <ac:chgData name="Marley Gray" userId="63a35599-111f-44f3-a072-31c8a28e6c89" providerId="ADAL" clId="{EA018793-D84B-7346-B8F5-01BDB1767014}" dt="2019-02-07T19:08:55.639" v="1460" actId="478"/>
          <ac:graphicFrameMkLst>
            <pc:docMk/>
            <pc:sldMk cId="1070235104" sldId="260"/>
            <ac:graphicFrameMk id="9" creationId="{69014C28-A3E2-E04B-83E1-84B72EEC9BF4}"/>
          </ac:graphicFrameMkLst>
        </pc:graphicFrameChg>
        <pc:graphicFrameChg chg="add del">
          <ac:chgData name="Marley Gray" userId="63a35599-111f-44f3-a072-31c8a28e6c89" providerId="ADAL" clId="{EA018793-D84B-7346-B8F5-01BDB1767014}" dt="2019-02-07T21:52:57.495" v="2970" actId="26606"/>
          <ac:graphicFrameMkLst>
            <pc:docMk/>
            <pc:sldMk cId="1070235104" sldId="260"/>
            <ac:graphicFrameMk id="10" creationId="{F8EFA9D7-A9B0-4AAE-A84F-0703C9CB067D}"/>
          </ac:graphicFrameMkLst>
        </pc:graphicFrameChg>
        <pc:graphicFrameChg chg="add mod">
          <ac:chgData name="Marley Gray" userId="63a35599-111f-44f3-a072-31c8a28e6c89" providerId="ADAL" clId="{EA018793-D84B-7346-B8F5-01BDB1767014}" dt="2019-02-08T20:55:02.969" v="3214"/>
          <ac:graphicFrameMkLst>
            <pc:docMk/>
            <pc:sldMk cId="1070235104" sldId="260"/>
            <ac:graphicFrameMk id="17" creationId="{E156D3A6-B839-EF41-9433-C5517456698D}"/>
          </ac:graphicFrameMkLst>
        </pc:graphicFrameChg>
        <pc:graphicFrameChg chg="add mod modGraphic">
          <ac:chgData name="Marley Gray" userId="63a35599-111f-44f3-a072-31c8a28e6c89" providerId="ADAL" clId="{EA018793-D84B-7346-B8F5-01BDB1767014}" dt="2019-02-08T20:52:26.433" v="3189"/>
          <ac:graphicFrameMkLst>
            <pc:docMk/>
            <pc:sldMk cId="1070235104" sldId="260"/>
            <ac:graphicFrameMk id="18" creationId="{59FCEFB0-6DF1-4CBB-870F-D4F36E27EA26}"/>
          </ac:graphicFrameMkLst>
        </pc:graphicFrameChg>
        <pc:graphicFrameChg chg="add mod">
          <ac:chgData name="Marley Gray" userId="63a35599-111f-44f3-a072-31c8a28e6c89" providerId="ADAL" clId="{EA018793-D84B-7346-B8F5-01BDB1767014}" dt="2019-02-08T20:54:29.636" v="3210" actId="403"/>
          <ac:graphicFrameMkLst>
            <pc:docMk/>
            <pc:sldMk cId="1070235104" sldId="260"/>
            <ac:graphicFrameMk id="19" creationId="{73360521-C567-CA4A-B2E2-236352F23C13}"/>
          </ac:graphicFrameMkLst>
        </pc:graphicFrameChg>
        <pc:graphicFrameChg chg="add del mod">
          <ac:chgData name="Marley Gray" userId="63a35599-111f-44f3-a072-31c8a28e6c89" providerId="ADAL" clId="{EA018793-D84B-7346-B8F5-01BDB1767014}" dt="2019-02-07T21:53:40.612" v="2975"/>
          <ac:graphicFrameMkLst>
            <pc:docMk/>
            <pc:sldMk cId="1070235104" sldId="260"/>
            <ac:graphicFrameMk id="24" creationId="{575E7017-60AC-D849-99A3-F19C8B05BF3A}"/>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5" creationId="{7B9F7B4F-3A5C-194F-9223-24933E98F08D}"/>
          </ac:graphicFrameMkLst>
        </pc:graphicFrameChg>
        <pc:graphicFrameChg chg="add del mod">
          <ac:chgData name="Marley Gray" userId="63a35599-111f-44f3-a072-31c8a28e6c89" providerId="ADAL" clId="{EA018793-D84B-7346-B8F5-01BDB1767014}" dt="2019-02-07T21:54:14.397" v="2984"/>
          <ac:graphicFrameMkLst>
            <pc:docMk/>
            <pc:sldMk cId="1070235104" sldId="260"/>
            <ac:graphicFrameMk id="26" creationId="{C44122D3-0338-3741-B11A-9F388BB6F688}"/>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7" creationId="{9212CCC3-127C-D747-A5EC-9362EF5E08D4}"/>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8" creationId="{00D70B3D-F8DF-B64A-B0C9-B179B1455421}"/>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9" creationId="{29F25A36-4C01-D340-9A35-5C9BB33725AE}"/>
          </ac:graphicFrameMkLst>
        </pc:graphicFrameChg>
      </pc:sldChg>
      <pc:sldChg chg="addSp delSp modSp mod setBg">
        <pc:chgData name="Marley Gray" userId="63a35599-111f-44f3-a072-31c8a28e6c89" providerId="ADAL" clId="{EA018793-D84B-7346-B8F5-01BDB1767014}" dt="2019-02-08T20:56:13.773" v="3226"/>
        <pc:sldMkLst>
          <pc:docMk/>
          <pc:sldMk cId="3813568901" sldId="261"/>
        </pc:sldMkLst>
        <pc:spChg chg="mod">
          <ac:chgData name="Marley Gray" userId="63a35599-111f-44f3-a072-31c8a28e6c89" providerId="ADAL" clId="{EA018793-D84B-7346-B8F5-01BDB1767014}" dt="2019-02-08T20:55:42.237" v="3221" actId="26606"/>
          <ac:spMkLst>
            <pc:docMk/>
            <pc:sldMk cId="3813568901" sldId="261"/>
            <ac:spMk id="2" creationId="{7AC7432D-72C6-E94B-A8CF-3C3C61C3715B}"/>
          </ac:spMkLst>
        </pc:spChg>
        <pc:spChg chg="del mod">
          <ac:chgData name="Marley Gray" userId="63a35599-111f-44f3-a072-31c8a28e6c89" providerId="ADAL" clId="{EA018793-D84B-7346-B8F5-01BDB1767014}" dt="2019-02-07T21:56:32.812" v="3002" actId="26606"/>
          <ac:spMkLst>
            <pc:docMk/>
            <pc:sldMk cId="3813568901" sldId="261"/>
            <ac:spMk id="3" creationId="{02257A3B-5146-E244-9892-C5736EE4AAE2}"/>
          </ac:spMkLst>
        </pc:spChg>
        <pc:spChg chg="add del">
          <ac:chgData name="Marley Gray" userId="63a35599-111f-44f3-a072-31c8a28e6c89" providerId="ADAL" clId="{EA018793-D84B-7346-B8F5-01BDB1767014}" dt="2019-02-08T20:55:42.237" v="3221" actId="26606"/>
          <ac:spMkLst>
            <pc:docMk/>
            <pc:sldMk cId="3813568901" sldId="261"/>
            <ac:spMk id="10" creationId="{42285737-90EE-47DC-AC80-8AE156B11969}"/>
          </ac:spMkLst>
        </pc:spChg>
        <pc:spChg chg="add del">
          <ac:chgData name="Marley Gray" userId="63a35599-111f-44f3-a072-31c8a28e6c89" providerId="ADAL" clId="{EA018793-D84B-7346-B8F5-01BDB1767014}" dt="2019-02-08T20:55:31.775" v="3216" actId="26606"/>
          <ac:spMkLst>
            <pc:docMk/>
            <pc:sldMk cId="3813568901" sldId="261"/>
            <ac:spMk id="23" creationId="{DB66F6E8-4D4A-4907-940A-774703A2D0FE}"/>
          </ac:spMkLst>
        </pc:spChg>
        <pc:spChg chg="add del">
          <ac:chgData name="Marley Gray" userId="63a35599-111f-44f3-a072-31c8a28e6c89" providerId="ADAL" clId="{EA018793-D84B-7346-B8F5-01BDB1767014}" dt="2019-02-08T20:55:31.775" v="3216" actId="26606"/>
          <ac:spMkLst>
            <pc:docMk/>
            <pc:sldMk cId="3813568901" sldId="261"/>
            <ac:spMk id="25" creationId="{8F1F5A56-E82B-4FD5-9025-B72896FFBB6D}"/>
          </ac:spMkLst>
        </pc:spChg>
        <pc:spChg chg="add del">
          <ac:chgData name="Marley Gray" userId="63a35599-111f-44f3-a072-31c8a28e6c89" providerId="ADAL" clId="{EA018793-D84B-7346-B8F5-01BDB1767014}" dt="2019-02-08T20:55:34.628" v="3218" actId="26606"/>
          <ac:spMkLst>
            <pc:docMk/>
            <pc:sldMk cId="3813568901" sldId="261"/>
            <ac:spMk id="27" creationId="{42A5316D-ED2F-4F89-B4B4-8D9240B1A348}"/>
          </ac:spMkLst>
        </pc:spChg>
        <pc:spChg chg="add del">
          <ac:chgData name="Marley Gray" userId="63a35599-111f-44f3-a072-31c8a28e6c89" providerId="ADAL" clId="{EA018793-D84B-7346-B8F5-01BDB1767014}" dt="2019-02-08T20:55:42.117" v="3220" actId="26606"/>
          <ac:spMkLst>
            <pc:docMk/>
            <pc:sldMk cId="3813568901" sldId="261"/>
            <ac:spMk id="29" creationId="{DB66F6E8-4D4A-4907-940A-774703A2D0FE}"/>
          </ac:spMkLst>
        </pc:spChg>
        <pc:spChg chg="add del">
          <ac:chgData name="Marley Gray" userId="63a35599-111f-44f3-a072-31c8a28e6c89" providerId="ADAL" clId="{EA018793-D84B-7346-B8F5-01BDB1767014}" dt="2019-02-08T20:55:42.117" v="3220" actId="26606"/>
          <ac:spMkLst>
            <pc:docMk/>
            <pc:sldMk cId="3813568901" sldId="261"/>
            <ac:spMk id="30" creationId="{8F1F5A56-E82B-4FD5-9025-B72896FFBB6D}"/>
          </ac:spMkLst>
        </pc:spChg>
        <pc:spChg chg="add">
          <ac:chgData name="Marley Gray" userId="63a35599-111f-44f3-a072-31c8a28e6c89" providerId="ADAL" clId="{EA018793-D84B-7346-B8F5-01BDB1767014}" dt="2019-02-08T20:55:42.237" v="3221" actId="26606"/>
          <ac:spMkLst>
            <pc:docMk/>
            <pc:sldMk cId="3813568901" sldId="261"/>
            <ac:spMk id="32" creationId="{DB66F6E8-4D4A-4907-940A-774703A2D0FE}"/>
          </ac:spMkLst>
        </pc:spChg>
        <pc:spChg chg="add">
          <ac:chgData name="Marley Gray" userId="63a35599-111f-44f3-a072-31c8a28e6c89" providerId="ADAL" clId="{EA018793-D84B-7346-B8F5-01BDB1767014}" dt="2019-02-08T20:55:42.237" v="3221" actId="26606"/>
          <ac:spMkLst>
            <pc:docMk/>
            <pc:sldMk cId="3813568901" sldId="261"/>
            <ac:spMk id="33" creationId="{8F1F5A56-E82B-4FD5-9025-B72896FFBB6D}"/>
          </ac:spMkLst>
        </pc:spChg>
        <pc:grpChg chg="add del">
          <ac:chgData name="Marley Gray" userId="63a35599-111f-44f3-a072-31c8a28e6c89" providerId="ADAL" clId="{EA018793-D84B-7346-B8F5-01BDB1767014}" dt="2019-02-08T20:55:42.237" v="3221" actId="26606"/>
          <ac:grpSpMkLst>
            <pc:docMk/>
            <pc:sldMk cId="3813568901" sldId="261"/>
            <ac:grpSpMk id="12" creationId="{B57BDC17-F1B3-455F-BBF1-680AA1F25C06}"/>
          </ac:grpSpMkLst>
        </pc:grpChg>
        <pc:graphicFrameChg chg="add mod modGraphic">
          <ac:chgData name="Marley Gray" userId="63a35599-111f-44f3-a072-31c8a28e6c89" providerId="ADAL" clId="{EA018793-D84B-7346-B8F5-01BDB1767014}" dt="2019-02-08T20:56:13.773" v="3226"/>
          <ac:graphicFrameMkLst>
            <pc:docMk/>
            <pc:sldMk cId="3813568901" sldId="261"/>
            <ac:graphicFrameMk id="5" creationId="{E8EEE3DD-DFF1-4CAB-9ABD-C9400B4CCC96}"/>
          </ac:graphicFrameMkLst>
        </pc:graphicFrameChg>
      </pc:sldChg>
      <pc:sldChg chg="addSp delSp modSp mod setBg setClrOvrMap">
        <pc:chgData name="Marley Gray" userId="63a35599-111f-44f3-a072-31c8a28e6c89" providerId="ADAL" clId="{EA018793-D84B-7346-B8F5-01BDB1767014}" dt="2019-02-08T20:57:16.555" v="3232" actId="403"/>
        <pc:sldMkLst>
          <pc:docMk/>
          <pc:sldMk cId="3701458417" sldId="262"/>
        </pc:sldMkLst>
        <pc:spChg chg="mod">
          <ac:chgData name="Marley Gray" userId="63a35599-111f-44f3-a072-31c8a28e6c89" providerId="ADAL" clId="{EA018793-D84B-7346-B8F5-01BDB1767014}" dt="2019-02-07T21:57:00.342" v="3009" actId="26606"/>
          <ac:spMkLst>
            <pc:docMk/>
            <pc:sldMk cId="3701458417" sldId="262"/>
            <ac:spMk id="2" creationId="{3AEF03E6-B4B4-894F-A160-1E629F1531FC}"/>
          </ac:spMkLst>
        </pc:spChg>
        <pc:spChg chg="add del mod">
          <ac:chgData name="Marley Gray" userId="63a35599-111f-44f3-a072-31c8a28e6c89" providerId="ADAL" clId="{EA018793-D84B-7346-B8F5-01BDB1767014}" dt="2019-02-07T21:57:00.342" v="3009" actId="26606"/>
          <ac:spMkLst>
            <pc:docMk/>
            <pc:sldMk cId="3701458417" sldId="262"/>
            <ac:spMk id="3" creationId="{9D6E4465-738E-9549-9BD4-1CAFFA10B3F5}"/>
          </ac:spMkLst>
        </pc:spChg>
        <pc:spChg chg="add del">
          <ac:chgData name="Marley Gray" userId="63a35599-111f-44f3-a072-31c8a28e6c89" providerId="ADAL" clId="{EA018793-D84B-7346-B8F5-01BDB1767014}" dt="2019-02-08T20:57:01.247" v="3227" actId="26606"/>
          <ac:spMkLst>
            <pc:docMk/>
            <pc:sldMk cId="3701458417" sldId="262"/>
            <ac:spMk id="8" creationId="{48A740BC-A0AA-45E0-B899-2AE9C6FE11CA}"/>
          </ac:spMkLst>
        </pc:spChg>
        <pc:spChg chg="add del">
          <ac:chgData name="Marley Gray" userId="63a35599-111f-44f3-a072-31c8a28e6c89" providerId="ADAL" clId="{EA018793-D84B-7346-B8F5-01BDB1767014}" dt="2019-02-07T21:56:49.297" v="3004" actId="26606"/>
          <ac:spMkLst>
            <pc:docMk/>
            <pc:sldMk cId="3701458417" sldId="262"/>
            <ac:spMk id="10" creationId="{42A5316D-ED2F-4F89-B4B4-8D9240B1A348}"/>
          </ac:spMkLst>
        </pc:spChg>
        <pc:spChg chg="add del">
          <ac:chgData name="Marley Gray" userId="63a35599-111f-44f3-a072-31c8a28e6c89" providerId="ADAL" clId="{EA018793-D84B-7346-B8F5-01BDB1767014}" dt="2019-02-07T21:56:52.447" v="3006" actId="26606"/>
          <ac:spMkLst>
            <pc:docMk/>
            <pc:sldMk cId="3701458417" sldId="262"/>
            <ac:spMk id="19" creationId="{42285737-90EE-47DC-AC80-8AE156B11969}"/>
          </ac:spMkLst>
        </pc:spChg>
        <pc:spChg chg="add del">
          <ac:chgData name="Marley Gray" userId="63a35599-111f-44f3-a072-31c8a28e6c89" providerId="ADAL" clId="{EA018793-D84B-7346-B8F5-01BDB1767014}" dt="2019-02-07T21:57:00.334" v="3008" actId="26606"/>
          <ac:spMkLst>
            <pc:docMk/>
            <pc:sldMk cId="3701458417" sldId="262"/>
            <ac:spMk id="22" creationId="{4351DFE5-F63D-4BE0-BDA9-E3EB88F01AA5}"/>
          </ac:spMkLst>
        </pc:spChg>
        <pc:spChg chg="add mod">
          <ac:chgData name="Marley Gray" userId="63a35599-111f-44f3-a072-31c8a28e6c89" providerId="ADAL" clId="{EA018793-D84B-7346-B8F5-01BDB1767014}" dt="2019-02-08T20:57:16.555" v="3232" actId="403"/>
          <ac:spMkLst>
            <pc:docMk/>
            <pc:sldMk cId="3701458417" sldId="262"/>
            <ac:spMk id="27" creationId="{9D6E4465-738E-9549-9BD4-1CAFFA10B3F5}"/>
          </ac:spMkLst>
        </pc:spChg>
        <pc:spChg chg="add">
          <ac:chgData name="Marley Gray" userId="63a35599-111f-44f3-a072-31c8a28e6c89" providerId="ADAL" clId="{EA018793-D84B-7346-B8F5-01BDB1767014}" dt="2019-02-08T20:57:01.247" v="3227" actId="26606"/>
          <ac:spMkLst>
            <pc:docMk/>
            <pc:sldMk cId="3701458417" sldId="262"/>
            <ac:spMk id="32" creationId="{48A740BC-A0AA-45E0-B899-2AE9C6FE11CA}"/>
          </ac:spMkLst>
        </pc:spChg>
        <pc:grpChg chg="add del">
          <ac:chgData name="Marley Gray" userId="63a35599-111f-44f3-a072-31c8a28e6c89" providerId="ADAL" clId="{EA018793-D84B-7346-B8F5-01BDB1767014}" dt="2019-02-07T21:56:52.447" v="3006" actId="26606"/>
          <ac:grpSpMkLst>
            <pc:docMk/>
            <pc:sldMk cId="3701458417" sldId="262"/>
            <ac:grpSpMk id="12" creationId="{B57BDC17-F1B3-455F-BBF1-680AA1F25C06}"/>
          </ac:grpSpMkLst>
        </pc:grpChg>
        <pc:graphicFrameChg chg="add del">
          <ac:chgData name="Marley Gray" userId="63a35599-111f-44f3-a072-31c8a28e6c89" providerId="ADAL" clId="{EA018793-D84B-7346-B8F5-01BDB1767014}" dt="2019-02-07T21:56:49.297" v="3004" actId="26606"/>
          <ac:graphicFrameMkLst>
            <pc:docMk/>
            <pc:sldMk cId="3701458417" sldId="262"/>
            <ac:graphicFrameMk id="5" creationId="{689BDBA0-E702-4938-A7B3-A491A4578A67}"/>
          </ac:graphicFrameMkLst>
        </pc:graphicFrameChg>
        <pc:graphicFrameChg chg="add del">
          <ac:chgData name="Marley Gray" userId="63a35599-111f-44f3-a072-31c8a28e6c89" providerId="ADAL" clId="{EA018793-D84B-7346-B8F5-01BDB1767014}" dt="2019-02-07T21:56:52.447" v="3006" actId="26606"/>
          <ac:graphicFrameMkLst>
            <pc:docMk/>
            <pc:sldMk cId="3701458417" sldId="262"/>
            <ac:graphicFrameMk id="20" creationId="{5FC8B26E-00A9-4BA2-ADB8-87C978FEDC17}"/>
          </ac:graphicFrameMkLst>
        </pc:graphicFrameChg>
        <pc:graphicFrameChg chg="add del">
          <ac:chgData name="Marley Gray" userId="63a35599-111f-44f3-a072-31c8a28e6c89" providerId="ADAL" clId="{EA018793-D84B-7346-B8F5-01BDB1767014}" dt="2019-02-07T21:57:00.334" v="3008" actId="26606"/>
          <ac:graphicFrameMkLst>
            <pc:docMk/>
            <pc:sldMk cId="3701458417" sldId="262"/>
            <ac:graphicFrameMk id="24" creationId="{E85C8F03-BF8C-4581-98E6-EE047EFD9150}"/>
          </ac:graphicFrameMkLst>
        </pc:graphicFrameChg>
        <pc:picChg chg="add del">
          <ac:chgData name="Marley Gray" userId="63a35599-111f-44f3-a072-31c8a28e6c89" providerId="ADAL" clId="{EA018793-D84B-7346-B8F5-01BDB1767014}" dt="2019-02-07T21:57:00.334" v="3008" actId="26606"/>
          <ac:picMkLst>
            <pc:docMk/>
            <pc:sldMk cId="3701458417" sldId="262"/>
            <ac:picMk id="23" creationId="{02DD2BC0-6F29-4B4F-8D61-2DCF6D2E8E73}"/>
          </ac:picMkLst>
        </pc:picChg>
        <pc:cxnChg chg="add del">
          <ac:chgData name="Marley Gray" userId="63a35599-111f-44f3-a072-31c8a28e6c89" providerId="ADAL" clId="{EA018793-D84B-7346-B8F5-01BDB1767014}" dt="2019-02-08T20:57:01.247" v="3227" actId="26606"/>
          <ac:cxnSpMkLst>
            <pc:docMk/>
            <pc:sldMk cId="3701458417" sldId="262"/>
            <ac:cxnSpMk id="26" creationId="{B874EF51-C858-4BB9-97C3-D17755787127}"/>
          </ac:cxnSpMkLst>
        </pc:cxnChg>
        <pc:cxnChg chg="add">
          <ac:chgData name="Marley Gray" userId="63a35599-111f-44f3-a072-31c8a28e6c89" providerId="ADAL" clId="{EA018793-D84B-7346-B8F5-01BDB1767014}" dt="2019-02-08T20:57:01.247" v="3227" actId="26606"/>
          <ac:cxnSpMkLst>
            <pc:docMk/>
            <pc:sldMk cId="3701458417" sldId="262"/>
            <ac:cxnSpMk id="34" creationId="{B874EF51-C858-4BB9-97C3-D17755787127}"/>
          </ac:cxnSpMkLst>
        </pc:cxnChg>
      </pc:sldChg>
      <pc:sldChg chg="addSp delSp modSp mod setBg">
        <pc:chgData name="Marley Gray" userId="63a35599-111f-44f3-a072-31c8a28e6c89" providerId="ADAL" clId="{EA018793-D84B-7346-B8F5-01BDB1767014}" dt="2019-02-08T20:58:36.197" v="3242" actId="26606"/>
        <pc:sldMkLst>
          <pc:docMk/>
          <pc:sldMk cId="2996000932" sldId="263"/>
        </pc:sldMkLst>
        <pc:spChg chg="mod">
          <ac:chgData name="Marley Gray" userId="63a35599-111f-44f3-a072-31c8a28e6c89" providerId="ADAL" clId="{EA018793-D84B-7346-B8F5-01BDB1767014}" dt="2019-02-08T20:58:36.197" v="3242" actId="26606"/>
          <ac:spMkLst>
            <pc:docMk/>
            <pc:sldMk cId="2996000932" sldId="263"/>
            <ac:spMk id="2" creationId="{D599ED70-B4A8-4346-8922-C9EA84F284A2}"/>
          </ac:spMkLst>
        </pc:spChg>
        <pc:spChg chg="del">
          <ac:chgData name="Marley Gray" userId="63a35599-111f-44f3-a072-31c8a28e6c89" providerId="ADAL" clId="{EA018793-D84B-7346-B8F5-01BDB1767014}" dt="2019-02-07T21:57:14.992" v="3010" actId="26606"/>
          <ac:spMkLst>
            <pc:docMk/>
            <pc:sldMk cId="2996000932" sldId="263"/>
            <ac:spMk id="3" creationId="{EE5BC28C-A024-6B4C-92BE-D3E2A3B70747}"/>
          </ac:spMkLst>
        </pc:spChg>
        <pc:spChg chg="add del">
          <ac:chgData name="Marley Gray" userId="63a35599-111f-44f3-a072-31c8a28e6c89" providerId="ADAL" clId="{EA018793-D84B-7346-B8F5-01BDB1767014}" dt="2019-02-08T20:57:57.292" v="3235" actId="26606"/>
          <ac:spMkLst>
            <pc:docMk/>
            <pc:sldMk cId="2996000932" sldId="263"/>
            <ac:spMk id="10" creationId="{46C2E80F-49A6-4372-B103-219D417A55ED}"/>
          </ac:spMkLst>
        </pc:spChg>
        <pc:spChg chg="add del">
          <ac:chgData name="Marley Gray" userId="63a35599-111f-44f3-a072-31c8a28e6c89" providerId="ADAL" clId="{EA018793-D84B-7346-B8F5-01BDB1767014}" dt="2019-02-08T20:57:57.269" v="3234" actId="26606"/>
          <ac:spMkLst>
            <pc:docMk/>
            <pc:sldMk cId="2996000932" sldId="263"/>
            <ac:spMk id="15" creationId="{E4505C23-674B-4195-81D6-0C127FEAE3F8}"/>
          </ac:spMkLst>
        </pc:spChg>
        <pc:spChg chg="add del">
          <ac:chgData name="Marley Gray" userId="63a35599-111f-44f3-a072-31c8a28e6c89" providerId="ADAL" clId="{EA018793-D84B-7346-B8F5-01BDB1767014}" dt="2019-02-08T20:57:57.269" v="3234" actId="26606"/>
          <ac:spMkLst>
            <pc:docMk/>
            <pc:sldMk cId="2996000932" sldId="263"/>
            <ac:spMk id="17" creationId="{65C9B8F0-FF66-4C15-BD05-E86B87331846}"/>
          </ac:spMkLst>
        </pc:spChg>
        <pc:spChg chg="add del">
          <ac:chgData name="Marley Gray" userId="63a35599-111f-44f3-a072-31c8a28e6c89" providerId="ADAL" clId="{EA018793-D84B-7346-B8F5-01BDB1767014}" dt="2019-02-08T20:58:36.197" v="3242" actId="26606"/>
          <ac:spMkLst>
            <pc:docMk/>
            <pc:sldMk cId="2996000932" sldId="263"/>
            <ac:spMk id="19" creationId="{A5711A0E-A428-4ED1-96CB-33D69FD842E4}"/>
          </ac:spMkLst>
        </pc:spChg>
        <pc:spChg chg="add del">
          <ac:chgData name="Marley Gray" userId="63a35599-111f-44f3-a072-31c8a28e6c89" providerId="ADAL" clId="{EA018793-D84B-7346-B8F5-01BDB1767014}" dt="2019-02-08T20:58:29.591" v="3239" actId="26606"/>
          <ac:spMkLst>
            <pc:docMk/>
            <pc:sldMk cId="2996000932" sldId="263"/>
            <ac:spMk id="24" creationId="{A5711A0E-A428-4ED1-96CB-33D69FD842E4}"/>
          </ac:spMkLst>
        </pc:spChg>
        <pc:spChg chg="add del">
          <ac:chgData name="Marley Gray" userId="63a35599-111f-44f3-a072-31c8a28e6c89" providerId="ADAL" clId="{EA018793-D84B-7346-B8F5-01BDB1767014}" dt="2019-02-08T20:58:36.156" v="3241" actId="26606"/>
          <ac:spMkLst>
            <pc:docMk/>
            <pc:sldMk cId="2996000932" sldId="263"/>
            <ac:spMk id="26" creationId="{8F1F5A56-E82B-4FD5-9025-B72896FFBB6D}"/>
          </ac:spMkLst>
        </pc:spChg>
        <pc:spChg chg="add del">
          <ac:chgData name="Marley Gray" userId="63a35599-111f-44f3-a072-31c8a28e6c89" providerId="ADAL" clId="{EA018793-D84B-7346-B8F5-01BDB1767014}" dt="2019-02-08T20:58:36.156" v="3241" actId="26606"/>
          <ac:spMkLst>
            <pc:docMk/>
            <pc:sldMk cId="2996000932" sldId="263"/>
            <ac:spMk id="27" creationId="{DB66F6E8-4D4A-4907-940A-774703A2D0FE}"/>
          </ac:spMkLst>
        </pc:spChg>
        <pc:spChg chg="add">
          <ac:chgData name="Marley Gray" userId="63a35599-111f-44f3-a072-31c8a28e6c89" providerId="ADAL" clId="{EA018793-D84B-7346-B8F5-01BDB1767014}" dt="2019-02-08T20:58:36.197" v="3242" actId="26606"/>
          <ac:spMkLst>
            <pc:docMk/>
            <pc:sldMk cId="2996000932" sldId="263"/>
            <ac:spMk id="33" creationId="{42285737-90EE-47DC-AC80-8AE156B11969}"/>
          </ac:spMkLst>
        </pc:spChg>
        <pc:grpChg chg="add">
          <ac:chgData name="Marley Gray" userId="63a35599-111f-44f3-a072-31c8a28e6c89" providerId="ADAL" clId="{EA018793-D84B-7346-B8F5-01BDB1767014}" dt="2019-02-08T20:58:36.197" v="3242" actId="26606"/>
          <ac:grpSpMkLst>
            <pc:docMk/>
            <pc:sldMk cId="2996000932" sldId="263"/>
            <ac:grpSpMk id="34" creationId="{B57BDC17-F1B3-455F-BBF1-680AA1F25C06}"/>
          </ac:grpSpMkLst>
        </pc:grpChg>
        <pc:graphicFrameChg chg="add mod modGraphic">
          <ac:chgData name="Marley Gray" userId="63a35599-111f-44f3-a072-31c8a28e6c89" providerId="ADAL" clId="{EA018793-D84B-7346-B8F5-01BDB1767014}" dt="2019-02-08T20:58:36.197" v="3242" actId="26606"/>
          <ac:graphicFrameMkLst>
            <pc:docMk/>
            <pc:sldMk cId="2996000932" sldId="263"/>
            <ac:graphicFrameMk id="5" creationId="{36073762-7C59-43DB-A01B-1E666DF089D2}"/>
          </ac:graphicFrameMkLst>
        </pc:graphicFrameChg>
      </pc:sldChg>
      <pc:sldChg chg="addSp delSp modSp mod setBg">
        <pc:chgData name="Marley Gray" userId="63a35599-111f-44f3-a072-31c8a28e6c89" providerId="ADAL" clId="{EA018793-D84B-7346-B8F5-01BDB1767014}" dt="2019-02-08T21:00:10.285" v="3248" actId="26606"/>
        <pc:sldMkLst>
          <pc:docMk/>
          <pc:sldMk cId="585504745" sldId="264"/>
        </pc:sldMkLst>
        <pc:spChg chg="mod">
          <ac:chgData name="Marley Gray" userId="63a35599-111f-44f3-a072-31c8a28e6c89" providerId="ADAL" clId="{EA018793-D84B-7346-B8F5-01BDB1767014}" dt="2019-02-07T21:58:19.707" v="3031" actId="26606"/>
          <ac:spMkLst>
            <pc:docMk/>
            <pc:sldMk cId="585504745" sldId="264"/>
            <ac:spMk id="2" creationId="{2EB29846-79E5-C344-8A5E-977671DF0BF4}"/>
          </ac:spMkLst>
        </pc:spChg>
        <pc:spChg chg="add">
          <ac:chgData name="Marley Gray" userId="63a35599-111f-44f3-a072-31c8a28e6c89" providerId="ADAL" clId="{EA018793-D84B-7346-B8F5-01BDB1767014}" dt="2019-02-08T21:00:10.285" v="3248" actId="26606"/>
          <ac:spMkLst>
            <pc:docMk/>
            <pc:sldMk cId="585504745" sldId="264"/>
            <ac:spMk id="6" creationId="{32BC26D8-82FB-445E-AA49-62A77D7C1EE0}"/>
          </ac:spMkLst>
        </pc:spChg>
        <pc:spChg chg="add">
          <ac:chgData name="Marley Gray" userId="63a35599-111f-44f3-a072-31c8a28e6c89" providerId="ADAL" clId="{EA018793-D84B-7346-B8F5-01BDB1767014}" dt="2019-02-08T21:00:10.285" v="3248" actId="26606"/>
          <ac:spMkLst>
            <pc:docMk/>
            <pc:sldMk cId="585504745" sldId="264"/>
            <ac:spMk id="7" creationId="{CB44330D-EA18-4254-AA95-EB49948539B8}"/>
          </ac:spMkLst>
        </pc:spChg>
        <pc:spChg chg="add del">
          <ac:chgData name="Marley Gray" userId="63a35599-111f-44f3-a072-31c8a28e6c89" providerId="ADAL" clId="{EA018793-D84B-7346-B8F5-01BDB1767014}" dt="2019-02-07T21:57:52.686" v="3016" actId="26606"/>
          <ac:spMkLst>
            <pc:docMk/>
            <pc:sldMk cId="585504745" sldId="264"/>
            <ac:spMk id="9" creationId="{81AEB8A9-B768-4E30-BA55-D919E6687343}"/>
          </ac:spMkLst>
        </pc:spChg>
        <pc:spChg chg="add del">
          <ac:chgData name="Marley Gray" userId="63a35599-111f-44f3-a072-31c8a28e6c89" providerId="ADAL" clId="{EA018793-D84B-7346-B8F5-01BDB1767014}" dt="2019-02-07T21:57:55.101" v="3018" actId="26606"/>
          <ac:spMkLst>
            <pc:docMk/>
            <pc:sldMk cId="585504745" sldId="264"/>
            <ac:spMk id="12" creationId="{57845966-6EFC-468A-9CC7-BAB4B95854E7}"/>
          </ac:spMkLst>
        </pc:spChg>
        <pc:spChg chg="add del">
          <ac:chgData name="Marley Gray" userId="63a35599-111f-44f3-a072-31c8a28e6c89" providerId="ADAL" clId="{EA018793-D84B-7346-B8F5-01BDB1767014}" dt="2019-02-07T21:57:55.101" v="3018" actId="26606"/>
          <ac:spMkLst>
            <pc:docMk/>
            <pc:sldMk cId="585504745" sldId="264"/>
            <ac:spMk id="13" creationId="{ADAD1991-FFD1-4E94-ABAB-7560D33008E4}"/>
          </ac:spMkLst>
        </pc:spChg>
        <pc:spChg chg="add del">
          <ac:chgData name="Marley Gray" userId="63a35599-111f-44f3-a072-31c8a28e6c89" providerId="ADAL" clId="{EA018793-D84B-7346-B8F5-01BDB1767014}" dt="2019-02-07T21:58:19.707" v="3031" actId="26606"/>
          <ac:spMkLst>
            <pc:docMk/>
            <pc:sldMk cId="585504745" sldId="264"/>
            <ac:spMk id="15" creationId="{81AEB8A9-B768-4E30-BA55-D919E6687343}"/>
          </ac:spMkLst>
        </pc:spChg>
        <pc:graphicFrameChg chg="mod modGraphic">
          <ac:chgData name="Marley Gray" userId="63a35599-111f-44f3-a072-31c8a28e6c89" providerId="ADAL" clId="{EA018793-D84B-7346-B8F5-01BDB1767014}" dt="2019-02-08T20:59:54.517" v="3247" actId="13782"/>
          <ac:graphicFrameMkLst>
            <pc:docMk/>
            <pc:sldMk cId="585504745" sldId="264"/>
            <ac:graphicFrameMk id="4" creationId="{62179C9E-6EE1-6443-B168-271CB8747A40}"/>
          </ac:graphicFrameMkLst>
        </pc:graphicFrameChg>
        <pc:picChg chg="add del">
          <ac:chgData name="Marley Gray" userId="63a35599-111f-44f3-a072-31c8a28e6c89" providerId="ADAL" clId="{EA018793-D84B-7346-B8F5-01BDB1767014}" dt="2019-02-07T21:57:55.101" v="3018" actId="26606"/>
          <ac:picMkLst>
            <pc:docMk/>
            <pc:sldMk cId="585504745" sldId="264"/>
            <ac:picMk id="11" creationId="{75554383-98AF-4A47-BB65-705FAAA4BE6A}"/>
          </ac:picMkLst>
        </pc:picChg>
      </pc:sldChg>
      <pc:sldChg chg="addSp delSp modSp add mod setBg setClrOvrMap">
        <pc:chgData name="Marley Gray" userId="63a35599-111f-44f3-a072-31c8a28e6c89" providerId="ADAL" clId="{EA018793-D84B-7346-B8F5-01BDB1767014}" dt="2019-02-08T20:47:52.371" v="3158"/>
        <pc:sldMkLst>
          <pc:docMk/>
          <pc:sldMk cId="1145842272" sldId="265"/>
        </pc:sldMkLst>
        <pc:spChg chg="mod">
          <ac:chgData name="Marley Gray" userId="63a35599-111f-44f3-a072-31c8a28e6c89" providerId="ADAL" clId="{EA018793-D84B-7346-B8F5-01BDB1767014}" dt="2019-02-08T20:44:12.127" v="3089" actId="26606"/>
          <ac:spMkLst>
            <pc:docMk/>
            <pc:sldMk cId="1145842272" sldId="265"/>
            <ac:spMk id="2" creationId="{D60C78ED-154C-3E41-9035-5C44B0742163}"/>
          </ac:spMkLst>
        </pc:spChg>
        <pc:spChg chg="add del mod">
          <ac:chgData name="Marley Gray" userId="63a35599-111f-44f3-a072-31c8a28e6c89" providerId="ADAL" clId="{EA018793-D84B-7346-B8F5-01BDB1767014}" dt="2019-02-07T21:52:16.643" v="2967" actId="26606"/>
          <ac:spMkLst>
            <pc:docMk/>
            <pc:sldMk cId="1145842272" sldId="265"/>
            <ac:spMk id="3" creationId="{76FFC36A-E8B7-DC4F-AB8D-C71EC3DD060C}"/>
          </ac:spMkLst>
        </pc:spChg>
        <pc:spChg chg="add del">
          <ac:chgData name="Marley Gray" userId="63a35599-111f-44f3-a072-31c8a28e6c89" providerId="ADAL" clId="{EA018793-D84B-7346-B8F5-01BDB1767014}" dt="2019-02-07T21:52:16.609" v="2966" actId="26606"/>
          <ac:spMkLst>
            <pc:docMk/>
            <pc:sldMk cId="1145842272" sldId="265"/>
            <ac:spMk id="10" creationId="{42A5316D-ED2F-4F89-B4B4-8D9240B1A348}"/>
          </ac:spMkLst>
        </pc:spChg>
        <pc:spChg chg="add del">
          <ac:chgData name="Marley Gray" userId="63a35599-111f-44f3-a072-31c8a28e6c89" providerId="ADAL" clId="{EA018793-D84B-7346-B8F5-01BDB1767014}" dt="2019-02-08T20:44:12.127" v="3089" actId="26606"/>
          <ac:spMkLst>
            <pc:docMk/>
            <pc:sldMk cId="1145842272" sldId="265"/>
            <ac:spMk id="19" creationId="{42285737-90EE-47DC-AC80-8AE156B11969}"/>
          </ac:spMkLst>
        </pc:spChg>
        <pc:spChg chg="add del">
          <ac:chgData name="Marley Gray" userId="63a35599-111f-44f3-a072-31c8a28e6c89" providerId="ADAL" clId="{EA018793-D84B-7346-B8F5-01BDB1767014}" dt="2019-02-08T20:44:10.644" v="3086" actId="26606"/>
          <ac:spMkLst>
            <pc:docMk/>
            <pc:sldMk cId="1145842272" sldId="265"/>
            <ac:spMk id="25" creationId="{A5711A0E-A428-4ED1-96CB-33D69FD842E4}"/>
          </ac:spMkLst>
        </pc:spChg>
        <pc:spChg chg="add del">
          <ac:chgData name="Marley Gray" userId="63a35599-111f-44f3-a072-31c8a28e6c89" providerId="ADAL" clId="{EA018793-D84B-7346-B8F5-01BDB1767014}" dt="2019-02-08T20:44:11.999" v="3088" actId="26606"/>
          <ac:spMkLst>
            <pc:docMk/>
            <pc:sldMk cId="1145842272" sldId="265"/>
            <ac:spMk id="28" creationId="{68575C10-8187-4AC4-AD72-C754EAFD2867}"/>
          </ac:spMkLst>
        </pc:spChg>
        <pc:spChg chg="add">
          <ac:chgData name="Marley Gray" userId="63a35599-111f-44f3-a072-31c8a28e6c89" providerId="ADAL" clId="{EA018793-D84B-7346-B8F5-01BDB1767014}" dt="2019-02-08T20:44:12.127" v="3089" actId="26606"/>
          <ac:spMkLst>
            <pc:docMk/>
            <pc:sldMk cId="1145842272" sldId="265"/>
            <ac:spMk id="30" creationId="{95724071-AC7B-4A67-934B-CD7F90745802}"/>
          </ac:spMkLst>
        </pc:spChg>
        <pc:grpChg chg="add del">
          <ac:chgData name="Marley Gray" userId="63a35599-111f-44f3-a072-31c8a28e6c89" providerId="ADAL" clId="{EA018793-D84B-7346-B8F5-01BDB1767014}" dt="2019-02-08T20:44:12.127" v="3089" actId="26606"/>
          <ac:grpSpMkLst>
            <pc:docMk/>
            <pc:sldMk cId="1145842272" sldId="265"/>
            <ac:grpSpMk id="12" creationId="{B57BDC17-F1B3-455F-BBF1-680AA1F25C06}"/>
          </ac:grpSpMkLst>
        </pc:grpChg>
        <pc:graphicFrameChg chg="add del">
          <ac:chgData name="Marley Gray" userId="63a35599-111f-44f3-a072-31c8a28e6c89" providerId="ADAL" clId="{EA018793-D84B-7346-B8F5-01BDB1767014}" dt="2019-02-07T21:52:16.609" v="2966" actId="26606"/>
          <ac:graphicFrameMkLst>
            <pc:docMk/>
            <pc:sldMk cId="1145842272" sldId="265"/>
            <ac:graphicFrameMk id="5" creationId="{305BE546-CA1F-4331-904B-CF9F8ECF9008}"/>
          </ac:graphicFrameMkLst>
        </pc:graphicFrameChg>
        <pc:graphicFrameChg chg="add mod modGraphic">
          <ac:chgData name="Marley Gray" userId="63a35599-111f-44f3-a072-31c8a28e6c89" providerId="ADAL" clId="{EA018793-D84B-7346-B8F5-01BDB1767014}" dt="2019-02-08T20:47:52.371" v="3158"/>
          <ac:graphicFrameMkLst>
            <pc:docMk/>
            <pc:sldMk cId="1145842272" sldId="265"/>
            <ac:graphicFrameMk id="20" creationId="{9DA7F58D-745A-44E6-B30A-5AC842E1CCFF}"/>
          </ac:graphicFrameMkLst>
        </pc:graphicFrameChg>
        <pc:cxnChg chg="add del">
          <ac:chgData name="Marley Gray" userId="63a35599-111f-44f3-a072-31c8a28e6c89" providerId="ADAL" clId="{EA018793-D84B-7346-B8F5-01BDB1767014}" dt="2019-02-08T20:44:11.999" v="3088" actId="26606"/>
          <ac:cxnSpMkLst>
            <pc:docMk/>
            <pc:sldMk cId="1145842272" sldId="265"/>
            <ac:cxnSpMk id="27" creationId="{74E776C9-ED67-41B7-B3A3-4DF76EF3ACEE}"/>
          </ac:cxnSpMkLst>
        </pc:cxnChg>
      </pc:sldChg>
      <pc:sldChg chg="add del">
        <pc:chgData name="Marley Gray" userId="63a35599-111f-44f3-a072-31c8a28e6c89" providerId="ADAL" clId="{EA018793-D84B-7346-B8F5-01BDB1767014}" dt="2019-02-08T21:01:16.532" v="3251" actId="2696"/>
        <pc:sldMkLst>
          <pc:docMk/>
          <pc:sldMk cId="1540133319" sldId="266"/>
        </pc:sldMkLst>
      </pc:sldChg>
      <pc:sldChg chg="add">
        <pc:chgData name="Marley Gray" userId="63a35599-111f-44f3-a072-31c8a28e6c89" providerId="ADAL" clId="{EA018793-D84B-7346-B8F5-01BDB1767014}" dt="2019-02-08T21:01:11.099" v="3250"/>
        <pc:sldMkLst>
          <pc:docMk/>
          <pc:sldMk cId="209581178" sldId="1532"/>
        </pc:sldMkLst>
      </pc:sldChg>
      <pc:sldMasterChg chg="delSldLayout modSldLayout">
        <pc:chgData name="Marley Gray" userId="63a35599-111f-44f3-a072-31c8a28e6c89" providerId="ADAL" clId="{EA018793-D84B-7346-B8F5-01BDB1767014}" dt="2019-02-09T02:39:47.196" v="3307" actId="2696"/>
        <pc:sldMasterMkLst>
          <pc:docMk/>
          <pc:sldMasterMk cId="739557182" sldId="2147483648"/>
        </pc:sldMasterMkLst>
        <pc:sldLayoutChg chg="addSp delSp modSp">
          <pc:chgData name="Marley Gray" userId="63a35599-111f-44f3-a072-31c8a28e6c89" providerId="ADAL" clId="{EA018793-D84B-7346-B8F5-01BDB1767014}" dt="2019-02-09T02:38:07.508" v="3292" actId="20577"/>
          <pc:sldLayoutMkLst>
            <pc:docMk/>
            <pc:sldMasterMk cId="739557182" sldId="2147483648"/>
            <pc:sldLayoutMk cId="3433080703" sldId="2147483649"/>
          </pc:sldLayoutMkLst>
          <pc:spChg chg="del">
            <ac:chgData name="Marley Gray" userId="63a35599-111f-44f3-a072-31c8a28e6c89" providerId="ADAL" clId="{EA018793-D84B-7346-B8F5-01BDB1767014}" dt="2019-02-09T02:37:59.222" v="3289"/>
            <ac:spMkLst>
              <pc:docMk/>
              <pc:sldMasterMk cId="739557182" sldId="2147483648"/>
              <pc:sldLayoutMk cId="3433080703" sldId="2147483649"/>
              <ac:spMk id="4" creationId="{B37101C9-4F5F-9C48-A778-20FDB9DA17EB}"/>
            </ac:spMkLst>
          </pc:spChg>
          <pc:spChg chg="del mod">
            <ac:chgData name="Marley Gray" userId="63a35599-111f-44f3-a072-31c8a28e6c89" providerId="ADAL" clId="{EA018793-D84B-7346-B8F5-01BDB1767014}" dt="2019-02-09T02:37:59.222" v="3289"/>
            <ac:spMkLst>
              <pc:docMk/>
              <pc:sldMasterMk cId="739557182" sldId="2147483648"/>
              <pc:sldLayoutMk cId="3433080703" sldId="2147483649"/>
              <ac:spMk id="5" creationId="{DDC59924-7EB9-0647-91C1-294BB2E87BB3}"/>
            </ac:spMkLst>
          </pc:spChg>
          <pc:spChg chg="del">
            <ac:chgData name="Marley Gray" userId="63a35599-111f-44f3-a072-31c8a28e6c89" providerId="ADAL" clId="{EA018793-D84B-7346-B8F5-01BDB1767014}" dt="2019-02-09T02:37:59.222" v="3289"/>
            <ac:spMkLst>
              <pc:docMk/>
              <pc:sldMasterMk cId="739557182" sldId="2147483648"/>
              <pc:sldLayoutMk cId="3433080703" sldId="2147483649"/>
              <ac:spMk id="6" creationId="{3E399747-8007-624A-B37E-971EE661A6EC}"/>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7" creationId="{79297985-206F-9D4E-9BA0-C2C3EF2EC26C}"/>
            </ac:spMkLst>
          </pc:spChg>
          <pc:spChg chg="add mod">
            <ac:chgData name="Marley Gray" userId="63a35599-111f-44f3-a072-31c8a28e6c89" providerId="ADAL" clId="{EA018793-D84B-7346-B8F5-01BDB1767014}" dt="2019-02-09T02:38:07.508" v="3292" actId="20577"/>
            <ac:spMkLst>
              <pc:docMk/>
              <pc:sldMasterMk cId="739557182" sldId="2147483648"/>
              <pc:sldLayoutMk cId="3433080703" sldId="2147483649"/>
              <ac:spMk id="8" creationId="{4443BD66-9FD7-684B-AACF-BA239211369D}"/>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9" creationId="{8FE72D68-FE3D-B347-924B-8EBBB0E18442}"/>
            </ac:spMkLst>
          </pc:spChg>
        </pc:sldLayoutChg>
        <pc:sldLayoutChg chg="modSp">
          <pc:chgData name="Marley Gray" userId="63a35599-111f-44f3-a072-31c8a28e6c89" providerId="ADAL" clId="{EA018793-D84B-7346-B8F5-01BDB1767014}" dt="2019-02-09T02:38:16.644" v="3294" actId="20577"/>
          <pc:sldLayoutMkLst>
            <pc:docMk/>
            <pc:sldMasterMk cId="739557182" sldId="2147483648"/>
            <pc:sldLayoutMk cId="1348375215" sldId="2147483650"/>
          </pc:sldLayoutMkLst>
          <pc:spChg chg="mod">
            <ac:chgData name="Marley Gray" userId="63a35599-111f-44f3-a072-31c8a28e6c89" providerId="ADAL" clId="{EA018793-D84B-7346-B8F5-01BDB1767014}" dt="2019-02-09T02:38:16.644" v="3294" actId="20577"/>
            <ac:spMkLst>
              <pc:docMk/>
              <pc:sldMasterMk cId="739557182" sldId="2147483648"/>
              <pc:sldLayoutMk cId="1348375215" sldId="2147483650"/>
              <ac:spMk id="5" creationId="{9ACE653A-7A9B-0745-83A9-43B54E7CA5D6}"/>
            </ac:spMkLst>
          </pc:spChg>
        </pc:sldLayoutChg>
        <pc:sldLayoutChg chg="modSp">
          <pc:chgData name="Marley Gray" userId="63a35599-111f-44f3-a072-31c8a28e6c89" providerId="ADAL" clId="{EA018793-D84B-7346-B8F5-01BDB1767014}" dt="2019-02-09T02:38:23.192" v="3296" actId="20577"/>
          <pc:sldLayoutMkLst>
            <pc:docMk/>
            <pc:sldMasterMk cId="739557182" sldId="2147483648"/>
            <pc:sldLayoutMk cId="2907236760" sldId="2147483651"/>
          </pc:sldLayoutMkLst>
          <pc:spChg chg="mod">
            <ac:chgData name="Marley Gray" userId="63a35599-111f-44f3-a072-31c8a28e6c89" providerId="ADAL" clId="{EA018793-D84B-7346-B8F5-01BDB1767014}" dt="2019-02-09T02:38:23.192" v="3296" actId="20577"/>
            <ac:spMkLst>
              <pc:docMk/>
              <pc:sldMasterMk cId="739557182" sldId="2147483648"/>
              <pc:sldLayoutMk cId="2907236760" sldId="2147483651"/>
              <ac:spMk id="5" creationId="{02095071-BE03-7243-812D-296C55338217}"/>
            </ac:spMkLst>
          </pc:spChg>
        </pc:sldLayoutChg>
        <pc:sldLayoutChg chg="modSp">
          <pc:chgData name="Marley Gray" userId="63a35599-111f-44f3-a072-31c8a28e6c89" providerId="ADAL" clId="{EA018793-D84B-7346-B8F5-01BDB1767014}" dt="2019-02-09T02:38:28.885" v="3298" actId="20577"/>
          <pc:sldLayoutMkLst>
            <pc:docMk/>
            <pc:sldMasterMk cId="739557182" sldId="2147483648"/>
            <pc:sldLayoutMk cId="4223835724" sldId="2147483654"/>
          </pc:sldLayoutMkLst>
          <pc:spChg chg="mod">
            <ac:chgData name="Marley Gray" userId="63a35599-111f-44f3-a072-31c8a28e6c89" providerId="ADAL" clId="{EA018793-D84B-7346-B8F5-01BDB1767014}" dt="2019-02-09T02:38:28.885" v="3298" actId="20577"/>
            <ac:spMkLst>
              <pc:docMk/>
              <pc:sldMasterMk cId="739557182" sldId="2147483648"/>
              <pc:sldLayoutMk cId="4223835724" sldId="2147483654"/>
              <ac:spMk id="4" creationId="{F0660A15-6D7C-0D48-B49E-FA61517D720E}"/>
            </ac:spMkLst>
          </pc:spChg>
        </pc:sldLayoutChg>
        <pc:sldLayoutChg chg="modSp">
          <pc:chgData name="Marley Gray" userId="63a35599-111f-44f3-a072-31c8a28e6c89" providerId="ADAL" clId="{EA018793-D84B-7346-B8F5-01BDB1767014}" dt="2019-02-09T02:38:39.666" v="3301" actId="20577"/>
          <pc:sldLayoutMkLst>
            <pc:docMk/>
            <pc:sldMasterMk cId="739557182" sldId="2147483648"/>
            <pc:sldLayoutMk cId="2997531844" sldId="2147483655"/>
          </pc:sldLayoutMkLst>
          <pc:spChg chg="mod">
            <ac:chgData name="Marley Gray" userId="63a35599-111f-44f3-a072-31c8a28e6c89" providerId="ADAL" clId="{EA018793-D84B-7346-B8F5-01BDB1767014}" dt="2019-02-09T02:38:39.666" v="3301" actId="20577"/>
            <ac:spMkLst>
              <pc:docMk/>
              <pc:sldMasterMk cId="739557182" sldId="2147483648"/>
              <pc:sldLayoutMk cId="2997531844" sldId="2147483655"/>
              <ac:spMk id="3" creationId="{DB076003-8D76-A242-9110-A93A5B1D94A8}"/>
            </ac:spMkLst>
          </pc:spChg>
        </pc:sldLayoutChg>
        <pc:sldLayoutChg chg="del">
          <pc:chgData name="Marley Gray" userId="63a35599-111f-44f3-a072-31c8a28e6c89" providerId="ADAL" clId="{EA018793-D84B-7346-B8F5-01BDB1767014}" dt="2019-02-09T02:39:47.196" v="3307" actId="2696"/>
          <pc:sldLayoutMkLst>
            <pc:docMk/>
            <pc:sldMasterMk cId="739557182" sldId="2147483648"/>
            <pc:sldLayoutMk cId="1058382574" sldId="2147483661"/>
          </pc:sldLayoutMkLst>
        </pc:sldLayoutChg>
      </pc:sldMasterChg>
    </pc:docChg>
  </pc:docChgLst>
  <pc:docChgLst>
    <pc:chgData name="Marley Gray" userId="63a35599-111f-44f3-a072-31c8a28e6c89" providerId="ADAL" clId="{5409C645-DC96-644B-9A29-BF4CB0D5853F}"/>
    <pc:docChg chg="undo custSel addSld delSld modSld sldOrd">
      <pc:chgData name="Marley Gray" userId="63a35599-111f-44f3-a072-31c8a28e6c89" providerId="ADAL" clId="{5409C645-DC96-644B-9A29-BF4CB0D5853F}" dt="2019-03-06T14:53:52.754" v="904"/>
      <pc:docMkLst>
        <pc:docMk/>
      </pc:docMkLst>
      <pc:sldChg chg="modSp del">
        <pc:chgData name="Marley Gray" userId="63a35599-111f-44f3-a072-31c8a28e6c89" providerId="ADAL" clId="{5409C645-DC96-644B-9A29-BF4CB0D5853F}" dt="2019-03-01T08:30:27.388" v="37" actId="2696"/>
        <pc:sldMkLst>
          <pc:docMk/>
          <pc:sldMk cId="2814769833" sldId="257"/>
        </pc:sldMkLst>
        <pc:graphicFrameChg chg="mod">
          <ac:chgData name="Marley Gray" userId="63a35599-111f-44f3-a072-31c8a28e6c89" providerId="ADAL" clId="{5409C645-DC96-644B-9A29-BF4CB0D5853F}" dt="2019-03-01T08:29:18.857" v="34" actId="20577"/>
          <ac:graphicFrameMkLst>
            <pc:docMk/>
            <pc:sldMk cId="2814769833" sldId="257"/>
            <ac:graphicFrameMk id="5" creationId="{CCBC3738-B90C-415F-B023-75F7EDCA463C}"/>
          </ac:graphicFrameMkLst>
        </pc:graphicFrameChg>
      </pc:sldChg>
      <pc:sldChg chg="modSp">
        <pc:chgData name="Marley Gray" userId="63a35599-111f-44f3-a072-31c8a28e6c89" providerId="ADAL" clId="{5409C645-DC96-644B-9A29-BF4CB0D5853F}" dt="2019-03-05T08:21:32.351" v="743" actId="20577"/>
        <pc:sldMkLst>
          <pc:docMk/>
          <pc:sldMk cId="2446092681" sldId="259"/>
        </pc:sldMkLst>
        <pc:graphicFrameChg chg="mod">
          <ac:chgData name="Marley Gray" userId="63a35599-111f-44f3-a072-31c8a28e6c89" providerId="ADAL" clId="{5409C645-DC96-644B-9A29-BF4CB0D5853F}" dt="2019-03-05T08:21:32.351" v="743"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5409C645-DC96-644B-9A29-BF4CB0D5853F}" dt="2019-03-02T04:21:41.185" v="107" actId="20577"/>
        <pc:sldMkLst>
          <pc:docMk/>
          <pc:sldMk cId="3701458417" sldId="262"/>
        </pc:sldMkLst>
        <pc:spChg chg="mod">
          <ac:chgData name="Marley Gray" userId="63a35599-111f-44f3-a072-31c8a28e6c89" providerId="ADAL" clId="{5409C645-DC96-644B-9A29-BF4CB0D5853F}" dt="2019-03-02T04:21:41.185" v="107" actId="20577"/>
          <ac:spMkLst>
            <pc:docMk/>
            <pc:sldMk cId="3701458417" sldId="262"/>
            <ac:spMk id="27" creationId="{9D6E4465-738E-9549-9BD4-1CAFFA10B3F5}"/>
          </ac:spMkLst>
        </pc:spChg>
      </pc:sldChg>
      <pc:sldChg chg="modSp">
        <pc:chgData name="Marley Gray" userId="63a35599-111f-44f3-a072-31c8a28e6c89" providerId="ADAL" clId="{5409C645-DC96-644B-9A29-BF4CB0D5853F}" dt="2019-03-05T08:36:22.811" v="852" actId="5736"/>
        <pc:sldMkLst>
          <pc:docMk/>
          <pc:sldMk cId="585504745" sldId="264"/>
        </pc:sldMkLst>
        <pc:graphicFrameChg chg="mod">
          <ac:chgData name="Marley Gray" userId="63a35599-111f-44f3-a072-31c8a28e6c89" providerId="ADAL" clId="{5409C645-DC96-644B-9A29-BF4CB0D5853F}" dt="2019-03-05T08:36:22.811" v="852" actId="5736"/>
          <ac:graphicFrameMkLst>
            <pc:docMk/>
            <pc:sldMk cId="585504745" sldId="264"/>
            <ac:graphicFrameMk id="4" creationId="{62179C9E-6EE1-6443-B168-271CB8747A40}"/>
          </ac:graphicFrameMkLst>
        </pc:graphicFrameChg>
      </pc:sldChg>
      <pc:sldChg chg="modSp">
        <pc:chgData name="Marley Gray" userId="63a35599-111f-44f3-a072-31c8a28e6c89" providerId="ADAL" clId="{5409C645-DC96-644B-9A29-BF4CB0D5853F}" dt="2019-03-05T08:19:52.280" v="730" actId="403"/>
        <pc:sldMkLst>
          <pc:docMk/>
          <pc:sldMk cId="1145842272" sldId="265"/>
        </pc:sldMkLst>
        <pc:graphicFrameChg chg="mod">
          <ac:chgData name="Marley Gray" userId="63a35599-111f-44f3-a072-31c8a28e6c89" providerId="ADAL" clId="{5409C645-DC96-644B-9A29-BF4CB0D5853F}" dt="2019-03-05T08:19:52.280" v="730" actId="403"/>
          <ac:graphicFrameMkLst>
            <pc:docMk/>
            <pc:sldMk cId="1145842272" sldId="265"/>
            <ac:graphicFrameMk id="20" creationId="{9DA7F58D-745A-44E6-B30A-5AC842E1CCFF}"/>
          </ac:graphicFrameMkLst>
        </pc:graphicFrameChg>
      </pc:sldChg>
      <pc:sldChg chg="modSp">
        <pc:chgData name="Marley Gray" userId="63a35599-111f-44f3-a072-31c8a28e6c89" providerId="ADAL" clId="{5409C645-DC96-644B-9A29-BF4CB0D5853F}" dt="2019-03-05T08:49:34.422" v="893" actId="5736"/>
        <pc:sldMkLst>
          <pc:docMk/>
          <pc:sldMk cId="1734328996" sldId="1533"/>
        </pc:sldMkLst>
        <pc:spChg chg="mod">
          <ac:chgData name="Marley Gray" userId="63a35599-111f-44f3-a072-31c8a28e6c89" providerId="ADAL" clId="{5409C645-DC96-644B-9A29-BF4CB0D5853F}" dt="2019-03-05T08:39:00.035" v="891" actId="20577"/>
          <ac:spMkLst>
            <pc:docMk/>
            <pc:sldMk cId="1734328996" sldId="1533"/>
            <ac:spMk id="2" creationId="{061E10D1-880D-BC47-A9ED-1079428EDD82}"/>
          </ac:spMkLst>
        </pc:spChg>
        <pc:spChg chg="mod">
          <ac:chgData name="Marley Gray" userId="63a35599-111f-44f3-a072-31c8a28e6c89" providerId="ADAL" clId="{5409C645-DC96-644B-9A29-BF4CB0D5853F}" dt="2019-03-05T08:49:34.422" v="893" actId="5736"/>
          <ac:spMkLst>
            <pc:docMk/>
            <pc:sldMk cId="1734328996" sldId="1533"/>
            <ac:spMk id="17" creationId="{2F11A855-121E-A94C-A705-1802E8B71BC6}"/>
          </ac:spMkLst>
        </pc:spChg>
        <pc:spChg chg="mod">
          <ac:chgData name="Marley Gray" userId="63a35599-111f-44f3-a072-31c8a28e6c89" providerId="ADAL" clId="{5409C645-DC96-644B-9A29-BF4CB0D5853F}" dt="2019-03-05T08:49:34.422" v="893" actId="5736"/>
          <ac:spMkLst>
            <pc:docMk/>
            <pc:sldMk cId="1734328996" sldId="1533"/>
            <ac:spMk id="18" creationId="{AED1CE2F-3730-7E4C-A1E9-485BB27FEB4D}"/>
          </ac:spMkLst>
        </pc:spChg>
        <pc:graphicFrameChg chg="mod">
          <ac:chgData name="Marley Gray" userId="63a35599-111f-44f3-a072-31c8a28e6c89" providerId="ADAL" clId="{5409C645-DC96-644B-9A29-BF4CB0D5853F}" dt="2019-03-05T08:49:34.422" v="893"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1" creationId="{C08023DD-0DC7-2F4C-9217-8FFFC56EFF4F}"/>
          </ac:graphicFrameMkLst>
        </pc:graphicFrameChg>
        <pc:cxnChg chg="mod">
          <ac:chgData name="Marley Gray" userId="63a35599-111f-44f3-a072-31c8a28e6c89" providerId="ADAL" clId="{5409C645-DC96-644B-9A29-BF4CB0D5853F}" dt="2019-03-05T08:49:34.422" v="893" actId="5736"/>
          <ac:cxnSpMkLst>
            <pc:docMk/>
            <pc:sldMk cId="1734328996" sldId="1533"/>
            <ac:cxnSpMk id="13" creationId="{7B9DBDDC-96AB-F24E-9946-8F54AAFE0963}"/>
          </ac:cxnSpMkLst>
        </pc:cxnChg>
        <pc:cxnChg chg="mod">
          <ac:chgData name="Marley Gray" userId="63a35599-111f-44f3-a072-31c8a28e6c89" providerId="ADAL" clId="{5409C645-DC96-644B-9A29-BF4CB0D5853F}" dt="2019-03-05T08:49:34.422" v="893" actId="5736"/>
          <ac:cxnSpMkLst>
            <pc:docMk/>
            <pc:sldMk cId="1734328996" sldId="1533"/>
            <ac:cxnSpMk id="16" creationId="{9A6E7E4A-8DB0-B144-B175-1558BB0D3578}"/>
          </ac:cxnSpMkLst>
        </pc:cxnChg>
      </pc:sldChg>
      <pc:sldChg chg="modSp">
        <pc:chgData name="Marley Gray" userId="63a35599-111f-44f3-a072-31c8a28e6c89" providerId="ADAL" clId="{5409C645-DC96-644B-9A29-BF4CB0D5853F}" dt="2019-02-26T08:24:07.124" v="0" actId="20577"/>
        <pc:sldMkLst>
          <pc:docMk/>
          <pc:sldMk cId="4076908276" sldId="1535"/>
        </pc:sldMkLst>
        <pc:graphicFrameChg chg="mod">
          <ac:chgData name="Marley Gray" userId="63a35599-111f-44f3-a072-31c8a28e6c89" providerId="ADAL" clId="{5409C645-DC96-644B-9A29-BF4CB0D5853F}" dt="2019-02-26T08:24:07.124" v="0" actId="20577"/>
          <ac:graphicFrameMkLst>
            <pc:docMk/>
            <pc:sldMk cId="4076908276" sldId="1535"/>
            <ac:graphicFrameMk id="5" creationId="{B6D84AFC-3840-D44D-A46A-0363BD856BB3}"/>
          </ac:graphicFrameMkLst>
        </pc:graphicFrameChg>
      </pc:sldChg>
      <pc:sldChg chg="modSp ord">
        <pc:chgData name="Marley Gray" userId="63a35599-111f-44f3-a072-31c8a28e6c89" providerId="ADAL" clId="{5409C645-DC96-644B-9A29-BF4CB0D5853F}" dt="2019-03-06T14:53:52.754" v="904"/>
        <pc:sldMkLst>
          <pc:docMk/>
          <pc:sldMk cId="186877002" sldId="1536"/>
        </pc:sldMkLst>
        <pc:graphicFrameChg chg="mod">
          <ac:chgData name="Marley Gray" userId="63a35599-111f-44f3-a072-31c8a28e6c89" providerId="ADAL" clId="{5409C645-DC96-644B-9A29-BF4CB0D5853F}" dt="2019-03-05T11:17:55.152" v="903" actId="5736"/>
          <ac:graphicFrameMkLst>
            <pc:docMk/>
            <pc:sldMk cId="186877002" sldId="1536"/>
            <ac:graphicFrameMk id="3" creationId="{7B045746-9B01-D94B-A86C-4790587EB131}"/>
          </ac:graphicFrameMkLst>
        </pc:graphicFrameChg>
      </pc:sldChg>
      <pc:sldChg chg="delSp add setBg delDesignElem">
        <pc:chgData name="Marley Gray" userId="63a35599-111f-44f3-a072-31c8a28e6c89" providerId="ADAL" clId="{5409C645-DC96-644B-9A29-BF4CB0D5853F}" dt="2019-03-01T08:30:25.602" v="36"/>
        <pc:sldMkLst>
          <pc:docMk/>
          <pc:sldMk cId="116978453" sldId="1537"/>
        </pc:sldMkLst>
        <pc:spChg chg="del">
          <ac:chgData name="Marley Gray" userId="63a35599-111f-44f3-a072-31c8a28e6c89" providerId="ADAL" clId="{5409C645-DC96-644B-9A29-BF4CB0D5853F}" dt="2019-03-01T08:30:25.602" v="36"/>
          <ac:spMkLst>
            <pc:docMk/>
            <pc:sldMk cId="116978453" sldId="1537"/>
            <ac:spMk id="49" creationId="{DB66F6E8-4D4A-4907-940A-774703A2D0FE}"/>
          </ac:spMkLst>
        </pc:spChg>
        <pc:spChg chg="del">
          <ac:chgData name="Marley Gray" userId="63a35599-111f-44f3-a072-31c8a28e6c89" providerId="ADAL" clId="{5409C645-DC96-644B-9A29-BF4CB0D5853F}" dt="2019-03-01T08:30:25.602" v="36"/>
          <ac:spMkLst>
            <pc:docMk/>
            <pc:sldMk cId="116978453" sldId="1537"/>
            <ac:spMk id="50" creationId="{8F1F5A56-E82B-4FD5-9025-B72896FFBB6D}"/>
          </ac:spMkLst>
        </pc:spChg>
      </pc:sldChg>
      <pc:sldChg chg="addSp delSp modSp add">
        <pc:chgData name="Marley Gray" userId="63a35599-111f-44f3-a072-31c8a28e6c89" providerId="ADAL" clId="{5409C645-DC96-644B-9A29-BF4CB0D5853F}" dt="2019-03-02T04:49:39.941" v="651" actId="2085"/>
        <pc:sldMkLst>
          <pc:docMk/>
          <pc:sldMk cId="4022532066" sldId="1538"/>
        </pc:sldMkLst>
        <pc:spChg chg="mod">
          <ac:chgData name="Marley Gray" userId="63a35599-111f-44f3-a072-31c8a28e6c89" providerId="ADAL" clId="{5409C645-DC96-644B-9A29-BF4CB0D5853F}" dt="2019-03-02T04:43:23.452" v="601" actId="20577"/>
          <ac:spMkLst>
            <pc:docMk/>
            <pc:sldMk cId="4022532066" sldId="1538"/>
            <ac:spMk id="2" creationId="{2B5D0F56-2563-B445-8F9D-3872D7060289}"/>
          </ac:spMkLst>
        </pc:spChg>
        <pc:spChg chg="add mod">
          <ac:chgData name="Marley Gray" userId="63a35599-111f-44f3-a072-31c8a28e6c89" providerId="ADAL" clId="{5409C645-DC96-644B-9A29-BF4CB0D5853F}" dt="2019-03-02T04:43:49.977" v="627" actId="20577"/>
          <ac:spMkLst>
            <pc:docMk/>
            <pc:sldMk cId="4022532066" sldId="1538"/>
            <ac:spMk id="3" creationId="{C78EFE76-97CB-4D4E-9AAE-18DE0DDB17EF}"/>
          </ac:spMkLst>
        </pc:spChg>
        <pc:spChg chg="add mod">
          <ac:chgData name="Marley Gray" userId="63a35599-111f-44f3-a072-31c8a28e6c89" providerId="ADAL" clId="{5409C645-DC96-644B-9A29-BF4CB0D5853F}" dt="2019-03-02T04:47:08.788" v="636" actId="1038"/>
          <ac:spMkLst>
            <pc:docMk/>
            <pc:sldMk cId="4022532066" sldId="1538"/>
            <ac:spMk id="5" creationId="{436EC71F-EAB3-474C-87E0-E484D9318B6F}"/>
          </ac:spMkLst>
        </pc:spChg>
        <pc:spChg chg="add mod">
          <ac:chgData name="Marley Gray" userId="63a35599-111f-44f3-a072-31c8a28e6c89" providerId="ADAL" clId="{5409C645-DC96-644B-9A29-BF4CB0D5853F}" dt="2019-03-02T04:48:04.774" v="637" actId="13822"/>
          <ac:spMkLst>
            <pc:docMk/>
            <pc:sldMk cId="4022532066" sldId="1538"/>
            <ac:spMk id="6" creationId="{D6154CFD-CC16-FF48-8A7A-6C10712DB3E6}"/>
          </ac:spMkLst>
        </pc:spChg>
        <pc:spChg chg="add mod">
          <ac:chgData name="Marley Gray" userId="63a35599-111f-44f3-a072-31c8a28e6c89" providerId="ADAL" clId="{5409C645-DC96-644B-9A29-BF4CB0D5853F}" dt="2019-03-02T04:41:07.709" v="524" actId="1076"/>
          <ac:spMkLst>
            <pc:docMk/>
            <pc:sldMk cId="4022532066" sldId="1538"/>
            <ac:spMk id="7" creationId="{CD985F76-8EE2-3046-9D88-92C329451CA5}"/>
          </ac:spMkLst>
        </pc:spChg>
        <pc:spChg chg="add mod">
          <ac:chgData name="Marley Gray" userId="63a35599-111f-44f3-a072-31c8a28e6c89" providerId="ADAL" clId="{5409C645-DC96-644B-9A29-BF4CB0D5853F}" dt="2019-03-02T04:46:49.220" v="630" actId="688"/>
          <ac:spMkLst>
            <pc:docMk/>
            <pc:sldMk cId="4022532066" sldId="1538"/>
            <ac:spMk id="10" creationId="{5743D6A9-791F-9142-8893-39D1C16B5DAB}"/>
          </ac:spMkLst>
        </pc:spChg>
        <pc:spChg chg="add mod">
          <ac:chgData name="Marley Gray" userId="63a35599-111f-44f3-a072-31c8a28e6c89" providerId="ADAL" clId="{5409C645-DC96-644B-9A29-BF4CB0D5853F}" dt="2019-03-02T04:49:39.941" v="651" actId="2085"/>
          <ac:spMkLst>
            <pc:docMk/>
            <pc:sldMk cId="4022532066" sldId="1538"/>
            <ac:spMk id="18" creationId="{E24794DC-90B5-2245-A46D-336B10E9E57A}"/>
          </ac:spMkLst>
        </pc:spChg>
        <pc:spChg chg="add mod">
          <ac:chgData name="Marley Gray" userId="63a35599-111f-44f3-a072-31c8a28e6c89" providerId="ADAL" clId="{5409C645-DC96-644B-9A29-BF4CB0D5853F}" dt="2019-03-02T04:49:04.655" v="649" actId="17032"/>
          <ac:spMkLst>
            <pc:docMk/>
            <pc:sldMk cId="4022532066" sldId="1538"/>
            <ac:spMk id="19" creationId="{FE07E4B4-C48E-B442-AE7B-2AC3A0747E1B}"/>
          </ac:spMkLst>
        </pc:spChg>
        <pc:graphicFrameChg chg="add del mod">
          <ac:chgData name="Marley Gray" userId="63a35599-111f-44f3-a072-31c8a28e6c89" providerId="ADAL" clId="{5409C645-DC96-644B-9A29-BF4CB0D5853F}" dt="2019-03-02T04:32:15.241" v="404" actId="1032"/>
          <ac:graphicFrameMkLst>
            <pc:docMk/>
            <pc:sldMk cId="4022532066" sldId="1538"/>
            <ac:graphicFrameMk id="4" creationId="{4FC430FF-4BAD-C04F-B309-A6C1AE7B8DED}"/>
          </ac:graphicFrameMkLst>
        </pc:graphicFrameChg>
        <pc:cxnChg chg="add mod">
          <ac:chgData name="Marley Gray" userId="63a35599-111f-44f3-a072-31c8a28e6c89" providerId="ADAL" clId="{5409C645-DC96-644B-9A29-BF4CB0D5853F}" dt="2019-03-02T04:46:49.220" v="630" actId="688"/>
          <ac:cxnSpMkLst>
            <pc:docMk/>
            <pc:sldMk cId="4022532066" sldId="1538"/>
            <ac:cxnSpMk id="9" creationId="{1E961948-FD85-7542-BB8C-0FC30DF4990F}"/>
          </ac:cxnSpMkLst>
        </pc:cxnChg>
      </pc:sldChg>
    </pc:docChg>
  </pc:docChgLst>
</pc:chgInfo>
</file>

<file path=ppt/diagrams/_rels/data11.xml.rels><?xml version="1.0" encoding="UTF-8" standalone="yes"?>
<Relationships xmlns="http://schemas.openxmlformats.org/package/2006/relationships"><Relationship Id="rId1" Type="http://schemas.openxmlformats.org/officeDocument/2006/relationships/image" Target="../media/image151.png"/></Relationships>
</file>

<file path=ppt/diagrams/_rels/data13.xml.rels><?xml version="1.0" encoding="UTF-8" standalone="yes"?>
<Relationships xmlns="http://schemas.openxmlformats.org/package/2006/relationships"><Relationship Id="rId1" Type="http://schemas.openxmlformats.org/officeDocument/2006/relationships/image" Target="../media/image150.png"/></Relationships>
</file>

<file path=ppt/diagrams/_rels/data15.xml.rels><?xml version="1.0" encoding="UTF-8" standalone="yes"?>
<Relationships xmlns="http://schemas.openxmlformats.org/package/2006/relationships"><Relationship Id="rId1" Type="http://schemas.openxmlformats.org/officeDocument/2006/relationships/image" Target="../media/image160.png"/></Relationships>
</file>

<file path=ppt/diagrams/_rels/data160.xml.rels><?xml version="1.0" encoding="UTF-8" standalone="yes"?>
<Relationships xmlns="http://schemas.openxmlformats.org/package/2006/relationships"><Relationship Id="rId2" Type="http://schemas.openxmlformats.org/officeDocument/2006/relationships/image" Target="../media/image192.png"/><Relationship Id="rId1" Type="http://schemas.openxmlformats.org/officeDocument/2006/relationships/image" Target="../media/image181.png"/></Relationships>
</file>

<file path=ppt/diagrams/_rels/data17.xml.rels><?xml version="1.0" encoding="UTF-8" standalone="yes"?>
<Relationships xmlns="http://schemas.openxmlformats.org/package/2006/relationships"><Relationship Id="rId1" Type="http://schemas.openxmlformats.org/officeDocument/2006/relationships/image" Target="../media/image171.png"/></Relationships>
</file>

<file path=ppt/diagrams/_rels/data19.xml.rels><?xml version="1.0" encoding="UTF-8" standalone="yes"?>
<Relationships xmlns="http://schemas.openxmlformats.org/package/2006/relationships"><Relationship Id="rId1" Type="http://schemas.openxmlformats.org/officeDocument/2006/relationships/image" Target="../media/image182.png"/></Relationships>
</file>

<file path=ppt/diagrams/_rels/data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 Id="rId5" Type="http://schemas.openxmlformats.org/officeDocument/2006/relationships/image" Target="../media/image27.png"/><Relationship Id="rId4" Type="http://schemas.openxmlformats.org/officeDocument/2006/relationships/image" Target="../media/image26.png"/></Relationships>
</file>

<file path=ppt/diagrams/_rels/data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 Id="rId5" Type="http://schemas.openxmlformats.org/officeDocument/2006/relationships/image" Target="../media/image46.png"/><Relationship Id="rId4" Type="http://schemas.openxmlformats.org/officeDocument/2006/relationships/image" Target="../media/image45.png"/></Relationships>
</file>

<file path=ppt/diagrams/_rels/data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30.png"/></Relationships>
</file>

<file path=ppt/diagrams/_rels/data30.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image" Target="../media/image47.png"/><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diagrams/_rels/data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image" Target="../media/image54.png"/><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diagrams/_rels/data3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60.png"/><Relationship Id="rId4" Type="http://schemas.openxmlformats.org/officeDocument/2006/relationships/image" Target="../media/image63.png"/></Relationships>
</file>

<file path=ppt/diagrams/_rels/data3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image" Target="../media/image64.png"/><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diagrams/_rels/data38.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image" Target="../media/image72.png"/><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diagrams/_rels/data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B59D9-5E27-42A1-AC4C-5B3F42277033}" type="doc">
      <dgm:prSet loTypeId="urn:microsoft.com/office/officeart/2005/8/layout/arrow4" loCatId="list" qsTypeId="urn:microsoft.com/office/officeart/2005/8/quickstyle/simple1" qsCatId="simple" csTypeId="urn:microsoft.com/office/officeart/2005/8/colors/colorful1" csCatId="colorful" phldr="1"/>
      <dgm:spPr/>
      <dgm:t>
        <a:bodyPr/>
        <a:lstStyle/>
        <a:p>
          <a:endParaRPr lang="en-US"/>
        </a:p>
      </dgm:t>
    </dgm:pt>
    <dgm:pt modelId="{5B856C35-8331-486D-B0E5-22D181E9A3A8}">
      <dgm:prSet custT="1"/>
      <dgm:spPr/>
      <dgm:t>
        <a:bodyPr/>
        <a:lstStyle/>
        <a:p>
          <a:r>
            <a:rPr lang="en-US" sz="4000" dirty="0"/>
            <a:t>What its for:</a:t>
          </a:r>
        </a:p>
      </dgm:t>
    </dgm:pt>
    <dgm:pt modelId="{FA37E941-D6E0-44AB-B4FA-D3CA49923F51}" type="parTrans" cxnId="{FB8CBF08-A8AE-4FE5-91CF-9D078D499FC1}">
      <dgm:prSet/>
      <dgm:spPr/>
      <dgm:t>
        <a:bodyPr/>
        <a:lstStyle/>
        <a:p>
          <a:endParaRPr lang="en-US" sz="3200"/>
        </a:p>
      </dgm:t>
    </dgm:pt>
    <dgm:pt modelId="{CE3458DC-FA4A-4C92-9814-76FE6A2B900F}" type="sibTrans" cxnId="{FB8CBF08-A8AE-4FE5-91CF-9D078D499FC1}">
      <dgm:prSet/>
      <dgm:spPr/>
      <dgm:t>
        <a:bodyPr/>
        <a:lstStyle/>
        <a:p>
          <a:endParaRPr lang="en-US" sz="3200"/>
        </a:p>
      </dgm:t>
    </dgm:pt>
    <dgm:pt modelId="{B84B3A1E-144F-497C-A722-81646057A5CA}">
      <dgm:prSet custT="1"/>
      <dgm:spPr/>
      <dgm:t>
        <a:bodyPr/>
        <a:lstStyle/>
        <a:p>
          <a:r>
            <a:rPr lang="en-US" sz="1800" b="1" dirty="0"/>
            <a:t>Educate</a:t>
          </a:r>
          <a:r>
            <a:rPr lang="en-US" sz="1800" dirty="0"/>
            <a:t> – </a:t>
          </a:r>
          <a:r>
            <a:rPr lang="en-US" sz="1800" b="0" i="0" dirty="0"/>
            <a:t>take a step back and CLEARLY define a token in non-technical and cross industry terms. Using real world, everyday analogies so ANYONE can understand them using properties and behaviors to describe and define them</a:t>
          </a:r>
          <a:r>
            <a:rPr lang="en-US" sz="1800" dirty="0"/>
            <a:t>.</a:t>
          </a:r>
        </a:p>
      </dgm:t>
    </dgm:pt>
    <dgm:pt modelId="{04AFBDA3-C2EC-4CF4-90B9-D9BCEBF3972D}" type="parTrans" cxnId="{A90386BF-FAE5-4A21-BC05-91DBCAD6E235}">
      <dgm:prSet/>
      <dgm:spPr/>
      <dgm:t>
        <a:bodyPr/>
        <a:lstStyle/>
        <a:p>
          <a:endParaRPr lang="en-US" sz="3200"/>
        </a:p>
      </dgm:t>
    </dgm:pt>
    <dgm:pt modelId="{B4C75BEA-B7E3-4927-B799-31AF07D38399}" type="sibTrans" cxnId="{A90386BF-FAE5-4A21-BC05-91DBCAD6E235}">
      <dgm:prSet/>
      <dgm:spPr/>
      <dgm:t>
        <a:bodyPr/>
        <a:lstStyle/>
        <a:p>
          <a:endParaRPr lang="en-US" sz="3200"/>
        </a:p>
      </dgm:t>
    </dgm:pt>
    <dgm:pt modelId="{94C5742D-716E-43BA-BDBB-047D07FF98A2}">
      <dgm:prSet custT="1"/>
      <dgm:spPr/>
      <dgm:t>
        <a:bodyPr/>
        <a:lstStyle/>
        <a:p>
          <a:r>
            <a:rPr lang="en-US" sz="1800" b="1" dirty="0"/>
            <a:t>Establish</a:t>
          </a:r>
          <a:r>
            <a:rPr lang="en-US" sz="1800" dirty="0"/>
            <a:t> a common set of terms and definitions that can be used by business and technical participants to speak the same language</a:t>
          </a:r>
        </a:p>
      </dgm:t>
    </dgm:pt>
    <dgm:pt modelId="{91CE4862-A2B6-4168-B626-7789F8E43604}" type="parTrans" cxnId="{3CE27EF8-6744-4481-A933-1CBBBDBABE0B}">
      <dgm:prSet/>
      <dgm:spPr/>
      <dgm:t>
        <a:bodyPr/>
        <a:lstStyle/>
        <a:p>
          <a:endParaRPr lang="en-US" sz="3200"/>
        </a:p>
      </dgm:t>
    </dgm:pt>
    <dgm:pt modelId="{5879A6C5-E7F8-4348-A220-37EA852776A9}" type="sibTrans" cxnId="{3CE27EF8-6744-4481-A933-1CBBBDBABE0B}">
      <dgm:prSet/>
      <dgm:spPr/>
      <dgm:t>
        <a:bodyPr/>
        <a:lstStyle/>
        <a:p>
          <a:endParaRPr lang="en-US" sz="3200"/>
        </a:p>
      </dgm:t>
    </dgm:pt>
    <dgm:pt modelId="{C4695E33-F578-4A30-9BC1-D42E32C8F6DC}">
      <dgm:prSet custT="1"/>
      <dgm:spPr/>
      <dgm:t>
        <a:bodyPr/>
        <a:lstStyle/>
        <a:p>
          <a:r>
            <a:rPr lang="en-US" sz="1800" b="1" dirty="0"/>
            <a:t>Create</a:t>
          </a:r>
          <a:r>
            <a:rPr lang="en-US" sz="1800" dirty="0"/>
            <a:t> - </a:t>
          </a:r>
          <a:r>
            <a:rPr lang="en-US" sz="1800" b="0" i="0" dirty="0"/>
            <a:t>implementation neutral token definitions (artifacts) with clear requirements that developers can follow, and standards validate following a composition framework</a:t>
          </a:r>
          <a:endParaRPr lang="en-US" sz="1800" dirty="0"/>
        </a:p>
      </dgm:t>
    </dgm:pt>
    <dgm:pt modelId="{58855546-5B34-48EC-9E67-0768ACBCE3B6}" type="parTrans" cxnId="{BF45D98A-1851-4795-B3FE-0A20F6177581}">
      <dgm:prSet/>
      <dgm:spPr/>
      <dgm:t>
        <a:bodyPr/>
        <a:lstStyle/>
        <a:p>
          <a:endParaRPr lang="en-US" sz="3200"/>
        </a:p>
      </dgm:t>
    </dgm:pt>
    <dgm:pt modelId="{28A3A477-63F4-4C33-A54B-247F5C2991CA}" type="sibTrans" cxnId="{BF45D98A-1851-4795-B3FE-0A20F6177581}">
      <dgm:prSet/>
      <dgm:spPr/>
      <dgm:t>
        <a:bodyPr/>
        <a:lstStyle/>
        <a:p>
          <a:endParaRPr lang="en-US" sz="3200"/>
        </a:p>
      </dgm:t>
    </dgm:pt>
    <dgm:pt modelId="{43B4DD5F-1730-418D-A9E7-7CABF3561DD8}">
      <dgm:prSet custT="1"/>
      <dgm:spPr/>
      <dgm:t>
        <a:bodyPr/>
        <a:lstStyle/>
        <a:p>
          <a:r>
            <a:rPr lang="en-GB" sz="1800" b="1" dirty="0"/>
            <a:t>Define</a:t>
          </a:r>
          <a:r>
            <a:rPr lang="en-GB" sz="18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dirty="0"/>
        </a:p>
      </dgm:t>
    </dgm:pt>
    <dgm:pt modelId="{B916A537-EC3E-451D-AD74-8F2FA4E07008}" type="parTrans" cxnId="{0E1E932A-3011-4577-A65B-E77A9A7FCFD8}">
      <dgm:prSet/>
      <dgm:spPr/>
      <dgm:t>
        <a:bodyPr/>
        <a:lstStyle/>
        <a:p>
          <a:endParaRPr lang="en-US" sz="3200"/>
        </a:p>
      </dgm:t>
    </dgm:pt>
    <dgm:pt modelId="{2A09E6BC-07D5-4439-8B67-F83525F843C2}" type="sibTrans" cxnId="{0E1E932A-3011-4577-A65B-E77A9A7FCFD8}">
      <dgm:prSet/>
      <dgm:spPr/>
      <dgm:t>
        <a:bodyPr/>
        <a:lstStyle/>
        <a:p>
          <a:endParaRPr lang="en-US" sz="3200"/>
        </a:p>
      </dgm:t>
    </dgm:pt>
    <dgm:pt modelId="{A1032B95-4363-4EDB-BDD6-63B4AE1399C0}">
      <dgm:prSet custT="1"/>
      <dgm:spPr/>
      <dgm:t>
        <a:bodyPr/>
        <a:lstStyle/>
        <a:p>
          <a:endParaRPr lang="en-US" sz="1800"/>
        </a:p>
      </dgm:t>
    </dgm:pt>
    <dgm:pt modelId="{20C11B4E-F8E9-4E43-AE7D-8B944D01AFDE}" type="parTrans" cxnId="{6E0EE194-3E70-4AF7-BCB5-7F95E8A7D365}">
      <dgm:prSet/>
      <dgm:spPr/>
      <dgm:t>
        <a:bodyPr/>
        <a:lstStyle/>
        <a:p>
          <a:endParaRPr lang="en-US" sz="3200"/>
        </a:p>
      </dgm:t>
    </dgm:pt>
    <dgm:pt modelId="{0FD3AC4A-822F-4AB6-9717-9BB9700F7DED}" type="sibTrans" cxnId="{6E0EE194-3E70-4AF7-BCB5-7F95E8A7D365}">
      <dgm:prSet/>
      <dgm:spPr/>
      <dgm:t>
        <a:bodyPr/>
        <a:lstStyle/>
        <a:p>
          <a:endParaRPr lang="en-US" sz="3200"/>
        </a:p>
      </dgm:t>
    </dgm:pt>
    <dgm:pt modelId="{8F717034-5AD8-42D4-A675-42BAF4558D7C}">
      <dgm:prSet custT="1"/>
      <dgm:spPr/>
      <dgm:t>
        <a:bodyPr/>
        <a:lstStyle/>
        <a:p>
          <a:endParaRPr lang="en-US" sz="1800"/>
        </a:p>
      </dgm:t>
    </dgm:pt>
    <dgm:pt modelId="{B32CE242-CD56-4168-8B45-AE90172444C7}" type="parTrans" cxnId="{263C7C48-66B0-46BC-BD4B-9F0E78C1082E}">
      <dgm:prSet/>
      <dgm:spPr/>
      <dgm:t>
        <a:bodyPr/>
        <a:lstStyle/>
        <a:p>
          <a:endParaRPr lang="en-US" sz="3200"/>
        </a:p>
      </dgm:t>
    </dgm:pt>
    <dgm:pt modelId="{56F40D5F-C044-44E3-92E6-1395E1CC73A0}" type="sibTrans" cxnId="{263C7C48-66B0-46BC-BD4B-9F0E78C1082E}">
      <dgm:prSet/>
      <dgm:spPr/>
      <dgm:t>
        <a:bodyPr/>
        <a:lstStyle/>
        <a:p>
          <a:endParaRPr lang="en-US" sz="3200"/>
        </a:p>
      </dgm:t>
    </dgm:pt>
    <dgm:pt modelId="{7C5AD458-BBC7-4C17-BFBD-C86F4C7A58E4}">
      <dgm:prSet custT="1"/>
      <dgm:spPr/>
      <dgm:t>
        <a:bodyPr/>
        <a:lstStyle/>
        <a:p>
          <a:r>
            <a:rPr lang="en-US" sz="3600"/>
            <a:t>It is </a:t>
          </a:r>
          <a:r>
            <a:rPr lang="en-US" sz="3600" b="1"/>
            <a:t>NOT:</a:t>
          </a:r>
          <a:endParaRPr lang="en-US" sz="3600"/>
        </a:p>
      </dgm:t>
    </dgm:pt>
    <dgm:pt modelId="{1AFFC6E0-F94A-4895-BCC9-FD5580795AF5}" type="parTrans" cxnId="{DA0BE01A-A3DC-46B5-B11D-F14FE37D2C21}">
      <dgm:prSet/>
      <dgm:spPr/>
      <dgm:t>
        <a:bodyPr/>
        <a:lstStyle/>
        <a:p>
          <a:endParaRPr lang="en-US" sz="3200"/>
        </a:p>
      </dgm:t>
    </dgm:pt>
    <dgm:pt modelId="{79EA9ABF-C896-4FEF-9619-8ECCB98552D6}" type="sibTrans" cxnId="{DA0BE01A-A3DC-46B5-B11D-F14FE37D2C21}">
      <dgm:prSet/>
      <dgm:spPr/>
      <dgm:t>
        <a:bodyPr/>
        <a:lstStyle/>
        <a:p>
          <a:endParaRPr lang="en-US" sz="3200"/>
        </a:p>
      </dgm:t>
    </dgm:pt>
    <dgm:pt modelId="{84E1A224-B057-4E35-9D38-8886F51FC014}">
      <dgm:prSet custT="1"/>
      <dgm:spPr/>
      <dgm:t>
        <a:bodyPr/>
        <a:lstStyle/>
        <a:p>
          <a:r>
            <a:rPr lang="en-US" sz="2400"/>
            <a:t>Blockchain specific </a:t>
          </a:r>
        </a:p>
      </dgm:t>
    </dgm:pt>
    <dgm:pt modelId="{2247F02C-610B-47C9-9A0E-E0AD86F8461E}" type="parTrans" cxnId="{1503B273-1783-4FF2-B5E5-7AF59260507D}">
      <dgm:prSet/>
      <dgm:spPr/>
      <dgm:t>
        <a:bodyPr/>
        <a:lstStyle/>
        <a:p>
          <a:endParaRPr lang="en-US" sz="3200"/>
        </a:p>
      </dgm:t>
    </dgm:pt>
    <dgm:pt modelId="{4DFEE83E-B73F-4767-9D05-094BF39AE621}" type="sibTrans" cxnId="{1503B273-1783-4FF2-B5E5-7AF59260507D}">
      <dgm:prSet/>
      <dgm:spPr/>
      <dgm:t>
        <a:bodyPr/>
        <a:lstStyle/>
        <a:p>
          <a:endParaRPr lang="en-US" sz="3200"/>
        </a:p>
      </dgm:t>
    </dgm:pt>
    <dgm:pt modelId="{EE37C255-A111-40B4-8827-A5B05BCB308A}">
      <dgm:prSet custT="1"/>
      <dgm:spPr/>
      <dgm:t>
        <a:bodyPr/>
        <a:lstStyle/>
        <a:p>
          <a:r>
            <a:rPr lang="en-US" sz="2400" dirty="0"/>
            <a:t>A legal framework – but a common ground</a:t>
          </a:r>
        </a:p>
      </dgm:t>
    </dgm:pt>
    <dgm:pt modelId="{91742F29-4AF2-4638-9178-8644389DF8B7}" type="parTrans" cxnId="{7F95C446-A007-4221-8545-20273C72F0CA}">
      <dgm:prSet/>
      <dgm:spPr/>
      <dgm:t>
        <a:bodyPr/>
        <a:lstStyle/>
        <a:p>
          <a:endParaRPr lang="en-US" sz="3200"/>
        </a:p>
      </dgm:t>
    </dgm:pt>
    <dgm:pt modelId="{C0AEC463-38FD-4495-A248-744A74780D10}" type="sibTrans" cxnId="{7F95C446-A007-4221-8545-20273C72F0CA}">
      <dgm:prSet/>
      <dgm:spPr/>
      <dgm:t>
        <a:bodyPr/>
        <a:lstStyle/>
        <a:p>
          <a:endParaRPr lang="en-US" sz="3200"/>
        </a:p>
      </dgm:t>
    </dgm:pt>
    <dgm:pt modelId="{7AE01F6F-2A5E-4286-9337-D2B24C2CF5FA}">
      <dgm:prSet custT="1"/>
      <dgm:spPr/>
      <dgm:t>
        <a:bodyPr/>
        <a:lstStyle/>
        <a:p>
          <a:r>
            <a:rPr lang="en-US" sz="2400"/>
            <a:t>Complete or comprehensive – requires and encourages collaboration</a:t>
          </a:r>
        </a:p>
      </dgm:t>
    </dgm:pt>
    <dgm:pt modelId="{6B8E11B1-D4C6-458F-97F3-5F8E687FEB2C}" type="parTrans" cxnId="{D3DFE0BE-25DE-437B-BCF4-0D7AD7C70CAB}">
      <dgm:prSet/>
      <dgm:spPr/>
      <dgm:t>
        <a:bodyPr/>
        <a:lstStyle/>
        <a:p>
          <a:endParaRPr lang="en-US" sz="3200"/>
        </a:p>
      </dgm:t>
    </dgm:pt>
    <dgm:pt modelId="{CCF80837-0C6D-4DA9-B390-A11E4EF5C387}" type="sibTrans" cxnId="{D3DFE0BE-25DE-437B-BCF4-0D7AD7C70CAB}">
      <dgm:prSet/>
      <dgm:spPr/>
      <dgm:t>
        <a:bodyPr/>
        <a:lstStyle/>
        <a:p>
          <a:endParaRPr lang="en-US" sz="3200"/>
        </a:p>
      </dgm:t>
    </dgm:pt>
    <dgm:pt modelId="{2F016F9A-1DE0-E743-92A3-859C084019E9}" type="pres">
      <dgm:prSet presAssocID="{E66B59D9-5E27-42A1-AC4C-5B3F42277033}" presName="compositeShape" presStyleCnt="0">
        <dgm:presLayoutVars>
          <dgm:chMax val="2"/>
          <dgm:dir/>
          <dgm:resizeHandles val="exact"/>
        </dgm:presLayoutVars>
      </dgm:prSet>
      <dgm:spPr/>
    </dgm:pt>
    <dgm:pt modelId="{C12366C7-93B9-6A4B-AC4A-D5A6AA2C0BDE}" type="pres">
      <dgm:prSet presAssocID="{5B856C35-8331-486D-B0E5-22D181E9A3A8}" presName="upArrow" presStyleLbl="node1" presStyleIdx="0" presStyleCnt="2" custScaleX="32858" custScaleY="67315" custLinFactNeighborX="-11159" custLinFactNeighborY="4841"/>
      <dgm:spPr/>
    </dgm:pt>
    <dgm:pt modelId="{E6E75B27-C9C4-184C-B9BD-2C0623675859}" type="pres">
      <dgm:prSet presAssocID="{5B856C35-8331-486D-B0E5-22D181E9A3A8}" presName="upArrowText" presStyleLbl="revTx" presStyleIdx="0" presStyleCnt="2" custScaleX="159690" custScaleY="93316" custLinFactNeighborX="4842" custLinFactNeighborY="10562">
        <dgm:presLayoutVars>
          <dgm:chMax val="0"/>
          <dgm:bulletEnabled val="1"/>
        </dgm:presLayoutVars>
      </dgm:prSet>
      <dgm:spPr/>
    </dgm:pt>
    <dgm:pt modelId="{385745DD-3B5F-604B-9569-B557A3622115}" type="pres">
      <dgm:prSet presAssocID="{7C5AD458-BBC7-4C17-BFBD-C86F4C7A58E4}" presName="downArrow" presStyleLbl="node1" presStyleIdx="1" presStyleCnt="2" custScaleX="33552" custScaleY="67315" custLinFactNeighborX="-11159" custLinFactNeighborY="4841"/>
      <dgm:spPr/>
    </dgm:pt>
    <dgm:pt modelId="{6964C86A-3D38-864F-8BA2-A426576EBE19}" type="pres">
      <dgm:prSet presAssocID="{7C5AD458-BBC7-4C17-BFBD-C86F4C7A58E4}" presName="downArrowText" presStyleLbl="revTx" presStyleIdx="1" presStyleCnt="2" custScaleX="132399" custScaleY="78495" custLinFactNeighborX="-455" custLinFactNeighborY="10797">
        <dgm:presLayoutVars>
          <dgm:chMax val="0"/>
          <dgm:bulletEnabled val="1"/>
        </dgm:presLayoutVars>
      </dgm:prSet>
      <dgm:spPr/>
    </dgm:pt>
  </dgm:ptLst>
  <dgm:cxnLst>
    <dgm:cxn modelId="{FB8CBF08-A8AE-4FE5-91CF-9D078D499FC1}" srcId="{E66B59D9-5E27-42A1-AC4C-5B3F42277033}" destId="{5B856C35-8331-486D-B0E5-22D181E9A3A8}" srcOrd="0" destOrd="0" parTransId="{FA37E941-D6E0-44AB-B4FA-D3CA49923F51}" sibTransId="{CE3458DC-FA4A-4C92-9814-76FE6A2B900F}"/>
    <dgm:cxn modelId="{BF534C18-BC99-5C44-A891-4719BF3CA974}" type="presOf" srcId="{43B4DD5F-1730-418D-A9E7-7CABF3561DD8}" destId="{E6E75B27-C9C4-184C-B9BD-2C0623675859}" srcOrd="0" destOrd="4" presId="urn:microsoft.com/office/officeart/2005/8/layout/arrow4"/>
    <dgm:cxn modelId="{DA0BE01A-A3DC-46B5-B11D-F14FE37D2C21}" srcId="{E66B59D9-5E27-42A1-AC4C-5B3F42277033}" destId="{7C5AD458-BBC7-4C17-BFBD-C86F4C7A58E4}" srcOrd="1" destOrd="0" parTransId="{1AFFC6E0-F94A-4895-BCC9-FD5580795AF5}" sibTransId="{79EA9ABF-C896-4FEF-9619-8ECCB98552D6}"/>
    <dgm:cxn modelId="{0E1E932A-3011-4577-A65B-E77A9A7FCFD8}" srcId="{5B856C35-8331-486D-B0E5-22D181E9A3A8}" destId="{43B4DD5F-1730-418D-A9E7-7CABF3561DD8}" srcOrd="3" destOrd="0" parTransId="{B916A537-EC3E-451D-AD74-8F2FA4E07008}" sibTransId="{2A09E6BC-07D5-4439-8B67-F83525F843C2}"/>
    <dgm:cxn modelId="{948EDF2F-75E8-7E4C-AB36-23D0737FC2B8}" type="presOf" srcId="{C4695E33-F578-4A30-9BC1-D42E32C8F6DC}" destId="{E6E75B27-C9C4-184C-B9BD-2C0623675859}" srcOrd="0" destOrd="3" presId="urn:microsoft.com/office/officeart/2005/8/layout/arrow4"/>
    <dgm:cxn modelId="{3D83733A-3D70-3246-984D-1F022D4A90FF}" type="presOf" srcId="{8F717034-5AD8-42D4-A675-42BAF4558D7C}" destId="{E6E75B27-C9C4-184C-B9BD-2C0623675859}" srcOrd="0" destOrd="6" presId="urn:microsoft.com/office/officeart/2005/8/layout/arrow4"/>
    <dgm:cxn modelId="{3DC8953D-47FF-B549-A89D-D95283A5959F}" type="presOf" srcId="{94C5742D-716E-43BA-BDBB-047D07FF98A2}" destId="{E6E75B27-C9C4-184C-B9BD-2C0623675859}" srcOrd="0" destOrd="2" presId="urn:microsoft.com/office/officeart/2005/8/layout/arrow4"/>
    <dgm:cxn modelId="{7F95C446-A007-4221-8545-20273C72F0CA}" srcId="{7C5AD458-BBC7-4C17-BFBD-C86F4C7A58E4}" destId="{EE37C255-A111-40B4-8827-A5B05BCB308A}" srcOrd="1" destOrd="0" parTransId="{91742F29-4AF2-4638-9178-8644389DF8B7}" sibTransId="{C0AEC463-38FD-4495-A248-744A74780D10}"/>
    <dgm:cxn modelId="{263C7C48-66B0-46BC-BD4B-9F0E78C1082E}" srcId="{5B856C35-8331-486D-B0E5-22D181E9A3A8}" destId="{8F717034-5AD8-42D4-A675-42BAF4558D7C}" srcOrd="5" destOrd="0" parTransId="{B32CE242-CD56-4168-8B45-AE90172444C7}" sibTransId="{56F40D5F-C044-44E3-92E6-1395E1CC73A0}"/>
    <dgm:cxn modelId="{EFBF565F-CB09-AA4C-B9D6-947FEE659F52}" type="presOf" srcId="{5B856C35-8331-486D-B0E5-22D181E9A3A8}" destId="{E6E75B27-C9C4-184C-B9BD-2C0623675859}" srcOrd="0" destOrd="0" presId="urn:microsoft.com/office/officeart/2005/8/layout/arrow4"/>
    <dgm:cxn modelId="{48184B64-E0FF-6F41-8930-40EC7412F1CD}" type="presOf" srcId="{A1032B95-4363-4EDB-BDD6-63B4AE1399C0}" destId="{E6E75B27-C9C4-184C-B9BD-2C0623675859}" srcOrd="0" destOrd="5" presId="urn:microsoft.com/office/officeart/2005/8/layout/arrow4"/>
    <dgm:cxn modelId="{1503B273-1783-4FF2-B5E5-7AF59260507D}" srcId="{7C5AD458-BBC7-4C17-BFBD-C86F4C7A58E4}" destId="{84E1A224-B057-4E35-9D38-8886F51FC014}" srcOrd="0" destOrd="0" parTransId="{2247F02C-610B-47C9-9A0E-E0AD86F8461E}" sibTransId="{4DFEE83E-B73F-4767-9D05-094BF39AE621}"/>
    <dgm:cxn modelId="{D1E8AB8A-2A47-4B46-A0D1-DE5BD2CC83E6}" type="presOf" srcId="{B84B3A1E-144F-497C-A722-81646057A5CA}" destId="{E6E75B27-C9C4-184C-B9BD-2C0623675859}" srcOrd="0" destOrd="1" presId="urn:microsoft.com/office/officeart/2005/8/layout/arrow4"/>
    <dgm:cxn modelId="{BF45D98A-1851-4795-B3FE-0A20F6177581}" srcId="{5B856C35-8331-486D-B0E5-22D181E9A3A8}" destId="{C4695E33-F578-4A30-9BC1-D42E32C8F6DC}" srcOrd="2" destOrd="0" parTransId="{58855546-5B34-48EC-9E67-0768ACBCE3B6}" sibTransId="{28A3A477-63F4-4C33-A54B-247F5C2991CA}"/>
    <dgm:cxn modelId="{6E0EE194-3E70-4AF7-BCB5-7F95E8A7D365}" srcId="{5B856C35-8331-486D-B0E5-22D181E9A3A8}" destId="{A1032B95-4363-4EDB-BDD6-63B4AE1399C0}" srcOrd="4" destOrd="0" parTransId="{20C11B4E-F8E9-4E43-AE7D-8B944D01AFDE}" sibTransId="{0FD3AC4A-822F-4AB6-9717-9BB9700F7DED}"/>
    <dgm:cxn modelId="{3522C298-BB57-F84A-950D-C5C31B96244A}" type="presOf" srcId="{E66B59D9-5E27-42A1-AC4C-5B3F42277033}" destId="{2F016F9A-1DE0-E743-92A3-859C084019E9}" srcOrd="0" destOrd="0" presId="urn:microsoft.com/office/officeart/2005/8/layout/arrow4"/>
    <dgm:cxn modelId="{8FD75BA0-AD7A-3849-829B-DFFE5A1804BD}" type="presOf" srcId="{7C5AD458-BBC7-4C17-BFBD-C86F4C7A58E4}" destId="{6964C86A-3D38-864F-8BA2-A426576EBE19}" srcOrd="0" destOrd="0" presId="urn:microsoft.com/office/officeart/2005/8/layout/arrow4"/>
    <dgm:cxn modelId="{EF1757AD-00B4-B147-8651-7E170981005D}" type="presOf" srcId="{EE37C255-A111-40B4-8827-A5B05BCB308A}" destId="{6964C86A-3D38-864F-8BA2-A426576EBE19}" srcOrd="0" destOrd="2" presId="urn:microsoft.com/office/officeart/2005/8/layout/arrow4"/>
    <dgm:cxn modelId="{DD2F14B3-2E9A-C34F-A788-49E6DD26D05E}" type="presOf" srcId="{84E1A224-B057-4E35-9D38-8886F51FC014}" destId="{6964C86A-3D38-864F-8BA2-A426576EBE19}" srcOrd="0" destOrd="1" presId="urn:microsoft.com/office/officeart/2005/8/layout/arrow4"/>
    <dgm:cxn modelId="{D3DFE0BE-25DE-437B-BCF4-0D7AD7C70CAB}" srcId="{7C5AD458-BBC7-4C17-BFBD-C86F4C7A58E4}" destId="{7AE01F6F-2A5E-4286-9337-D2B24C2CF5FA}" srcOrd="2" destOrd="0" parTransId="{6B8E11B1-D4C6-458F-97F3-5F8E687FEB2C}" sibTransId="{CCF80837-0C6D-4DA9-B390-A11E4EF5C387}"/>
    <dgm:cxn modelId="{A90386BF-FAE5-4A21-BC05-91DBCAD6E235}" srcId="{5B856C35-8331-486D-B0E5-22D181E9A3A8}" destId="{B84B3A1E-144F-497C-A722-81646057A5CA}" srcOrd="0" destOrd="0" parTransId="{04AFBDA3-C2EC-4CF4-90B9-D9BCEBF3972D}" sibTransId="{B4C75BEA-B7E3-4927-B799-31AF07D38399}"/>
    <dgm:cxn modelId="{37C10AC1-D06C-F34E-B9B5-D80C2AE8836E}" type="presOf" srcId="{7AE01F6F-2A5E-4286-9337-D2B24C2CF5FA}" destId="{6964C86A-3D38-864F-8BA2-A426576EBE19}" srcOrd="0" destOrd="3" presId="urn:microsoft.com/office/officeart/2005/8/layout/arrow4"/>
    <dgm:cxn modelId="{3CE27EF8-6744-4481-A933-1CBBBDBABE0B}" srcId="{5B856C35-8331-486D-B0E5-22D181E9A3A8}" destId="{94C5742D-716E-43BA-BDBB-047D07FF98A2}" srcOrd="1" destOrd="0" parTransId="{91CE4862-A2B6-4168-B626-7789F8E43604}" sibTransId="{5879A6C5-E7F8-4348-A220-37EA852776A9}"/>
    <dgm:cxn modelId="{997763F4-9F72-3B4D-B302-8EE8749C5427}" type="presParOf" srcId="{2F016F9A-1DE0-E743-92A3-859C084019E9}" destId="{C12366C7-93B9-6A4B-AC4A-D5A6AA2C0BDE}" srcOrd="0" destOrd="0" presId="urn:microsoft.com/office/officeart/2005/8/layout/arrow4"/>
    <dgm:cxn modelId="{F4572DE2-9A93-6344-8A10-736D1F6AA4CE}" type="presParOf" srcId="{2F016F9A-1DE0-E743-92A3-859C084019E9}" destId="{E6E75B27-C9C4-184C-B9BD-2C0623675859}" srcOrd="1" destOrd="0" presId="urn:microsoft.com/office/officeart/2005/8/layout/arrow4"/>
    <dgm:cxn modelId="{7B2A1CDD-A6A7-A34E-863A-9C4000EC68E6}" type="presParOf" srcId="{2F016F9A-1DE0-E743-92A3-859C084019E9}" destId="{385745DD-3B5F-604B-9569-B557A3622115}" srcOrd="2" destOrd="0" presId="urn:microsoft.com/office/officeart/2005/8/layout/arrow4"/>
    <dgm:cxn modelId="{AAA0B57F-51B1-3342-92BD-A5F7760E12DD}" type="presParOf" srcId="{2F016F9A-1DE0-E743-92A3-859C084019E9}" destId="{6964C86A-3D38-864F-8BA2-A426576EBE19}"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CA80AB4-B1BE-4299-86B0-269234F98E69}" type="doc">
      <dgm:prSet loTypeId="urn:microsoft.com/office/officeart/2005/8/layout/process1" loCatId="process" qsTypeId="urn:microsoft.com/office/officeart/2005/8/quickstyle/simple5" qsCatId="simple" csTypeId="urn:microsoft.com/office/officeart/2005/8/colors/colorful5" csCatId="colorful" phldr="1"/>
      <dgm:spPr/>
      <dgm:t>
        <a:bodyPr/>
        <a:lstStyle/>
        <a:p>
          <a:endParaRPr lang="en-US"/>
        </a:p>
      </dgm:t>
    </dgm:pt>
    <dgm:pt modelId="{2092D8FA-435E-44B2-BF0D-DEC6CF68ADD4}">
      <dgm:prSet custT="1"/>
      <dgm:spPr/>
      <dgm:t>
        <a:bodyPr/>
        <a:lstStyle/>
        <a:p>
          <a:r>
            <a:rPr lang="en-US" sz="1800" dirty="0"/>
            <a:t>Once a behavior, its properties and controls are defined, they are bundled together into an Artifact</a:t>
          </a:r>
        </a:p>
      </dgm:t>
    </dgm:pt>
    <dgm:pt modelId="{B1A051C3-8F69-4FA5-B790-F69A2FF46DB2}" type="parTrans" cxnId="{6A1F661A-83E7-4488-829E-2A3DE35E7734}">
      <dgm:prSet/>
      <dgm:spPr/>
      <dgm:t>
        <a:bodyPr/>
        <a:lstStyle/>
        <a:p>
          <a:endParaRPr lang="en-US" sz="2400"/>
        </a:p>
      </dgm:t>
    </dgm:pt>
    <dgm:pt modelId="{A7C252A9-97E3-4451-9491-2A2D69E465B1}" type="sibTrans" cxnId="{6A1F661A-83E7-4488-829E-2A3DE35E7734}">
      <dgm:prSet custT="1"/>
      <dgm:spPr/>
      <dgm:t>
        <a:bodyPr/>
        <a:lstStyle/>
        <a:p>
          <a:endParaRPr lang="en-US" sz="1400"/>
        </a:p>
      </dgm:t>
    </dgm:pt>
    <dgm:pt modelId="{CC956882-9468-4AFF-B0C5-77723FB60F66}">
      <dgm:prSet custT="1"/>
      <dgm:spPr/>
      <dgm:t>
        <a:bodyPr/>
        <a:lstStyle/>
        <a:p>
          <a:r>
            <a:rPr lang="en-US" sz="1800" dirty="0"/>
            <a:t>A Behavior Artifact has the following properties:</a:t>
          </a:r>
        </a:p>
      </dgm:t>
    </dgm:pt>
    <dgm:pt modelId="{DEFD304F-CA08-4A17-A812-E1071D3DE467}" type="parTrans" cxnId="{0DF13D4F-609F-48D2-96D1-94AB3451F77F}">
      <dgm:prSet/>
      <dgm:spPr/>
      <dgm:t>
        <a:bodyPr/>
        <a:lstStyle/>
        <a:p>
          <a:endParaRPr lang="en-US" sz="2400"/>
        </a:p>
      </dgm:t>
    </dgm:pt>
    <dgm:pt modelId="{44E9FD01-1570-41DC-8743-C76B9BC8DB45}" type="sibTrans" cxnId="{0DF13D4F-609F-48D2-96D1-94AB3451F77F}">
      <dgm:prSet custT="1"/>
      <dgm:spPr/>
      <dgm:t>
        <a:bodyPr/>
        <a:lstStyle/>
        <a:p>
          <a:endParaRPr lang="en-US" sz="1400"/>
        </a:p>
      </dgm:t>
    </dgm:pt>
    <dgm:pt modelId="{471168D3-E08D-4EFE-BC76-30A59D9BD821}">
      <dgm:prSet custT="1"/>
      <dgm:spPr/>
      <dgm:t>
        <a:bodyPr/>
        <a:lstStyle/>
        <a:p>
          <a:r>
            <a:rPr lang="en-US" sz="1400"/>
            <a:t>Common Name – a generic name that can clearly represent the behavior</a:t>
          </a:r>
        </a:p>
      </dgm:t>
    </dgm:pt>
    <dgm:pt modelId="{EDE7A968-6974-4770-9F9F-557594BAD79E}" type="parTrans" cxnId="{E451870D-4093-4581-92EF-394F0EFF5D4F}">
      <dgm:prSet/>
      <dgm:spPr/>
      <dgm:t>
        <a:bodyPr/>
        <a:lstStyle/>
        <a:p>
          <a:endParaRPr lang="en-US" sz="2400"/>
        </a:p>
      </dgm:t>
    </dgm:pt>
    <dgm:pt modelId="{6589939A-41B0-4BA9-B37E-8D9017A6D602}" type="sibTrans" cxnId="{E451870D-4093-4581-92EF-394F0EFF5D4F}">
      <dgm:prSet/>
      <dgm:spPr/>
      <dgm:t>
        <a:bodyPr/>
        <a:lstStyle/>
        <a:p>
          <a:endParaRPr lang="en-US" sz="2400"/>
        </a:p>
      </dgm:t>
    </dgm:pt>
    <mc:AlternateContent xmlns:mc="http://schemas.openxmlformats.org/markup-compatibility/2006" xmlns:a14="http://schemas.microsoft.com/office/drawing/2010/main">
      <mc:Choice Requires="a14">
        <dgm:pt modelId="{13AE9955-2BE3-4DB8-A208-F31DAF505202}">
          <dgm:prSet custT="1"/>
          <dgm:spPr/>
          <dgm:t>
            <a:bodyPr/>
            <a:lstStyle/>
            <a:p>
              <a:r>
                <a:rPr lang="en-US" sz="1400" dirty="0"/>
                <a:t>A Symbol -  should be a unique acronym, for example </a:t>
              </a:r>
              <a14:m>
                <m:oMath xmlns:m="http://schemas.openxmlformats.org/officeDocument/2006/math">
                  <m:r>
                    <a:rPr lang="en-US" sz="1600" b="0" i="1" dirty="0" smtClean="0">
                      <a:latin typeface="Cambria Math" panose="02040503050406030204" pitchFamily="18" charset="0"/>
                    </a:rPr>
                    <m:t>𝑛𝑡</m:t>
                  </m:r>
                </m:oMath>
              </a14:m>
              <a:r>
                <a:rPr lang="en-US" sz="1400" dirty="0"/>
                <a:t> is the symbol for non-transferable</a:t>
              </a:r>
            </a:p>
          </dgm:t>
        </dgm:pt>
      </mc:Choice>
      <mc:Fallback xmlns="">
        <dgm:pt modelId="{13AE9955-2BE3-4DB8-A208-F31DAF505202}">
          <dgm:prSet custT="1"/>
          <dgm:spPr/>
          <dgm:t>
            <a:bodyPr/>
            <a:lstStyle/>
            <a:p>
              <a:r>
                <a:rPr lang="en-US" sz="1400"/>
                <a:t>A Symbol -  should be a unique acronym, for example </a:t>
              </a:r>
              <a:r>
                <a:rPr lang="en-US" sz="1600" b="0" i="0" dirty="0">
                  <a:latin typeface="Cambria Math" panose="02040503050406030204" pitchFamily="18" charset="0"/>
                </a:rPr>
                <a:t>𝑛𝑡</a:t>
              </a:r>
              <a:r>
                <a:rPr lang="en-US" sz="1400"/>
                <a:t> is the symbol for non-transferable</a:t>
              </a:r>
            </a:p>
          </dgm:t>
        </dgm:pt>
      </mc:Fallback>
    </mc:AlternateContent>
    <dgm:pt modelId="{5EA37A97-E9D5-4397-9B05-39950DD22AD9}" type="parTrans" cxnId="{3DFBE2CB-1DE7-4B30-80CD-8CE2AB515150}">
      <dgm:prSet/>
      <dgm:spPr/>
      <dgm:t>
        <a:bodyPr/>
        <a:lstStyle/>
        <a:p>
          <a:endParaRPr lang="en-US" sz="2400"/>
        </a:p>
      </dgm:t>
    </dgm:pt>
    <dgm:pt modelId="{6B394194-4467-4C00-9F8B-CBB460A5BE1E}" type="sibTrans" cxnId="{3DFBE2CB-1DE7-4B30-80CD-8CE2AB515150}">
      <dgm:prSet/>
      <dgm:spPr/>
      <dgm:t>
        <a:bodyPr/>
        <a:lstStyle/>
        <a:p>
          <a:endParaRPr lang="en-US" sz="2400"/>
        </a:p>
      </dgm:t>
    </dgm:pt>
    <dgm:pt modelId="{4D6AEC53-CDD0-4D63-94EB-3CA34047CCA8}">
      <dgm:prSet custT="1"/>
      <dgm:spPr/>
      <dgm:t>
        <a:bodyPr/>
        <a:lstStyle/>
        <a:p>
          <a:r>
            <a:rPr lang="en-US" sz="1800" dirty="0"/>
            <a:t>Behavior Groups are  a collection of artifacts to form higher level artifact.  These have a common name and symbol with an additive symbol group or compound symbol with links to the behaviors it includes.  </a:t>
          </a:r>
        </a:p>
      </dgm:t>
    </dgm:pt>
    <dgm:pt modelId="{FC171A11-C21A-4006-A548-56CB831D0C9A}" type="parTrans" cxnId="{C4AC6683-B39D-4CA0-8C33-5C32F0442BF1}">
      <dgm:prSet/>
      <dgm:spPr/>
      <dgm:t>
        <a:bodyPr/>
        <a:lstStyle/>
        <a:p>
          <a:endParaRPr lang="en-US" sz="2400"/>
        </a:p>
      </dgm:t>
    </dgm:pt>
    <dgm:pt modelId="{7B3ECC11-F9B4-47B0-B951-0E05EB1C88AF}" type="sibTrans" cxnId="{C4AC6683-B39D-4CA0-8C33-5C32F0442BF1}">
      <dgm:prSet/>
      <dgm:spPr/>
      <dgm:t>
        <a:bodyPr/>
        <a:lstStyle/>
        <a:p>
          <a:endParaRPr lang="en-US" sz="2400"/>
        </a:p>
      </dgm:t>
    </dgm:pt>
    <dgm:pt modelId="{29FB391E-9449-2C46-8ED7-D76C5B8F5E70}">
      <dgm:prSet custT="1"/>
      <dgm:spPr/>
      <dgm:t>
        <a:bodyPr/>
        <a:lstStyle/>
        <a:p>
          <a:r>
            <a:rPr lang="en-US" sz="1400" dirty="0"/>
            <a:t>Internal or External – where external is linked with a contract</a:t>
          </a:r>
        </a:p>
      </dgm:t>
    </dgm:pt>
    <dgm:pt modelId="{21E89CDB-5E7E-1B4B-8BE2-8B71FA0DDE73}" type="parTrans" cxnId="{8F0E269D-1305-E64D-B60A-131AFCFE7943}">
      <dgm:prSet/>
      <dgm:spPr/>
      <dgm:t>
        <a:bodyPr/>
        <a:lstStyle/>
        <a:p>
          <a:endParaRPr lang="en-US"/>
        </a:p>
      </dgm:t>
    </dgm:pt>
    <dgm:pt modelId="{CC676182-CDA3-A84E-AA6C-024FEFE95499}" type="sibTrans" cxnId="{8F0E269D-1305-E64D-B60A-131AFCFE7943}">
      <dgm:prSet/>
      <dgm:spPr/>
      <dgm:t>
        <a:bodyPr/>
        <a:lstStyle/>
        <a:p>
          <a:endParaRPr lang="en-US"/>
        </a:p>
      </dgm:t>
    </dgm:pt>
    <dgm:pt modelId="{09B9E13C-57D5-BA4E-889A-52190331032A}" type="pres">
      <dgm:prSet presAssocID="{8CA80AB4-B1BE-4299-86B0-269234F98E69}" presName="Name0" presStyleCnt="0">
        <dgm:presLayoutVars>
          <dgm:dir/>
          <dgm:resizeHandles val="exact"/>
        </dgm:presLayoutVars>
      </dgm:prSet>
      <dgm:spPr/>
    </dgm:pt>
    <dgm:pt modelId="{374FFD16-BD30-4F48-9FD0-9A77705827A4}" type="pres">
      <dgm:prSet presAssocID="{2092D8FA-435E-44B2-BF0D-DEC6CF68ADD4}" presName="node" presStyleLbl="node1" presStyleIdx="0" presStyleCnt="3">
        <dgm:presLayoutVars>
          <dgm:bulletEnabled val="1"/>
        </dgm:presLayoutVars>
      </dgm:prSet>
      <dgm:spPr/>
    </dgm:pt>
    <dgm:pt modelId="{F71B93DA-3E3D-C446-B554-8DB27518127B}" type="pres">
      <dgm:prSet presAssocID="{A7C252A9-97E3-4451-9491-2A2D69E465B1}" presName="sibTrans" presStyleLbl="sibTrans2D1" presStyleIdx="0" presStyleCnt="2"/>
      <dgm:spPr/>
    </dgm:pt>
    <dgm:pt modelId="{A05EB61F-E70F-4A46-B0E2-B093D17181C5}" type="pres">
      <dgm:prSet presAssocID="{A7C252A9-97E3-4451-9491-2A2D69E465B1}" presName="connectorText" presStyleLbl="sibTrans2D1" presStyleIdx="0" presStyleCnt="2"/>
      <dgm:spPr/>
    </dgm:pt>
    <dgm:pt modelId="{14687EEE-D35E-4B4A-91F8-4B4A5EAA10B8}" type="pres">
      <dgm:prSet presAssocID="{CC956882-9468-4AFF-B0C5-77723FB60F66}" presName="node" presStyleLbl="node1" presStyleIdx="1" presStyleCnt="3">
        <dgm:presLayoutVars>
          <dgm:bulletEnabled val="1"/>
        </dgm:presLayoutVars>
      </dgm:prSet>
      <dgm:spPr/>
    </dgm:pt>
    <dgm:pt modelId="{1EBD8E96-2931-5B41-830B-FD67708C1070}" type="pres">
      <dgm:prSet presAssocID="{44E9FD01-1570-41DC-8743-C76B9BC8DB45}" presName="sibTrans" presStyleLbl="sibTrans2D1" presStyleIdx="1" presStyleCnt="2"/>
      <dgm:spPr/>
    </dgm:pt>
    <dgm:pt modelId="{D7F42C95-BE11-B344-A4C2-DEBD14391728}" type="pres">
      <dgm:prSet presAssocID="{44E9FD01-1570-41DC-8743-C76B9BC8DB45}" presName="connectorText" presStyleLbl="sibTrans2D1" presStyleIdx="1" presStyleCnt="2"/>
      <dgm:spPr/>
    </dgm:pt>
    <dgm:pt modelId="{E657D7AE-3DCB-DB44-96C7-1ED70EED5E9B}" type="pres">
      <dgm:prSet presAssocID="{4D6AEC53-CDD0-4D63-94EB-3CA34047CCA8}" presName="node" presStyleLbl="node1" presStyleIdx="2" presStyleCnt="3">
        <dgm:presLayoutVars>
          <dgm:bulletEnabled val="1"/>
        </dgm:presLayoutVars>
      </dgm:prSet>
      <dgm:spPr/>
    </dgm:pt>
  </dgm:ptLst>
  <dgm:cxnLst>
    <dgm:cxn modelId="{867E030C-5B30-744F-8B1A-0AB72EC134FA}" type="presOf" srcId="{A7C252A9-97E3-4451-9491-2A2D69E465B1}" destId="{F71B93DA-3E3D-C446-B554-8DB27518127B}" srcOrd="0" destOrd="0" presId="urn:microsoft.com/office/officeart/2005/8/layout/process1"/>
    <dgm:cxn modelId="{5384040C-9E87-4549-8195-AC1367944B72}" type="presOf" srcId="{29FB391E-9449-2C46-8ED7-D76C5B8F5E70}" destId="{14687EEE-D35E-4B4A-91F8-4B4A5EAA10B8}" srcOrd="0" destOrd="3" presId="urn:microsoft.com/office/officeart/2005/8/layout/process1"/>
    <dgm:cxn modelId="{E451870D-4093-4581-92EF-394F0EFF5D4F}" srcId="{CC956882-9468-4AFF-B0C5-77723FB60F66}" destId="{471168D3-E08D-4EFE-BC76-30A59D9BD821}" srcOrd="0" destOrd="0" parTransId="{EDE7A968-6974-4770-9F9F-557594BAD79E}" sibTransId="{6589939A-41B0-4BA9-B37E-8D9017A6D602}"/>
    <dgm:cxn modelId="{DCDBFA0E-AFFF-A041-8DB0-3C836EC7DC86}" type="presOf" srcId="{4D6AEC53-CDD0-4D63-94EB-3CA34047CCA8}" destId="{E657D7AE-3DCB-DB44-96C7-1ED70EED5E9B}" srcOrd="0" destOrd="0" presId="urn:microsoft.com/office/officeart/2005/8/layout/process1"/>
    <dgm:cxn modelId="{6A1F661A-83E7-4488-829E-2A3DE35E7734}" srcId="{8CA80AB4-B1BE-4299-86B0-269234F98E69}" destId="{2092D8FA-435E-44B2-BF0D-DEC6CF68ADD4}" srcOrd="0" destOrd="0" parTransId="{B1A051C3-8F69-4FA5-B790-F69A2FF46DB2}" sibTransId="{A7C252A9-97E3-4451-9491-2A2D69E465B1}"/>
    <dgm:cxn modelId="{43B11C37-DEE9-B24E-A6A6-072D37C57F7C}" type="presOf" srcId="{8CA80AB4-B1BE-4299-86B0-269234F98E69}" destId="{09B9E13C-57D5-BA4E-889A-52190331032A}" srcOrd="0" destOrd="0" presId="urn:microsoft.com/office/officeart/2005/8/layout/process1"/>
    <dgm:cxn modelId="{0DF13D4F-609F-48D2-96D1-94AB3451F77F}" srcId="{8CA80AB4-B1BE-4299-86B0-269234F98E69}" destId="{CC956882-9468-4AFF-B0C5-77723FB60F66}" srcOrd="1" destOrd="0" parTransId="{DEFD304F-CA08-4A17-A812-E1071D3DE467}" sibTransId="{44E9FD01-1570-41DC-8743-C76B9BC8DB45}"/>
    <dgm:cxn modelId="{DCAAF56E-14FC-CE41-954B-F2A3B791B7AC}" type="presOf" srcId="{CC956882-9468-4AFF-B0C5-77723FB60F66}" destId="{14687EEE-D35E-4B4A-91F8-4B4A5EAA10B8}" srcOrd="0" destOrd="0" presId="urn:microsoft.com/office/officeart/2005/8/layout/process1"/>
    <dgm:cxn modelId="{925FC770-7FE1-BD4C-8204-BD61953FB3FB}" type="presOf" srcId="{44E9FD01-1570-41DC-8743-C76B9BC8DB45}" destId="{D7F42C95-BE11-B344-A4C2-DEBD14391728}" srcOrd="1" destOrd="0" presId="urn:microsoft.com/office/officeart/2005/8/layout/process1"/>
    <dgm:cxn modelId="{9A49A774-9F77-A741-87F3-F50038CE31C3}" type="presOf" srcId="{471168D3-E08D-4EFE-BC76-30A59D9BD821}" destId="{14687EEE-D35E-4B4A-91F8-4B4A5EAA10B8}" srcOrd="0" destOrd="1" presId="urn:microsoft.com/office/officeart/2005/8/layout/process1"/>
    <dgm:cxn modelId="{C4AC6683-B39D-4CA0-8C33-5C32F0442BF1}" srcId="{8CA80AB4-B1BE-4299-86B0-269234F98E69}" destId="{4D6AEC53-CDD0-4D63-94EB-3CA34047CCA8}" srcOrd="2" destOrd="0" parTransId="{FC171A11-C21A-4006-A548-56CB831D0C9A}" sibTransId="{7B3ECC11-F9B4-47B0-B951-0E05EB1C88AF}"/>
    <dgm:cxn modelId="{196DF493-03C7-9A44-9C7C-A78F157C3837}" type="presOf" srcId="{13AE9955-2BE3-4DB8-A208-F31DAF505202}" destId="{14687EEE-D35E-4B4A-91F8-4B4A5EAA10B8}" srcOrd="0" destOrd="2" presId="urn:microsoft.com/office/officeart/2005/8/layout/process1"/>
    <dgm:cxn modelId="{1DB9AB99-E090-6548-8CD2-FCF2B337CCAD}" type="presOf" srcId="{A7C252A9-97E3-4451-9491-2A2D69E465B1}" destId="{A05EB61F-E70F-4A46-B0E2-B093D17181C5}" srcOrd="1" destOrd="0" presId="urn:microsoft.com/office/officeart/2005/8/layout/process1"/>
    <dgm:cxn modelId="{8F0E269D-1305-E64D-B60A-131AFCFE7943}" srcId="{CC956882-9468-4AFF-B0C5-77723FB60F66}" destId="{29FB391E-9449-2C46-8ED7-D76C5B8F5E70}" srcOrd="2" destOrd="0" parTransId="{21E89CDB-5E7E-1B4B-8BE2-8B71FA0DDE73}" sibTransId="{CC676182-CDA3-A84E-AA6C-024FEFE95499}"/>
    <dgm:cxn modelId="{C90BFEA8-A873-C14E-8EDA-B9458A214B4F}" type="presOf" srcId="{2092D8FA-435E-44B2-BF0D-DEC6CF68ADD4}" destId="{374FFD16-BD30-4F48-9FD0-9A77705827A4}" srcOrd="0" destOrd="0" presId="urn:microsoft.com/office/officeart/2005/8/layout/process1"/>
    <dgm:cxn modelId="{A1C212B1-23B2-D349-9D8B-51B959B4511C}" type="presOf" srcId="{44E9FD01-1570-41DC-8743-C76B9BC8DB45}" destId="{1EBD8E96-2931-5B41-830B-FD67708C1070}" srcOrd="0" destOrd="0" presId="urn:microsoft.com/office/officeart/2005/8/layout/process1"/>
    <dgm:cxn modelId="{3DFBE2CB-1DE7-4B30-80CD-8CE2AB515150}" srcId="{CC956882-9468-4AFF-B0C5-77723FB60F66}" destId="{13AE9955-2BE3-4DB8-A208-F31DAF505202}" srcOrd="1" destOrd="0" parTransId="{5EA37A97-E9D5-4397-9B05-39950DD22AD9}" sibTransId="{6B394194-4467-4C00-9F8B-CBB460A5BE1E}"/>
    <dgm:cxn modelId="{B11A5469-6533-F74D-836A-11C104E5D2B2}" type="presParOf" srcId="{09B9E13C-57D5-BA4E-889A-52190331032A}" destId="{374FFD16-BD30-4F48-9FD0-9A77705827A4}" srcOrd="0" destOrd="0" presId="urn:microsoft.com/office/officeart/2005/8/layout/process1"/>
    <dgm:cxn modelId="{F23FAFD6-BA05-DC4E-B686-5D97ED7F69A4}" type="presParOf" srcId="{09B9E13C-57D5-BA4E-889A-52190331032A}" destId="{F71B93DA-3E3D-C446-B554-8DB27518127B}" srcOrd="1" destOrd="0" presId="urn:microsoft.com/office/officeart/2005/8/layout/process1"/>
    <dgm:cxn modelId="{44460725-2D32-0944-8AA8-DE224DD3CDE3}" type="presParOf" srcId="{F71B93DA-3E3D-C446-B554-8DB27518127B}" destId="{A05EB61F-E70F-4A46-B0E2-B093D17181C5}" srcOrd="0" destOrd="0" presId="urn:microsoft.com/office/officeart/2005/8/layout/process1"/>
    <dgm:cxn modelId="{E3B52788-A5A9-F74F-9A97-63C2211F043B}" type="presParOf" srcId="{09B9E13C-57D5-BA4E-889A-52190331032A}" destId="{14687EEE-D35E-4B4A-91F8-4B4A5EAA10B8}" srcOrd="2" destOrd="0" presId="urn:microsoft.com/office/officeart/2005/8/layout/process1"/>
    <dgm:cxn modelId="{A8472F12-D0CD-FF4A-A31B-28A78474310D}" type="presParOf" srcId="{09B9E13C-57D5-BA4E-889A-52190331032A}" destId="{1EBD8E96-2931-5B41-830B-FD67708C1070}" srcOrd="3" destOrd="0" presId="urn:microsoft.com/office/officeart/2005/8/layout/process1"/>
    <dgm:cxn modelId="{2F92B4EE-B908-9E44-98DC-307972DAB1AE}" type="presParOf" srcId="{1EBD8E96-2931-5B41-830B-FD67708C1070}" destId="{D7F42C95-BE11-B344-A4C2-DEBD14391728}" srcOrd="0" destOrd="0" presId="urn:microsoft.com/office/officeart/2005/8/layout/process1"/>
    <dgm:cxn modelId="{275A6E73-7B18-F54B-923E-08C99B437349}" type="presParOf" srcId="{09B9E13C-57D5-BA4E-889A-52190331032A}" destId="{E657D7AE-3DCB-DB44-96C7-1ED70EED5E9B}"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CA80AB4-B1BE-4299-86B0-269234F98E69}" type="doc">
      <dgm:prSet loTypeId="urn:microsoft.com/office/officeart/2005/8/layout/process1" loCatId="process" qsTypeId="urn:microsoft.com/office/officeart/2005/8/quickstyle/simple5" qsCatId="simple" csTypeId="urn:microsoft.com/office/officeart/2005/8/colors/colorful5" csCatId="colorful" phldr="1"/>
      <dgm:spPr/>
      <dgm:t>
        <a:bodyPr/>
        <a:lstStyle/>
        <a:p>
          <a:endParaRPr lang="en-US"/>
        </a:p>
      </dgm:t>
    </dgm:pt>
    <dgm:pt modelId="{2092D8FA-435E-44B2-BF0D-DEC6CF68ADD4}">
      <dgm:prSet custT="1"/>
      <dgm:spPr/>
      <dgm:t>
        <a:bodyPr/>
        <a:lstStyle/>
        <a:p>
          <a:r>
            <a:rPr lang="en-US" sz="1800" dirty="0"/>
            <a:t>Once a behavior, its properties and controls are defined, they are bundled together into an Artifact</a:t>
          </a:r>
        </a:p>
      </dgm:t>
    </dgm:pt>
    <dgm:pt modelId="{B1A051C3-8F69-4FA5-B790-F69A2FF46DB2}" type="parTrans" cxnId="{6A1F661A-83E7-4488-829E-2A3DE35E7734}">
      <dgm:prSet/>
      <dgm:spPr/>
      <dgm:t>
        <a:bodyPr/>
        <a:lstStyle/>
        <a:p>
          <a:endParaRPr lang="en-US" sz="2400"/>
        </a:p>
      </dgm:t>
    </dgm:pt>
    <dgm:pt modelId="{A7C252A9-97E3-4451-9491-2A2D69E465B1}" type="sibTrans" cxnId="{6A1F661A-83E7-4488-829E-2A3DE35E7734}">
      <dgm:prSet custT="1"/>
      <dgm:spPr/>
      <dgm:t>
        <a:bodyPr/>
        <a:lstStyle/>
        <a:p>
          <a:endParaRPr lang="en-US" sz="1400"/>
        </a:p>
      </dgm:t>
    </dgm:pt>
    <dgm:pt modelId="{CC956882-9468-4AFF-B0C5-77723FB60F66}">
      <dgm:prSet custT="1"/>
      <dgm:spPr>
        <a:blipFill>
          <a:blip xmlns:r="http://schemas.openxmlformats.org/officeDocument/2006/relationships" r:embed="rId1"/>
          <a:stretch>
            <a:fillRect/>
          </a:stretch>
        </a:blipFill>
      </dgm:spPr>
      <dgm:t>
        <a:bodyPr/>
        <a:lstStyle/>
        <a:p>
          <a:r>
            <a:rPr lang="en-US">
              <a:noFill/>
            </a:rPr>
            <a:t> </a:t>
          </a:r>
        </a:p>
      </dgm:t>
    </dgm:pt>
    <dgm:pt modelId="{DEFD304F-CA08-4A17-A812-E1071D3DE467}" type="parTrans" cxnId="{0DF13D4F-609F-48D2-96D1-94AB3451F77F}">
      <dgm:prSet/>
      <dgm:spPr/>
      <dgm:t>
        <a:bodyPr/>
        <a:lstStyle/>
        <a:p>
          <a:endParaRPr lang="en-US" sz="2400"/>
        </a:p>
      </dgm:t>
    </dgm:pt>
    <dgm:pt modelId="{44E9FD01-1570-41DC-8743-C76B9BC8DB45}" type="sibTrans" cxnId="{0DF13D4F-609F-48D2-96D1-94AB3451F77F}">
      <dgm:prSet custT="1"/>
      <dgm:spPr/>
      <dgm:t>
        <a:bodyPr/>
        <a:lstStyle/>
        <a:p>
          <a:endParaRPr lang="en-US" sz="1400"/>
        </a:p>
      </dgm:t>
    </dgm:pt>
    <dgm:pt modelId="{471168D3-E08D-4EFE-BC76-30A59D9BD821}">
      <dgm:prSet custT="1"/>
      <dgm:spPr/>
      <dgm:t>
        <a:bodyPr/>
        <a:lstStyle/>
        <a:p>
          <a:r>
            <a:rPr lang="en-US">
              <a:noFill/>
            </a:rPr>
            <a:t> </a:t>
          </a:r>
        </a:p>
      </dgm:t>
    </dgm:pt>
    <dgm:pt modelId="{EDE7A968-6974-4770-9F9F-557594BAD79E}" type="parTrans" cxnId="{E451870D-4093-4581-92EF-394F0EFF5D4F}">
      <dgm:prSet/>
      <dgm:spPr/>
      <dgm:t>
        <a:bodyPr/>
        <a:lstStyle/>
        <a:p>
          <a:endParaRPr lang="en-US" sz="2400"/>
        </a:p>
      </dgm:t>
    </dgm:pt>
    <dgm:pt modelId="{6589939A-41B0-4BA9-B37E-8D9017A6D602}" type="sibTrans" cxnId="{E451870D-4093-4581-92EF-394F0EFF5D4F}">
      <dgm:prSet/>
      <dgm:spPr/>
      <dgm:t>
        <a:bodyPr/>
        <a:lstStyle/>
        <a:p>
          <a:endParaRPr lang="en-US" sz="2400"/>
        </a:p>
      </dgm:t>
    </dgm:pt>
    <dgm:pt modelId="{13AE9955-2BE3-4DB8-A208-F31DAF505202}">
      <dgm:prSet custT="1"/>
      <dgm:spPr/>
      <dgm:t>
        <a:bodyPr/>
        <a:lstStyle/>
        <a:p>
          <a:r>
            <a:rPr lang="en-US">
              <a:noFill/>
            </a:rPr>
            <a:t> </a:t>
          </a:r>
        </a:p>
      </dgm:t>
    </dgm:pt>
    <dgm:pt modelId="{5EA37A97-E9D5-4397-9B05-39950DD22AD9}" type="parTrans" cxnId="{3DFBE2CB-1DE7-4B30-80CD-8CE2AB515150}">
      <dgm:prSet/>
      <dgm:spPr/>
      <dgm:t>
        <a:bodyPr/>
        <a:lstStyle/>
        <a:p>
          <a:endParaRPr lang="en-US" sz="2400"/>
        </a:p>
      </dgm:t>
    </dgm:pt>
    <dgm:pt modelId="{6B394194-4467-4C00-9F8B-CBB460A5BE1E}" type="sibTrans" cxnId="{3DFBE2CB-1DE7-4B30-80CD-8CE2AB515150}">
      <dgm:prSet/>
      <dgm:spPr/>
      <dgm:t>
        <a:bodyPr/>
        <a:lstStyle/>
        <a:p>
          <a:endParaRPr lang="en-US" sz="2400"/>
        </a:p>
      </dgm:t>
    </dgm:pt>
    <dgm:pt modelId="{4D6AEC53-CDD0-4D63-94EB-3CA34047CCA8}">
      <dgm:prSet custT="1"/>
      <dgm:spPr/>
      <dgm:t>
        <a:bodyPr/>
        <a:lstStyle/>
        <a:p>
          <a:r>
            <a:rPr lang="en-US" sz="1800" dirty="0"/>
            <a:t>Behavior Groups are  a collection of artifacts to form higher level artifact.  These have a common name and symbol with an additive symbol group or compound symbol with links to the behaviors it includes.  </a:t>
          </a:r>
        </a:p>
      </dgm:t>
    </dgm:pt>
    <dgm:pt modelId="{FC171A11-C21A-4006-A548-56CB831D0C9A}" type="parTrans" cxnId="{C4AC6683-B39D-4CA0-8C33-5C32F0442BF1}">
      <dgm:prSet/>
      <dgm:spPr/>
      <dgm:t>
        <a:bodyPr/>
        <a:lstStyle/>
        <a:p>
          <a:endParaRPr lang="en-US" sz="2400"/>
        </a:p>
      </dgm:t>
    </dgm:pt>
    <dgm:pt modelId="{7B3ECC11-F9B4-47B0-B951-0E05EB1C88AF}" type="sibTrans" cxnId="{C4AC6683-B39D-4CA0-8C33-5C32F0442BF1}">
      <dgm:prSet/>
      <dgm:spPr/>
      <dgm:t>
        <a:bodyPr/>
        <a:lstStyle/>
        <a:p>
          <a:endParaRPr lang="en-US" sz="2400"/>
        </a:p>
      </dgm:t>
    </dgm:pt>
    <dgm:pt modelId="{29FB391E-9449-2C46-8ED7-D76C5B8F5E70}">
      <dgm:prSet custT="1"/>
      <dgm:spPr/>
      <dgm:t>
        <a:bodyPr/>
        <a:lstStyle/>
        <a:p>
          <a:r>
            <a:rPr lang="en-US">
              <a:noFill/>
            </a:rPr>
            <a:t> </a:t>
          </a:r>
        </a:p>
      </dgm:t>
    </dgm:pt>
    <dgm:pt modelId="{21E89CDB-5E7E-1B4B-8BE2-8B71FA0DDE73}" type="parTrans" cxnId="{8F0E269D-1305-E64D-B60A-131AFCFE7943}">
      <dgm:prSet/>
      <dgm:spPr/>
      <dgm:t>
        <a:bodyPr/>
        <a:lstStyle/>
        <a:p>
          <a:endParaRPr lang="en-US"/>
        </a:p>
      </dgm:t>
    </dgm:pt>
    <dgm:pt modelId="{CC676182-CDA3-A84E-AA6C-024FEFE95499}" type="sibTrans" cxnId="{8F0E269D-1305-E64D-B60A-131AFCFE7943}">
      <dgm:prSet/>
      <dgm:spPr/>
      <dgm:t>
        <a:bodyPr/>
        <a:lstStyle/>
        <a:p>
          <a:endParaRPr lang="en-US"/>
        </a:p>
      </dgm:t>
    </dgm:pt>
    <dgm:pt modelId="{09B9E13C-57D5-BA4E-889A-52190331032A}" type="pres">
      <dgm:prSet presAssocID="{8CA80AB4-B1BE-4299-86B0-269234F98E69}" presName="Name0" presStyleCnt="0">
        <dgm:presLayoutVars>
          <dgm:dir/>
          <dgm:resizeHandles val="exact"/>
        </dgm:presLayoutVars>
      </dgm:prSet>
      <dgm:spPr/>
    </dgm:pt>
    <dgm:pt modelId="{374FFD16-BD30-4F48-9FD0-9A77705827A4}" type="pres">
      <dgm:prSet presAssocID="{2092D8FA-435E-44B2-BF0D-DEC6CF68ADD4}" presName="node" presStyleLbl="node1" presStyleIdx="0" presStyleCnt="3">
        <dgm:presLayoutVars>
          <dgm:bulletEnabled val="1"/>
        </dgm:presLayoutVars>
      </dgm:prSet>
      <dgm:spPr/>
    </dgm:pt>
    <dgm:pt modelId="{F71B93DA-3E3D-C446-B554-8DB27518127B}" type="pres">
      <dgm:prSet presAssocID="{A7C252A9-97E3-4451-9491-2A2D69E465B1}" presName="sibTrans" presStyleLbl="sibTrans2D1" presStyleIdx="0" presStyleCnt="2"/>
      <dgm:spPr/>
    </dgm:pt>
    <dgm:pt modelId="{A05EB61F-E70F-4A46-B0E2-B093D17181C5}" type="pres">
      <dgm:prSet presAssocID="{A7C252A9-97E3-4451-9491-2A2D69E465B1}" presName="connectorText" presStyleLbl="sibTrans2D1" presStyleIdx="0" presStyleCnt="2"/>
      <dgm:spPr/>
    </dgm:pt>
    <dgm:pt modelId="{14687EEE-D35E-4B4A-91F8-4B4A5EAA10B8}" type="pres">
      <dgm:prSet presAssocID="{CC956882-9468-4AFF-B0C5-77723FB60F66}" presName="node" presStyleLbl="node1" presStyleIdx="1" presStyleCnt="3">
        <dgm:presLayoutVars>
          <dgm:bulletEnabled val="1"/>
        </dgm:presLayoutVars>
      </dgm:prSet>
      <dgm:spPr/>
    </dgm:pt>
    <dgm:pt modelId="{1EBD8E96-2931-5B41-830B-FD67708C1070}" type="pres">
      <dgm:prSet presAssocID="{44E9FD01-1570-41DC-8743-C76B9BC8DB45}" presName="sibTrans" presStyleLbl="sibTrans2D1" presStyleIdx="1" presStyleCnt="2"/>
      <dgm:spPr/>
    </dgm:pt>
    <dgm:pt modelId="{D7F42C95-BE11-B344-A4C2-DEBD14391728}" type="pres">
      <dgm:prSet presAssocID="{44E9FD01-1570-41DC-8743-C76B9BC8DB45}" presName="connectorText" presStyleLbl="sibTrans2D1" presStyleIdx="1" presStyleCnt="2"/>
      <dgm:spPr/>
    </dgm:pt>
    <dgm:pt modelId="{E657D7AE-3DCB-DB44-96C7-1ED70EED5E9B}" type="pres">
      <dgm:prSet presAssocID="{4D6AEC53-CDD0-4D63-94EB-3CA34047CCA8}" presName="node" presStyleLbl="node1" presStyleIdx="2" presStyleCnt="3">
        <dgm:presLayoutVars>
          <dgm:bulletEnabled val="1"/>
        </dgm:presLayoutVars>
      </dgm:prSet>
      <dgm:spPr/>
    </dgm:pt>
  </dgm:ptLst>
  <dgm:cxnLst>
    <dgm:cxn modelId="{867E030C-5B30-744F-8B1A-0AB72EC134FA}" type="presOf" srcId="{A7C252A9-97E3-4451-9491-2A2D69E465B1}" destId="{F71B93DA-3E3D-C446-B554-8DB27518127B}" srcOrd="0" destOrd="0" presId="urn:microsoft.com/office/officeart/2005/8/layout/process1"/>
    <dgm:cxn modelId="{5384040C-9E87-4549-8195-AC1367944B72}" type="presOf" srcId="{29FB391E-9449-2C46-8ED7-D76C5B8F5E70}" destId="{14687EEE-D35E-4B4A-91F8-4B4A5EAA10B8}" srcOrd="0" destOrd="3" presId="urn:microsoft.com/office/officeart/2005/8/layout/process1"/>
    <dgm:cxn modelId="{E451870D-4093-4581-92EF-394F0EFF5D4F}" srcId="{CC956882-9468-4AFF-B0C5-77723FB60F66}" destId="{471168D3-E08D-4EFE-BC76-30A59D9BD821}" srcOrd="0" destOrd="0" parTransId="{EDE7A968-6974-4770-9F9F-557594BAD79E}" sibTransId="{6589939A-41B0-4BA9-B37E-8D9017A6D602}"/>
    <dgm:cxn modelId="{DCDBFA0E-AFFF-A041-8DB0-3C836EC7DC86}" type="presOf" srcId="{4D6AEC53-CDD0-4D63-94EB-3CA34047CCA8}" destId="{E657D7AE-3DCB-DB44-96C7-1ED70EED5E9B}" srcOrd="0" destOrd="0" presId="urn:microsoft.com/office/officeart/2005/8/layout/process1"/>
    <dgm:cxn modelId="{6A1F661A-83E7-4488-829E-2A3DE35E7734}" srcId="{8CA80AB4-B1BE-4299-86B0-269234F98E69}" destId="{2092D8FA-435E-44B2-BF0D-DEC6CF68ADD4}" srcOrd="0" destOrd="0" parTransId="{B1A051C3-8F69-4FA5-B790-F69A2FF46DB2}" sibTransId="{A7C252A9-97E3-4451-9491-2A2D69E465B1}"/>
    <dgm:cxn modelId="{43B11C37-DEE9-B24E-A6A6-072D37C57F7C}" type="presOf" srcId="{8CA80AB4-B1BE-4299-86B0-269234F98E69}" destId="{09B9E13C-57D5-BA4E-889A-52190331032A}" srcOrd="0" destOrd="0" presId="urn:microsoft.com/office/officeart/2005/8/layout/process1"/>
    <dgm:cxn modelId="{0DF13D4F-609F-48D2-96D1-94AB3451F77F}" srcId="{8CA80AB4-B1BE-4299-86B0-269234F98E69}" destId="{CC956882-9468-4AFF-B0C5-77723FB60F66}" srcOrd="1" destOrd="0" parTransId="{DEFD304F-CA08-4A17-A812-E1071D3DE467}" sibTransId="{44E9FD01-1570-41DC-8743-C76B9BC8DB45}"/>
    <dgm:cxn modelId="{DCAAF56E-14FC-CE41-954B-F2A3B791B7AC}" type="presOf" srcId="{CC956882-9468-4AFF-B0C5-77723FB60F66}" destId="{14687EEE-D35E-4B4A-91F8-4B4A5EAA10B8}" srcOrd="0" destOrd="0" presId="urn:microsoft.com/office/officeart/2005/8/layout/process1"/>
    <dgm:cxn modelId="{925FC770-7FE1-BD4C-8204-BD61953FB3FB}" type="presOf" srcId="{44E9FD01-1570-41DC-8743-C76B9BC8DB45}" destId="{D7F42C95-BE11-B344-A4C2-DEBD14391728}" srcOrd="1" destOrd="0" presId="urn:microsoft.com/office/officeart/2005/8/layout/process1"/>
    <dgm:cxn modelId="{9A49A774-9F77-A741-87F3-F50038CE31C3}" type="presOf" srcId="{471168D3-E08D-4EFE-BC76-30A59D9BD821}" destId="{14687EEE-D35E-4B4A-91F8-4B4A5EAA10B8}" srcOrd="0" destOrd="1" presId="urn:microsoft.com/office/officeart/2005/8/layout/process1"/>
    <dgm:cxn modelId="{C4AC6683-B39D-4CA0-8C33-5C32F0442BF1}" srcId="{8CA80AB4-B1BE-4299-86B0-269234F98E69}" destId="{4D6AEC53-CDD0-4D63-94EB-3CA34047CCA8}" srcOrd="2" destOrd="0" parTransId="{FC171A11-C21A-4006-A548-56CB831D0C9A}" sibTransId="{7B3ECC11-F9B4-47B0-B951-0E05EB1C88AF}"/>
    <dgm:cxn modelId="{196DF493-03C7-9A44-9C7C-A78F157C3837}" type="presOf" srcId="{13AE9955-2BE3-4DB8-A208-F31DAF505202}" destId="{14687EEE-D35E-4B4A-91F8-4B4A5EAA10B8}" srcOrd="0" destOrd="2" presId="urn:microsoft.com/office/officeart/2005/8/layout/process1"/>
    <dgm:cxn modelId="{1DB9AB99-E090-6548-8CD2-FCF2B337CCAD}" type="presOf" srcId="{A7C252A9-97E3-4451-9491-2A2D69E465B1}" destId="{A05EB61F-E70F-4A46-B0E2-B093D17181C5}" srcOrd="1" destOrd="0" presId="urn:microsoft.com/office/officeart/2005/8/layout/process1"/>
    <dgm:cxn modelId="{8F0E269D-1305-E64D-B60A-131AFCFE7943}" srcId="{CC956882-9468-4AFF-B0C5-77723FB60F66}" destId="{29FB391E-9449-2C46-8ED7-D76C5B8F5E70}" srcOrd="2" destOrd="0" parTransId="{21E89CDB-5E7E-1B4B-8BE2-8B71FA0DDE73}" sibTransId="{CC676182-CDA3-A84E-AA6C-024FEFE95499}"/>
    <dgm:cxn modelId="{C90BFEA8-A873-C14E-8EDA-B9458A214B4F}" type="presOf" srcId="{2092D8FA-435E-44B2-BF0D-DEC6CF68ADD4}" destId="{374FFD16-BD30-4F48-9FD0-9A77705827A4}" srcOrd="0" destOrd="0" presId="urn:microsoft.com/office/officeart/2005/8/layout/process1"/>
    <dgm:cxn modelId="{A1C212B1-23B2-D349-9D8B-51B959B4511C}" type="presOf" srcId="{44E9FD01-1570-41DC-8743-C76B9BC8DB45}" destId="{1EBD8E96-2931-5B41-830B-FD67708C1070}" srcOrd="0" destOrd="0" presId="urn:microsoft.com/office/officeart/2005/8/layout/process1"/>
    <dgm:cxn modelId="{3DFBE2CB-1DE7-4B30-80CD-8CE2AB515150}" srcId="{CC956882-9468-4AFF-B0C5-77723FB60F66}" destId="{13AE9955-2BE3-4DB8-A208-F31DAF505202}" srcOrd="1" destOrd="0" parTransId="{5EA37A97-E9D5-4397-9B05-39950DD22AD9}" sibTransId="{6B394194-4467-4C00-9F8B-CBB460A5BE1E}"/>
    <dgm:cxn modelId="{B11A5469-6533-F74D-836A-11C104E5D2B2}" type="presParOf" srcId="{09B9E13C-57D5-BA4E-889A-52190331032A}" destId="{374FFD16-BD30-4F48-9FD0-9A77705827A4}" srcOrd="0" destOrd="0" presId="urn:microsoft.com/office/officeart/2005/8/layout/process1"/>
    <dgm:cxn modelId="{F23FAFD6-BA05-DC4E-B686-5D97ED7F69A4}" type="presParOf" srcId="{09B9E13C-57D5-BA4E-889A-52190331032A}" destId="{F71B93DA-3E3D-C446-B554-8DB27518127B}" srcOrd="1" destOrd="0" presId="urn:microsoft.com/office/officeart/2005/8/layout/process1"/>
    <dgm:cxn modelId="{44460725-2D32-0944-8AA8-DE224DD3CDE3}" type="presParOf" srcId="{F71B93DA-3E3D-C446-B554-8DB27518127B}" destId="{A05EB61F-E70F-4A46-B0E2-B093D17181C5}" srcOrd="0" destOrd="0" presId="urn:microsoft.com/office/officeart/2005/8/layout/process1"/>
    <dgm:cxn modelId="{E3B52788-A5A9-F74F-9A97-63C2211F043B}" type="presParOf" srcId="{09B9E13C-57D5-BA4E-889A-52190331032A}" destId="{14687EEE-D35E-4B4A-91F8-4B4A5EAA10B8}" srcOrd="2" destOrd="0" presId="urn:microsoft.com/office/officeart/2005/8/layout/process1"/>
    <dgm:cxn modelId="{A8472F12-D0CD-FF4A-A31B-28A78474310D}" type="presParOf" srcId="{09B9E13C-57D5-BA4E-889A-52190331032A}" destId="{1EBD8E96-2931-5B41-830B-FD67708C1070}" srcOrd="3" destOrd="0" presId="urn:microsoft.com/office/officeart/2005/8/layout/process1"/>
    <dgm:cxn modelId="{2F92B4EE-B908-9E44-98DC-307972DAB1AE}" type="presParOf" srcId="{1EBD8E96-2931-5B41-830B-FD67708C1070}" destId="{D7F42C95-BE11-B344-A4C2-DEBD14391728}" srcOrd="0" destOrd="0" presId="urn:microsoft.com/office/officeart/2005/8/layout/process1"/>
    <dgm:cxn modelId="{275A6E73-7B18-F54B-923E-08C99B437349}" type="presParOf" srcId="{09B9E13C-57D5-BA4E-889A-52190331032A}" destId="{E657D7AE-3DCB-DB44-96C7-1ED70EED5E9B}"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dirty="0"/>
            </a:p>
          </dgm:t>
        </dgm:pt>
      </mc:Choice>
      <mc:Fallback xmlns="">
        <dgm:pt modelId="{175435B6-A00E-FC46-9FD5-7E0FA8F30FCF}">
          <dgm:prSet phldrT="[Text]"/>
          <dgm:spPr>
            <a:solidFill>
              <a:schemeClr val="accent6"/>
            </a:solidFill>
          </dgm:spPr>
          <dgm:t>
            <a:bodyPr/>
            <a:lstStyle/>
            <a:p>
              <a:pPr/>
              <a:r>
                <a:rPr lang="en-US" b="0" i="0">
                  <a:latin typeface="Cambria Math" panose="02040503050406030204" pitchFamily="18" charset="0"/>
                </a:rPr>
                <a:t>𝑚</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rPr>
                      <m:t>𝑡</m:t>
                    </m:r>
                  </m:oMath>
                </m:oMathPara>
              </a14:m>
              <a:endParaRPr lang="en-US"/>
            </a:p>
          </dgm:t>
        </dgm:pt>
      </mc:Choice>
      <mc:Fallback xmlns="">
        <dgm:pt modelId="{175435B6-A00E-FC46-9FD5-7E0FA8F30FCF}">
          <dgm:prSet phldrT="[Text]"/>
          <dgm:spPr/>
          <dgm:t>
            <a:bodyPr/>
            <a:lstStyle/>
            <a:p>
              <a:pPr/>
              <a:r>
                <a:rPr lang="en-US" b="0" i="0">
                  <a:latin typeface="Cambria Math" panose="02040503050406030204" pitchFamily="18" charset="0"/>
                </a:rPr>
                <a:t>𝑡</a:t>
              </a:r>
              <a:endParaRPr lang="en-US"/>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TransferRequest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TransferFrom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TransferFromRequest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TransferResponse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Transfer</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a:t>TransferFromResponse</a:t>
          </a:r>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TransferRequest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TransferFrom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TransferFromRequest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TransferResponse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Transfer</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a:t>TransferFromResponse</a:t>
          </a:r>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𝑟</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TransferRequest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a:solidFill>
          <a:schemeClr val="tx2"/>
        </a:solidFill>
      </dgm:spPr>
      <dgm:t>
        <a:bodyPr/>
        <a:lstStyle/>
        <a:p>
          <a:r>
            <a:rPr lang="en-US" dirty="0" err="1"/>
            <a:t>RemoveRoleMemeber</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a:solidFill>
          <a:schemeClr val="tx2"/>
        </a:solidFill>
      </dgm:spPr>
      <dgm:t>
        <a:bodyPr/>
        <a:lstStyle/>
        <a:p>
          <a:r>
            <a:rPr lang="en-US" dirty="0" err="1"/>
            <a:t>AddRoleMemeber</a:t>
          </a:r>
          <a:endParaRPr lang="en-US"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33" minVer="http://schemas.openxmlformats.org/drawingml/2006/diagram"/>
    </a:ext>
  </dgm:extLst>
</dgm:dataModel>
</file>

<file path=ppt/diagrams/data160.xml><?xml version="1.0" encoding="utf-8"?>
<dgm:dataModel xmlns:dgm="http://schemas.openxmlformats.org/drawingml/2006/diagram" xmlns:a="http://schemas.openxmlformats.org/drawingml/2006/main">
  <dgm:ptLst>
    <dgm:pt modelId="{1BA25CE4-BFDA-4A7A-ADDF-5ECB20DEC03E}"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7119CBC8-10A3-410F-BE25-0B5AA9A44DD5}">
      <dgm:prSet/>
      <dgm:spPr>
        <a:blipFill>
          <a:blip xmlns:r="http://schemas.openxmlformats.org/officeDocument/2006/relationships" r:embed="rId1"/>
          <a:stretch>
            <a:fillRect l="-120"/>
          </a:stretch>
        </a:blipFill>
      </dgm:spPr>
      <dgm:t>
        <a:bodyPr/>
        <a:lstStyle/>
        <a:p>
          <a:r>
            <a:rPr lang="en-US">
              <a:noFill/>
            </a:rPr>
            <a:t> </a:t>
          </a:r>
        </a:p>
      </dgm:t>
    </dgm:pt>
    <dgm:pt modelId="{88D0F49E-CC99-4EBE-8250-369630C4E1D2}" type="parTrans" cxnId="{B1D9E854-DE42-4EBB-9352-2B3BAFE36C1D}">
      <dgm:prSet/>
      <dgm:spPr/>
      <dgm:t>
        <a:bodyPr/>
        <a:lstStyle/>
        <a:p>
          <a:endParaRPr lang="en-US"/>
        </a:p>
      </dgm:t>
    </dgm:pt>
    <dgm:pt modelId="{2297793F-1ED3-45D4-93A9-673421845E97}" type="sibTrans" cxnId="{B1D9E854-DE42-4EBB-9352-2B3BAFE36C1D}">
      <dgm:prSet/>
      <dgm:spPr/>
      <dgm:t>
        <a:bodyPr/>
        <a:lstStyle/>
        <a:p>
          <a:endParaRPr lang="en-US"/>
        </a:p>
      </dgm:t>
    </dgm:pt>
    <dgm:pt modelId="{A76629A1-B6A1-4F3E-9CDC-2FF995BF767E}">
      <dgm:prSet/>
      <dgm:spPr>
        <a:blipFill>
          <a:blip xmlns:r="http://schemas.openxmlformats.org/officeDocument/2006/relationships" r:embed="rId2"/>
          <a:stretch>
            <a:fillRect l="-120"/>
          </a:stretch>
        </a:blipFill>
      </dgm:spPr>
      <dgm:t>
        <a:bodyPr/>
        <a:lstStyle/>
        <a:p>
          <a:r>
            <a:rPr lang="en-US">
              <a:noFill/>
            </a:rPr>
            <a:t> </a:t>
          </a:r>
        </a:p>
      </dgm:t>
    </dgm:pt>
    <dgm:pt modelId="{742091D1-41AF-4E53-AD0E-784A7218A83C}" type="parTrans" cxnId="{43A5E375-A6DC-4C5F-B2F7-3D69B396B65D}">
      <dgm:prSet/>
      <dgm:spPr/>
      <dgm:t>
        <a:bodyPr/>
        <a:lstStyle/>
        <a:p>
          <a:endParaRPr lang="en-US"/>
        </a:p>
      </dgm:t>
    </dgm:pt>
    <dgm:pt modelId="{1206E58E-0209-467D-852E-FA5D6C2506F3}" type="sibTrans" cxnId="{43A5E375-A6DC-4C5F-B2F7-3D69B396B65D}">
      <dgm:prSet/>
      <dgm:spPr/>
      <dgm:t>
        <a:bodyPr/>
        <a:lstStyle/>
        <a:p>
          <a:endParaRPr lang="en-US"/>
        </a:p>
      </dgm:t>
    </dgm:pt>
    <dgm:pt modelId="{06074267-F286-4439-91D0-E765F1BD8EF7}">
      <dgm:prSet/>
      <dgm:spPr/>
      <dgm:t>
        <a:bodyPr/>
        <a:lstStyle/>
        <a:p>
          <a:r>
            <a:rPr lang="en-US"/>
            <a:t>A new branch is created from a parent branch when it is added but does not represent a complete token.  For example, non-transferable would represent a branch on Non-Fungible, but would not be a branch on Fungible.</a:t>
          </a:r>
        </a:p>
      </dgm:t>
    </dgm:pt>
    <dgm:pt modelId="{F6CC83F2-F343-4836-8648-C9B79EB15437}" type="parTrans" cxnId="{DB28B4BF-E4F9-4186-B105-3D170014FDA1}">
      <dgm:prSet/>
      <dgm:spPr/>
      <dgm:t>
        <a:bodyPr/>
        <a:lstStyle/>
        <a:p>
          <a:endParaRPr lang="en-US"/>
        </a:p>
      </dgm:t>
    </dgm:pt>
    <dgm:pt modelId="{EFB511A1-A989-459B-95C0-BD3DFF41C175}" type="sibTrans" cxnId="{DB28B4BF-E4F9-4186-B105-3D170014FDA1}">
      <dgm:prSet/>
      <dgm:spPr/>
      <dgm:t>
        <a:bodyPr/>
        <a:lstStyle/>
        <a:p>
          <a:endParaRPr lang="en-US"/>
        </a:p>
      </dgm:t>
    </dgm:pt>
    <dgm:pt modelId="{A5077B65-F309-4D49-8AB2-3BEC71539E11}">
      <dgm:prSet/>
      <dgm:spPr/>
      <dgm:t>
        <a:bodyPr/>
        <a:lstStyle/>
        <a:p>
          <a:r>
            <a:rPr lang="en-US"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a:t>
          </a:r>
        </a:p>
      </dgm:t>
    </dgm:pt>
    <dgm:pt modelId="{D0C497EC-27BE-474B-8C1F-56691202F0A9}" type="parTrans" cxnId="{D82B05A3-6497-4262-B837-D6130C90F3AA}">
      <dgm:prSet/>
      <dgm:spPr/>
      <dgm:t>
        <a:bodyPr/>
        <a:lstStyle/>
        <a:p>
          <a:endParaRPr lang="en-US"/>
        </a:p>
      </dgm:t>
    </dgm:pt>
    <dgm:pt modelId="{C29CB13A-7E59-4209-A03F-1698AC77D9C3}" type="sibTrans" cxnId="{D82B05A3-6497-4262-B837-D6130C90F3AA}">
      <dgm:prSet/>
      <dgm:spPr/>
      <dgm:t>
        <a:bodyPr/>
        <a:lstStyle/>
        <a:p>
          <a:endParaRPr lang="en-US"/>
        </a:p>
      </dgm:t>
    </dgm:pt>
    <dgm:pt modelId="{B4F10FCC-427C-1649-9778-C9D2D10A3B5D}" type="pres">
      <dgm:prSet presAssocID="{1BA25CE4-BFDA-4A7A-ADDF-5ECB20DEC03E}" presName="linear" presStyleCnt="0">
        <dgm:presLayoutVars>
          <dgm:animLvl val="lvl"/>
          <dgm:resizeHandles val="exact"/>
        </dgm:presLayoutVars>
      </dgm:prSet>
      <dgm:spPr/>
    </dgm:pt>
    <dgm:pt modelId="{71993FC6-C615-1242-A5CB-46AD085C9AB9}" type="pres">
      <dgm:prSet presAssocID="{7119CBC8-10A3-410F-BE25-0B5AA9A44DD5}" presName="parentText" presStyleLbl="node1" presStyleIdx="0" presStyleCnt="4">
        <dgm:presLayoutVars>
          <dgm:chMax val="0"/>
          <dgm:bulletEnabled val="1"/>
        </dgm:presLayoutVars>
      </dgm:prSet>
      <dgm:spPr/>
    </dgm:pt>
    <dgm:pt modelId="{7F0A53C3-8178-6948-83B1-150F8EE6C0AA}" type="pres">
      <dgm:prSet presAssocID="{2297793F-1ED3-45D4-93A9-673421845E97}" presName="spacer" presStyleCnt="0"/>
      <dgm:spPr/>
    </dgm:pt>
    <dgm:pt modelId="{726FD45F-6285-C544-96B4-A195F3E97B19}" type="pres">
      <dgm:prSet presAssocID="{A76629A1-B6A1-4F3E-9CDC-2FF995BF767E}" presName="parentText" presStyleLbl="node1" presStyleIdx="1" presStyleCnt="4">
        <dgm:presLayoutVars>
          <dgm:chMax val="0"/>
          <dgm:bulletEnabled val="1"/>
        </dgm:presLayoutVars>
      </dgm:prSet>
      <dgm:spPr/>
    </dgm:pt>
    <dgm:pt modelId="{211F66A7-8E63-9547-BAE9-39FC6FDF21F0}" type="pres">
      <dgm:prSet presAssocID="{1206E58E-0209-467D-852E-FA5D6C2506F3}" presName="spacer" presStyleCnt="0"/>
      <dgm:spPr/>
    </dgm:pt>
    <dgm:pt modelId="{A5C43F8F-D0F9-F140-A459-EC86E219E156}" type="pres">
      <dgm:prSet presAssocID="{06074267-F286-4439-91D0-E765F1BD8EF7}" presName="parentText" presStyleLbl="node1" presStyleIdx="2" presStyleCnt="4">
        <dgm:presLayoutVars>
          <dgm:chMax val="0"/>
          <dgm:bulletEnabled val="1"/>
        </dgm:presLayoutVars>
      </dgm:prSet>
      <dgm:spPr/>
    </dgm:pt>
    <dgm:pt modelId="{99C12CDC-A23F-9843-AF0F-CA50271FA959}" type="pres">
      <dgm:prSet presAssocID="{EFB511A1-A989-459B-95C0-BD3DFF41C175}" presName="spacer" presStyleCnt="0"/>
      <dgm:spPr/>
    </dgm:pt>
    <dgm:pt modelId="{8250E9E3-A066-2F44-8D9C-3A85D0BEAFE7}" type="pres">
      <dgm:prSet presAssocID="{A5077B65-F309-4D49-8AB2-3BEC71539E11}" presName="parentText" presStyleLbl="node1" presStyleIdx="3" presStyleCnt="4">
        <dgm:presLayoutVars>
          <dgm:chMax val="0"/>
          <dgm:bulletEnabled val="1"/>
        </dgm:presLayoutVars>
      </dgm:prSet>
      <dgm:spPr/>
    </dgm:pt>
  </dgm:ptLst>
  <dgm:cxnLst>
    <dgm:cxn modelId="{F6AC7C24-6712-254A-92C4-22AAC691F6AC}" type="presOf" srcId="{1BA25CE4-BFDA-4A7A-ADDF-5ECB20DEC03E}" destId="{B4F10FCC-427C-1649-9778-C9D2D10A3B5D}" srcOrd="0" destOrd="0" presId="urn:microsoft.com/office/officeart/2005/8/layout/vList2"/>
    <dgm:cxn modelId="{DB31232F-7AE3-5D49-8775-149DBB04EA00}" type="presOf" srcId="{A5077B65-F309-4D49-8AB2-3BEC71539E11}" destId="{8250E9E3-A066-2F44-8D9C-3A85D0BEAFE7}" srcOrd="0" destOrd="0" presId="urn:microsoft.com/office/officeart/2005/8/layout/vList2"/>
    <dgm:cxn modelId="{B1D9E854-DE42-4EBB-9352-2B3BAFE36C1D}" srcId="{1BA25CE4-BFDA-4A7A-ADDF-5ECB20DEC03E}" destId="{7119CBC8-10A3-410F-BE25-0B5AA9A44DD5}" srcOrd="0" destOrd="0" parTransId="{88D0F49E-CC99-4EBE-8250-369630C4E1D2}" sibTransId="{2297793F-1ED3-45D4-93A9-673421845E97}"/>
    <dgm:cxn modelId="{43A5E375-A6DC-4C5F-B2F7-3D69B396B65D}" srcId="{1BA25CE4-BFDA-4A7A-ADDF-5ECB20DEC03E}" destId="{A76629A1-B6A1-4F3E-9CDC-2FF995BF767E}" srcOrd="1" destOrd="0" parTransId="{742091D1-41AF-4E53-AD0E-784A7218A83C}" sibTransId="{1206E58E-0209-467D-852E-FA5D6C2506F3}"/>
    <dgm:cxn modelId="{CEF08D94-7E5E-B742-8471-5947BB6EF461}" type="presOf" srcId="{06074267-F286-4439-91D0-E765F1BD8EF7}" destId="{A5C43F8F-D0F9-F140-A459-EC86E219E156}" srcOrd="0" destOrd="0" presId="urn:microsoft.com/office/officeart/2005/8/layout/vList2"/>
    <dgm:cxn modelId="{D82B05A3-6497-4262-B837-D6130C90F3AA}" srcId="{1BA25CE4-BFDA-4A7A-ADDF-5ECB20DEC03E}" destId="{A5077B65-F309-4D49-8AB2-3BEC71539E11}" srcOrd="3" destOrd="0" parTransId="{D0C497EC-27BE-474B-8C1F-56691202F0A9}" sibTransId="{C29CB13A-7E59-4209-A03F-1698AC77D9C3}"/>
    <dgm:cxn modelId="{2F24DEA6-722A-6A42-A29A-7489DF785410}" type="presOf" srcId="{7119CBC8-10A3-410F-BE25-0B5AA9A44DD5}" destId="{71993FC6-C615-1242-A5CB-46AD085C9AB9}" srcOrd="0" destOrd="0" presId="urn:microsoft.com/office/officeart/2005/8/layout/vList2"/>
    <dgm:cxn modelId="{DB28B4BF-E4F9-4186-B105-3D170014FDA1}" srcId="{1BA25CE4-BFDA-4A7A-ADDF-5ECB20DEC03E}" destId="{06074267-F286-4439-91D0-E765F1BD8EF7}" srcOrd="2" destOrd="0" parTransId="{F6CC83F2-F343-4836-8648-C9B79EB15437}" sibTransId="{EFB511A1-A989-459B-95C0-BD3DFF41C175}"/>
    <dgm:cxn modelId="{93AE42E3-FD20-F24B-BB82-00D1BD8EC253}" type="presOf" srcId="{A76629A1-B6A1-4F3E-9CDC-2FF995BF767E}" destId="{726FD45F-6285-C544-96B4-A195F3E97B19}" srcOrd="0" destOrd="0" presId="urn:microsoft.com/office/officeart/2005/8/layout/vList2"/>
    <dgm:cxn modelId="{3E9E8DAF-A308-E746-882E-433B01E85542}" type="presParOf" srcId="{B4F10FCC-427C-1649-9778-C9D2D10A3B5D}" destId="{71993FC6-C615-1242-A5CB-46AD085C9AB9}" srcOrd="0" destOrd="0" presId="urn:microsoft.com/office/officeart/2005/8/layout/vList2"/>
    <dgm:cxn modelId="{46DC15A6-183E-2F46-8301-3578F671B3E9}" type="presParOf" srcId="{B4F10FCC-427C-1649-9778-C9D2D10A3B5D}" destId="{7F0A53C3-8178-6948-83B1-150F8EE6C0AA}" srcOrd="1" destOrd="0" presId="urn:microsoft.com/office/officeart/2005/8/layout/vList2"/>
    <dgm:cxn modelId="{DF32B0A2-6D1C-A441-9821-DA515AEA79AC}" type="presParOf" srcId="{B4F10FCC-427C-1649-9778-C9D2D10A3B5D}" destId="{726FD45F-6285-C544-96B4-A195F3E97B19}" srcOrd="2" destOrd="0" presId="urn:microsoft.com/office/officeart/2005/8/layout/vList2"/>
    <dgm:cxn modelId="{72A0F1EB-4475-6B4E-8A6A-C6F384549786}" type="presParOf" srcId="{B4F10FCC-427C-1649-9778-C9D2D10A3B5D}" destId="{211F66A7-8E63-9547-BAE9-39FC6FDF21F0}" srcOrd="3" destOrd="0" presId="urn:microsoft.com/office/officeart/2005/8/layout/vList2"/>
    <dgm:cxn modelId="{AB70E1B2-2E5C-8048-A946-F7F40B225336}" type="presParOf" srcId="{B4F10FCC-427C-1649-9778-C9D2D10A3B5D}" destId="{A5C43F8F-D0F9-F140-A459-EC86E219E156}" srcOrd="4" destOrd="0" presId="urn:microsoft.com/office/officeart/2005/8/layout/vList2"/>
    <dgm:cxn modelId="{00B481C8-0706-844E-83C4-4E7FF3C53375}" type="presParOf" srcId="{B4F10FCC-427C-1649-9778-C9D2D10A3B5D}" destId="{99C12CDC-A23F-9843-AF0F-CA50271FA959}" srcOrd="5" destOrd="0" presId="urn:microsoft.com/office/officeart/2005/8/layout/vList2"/>
    <dgm:cxn modelId="{E3EC53BE-6156-1845-AE92-255C56376390}" type="presParOf" srcId="{B4F10FCC-427C-1649-9778-C9D2D10A3B5D}" destId="{8250E9E3-A066-2F44-8D9C-3A85D0BEAFE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TransferRequest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a:solidFill>
          <a:schemeClr val="tx2"/>
        </a:solidFill>
      </dgm:spPr>
      <dgm:t>
        <a:bodyPr/>
        <a:lstStyle/>
        <a:p>
          <a:r>
            <a:rPr lang="en-US" dirty="0" err="1"/>
            <a:t>RemoveRoleMemeber</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a:solidFill>
          <a:schemeClr val="tx2"/>
        </a:solidFill>
      </dgm:spPr>
      <dgm:t>
        <a:bodyPr/>
        <a:lstStyle/>
        <a:p>
          <a:r>
            <a:rPr lang="en-US" dirty="0" err="1"/>
            <a:t>AddRoleMemeber</a:t>
          </a:r>
          <a:endParaRPr lang="en-US"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𝑆𝐶</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𝑆𝐶</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t</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42"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t</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3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mc:AlternateContent xmlns:mc="http://schemas.openxmlformats.org/markup-compatibility/2006" xmlns:a14="http://schemas.microsoft.com/office/drawing/2010/main">
      <mc:Choice Requires="a14">
        <dgm:pt modelId="{E913C483-6AC4-4DC5-8995-2B0DB24D6EB6}" type="sibTrans" cxnId="{11D06CFE-AB40-41ED-B5D5-131AB85248A3}">
          <dgm:prSet phldrT="01" custT="1"/>
          <dgm:spPr/>
          <dgm:t>
            <a:bodyPr/>
            <a:lstStyle/>
            <a:p>
              <a14:m>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smtClean="0">
                          <a:latin typeface="Cambria Math" panose="02040503050406030204" pitchFamily="18" charset="0"/>
                        </a:rPr>
                        <m:t> </m:t>
                      </m:r>
                      <m:r>
                        <a:rPr lang="en-US" sz="3200" i="1" smtClean="0">
                          <a:latin typeface="Cambria Math" panose="02040503050406030204" pitchFamily="18" charset="0"/>
                          <a:ea typeface="Cambria Math" panose="02040503050406030204" pitchFamily="18" charset="0"/>
                        </a:rPr>
                        <m:t>𝜏</m:t>
                      </m:r>
                    </m:e>
                    <m:sub>
                      <m:r>
                        <m:rPr>
                          <m:sty m:val="p"/>
                        </m:rPr>
                        <a:rPr lang="el-GR" sz="3200" i="1" smtClean="0">
                          <a:latin typeface="Cambria Math" panose="02040503050406030204" pitchFamily="18" charset="0"/>
                          <a:ea typeface="Cambria Math" panose="02040503050406030204" pitchFamily="18" charset="0"/>
                        </a:rPr>
                        <m:t>Ϝ</m:t>
                      </m:r>
                    </m:sub>
                  </m:sSub>
                </m:oMath>
              </a14:m>
              <a:r>
                <a:rPr lang="en-US" sz="3000" dirty="0"/>
                <a:t> - Fungible</a:t>
              </a:r>
            </a:p>
          </dgm:t>
        </dgm:pt>
      </mc:Choice>
      <mc:Fallback xmlns="">
        <dgm:pt modelId="{E913C483-6AC4-4DC5-8995-2B0DB24D6EB6}" type="sibTrans" cxnId="{11D06CFE-AB40-41ED-B5D5-131AB85248A3}">
          <dgm:prSet phldrT="01" custT="1"/>
          <dgm:spPr/>
          <dgm:t>
            <a:bodyPr/>
            <a:lstStyle/>
            <a:p>
              <a:r>
                <a:rPr lang="en-US" sz="3200" i="0">
                  <a:latin typeface="Cambria Math" panose="02040503050406030204" pitchFamily="18" charset="0"/>
                  <a:ea typeface="Cambria Math" panose="02040503050406030204" pitchFamily="18" charset="0"/>
                </a:rPr>
                <a:t>〖</a:t>
              </a:r>
              <a:r>
                <a:rPr lang="en-US" sz="3200" i="0"/>
                <a:t> </a:t>
              </a:r>
              <a:r>
                <a:rPr lang="en-US" sz="3200" i="0">
                  <a:latin typeface="Cambria Math" panose="02040503050406030204" pitchFamily="18" charset="0"/>
                  <a:ea typeface="Cambria Math" panose="02040503050406030204" pitchFamily="18" charset="0"/>
                </a:rPr>
                <a:t>𝜏〗_</a:t>
              </a:r>
              <a:r>
                <a:rPr lang="el-GR" sz="3200" i="0">
                  <a:latin typeface="Cambria Math" panose="02040503050406030204" pitchFamily="18" charset="0"/>
                  <a:ea typeface="Cambria Math" panose="02040503050406030204" pitchFamily="18" charset="0"/>
                </a:rPr>
                <a:t>Ϝ</a:t>
              </a:r>
              <a:r>
                <a:rPr lang="en-US" sz="3000" dirty="0"/>
                <a:t> - Fungible</a:t>
              </a:r>
            </a:p>
          </dgm:t>
        </dgm:pt>
      </mc:Fallback>
    </mc:AlternateConten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mc:AlternateContent xmlns:mc="http://schemas.openxmlformats.org/markup-compatibility/2006" xmlns:a14="http://schemas.microsoft.com/office/drawing/2010/main">
      <mc:Choice Requires="a14">
        <dgm:pt modelId="{B1A632C0-4975-4A6C-9A2B-2A5E89502DEC}" type="sibTrans" cxnId="{AD11D980-236F-4BF4-A5EB-C94EFE8DDBC7}">
          <dgm:prSet phldrT="02"/>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Non-fungible</a:t>
              </a:r>
            </a:p>
          </dgm:t>
        </dgm:pt>
      </mc:Choice>
      <mc:Fallback xmlns="">
        <dgm:pt modelId="{B1A632C0-4975-4A6C-9A2B-2A5E89502DEC}" type="sibTrans" cxnId="{AD11D980-236F-4BF4-A5EB-C94EFE8DDBC7}">
          <dgm:prSet phldrT="02"/>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Non-fungible</a:t>
              </a:r>
            </a:p>
          </dgm:t>
        </dgm:pt>
      </mc:Fallback>
    </mc:AlternateConten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BA25CE4-BFDA-4A7A-ADDF-5ECB20DEC03E}"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7119CBC8-10A3-410F-BE25-0B5AA9A44DD5}">
          <dgm:prSet/>
          <dgm:spPr/>
          <dgm:t>
            <a:bodyPr/>
            <a:lstStyle/>
            <a:p>
              <a:r>
                <a:rPr lang="en-US" dirty="0"/>
                <a:t>Tokens begin at a common root named Base - </a:t>
              </a:r>
              <a14:m>
                <m:oMath xmlns:m="http://schemas.openxmlformats.org/officeDocument/2006/math">
                  <m:r>
                    <a:rPr lang="en-US" i="1" smtClean="0">
                      <a:latin typeface="Cambria Math" panose="02040503050406030204" pitchFamily="18" charset="0"/>
                      <a:ea typeface="Cambria Math" panose="02040503050406030204" pitchFamily="18" charset="0"/>
                    </a:rPr>
                    <m:t>𝜏</m:t>
                  </m:r>
                </m:oMath>
              </a14:m>
              <a:endParaRPr lang="en-US" dirty="0"/>
            </a:p>
          </dgm:t>
        </dgm:pt>
      </mc:Choice>
      <mc:Fallback xmlns="">
        <dgm:pt modelId="{7119CBC8-10A3-410F-BE25-0B5AA9A44DD5}">
          <dgm:prSet/>
          <dgm:spPr/>
          <dgm:t>
            <a:bodyPr/>
            <a:lstStyle/>
            <a:p>
              <a:r>
                <a:rPr lang="en-US" dirty="0"/>
                <a:t>Tokens begin at a common root named Base - </a:t>
              </a:r>
              <a:r>
                <a:rPr lang="en-US" i="0">
                  <a:latin typeface="Cambria Math" panose="02040503050406030204" pitchFamily="18" charset="0"/>
                  <a:ea typeface="Cambria Math" panose="02040503050406030204" pitchFamily="18" charset="0"/>
                </a:rPr>
                <a:t>𝜏</a:t>
              </a:r>
              <a:endParaRPr lang="en-US" dirty="0"/>
            </a:p>
          </dgm:t>
        </dgm:pt>
      </mc:Fallback>
    </mc:AlternateContent>
    <dgm:pt modelId="{88D0F49E-CC99-4EBE-8250-369630C4E1D2}" type="parTrans" cxnId="{B1D9E854-DE42-4EBB-9352-2B3BAFE36C1D}">
      <dgm:prSet/>
      <dgm:spPr/>
      <dgm:t>
        <a:bodyPr/>
        <a:lstStyle/>
        <a:p>
          <a:endParaRPr lang="en-US"/>
        </a:p>
      </dgm:t>
    </dgm:pt>
    <dgm:pt modelId="{2297793F-1ED3-45D4-93A9-673421845E97}" type="sibTrans" cxnId="{B1D9E854-DE42-4EBB-9352-2B3BAFE36C1D}">
      <dgm:prSet/>
      <dgm:spPr/>
      <dgm:t>
        <a:bodyPr/>
        <a:lstStyle/>
        <a:p>
          <a:endParaRPr lang="en-US"/>
        </a:p>
      </dgm:t>
    </dgm:pt>
    <mc:AlternateContent xmlns:mc="http://schemas.openxmlformats.org/markup-compatibility/2006" xmlns:a14="http://schemas.microsoft.com/office/drawing/2010/main">
      <mc:Choice Requires="a14">
        <dgm:pt modelId="{A76629A1-B6A1-4F3E-9CDC-2FF995BF767E}">
          <dgm:prSet/>
          <dgm:spPr/>
          <dgm:t>
            <a:bodyPr/>
            <a:lstStyle/>
            <a:p>
              <a:r>
                <a:rPr lang="en-US" dirty="0"/>
                <a:t>Base has 2 initial branches: Fungible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smtClean="0">
                          <a:latin typeface="Cambria Math" panose="02040503050406030204" pitchFamily="18" charset="0"/>
                        </a:rPr>
                        <m:t> </m:t>
                      </m:r>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r>
                <a:rPr lang="en-US" dirty="0"/>
                <a:t>  and Non-Fungible</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smtClean="0">
                          <a:latin typeface="Cambria Math" panose="02040503050406030204" pitchFamily="18" charset="0"/>
                        </a:rPr>
                        <m:t> </m:t>
                      </m:r>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  More top-level branches can be added</a:t>
              </a:r>
            </a:p>
          </dgm:t>
        </dgm:pt>
      </mc:Choice>
      <mc:Fallback xmlns="">
        <dgm:pt modelId="{A76629A1-B6A1-4F3E-9CDC-2FF995BF767E}">
          <dgm:prSet/>
          <dgm:spPr/>
          <dgm:t>
            <a:bodyPr/>
            <a:lstStyle/>
            <a:p>
              <a:r>
                <a:rPr lang="en-US" dirty="0"/>
                <a:t>Base has 2 initial branches: Fungible </a:t>
              </a:r>
              <a:r>
                <a:rPr lang="en-US" i="0">
                  <a:latin typeface="Cambria Math" panose="02040503050406030204" pitchFamily="18" charset="0"/>
                  <a:ea typeface="Cambria Math" panose="02040503050406030204" pitchFamily="18" charset="0"/>
                </a:rPr>
                <a:t>〖</a:t>
              </a:r>
              <a:r>
                <a:rPr lang="en-US" i="0">
                  <a:latin typeface="Cambria Math" panose="02040503050406030204" pitchFamily="18" charset="0"/>
                </a:rPr>
                <a:t>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r>
                <a:rPr lang="en-US" dirty="0"/>
                <a:t>  and Non-Fungible</a:t>
              </a:r>
              <a:r>
                <a:rPr lang="en-US" i="0">
                  <a:latin typeface="Cambria Math" panose="02040503050406030204" pitchFamily="18" charset="0"/>
                  <a:ea typeface="Cambria Math" panose="02040503050406030204" pitchFamily="18" charset="0"/>
                </a:rPr>
                <a:t>〖</a:t>
              </a:r>
              <a:r>
                <a:rPr lang="en-US" i="0">
                  <a:latin typeface="Cambria Math" panose="02040503050406030204" pitchFamily="18" charset="0"/>
                </a:rPr>
                <a:t>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  More top-level branches can be added</a:t>
              </a:r>
            </a:p>
          </dgm:t>
        </dgm:pt>
      </mc:Fallback>
    </mc:AlternateContent>
    <dgm:pt modelId="{742091D1-41AF-4E53-AD0E-784A7218A83C}" type="parTrans" cxnId="{43A5E375-A6DC-4C5F-B2F7-3D69B396B65D}">
      <dgm:prSet/>
      <dgm:spPr/>
      <dgm:t>
        <a:bodyPr/>
        <a:lstStyle/>
        <a:p>
          <a:endParaRPr lang="en-US"/>
        </a:p>
      </dgm:t>
    </dgm:pt>
    <dgm:pt modelId="{1206E58E-0209-467D-852E-FA5D6C2506F3}" type="sibTrans" cxnId="{43A5E375-A6DC-4C5F-B2F7-3D69B396B65D}">
      <dgm:prSet/>
      <dgm:spPr/>
      <dgm:t>
        <a:bodyPr/>
        <a:lstStyle/>
        <a:p>
          <a:endParaRPr lang="en-US"/>
        </a:p>
      </dgm:t>
    </dgm:pt>
    <dgm:pt modelId="{06074267-F286-4439-91D0-E765F1BD8EF7}">
      <dgm:prSet/>
      <dgm:spPr/>
      <dgm:t>
        <a:bodyPr/>
        <a:lstStyle/>
        <a:p>
          <a:r>
            <a:rPr lang="en-US"/>
            <a:t>A new branch is created from a parent branch when it is added but does not represent a complete token.  For example, non-transferable would represent a branch on Non-Fungible, but would not be a branch on Fungible.</a:t>
          </a:r>
        </a:p>
      </dgm:t>
    </dgm:pt>
    <dgm:pt modelId="{F6CC83F2-F343-4836-8648-C9B79EB15437}" type="parTrans" cxnId="{DB28B4BF-E4F9-4186-B105-3D170014FDA1}">
      <dgm:prSet/>
      <dgm:spPr/>
      <dgm:t>
        <a:bodyPr/>
        <a:lstStyle/>
        <a:p>
          <a:endParaRPr lang="en-US"/>
        </a:p>
      </dgm:t>
    </dgm:pt>
    <dgm:pt modelId="{EFB511A1-A989-459B-95C0-BD3DFF41C175}" type="sibTrans" cxnId="{DB28B4BF-E4F9-4186-B105-3D170014FDA1}">
      <dgm:prSet/>
      <dgm:spPr/>
      <dgm:t>
        <a:bodyPr/>
        <a:lstStyle/>
        <a:p>
          <a:endParaRPr lang="en-US"/>
        </a:p>
      </dgm:t>
    </dgm:pt>
    <dgm:pt modelId="{A5077B65-F309-4D49-8AB2-3BEC71539E11}">
      <dgm:prSet/>
      <dgm:spPr/>
      <dgm:t>
        <a:bodyPr/>
        <a:lstStyle/>
        <a:p>
          <a:r>
            <a:rPr lang="en-US"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a:t>
          </a:r>
        </a:p>
      </dgm:t>
    </dgm:pt>
    <dgm:pt modelId="{D0C497EC-27BE-474B-8C1F-56691202F0A9}" type="parTrans" cxnId="{D82B05A3-6497-4262-B837-D6130C90F3AA}">
      <dgm:prSet/>
      <dgm:spPr/>
      <dgm:t>
        <a:bodyPr/>
        <a:lstStyle/>
        <a:p>
          <a:endParaRPr lang="en-US"/>
        </a:p>
      </dgm:t>
    </dgm:pt>
    <dgm:pt modelId="{C29CB13A-7E59-4209-A03F-1698AC77D9C3}" type="sibTrans" cxnId="{D82B05A3-6497-4262-B837-D6130C90F3AA}">
      <dgm:prSet/>
      <dgm:spPr/>
      <dgm:t>
        <a:bodyPr/>
        <a:lstStyle/>
        <a:p>
          <a:endParaRPr lang="en-US"/>
        </a:p>
      </dgm:t>
    </dgm:pt>
    <dgm:pt modelId="{B4F10FCC-427C-1649-9778-C9D2D10A3B5D}" type="pres">
      <dgm:prSet presAssocID="{1BA25CE4-BFDA-4A7A-ADDF-5ECB20DEC03E}" presName="linear" presStyleCnt="0">
        <dgm:presLayoutVars>
          <dgm:animLvl val="lvl"/>
          <dgm:resizeHandles val="exact"/>
        </dgm:presLayoutVars>
      </dgm:prSet>
      <dgm:spPr/>
    </dgm:pt>
    <dgm:pt modelId="{71993FC6-C615-1242-A5CB-46AD085C9AB9}" type="pres">
      <dgm:prSet presAssocID="{7119CBC8-10A3-410F-BE25-0B5AA9A44DD5}" presName="parentText" presStyleLbl="node1" presStyleIdx="0" presStyleCnt="4">
        <dgm:presLayoutVars>
          <dgm:chMax val="0"/>
          <dgm:bulletEnabled val="1"/>
        </dgm:presLayoutVars>
      </dgm:prSet>
      <dgm:spPr/>
    </dgm:pt>
    <dgm:pt modelId="{7F0A53C3-8178-6948-83B1-150F8EE6C0AA}" type="pres">
      <dgm:prSet presAssocID="{2297793F-1ED3-45D4-93A9-673421845E97}" presName="spacer" presStyleCnt="0"/>
      <dgm:spPr/>
    </dgm:pt>
    <dgm:pt modelId="{726FD45F-6285-C544-96B4-A195F3E97B19}" type="pres">
      <dgm:prSet presAssocID="{A76629A1-B6A1-4F3E-9CDC-2FF995BF767E}" presName="parentText" presStyleLbl="node1" presStyleIdx="1" presStyleCnt="4">
        <dgm:presLayoutVars>
          <dgm:chMax val="0"/>
          <dgm:bulletEnabled val="1"/>
        </dgm:presLayoutVars>
      </dgm:prSet>
      <dgm:spPr/>
    </dgm:pt>
    <dgm:pt modelId="{211F66A7-8E63-9547-BAE9-39FC6FDF21F0}" type="pres">
      <dgm:prSet presAssocID="{1206E58E-0209-467D-852E-FA5D6C2506F3}" presName="spacer" presStyleCnt="0"/>
      <dgm:spPr/>
    </dgm:pt>
    <dgm:pt modelId="{A5C43F8F-D0F9-F140-A459-EC86E219E156}" type="pres">
      <dgm:prSet presAssocID="{06074267-F286-4439-91D0-E765F1BD8EF7}" presName="parentText" presStyleLbl="node1" presStyleIdx="2" presStyleCnt="4">
        <dgm:presLayoutVars>
          <dgm:chMax val="0"/>
          <dgm:bulletEnabled val="1"/>
        </dgm:presLayoutVars>
      </dgm:prSet>
      <dgm:spPr/>
    </dgm:pt>
    <dgm:pt modelId="{99C12CDC-A23F-9843-AF0F-CA50271FA959}" type="pres">
      <dgm:prSet presAssocID="{EFB511A1-A989-459B-95C0-BD3DFF41C175}" presName="spacer" presStyleCnt="0"/>
      <dgm:spPr/>
    </dgm:pt>
    <dgm:pt modelId="{8250E9E3-A066-2F44-8D9C-3A85D0BEAFE7}" type="pres">
      <dgm:prSet presAssocID="{A5077B65-F309-4D49-8AB2-3BEC71539E11}" presName="parentText" presStyleLbl="node1" presStyleIdx="3" presStyleCnt="4">
        <dgm:presLayoutVars>
          <dgm:chMax val="0"/>
          <dgm:bulletEnabled val="1"/>
        </dgm:presLayoutVars>
      </dgm:prSet>
      <dgm:spPr/>
    </dgm:pt>
  </dgm:ptLst>
  <dgm:cxnLst>
    <dgm:cxn modelId="{F6AC7C24-6712-254A-92C4-22AAC691F6AC}" type="presOf" srcId="{1BA25CE4-BFDA-4A7A-ADDF-5ECB20DEC03E}" destId="{B4F10FCC-427C-1649-9778-C9D2D10A3B5D}" srcOrd="0" destOrd="0" presId="urn:microsoft.com/office/officeart/2005/8/layout/vList2"/>
    <dgm:cxn modelId="{DB31232F-7AE3-5D49-8775-149DBB04EA00}" type="presOf" srcId="{A5077B65-F309-4D49-8AB2-3BEC71539E11}" destId="{8250E9E3-A066-2F44-8D9C-3A85D0BEAFE7}" srcOrd="0" destOrd="0" presId="urn:microsoft.com/office/officeart/2005/8/layout/vList2"/>
    <dgm:cxn modelId="{B1D9E854-DE42-4EBB-9352-2B3BAFE36C1D}" srcId="{1BA25CE4-BFDA-4A7A-ADDF-5ECB20DEC03E}" destId="{7119CBC8-10A3-410F-BE25-0B5AA9A44DD5}" srcOrd="0" destOrd="0" parTransId="{88D0F49E-CC99-4EBE-8250-369630C4E1D2}" sibTransId="{2297793F-1ED3-45D4-93A9-673421845E97}"/>
    <dgm:cxn modelId="{43A5E375-A6DC-4C5F-B2F7-3D69B396B65D}" srcId="{1BA25CE4-BFDA-4A7A-ADDF-5ECB20DEC03E}" destId="{A76629A1-B6A1-4F3E-9CDC-2FF995BF767E}" srcOrd="1" destOrd="0" parTransId="{742091D1-41AF-4E53-AD0E-784A7218A83C}" sibTransId="{1206E58E-0209-467D-852E-FA5D6C2506F3}"/>
    <dgm:cxn modelId="{CEF08D94-7E5E-B742-8471-5947BB6EF461}" type="presOf" srcId="{06074267-F286-4439-91D0-E765F1BD8EF7}" destId="{A5C43F8F-D0F9-F140-A459-EC86E219E156}" srcOrd="0" destOrd="0" presId="urn:microsoft.com/office/officeart/2005/8/layout/vList2"/>
    <dgm:cxn modelId="{D82B05A3-6497-4262-B837-D6130C90F3AA}" srcId="{1BA25CE4-BFDA-4A7A-ADDF-5ECB20DEC03E}" destId="{A5077B65-F309-4D49-8AB2-3BEC71539E11}" srcOrd="3" destOrd="0" parTransId="{D0C497EC-27BE-474B-8C1F-56691202F0A9}" sibTransId="{C29CB13A-7E59-4209-A03F-1698AC77D9C3}"/>
    <dgm:cxn modelId="{2F24DEA6-722A-6A42-A29A-7489DF785410}" type="presOf" srcId="{7119CBC8-10A3-410F-BE25-0B5AA9A44DD5}" destId="{71993FC6-C615-1242-A5CB-46AD085C9AB9}" srcOrd="0" destOrd="0" presId="urn:microsoft.com/office/officeart/2005/8/layout/vList2"/>
    <dgm:cxn modelId="{DB28B4BF-E4F9-4186-B105-3D170014FDA1}" srcId="{1BA25CE4-BFDA-4A7A-ADDF-5ECB20DEC03E}" destId="{06074267-F286-4439-91D0-E765F1BD8EF7}" srcOrd="2" destOrd="0" parTransId="{F6CC83F2-F343-4836-8648-C9B79EB15437}" sibTransId="{EFB511A1-A989-459B-95C0-BD3DFF41C175}"/>
    <dgm:cxn modelId="{93AE42E3-FD20-F24B-BB82-00D1BD8EC253}" type="presOf" srcId="{A76629A1-B6A1-4F3E-9CDC-2FF995BF767E}" destId="{726FD45F-6285-C544-96B4-A195F3E97B19}" srcOrd="0" destOrd="0" presId="urn:microsoft.com/office/officeart/2005/8/layout/vList2"/>
    <dgm:cxn modelId="{3E9E8DAF-A308-E746-882E-433B01E85542}" type="presParOf" srcId="{B4F10FCC-427C-1649-9778-C9D2D10A3B5D}" destId="{71993FC6-C615-1242-A5CB-46AD085C9AB9}" srcOrd="0" destOrd="0" presId="urn:microsoft.com/office/officeart/2005/8/layout/vList2"/>
    <dgm:cxn modelId="{46DC15A6-183E-2F46-8301-3578F671B3E9}" type="presParOf" srcId="{B4F10FCC-427C-1649-9778-C9D2D10A3B5D}" destId="{7F0A53C3-8178-6948-83B1-150F8EE6C0AA}" srcOrd="1" destOrd="0" presId="urn:microsoft.com/office/officeart/2005/8/layout/vList2"/>
    <dgm:cxn modelId="{DF32B0A2-6D1C-A441-9821-DA515AEA79AC}" type="presParOf" srcId="{B4F10FCC-427C-1649-9778-C9D2D10A3B5D}" destId="{726FD45F-6285-C544-96B4-A195F3E97B19}" srcOrd="2" destOrd="0" presId="urn:microsoft.com/office/officeart/2005/8/layout/vList2"/>
    <dgm:cxn modelId="{72A0F1EB-4475-6B4E-8A6A-C6F384549786}" type="presParOf" srcId="{B4F10FCC-427C-1649-9778-C9D2D10A3B5D}" destId="{211F66A7-8E63-9547-BAE9-39FC6FDF21F0}" srcOrd="3" destOrd="0" presId="urn:microsoft.com/office/officeart/2005/8/layout/vList2"/>
    <dgm:cxn modelId="{AB70E1B2-2E5C-8048-A946-F7F40B225336}" type="presParOf" srcId="{B4F10FCC-427C-1649-9778-C9D2D10A3B5D}" destId="{A5C43F8F-D0F9-F140-A459-EC86E219E156}" srcOrd="4" destOrd="0" presId="urn:microsoft.com/office/officeart/2005/8/layout/vList2"/>
    <dgm:cxn modelId="{00B481C8-0706-844E-83C4-4E7FF3C53375}" type="presParOf" srcId="{B4F10FCC-427C-1649-9778-C9D2D10A3B5D}" destId="{99C12CDC-A23F-9843-AF0F-CA50271FA959}" srcOrd="5" destOrd="0" presId="urn:microsoft.com/office/officeart/2005/8/layout/vList2"/>
    <dgm:cxn modelId="{E3EC53BE-6156-1845-AE92-255C56376390}" type="presParOf" srcId="{B4F10FCC-427C-1649-9778-C9D2D10A3B5D}" destId="{8250E9E3-A066-2F44-8D9C-3A85D0BEAFE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mc:Choice xmlns:a14="http://schemas.microsoft.com/office/drawing/2010/main" Requires="a14">
        <dgm:pt modelId="{3C970EA8-0023-3F43-ADFC-CE7E68B90EAD}">
          <dgm:prSet phldrT="[Text]"/>
          <dgm:spPr/>
          <dgm:t>
            <a:bodyPr/>
            <a:lstStyle/>
            <a:p>
              <a14:m>
                <m:oMath xmlns:m="http://schemas.openxmlformats.org/officeDocument/2006/math">
                  <m:r>
                    <a:rPr lang="en-US" smtClean="0">
                      <a:latin typeface="Cambria Math" panose="02040503050406030204" pitchFamily="18" charset="0"/>
                    </a:rPr>
                    <m:t>𝑉𝑜𝑡𝑒</m:t>
                  </m:r>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a:t> (Non-fungible: non-transferable &amp; </a:t>
              </a:r>
              <a:r>
                <a:rPr lang="en-US" dirty="0" err="1"/>
                <a:t>suspendable</a:t>
              </a:r>
              <a:r>
                <a:rPr lang="en-US" dirty="0"/>
                <a:t>) (implicit </a:t>
              </a:r>
              <a:r>
                <a:rPr lang="en-US" i="1" dirty="0"/>
                <a:t>~d</a:t>
              </a:r>
              <a:r>
                <a:rPr lang="en-US" dirty="0"/>
                <a:t>)</a:t>
              </a:r>
            </a:p>
          </dgm:t>
        </dgm:pt>
      </mc:Choice>
      <mc:Fallback>
        <dgm:pt modelId="{3C970EA8-0023-3F43-ADFC-CE7E68B90EAD}">
          <dgm:prSet phldrT="[Text]"/>
          <dgm:spPr/>
          <dgm:t>
            <a:bodyPr/>
            <a:lstStyle/>
            <a:p>
              <a:r>
                <a:rPr lang="en-US" i="0">
                  <a:latin typeface="Cambria Math" panose="02040503050406030204" pitchFamily="18" charset="0"/>
                </a:rPr>
                <a:t>𝑉𝑜𝑡𝑒</a:t>
              </a:r>
              <a:r>
                <a:rPr lang="en-US" dirty="0"/>
                <a:t>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{~𝑡, 𝑆}</a:t>
              </a:r>
              <a:r>
                <a:rPr lang="en-US" dirty="0"/>
                <a:t> (Non-fungible: non-transferable &amp; </a:t>
              </a:r>
              <a:r>
                <a:rPr lang="en-US" dirty="0" err="1"/>
                <a:t>suspendable</a:t>
              </a:r>
              <a:r>
                <a:rPr lang="en-US" dirty="0"/>
                <a:t>) (implicit </a:t>
              </a:r>
              <a:r>
                <a:rPr lang="en-US" i="1" dirty="0"/>
                <a:t>~d</a:t>
              </a:r>
              <a:r>
                <a:rPr lang="en-US" dirty="0"/>
                <a:t>)</a:t>
              </a:r>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dgm:spPr/>
          <dgm:t>
            <a:bodyPr/>
            <a:lstStyle/>
            <a:p>
              <a14:m>
                <m:oMath xmlns:m="http://schemas.openxmlformats.org/officeDocument/2006/math">
                  <m:r>
                    <a:rPr lang="en-US" smtClean="0">
                      <a:latin typeface="Cambria Math" panose="02040503050406030204" pitchFamily="18" charset="0"/>
                    </a:rPr>
                    <m:t>𝑇h𝑒𝑎𝑡𝑒𝑟</m:t>
                  </m:r>
                  <m:r>
                    <a:rPr lang="en-US" smtClean="0">
                      <a:latin typeface="Cambria Math" panose="02040503050406030204" pitchFamily="18" charset="0"/>
                    </a:rPr>
                    <m:t> </m:t>
                  </m:r>
                  <m:r>
                    <a:rPr lang="en-US" smtClean="0">
                      <a:latin typeface="Cambria Math" panose="02040503050406030204" pitchFamily="18" charset="0"/>
                    </a:rPr>
                    <m:t>𝑇𝑖𝑐𝑘𝑒𝑡</m:t>
                  </m:r>
                </m:oMath>
              </a14:m>
              <a:r>
                <a:rPr lang="en-US" dirty="0"/>
                <a:t> =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oMath>
              </a14:m>
              <a:r>
                <a:rPr lang="en-US" dirty="0"/>
                <a:t> (Hybrid: expire-able &amp; transferable)</a:t>
              </a:r>
            </a:p>
          </dgm:t>
        </dgm:pt>
      </mc:Choice>
      <mc:Fallback xmlns="">
        <dgm:pt modelId="{AB4290DD-5EFF-E544-810B-C4DFF5A2DEBF}">
          <dgm:prSet phldrT="[Text]"/>
          <dgm:spPr/>
          <dgm:t>
            <a:bodyPr/>
            <a:lstStyle/>
            <a:p>
              <a:r>
                <a:rPr lang="en-US" i="0">
                  <a:latin typeface="Cambria Math" panose="02040503050406030204" pitchFamily="18" charset="0"/>
                </a:rPr>
                <a:t>𝑇ℎ𝑒𝑎𝑡𝑒𝑟 𝑇𝑖𝑐𝑘𝑒𝑡</a:t>
              </a:r>
              <a:r>
                <a:rPr lang="en-US" dirty="0"/>
                <a:t> = </a:t>
              </a: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(𝜏_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){𝑒,𝑡}</a:t>
              </a:r>
              <a:r>
                <a:rPr lang="en-US" dirty="0"/>
                <a:t> (Hybrid: expire-able &amp; transferable)</a:t>
              </a:r>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dgm:spPr/>
          <dgm:t>
            <a:bodyPr/>
            <a:lstStyle/>
            <a:p>
              <a14:m>
                <m:oMath xmlns:m="http://schemas.openxmlformats.org/officeDocument/2006/math">
                  <m:r>
                    <a:rPr lang="en-US" i="1" smtClean="0">
                      <a:latin typeface="Cambria Math" panose="02040503050406030204" pitchFamily="18" charset="0"/>
                    </a:rPr>
                    <m:t>𝑃h𝑦𝑠𝑖𝑐𝑎𝑙</m:t>
                  </m:r>
                  <m:r>
                    <a:rPr lang="en-US" i="1" smtClean="0">
                      <a:latin typeface="Cambria Math" panose="02040503050406030204" pitchFamily="18" charset="0"/>
                    </a:rPr>
                    <m:t> </m:t>
                  </m:r>
                  <m:r>
                    <a:rPr lang="en-US" i="1" smtClean="0">
                      <a:latin typeface="Cambria Math" panose="02040503050406030204" pitchFamily="18" charset="0"/>
                    </a:rPr>
                    <m:t>𝐶𝑎𝑠h</m:t>
                  </m:r>
                  <m:r>
                    <a:rPr lang="en-US" i="1" smtClean="0">
                      <a:latin typeface="Cambria Math" panose="02040503050406030204" pitchFamily="18" charset="0"/>
                    </a:rPr>
                    <m:t> </m:t>
                  </m:r>
                  <m:r>
                    <a:rPr lang="en-US">
                      <a:latin typeface="Cambria Math" panose="02040503050406030204" pitchFamily="18" charset="0"/>
                    </a:rPr>
                    <m:t>=</m:t>
                  </m:r>
                </m:oMath>
              </a14:m>
              <a:r>
                <a:rPr lang="en-US" dirty="0"/>
                <a:t>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𝑑</m:t>
                  </m:r>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𝑆𝐶</m:t>
                  </m:r>
                  <m:r>
                    <a:rPr lang="en-US" b="0" i="1" smtClean="0">
                      <a:latin typeface="Cambria Math" panose="02040503050406030204" pitchFamily="18" charset="0"/>
                      <a:ea typeface="Cambria Math" panose="02040503050406030204" pitchFamily="18" charset="0"/>
                    </a:rPr>
                    <m:t>}</m:t>
                  </m:r>
                </m:oMath>
              </a14:m>
              <a:r>
                <a:rPr lang="en-US" dirty="0"/>
                <a:t> (Fungible: sub-dividable &amp; Supply Control)</a:t>
              </a:r>
            </a:p>
          </dgm:t>
        </dgm:pt>
      </mc:Choice>
      <mc:Fallback xmlns="">
        <dgm:pt modelId="{8668413B-4D0B-A749-AED5-3D4E01C35E42}">
          <dgm:prSet phldrT="[Text]"/>
          <dgm:spPr/>
          <dgm:t>
            <a:bodyPr/>
            <a:lstStyle/>
            <a:p>
              <a:r>
                <a:rPr lang="en-US" i="0">
                  <a:latin typeface="Cambria Math" panose="02040503050406030204" pitchFamily="18" charset="0"/>
                </a:rPr>
                <a:t>𝑃ℎ𝑦𝑠𝑖𝑐𝑎𝑙 𝐶𝑎𝑠ℎ =</a:t>
              </a:r>
              <a:r>
                <a:rPr lang="en-US" dirty="0"/>
                <a:t> </a:t>
              </a:r>
              <a:r>
                <a:rPr lang="en-US" i="0">
                  <a:latin typeface="Cambria Math" panose="02040503050406030204" pitchFamily="18" charset="0"/>
                  <a:ea typeface="Cambria Math" panose="02040503050406030204" pitchFamily="18" charset="0"/>
                </a:rPr>
                <a:t>𝜏</a:t>
              </a:r>
              <a:r>
                <a:rPr lang="en-US" b="0" i="0">
                  <a:latin typeface="Cambria Math" panose="02040503050406030204" pitchFamily="18" charset="0"/>
                  <a:ea typeface="Cambria Math" panose="02040503050406030204" pitchFamily="18" charset="0"/>
                </a:rPr>
                <a:t>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{𝑑,𝑆𝐶}</a:t>
              </a:r>
              <a:r>
                <a:rPr lang="en-US" dirty="0"/>
                <a:t> (Fungible: sub-dividable &amp; Supply Control)</a:t>
              </a:r>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mc:Choice xmlns:a14="http://schemas.microsoft.com/office/drawing/2010/main" Requires="a14">
        <dgm:pt modelId="{4D8985A6-B295-1848-946D-B37569C6F118}">
          <dgm:prSet phldrT="[Text]"/>
          <dgm:spPr/>
          <dgm:t>
            <a:bodyPr/>
            <a:lstStyle/>
            <a:p>
              <a14:m>
                <m:oMath xmlns:m="http://schemas.openxmlformats.org/officeDocument/2006/math">
                  <m:r>
                    <a:rPr lang="en-US" smtClean="0">
                      <a:latin typeface="Cambria Math" panose="02040503050406030204" pitchFamily="18" charset="0"/>
                    </a:rPr>
                    <m:t>𝐵𝑎𝑟𝑟𝑒𝑙</m:t>
                  </m:r>
                  <m:r>
                    <a:rPr lang="en-US" smtClean="0">
                      <a:latin typeface="Cambria Math" panose="02040503050406030204" pitchFamily="18" charset="0"/>
                    </a:rPr>
                    <m:t> </m:t>
                  </m:r>
                  <m:r>
                    <a:rPr lang="en-US" smtClean="0">
                      <a:latin typeface="Cambria Math" panose="02040503050406030204" pitchFamily="18" charset="0"/>
                    </a:rPr>
                    <m:t>𝑜𝑓</m:t>
                  </m:r>
                  <m:r>
                    <a:rPr lang="en-US" smtClean="0">
                      <a:latin typeface="Cambria Math" panose="02040503050406030204" pitchFamily="18" charset="0"/>
                    </a:rPr>
                    <m:t> </m:t>
                  </m:r>
                  <m:r>
                    <a:rPr lang="en-US" smtClean="0">
                      <a:latin typeface="Cambria Math" panose="02040503050406030204" pitchFamily="18" charset="0"/>
                    </a:rPr>
                    <m:t>𝑂𝑖𝑙</m:t>
                  </m:r>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ea typeface="Cambria Math" panose="02040503050406030204" pitchFamily="18" charset="0"/>
                    </a:rPr>
                    <m:t>{</m:t>
                  </m:r>
                </m:oMath>
              </a14:m>
              <a:r>
                <a:rPr lang="en-US" i="1" dirty="0"/>
                <a:t>~d,</a:t>
              </a:r>
              <a14:m>
                <m:oMath xmlns:m="http://schemas.openxmlformats.org/officeDocument/2006/math">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 </m:t>
                  </m:r>
                  <m:r>
                    <a:rPr lang="en-US" b="0" i="1">
                      <a:latin typeface="Cambria Math" panose="02040503050406030204" pitchFamily="18" charset="0"/>
                      <a:ea typeface="Cambria Math" panose="02040503050406030204" pitchFamily="18" charset="0"/>
                    </a:rPr>
                    <m:t>𝑆𝐶</m:t>
                  </m:r>
                  <m:r>
                    <a:rPr lang="en-US" b="0" i="1" smtClean="0">
                      <a:latin typeface="Cambria Math" panose="02040503050406030204" pitchFamily="18" charset="0"/>
                      <a:ea typeface="Cambria Math" panose="02040503050406030204" pitchFamily="18" charset="0"/>
                    </a:rPr>
                    <m:t>}</m:t>
                  </m:r>
                </m:oMath>
              </a14:m>
              <a:r>
                <a:rPr lang="en-US" dirty="0"/>
                <a:t> (Fungible: whole, delegable &amp; Supply Control)</a:t>
              </a:r>
            </a:p>
          </dgm:t>
        </dgm:pt>
      </mc:Choice>
      <mc:Fallback>
        <dgm:pt modelId="{4D8985A6-B295-1848-946D-B37569C6F118}">
          <dgm:prSet phldrT="[Text]"/>
          <dgm:spPr/>
          <dgm:t>
            <a:bodyPr/>
            <a:lstStyle/>
            <a:p>
              <a:r>
                <a:rPr lang="en-US" i="0">
                  <a:latin typeface="Cambria Math" panose="02040503050406030204" pitchFamily="18" charset="0"/>
                </a:rPr>
                <a:t>𝐵𝑎𝑟𝑟𝑒𝑙 𝑜𝑓 𝑂𝑖𝑙</a:t>
              </a:r>
              <a:r>
                <a:rPr lang="en-US" dirty="0"/>
                <a:t>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a:t>
              </a:r>
              <a:r>
                <a:rPr lang="en-US" i="1" dirty="0"/>
                <a:t>~d,</a:t>
              </a:r>
              <a:r>
                <a:rPr lang="en-US" b="0" i="0">
                  <a:latin typeface="Cambria Math" panose="02040503050406030204" pitchFamily="18" charset="0"/>
                  <a:ea typeface="Cambria Math" panose="02040503050406030204" pitchFamily="18" charset="0"/>
                </a:rPr>
                <a:t>𝑔, 𝑆𝐶}</a:t>
              </a:r>
              <a:r>
                <a:rPr lang="en-US" dirty="0"/>
                <a:t> (Fungible: whole, delegable &amp; Supply Control)</a:t>
              </a:r>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mc:Choice xmlns:a14="http://schemas.microsoft.com/office/drawing/2010/main" Requires="a14">
        <dgm:pt modelId="{E80E5A18-7E21-AB43-8BAA-D87E8B61AD63}">
          <dgm:prSet phldrT="[Text]" custT="1"/>
          <dgm:spPr/>
          <dgm:t>
            <a:bodyPr/>
            <a:lstStyle/>
            <a:p>
              <a14:m>
                <m:oMath xmlns:m="http://schemas.openxmlformats.org/officeDocument/2006/math">
                  <m:r>
                    <m:rPr>
                      <m:sty m:val="p"/>
                    </m:rPr>
                    <a:rPr lang="en-US" sz="1500" b="0" i="0" smtClean="0">
                      <a:latin typeface="Cambria Math" panose="02040503050406030204" pitchFamily="18" charset="0"/>
                    </a:rPr>
                    <m:t>Inventory</m:t>
                  </m:r>
                  <m:r>
                    <a:rPr lang="en-US" sz="1500" b="0" i="0" smtClean="0">
                      <a:latin typeface="Cambria Math" panose="02040503050406030204" pitchFamily="18" charset="0"/>
                    </a:rPr>
                    <m:t> </m:t>
                  </m:r>
                  <m:r>
                    <m:rPr>
                      <m:sty m:val="p"/>
                    </m:rPr>
                    <a:rPr lang="en-US" sz="1500" b="0" i="0" smtClean="0">
                      <a:latin typeface="Cambria Math" panose="02040503050406030204" pitchFamily="18" charset="0"/>
                    </a:rPr>
                    <m:t>Item</m:t>
                  </m:r>
                </m:oMath>
              </a14:m>
              <a:r>
                <a:rPr lang="en-US" sz="1500" dirty="0"/>
                <a:t> = [</a:t>
              </a:r>
              <a14:m>
                <m:oMath xmlns:m="http://schemas.openxmlformats.org/officeDocument/2006/math">
                  <m:sSub>
                    <m:sSubPr>
                      <m:ctrlPr>
                        <a:rPr lang="en-US" sz="1500" i="1" smtClean="0">
                          <a:latin typeface="Cambria Math" panose="02040503050406030204" pitchFamily="18" charset="0"/>
                        </a:rPr>
                      </m:ctrlPr>
                    </m:sSubPr>
                    <m:e>
                      <m:r>
                        <a:rPr lang="en-US" sz="1500" i="1" smtClean="0">
                          <a:latin typeface="Cambria Math" panose="02040503050406030204" pitchFamily="18" charset="0"/>
                          <a:ea typeface="Cambria Math" panose="02040503050406030204" pitchFamily="18" charset="0"/>
                        </a:rPr>
                        <m:t>𝜏</m:t>
                      </m:r>
                    </m:e>
                    <m:sub>
                      <m:r>
                        <m:rPr>
                          <m:sty m:val="p"/>
                        </m:rPr>
                        <a:rPr lang="el-GR" sz="1500" i="1" smtClean="0">
                          <a:latin typeface="Cambria Math" panose="02040503050406030204" pitchFamily="18" charset="0"/>
                          <a:ea typeface="Cambria Math" panose="02040503050406030204" pitchFamily="18" charset="0"/>
                        </a:rPr>
                        <m:t>Ϝ</m:t>
                      </m:r>
                    </m:sub>
                  </m:sSub>
                </m:oMath>
              </a14:m>
              <a:r>
                <a:rPr lang="en-US" sz="1500" dirty="0"/>
                <a:t>{</a:t>
              </a:r>
              <a:r>
                <a:rPr lang="en-US" sz="1400" i="1" dirty="0"/>
                <a:t>~d</a:t>
              </a:r>
              <a14:m>
                <m:oMath xmlns:m="http://schemas.openxmlformats.org/officeDocument/2006/math">
                  <m:r>
                    <a:rPr lang="en-US" sz="1500" b="0" i="1">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𝑔</m:t>
                  </m:r>
                  <m:r>
                    <a:rPr lang="en-US" sz="1500" b="0" i="1" smtClean="0">
                      <a:latin typeface="Cambria Math" panose="02040503050406030204" pitchFamily="18" charset="0"/>
                      <a:ea typeface="Cambria Math" panose="02040503050406030204" pitchFamily="18" charset="0"/>
                    </a:rPr>
                    <m:t>, </m:t>
                  </m:r>
                  <m:r>
                    <a:rPr lang="en-US" sz="1500" b="0" i="1">
                      <a:latin typeface="Cambria Math" panose="02040503050406030204" pitchFamily="18" charset="0"/>
                      <a:ea typeface="Cambria Math" panose="02040503050406030204" pitchFamily="18" charset="0"/>
                    </a:rPr>
                    <m:t>𝑆𝐶</m:t>
                  </m:r>
                  <m:r>
                    <a:rPr lang="en-US" sz="1500" b="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𝜙</m:t>
                  </m:r>
                  <m:r>
                    <a:rPr lang="en-US" sz="1500" b="0" i="1" smtClean="0">
                      <a:latin typeface="Cambria Math" panose="02040503050406030204" pitchFamily="18" charset="0"/>
                      <a:ea typeface="Cambria Math" panose="02040503050406030204" pitchFamily="18" charset="0"/>
                    </a:rPr>
                    <m:t>𝑆𝐾𝑈</m:t>
                  </m:r>
                  <m:r>
                    <a:rPr lang="en-US" sz="1500" b="0" i="1" smtClean="0">
                      <a:latin typeface="Cambria Math" panose="02040503050406030204" pitchFamily="18" charset="0"/>
                      <a:ea typeface="Cambria Math" panose="02040503050406030204" pitchFamily="18" charset="0"/>
                    </a:rPr>
                    <m:t>]</m:t>
                  </m:r>
                </m:oMath>
              </a14:m>
              <a:r>
                <a:rPr lang="en-US" sz="1500" dirty="0"/>
                <a:t> (Fungible: whole, delegable &amp; Supply Control and a SKU property)</a:t>
              </a:r>
            </a:p>
          </dgm:t>
        </dgm:pt>
      </mc:Choice>
      <mc:Fallback>
        <dgm:pt modelId="{E80E5A18-7E21-AB43-8BAA-D87E8B61AD63}">
          <dgm:prSet phldrT="[Text]" custT="1"/>
          <dgm:spPr/>
          <dgm:t>
            <a:bodyPr/>
            <a:lstStyle/>
            <a:p>
              <a:r>
                <a:rPr lang="en-US" sz="1500" b="0" i="0">
                  <a:latin typeface="Cambria Math" panose="02040503050406030204" pitchFamily="18" charset="0"/>
                </a:rPr>
                <a:t>Inventory Item</a:t>
              </a:r>
              <a:r>
                <a:rPr lang="en-US" sz="1500" dirty="0"/>
                <a:t> = [</a:t>
              </a:r>
              <a:r>
                <a:rPr lang="en-US" sz="1500" i="0">
                  <a:latin typeface="Cambria Math" panose="02040503050406030204" pitchFamily="18" charset="0"/>
                  <a:ea typeface="Cambria Math" panose="02040503050406030204" pitchFamily="18" charset="0"/>
                </a:rPr>
                <a:t>𝜏_</a:t>
              </a:r>
              <a:r>
                <a:rPr lang="el-GR" sz="1500" i="0">
                  <a:latin typeface="Cambria Math" panose="02040503050406030204" pitchFamily="18" charset="0"/>
                  <a:ea typeface="Cambria Math" panose="02040503050406030204" pitchFamily="18" charset="0"/>
                </a:rPr>
                <a:t>Ϝ</a:t>
              </a:r>
              <a:r>
                <a:rPr lang="en-US" sz="1500" dirty="0"/>
                <a:t>{</a:t>
              </a:r>
              <a:r>
                <a:rPr lang="en-US" sz="1400" i="1" dirty="0"/>
                <a:t>~d</a:t>
              </a:r>
              <a:r>
                <a:rPr lang="en-US" sz="1500" b="0" i="0">
                  <a:latin typeface="Cambria Math" panose="02040503050406030204" pitchFamily="18" charset="0"/>
                  <a:ea typeface="Cambria Math" panose="02040503050406030204" pitchFamily="18" charset="0"/>
                </a:rPr>
                <a:t>,𝑔, 𝑆𝐶}+𝜙𝑆𝐾𝑈]</a:t>
              </a:r>
              <a:r>
                <a:rPr lang="en-US" sz="15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dgm:spPr>
        <a:blipFill>
          <a:blip xmlns:r="http://schemas.openxmlformats.org/officeDocument/2006/relationships" r:embed="rId1"/>
          <a:stretch>
            <a:fillRect t="-9091" b="-18182"/>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dgm:spPr>
        <a:blipFill>
          <a:blip xmlns:r="http://schemas.openxmlformats.org/officeDocument/2006/relationships" r:embed="rId2"/>
          <a:stretch>
            <a:fillRect t="-5882" b="-17647"/>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dgm:spPr>
        <a:blipFill>
          <a:blip xmlns:r="http://schemas.openxmlformats.org/officeDocument/2006/relationships" r:embed="rId3"/>
          <a:stretch>
            <a:fillRect t="-5714" b="-17143"/>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dgm:spPr>
        <a:blipFill>
          <a:blip xmlns:r="http://schemas.openxmlformats.org/officeDocument/2006/relationships" r:embed="rId4"/>
          <a:stretch>
            <a:fillRect t="-5714" b="-17143"/>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07EFB743-BC48-FF47-B6A4-DCB70412E8AD}"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D4C0D434-7295-CA45-86D3-B691175CE161}">
      <dgm:prSet phldrT="[Text]"/>
      <dgm:spPr/>
      <dgm:t>
        <a:bodyPr/>
        <a:lstStyle/>
        <a:p>
          <a:r>
            <a:rPr lang="en-US" dirty="0"/>
            <a:t>artifacts</a:t>
          </a:r>
        </a:p>
      </dgm:t>
    </dgm:pt>
    <dgm:pt modelId="{06F6E3DA-3544-914E-9CE1-B0E5A16A2105}" type="parTrans" cxnId="{70C30754-E30C-4D40-A640-19F552C94EAF}">
      <dgm:prSet/>
      <dgm:spPr/>
      <dgm:t>
        <a:bodyPr/>
        <a:lstStyle/>
        <a:p>
          <a:endParaRPr lang="en-US"/>
        </a:p>
      </dgm:t>
    </dgm:pt>
    <dgm:pt modelId="{E441E99F-B78C-E542-9E00-AAA9A39A4431}" type="sibTrans" cxnId="{70C30754-E30C-4D40-A640-19F552C94EAF}">
      <dgm:prSet/>
      <dgm:spPr/>
      <dgm:t>
        <a:bodyPr/>
        <a:lstStyle/>
        <a:p>
          <a:endParaRPr lang="en-US"/>
        </a:p>
      </dgm:t>
    </dgm:pt>
    <dgm:pt modelId="{AC92D667-7CA8-014B-BC6E-E5D7223C09F9}">
      <dgm:prSet phldrT="[Text]"/>
      <dgm:spPr/>
      <dgm:t>
        <a:bodyPr/>
        <a:lstStyle/>
        <a:p>
          <a:r>
            <a:rPr lang="en-US" dirty="0"/>
            <a:t>base</a:t>
          </a:r>
        </a:p>
      </dgm:t>
    </dgm:pt>
    <dgm:pt modelId="{86348685-C237-3D4A-8EBB-05152787335E}" type="parTrans" cxnId="{0F5691DB-BBBB-5F47-80DB-4FC2243F9BDB}">
      <dgm:prSet/>
      <dgm:spPr/>
      <dgm:t>
        <a:bodyPr/>
        <a:lstStyle/>
        <a:p>
          <a:endParaRPr lang="en-US"/>
        </a:p>
      </dgm:t>
    </dgm:pt>
    <dgm:pt modelId="{0861B770-28E0-674D-A97E-EDB6FB8D1E5F}" type="sibTrans" cxnId="{0F5691DB-BBBB-5F47-80DB-4FC2243F9BDB}">
      <dgm:prSet/>
      <dgm:spPr/>
      <dgm:t>
        <a:bodyPr/>
        <a:lstStyle/>
        <a:p>
          <a:endParaRPr lang="en-US"/>
        </a:p>
      </dgm:t>
    </dgm:pt>
    <dgm:pt modelId="{EFE132AF-1062-2D45-A729-82E044270DEE}">
      <dgm:prSet phldrT="[Text]"/>
      <dgm:spPr/>
      <dgm:t>
        <a:bodyPr/>
        <a:lstStyle/>
        <a:p>
          <a:r>
            <a:rPr lang="en-US" dirty="0"/>
            <a:t>fungible</a:t>
          </a:r>
        </a:p>
      </dgm:t>
    </dgm:pt>
    <dgm:pt modelId="{D2AD3716-03DE-7D4A-BEEF-A1D43254BAF9}" type="parTrans" cxnId="{FC793982-918C-064F-B1E5-27970A02A7E2}">
      <dgm:prSet/>
      <dgm:spPr/>
      <dgm:t>
        <a:bodyPr/>
        <a:lstStyle/>
        <a:p>
          <a:endParaRPr lang="en-US"/>
        </a:p>
      </dgm:t>
    </dgm:pt>
    <dgm:pt modelId="{99890507-1325-6C48-898A-1293D830AEA5}" type="sibTrans" cxnId="{FC793982-918C-064F-B1E5-27970A02A7E2}">
      <dgm:prSet/>
      <dgm:spPr/>
      <dgm:t>
        <a:bodyPr/>
        <a:lstStyle/>
        <a:p>
          <a:endParaRPr lang="en-US"/>
        </a:p>
      </dgm:t>
    </dgm:pt>
    <dgm:pt modelId="{22043EB7-C3DB-6142-922F-6E5E852AB6C1}">
      <dgm:prSet phldrT="[Text]"/>
      <dgm:spPr/>
      <dgm:t>
        <a:bodyPr/>
        <a:lstStyle/>
        <a:p>
          <a:r>
            <a:rPr lang="en-US" dirty="0"/>
            <a:t>non-fungible</a:t>
          </a:r>
        </a:p>
      </dgm:t>
    </dgm:pt>
    <dgm:pt modelId="{0494D77A-7D57-4445-B505-DC67FCD7C228}" type="parTrans" cxnId="{F91F2CE0-E428-0A49-B560-73D947399F2F}">
      <dgm:prSet/>
      <dgm:spPr/>
      <dgm:t>
        <a:bodyPr/>
        <a:lstStyle/>
        <a:p>
          <a:endParaRPr lang="en-US"/>
        </a:p>
      </dgm:t>
    </dgm:pt>
    <dgm:pt modelId="{C9B0EA66-9962-1646-B0C0-0DCDA8E17363}" type="sibTrans" cxnId="{F91F2CE0-E428-0A49-B560-73D947399F2F}">
      <dgm:prSet/>
      <dgm:spPr/>
      <dgm:t>
        <a:bodyPr/>
        <a:lstStyle/>
        <a:p>
          <a:endParaRPr lang="en-US"/>
        </a:p>
      </dgm:t>
    </dgm:pt>
    <dgm:pt modelId="{881FD2BF-C11B-1E41-9792-877F4118B37C}">
      <dgm:prSet phldrT="[Text]"/>
      <dgm:spPr/>
      <dgm:t>
        <a:bodyPr/>
        <a:lstStyle/>
        <a:p>
          <a:r>
            <a:rPr lang="en-US" dirty="0"/>
            <a:t>behaviors</a:t>
          </a:r>
        </a:p>
      </dgm:t>
    </dgm:pt>
    <dgm:pt modelId="{6AFC6142-02E9-6342-AF42-33506D89073C}" type="parTrans" cxnId="{2644F6DB-E3DA-0A40-B53C-BF7128B5C738}">
      <dgm:prSet/>
      <dgm:spPr/>
      <dgm:t>
        <a:bodyPr/>
        <a:lstStyle/>
        <a:p>
          <a:endParaRPr lang="en-US"/>
        </a:p>
      </dgm:t>
    </dgm:pt>
    <dgm:pt modelId="{BE4D7C45-6849-2A4B-9EFE-48CBA4D859A8}" type="sibTrans" cxnId="{2644F6DB-E3DA-0A40-B53C-BF7128B5C738}">
      <dgm:prSet/>
      <dgm:spPr/>
      <dgm:t>
        <a:bodyPr/>
        <a:lstStyle/>
        <a:p>
          <a:endParaRPr lang="en-US"/>
        </a:p>
      </dgm:t>
    </dgm:pt>
    <dgm:pt modelId="{F1217A5C-51E8-2849-8DD6-21C55F9CFC75}">
      <dgm:prSet phldrT="[Text]"/>
      <dgm:spPr/>
      <dgm:t>
        <a:bodyPr/>
        <a:lstStyle/>
        <a:p>
          <a:r>
            <a:rPr lang="en-US" dirty="0" err="1"/>
            <a:t>mintable</a:t>
          </a:r>
          <a:endParaRPr lang="en-US" dirty="0"/>
        </a:p>
      </dgm:t>
    </dgm:pt>
    <dgm:pt modelId="{A0B132D0-53A9-824C-8263-6473DBC731CD}" type="parTrans" cxnId="{808F2279-AF15-6845-8F06-4E4ECECC0B70}">
      <dgm:prSet/>
      <dgm:spPr/>
      <dgm:t>
        <a:bodyPr/>
        <a:lstStyle/>
        <a:p>
          <a:endParaRPr lang="en-US"/>
        </a:p>
      </dgm:t>
    </dgm:pt>
    <dgm:pt modelId="{82AD0C95-218E-BA4B-920E-2F0CF988043E}" type="sibTrans" cxnId="{808F2279-AF15-6845-8F06-4E4ECECC0B70}">
      <dgm:prSet/>
      <dgm:spPr/>
      <dgm:t>
        <a:bodyPr/>
        <a:lstStyle/>
        <a:p>
          <a:endParaRPr lang="en-US"/>
        </a:p>
      </dgm:t>
    </dgm:pt>
    <dgm:pt modelId="{8BF881AC-6CE2-564E-B25B-F1E0BDE72D5C}">
      <dgm:prSet/>
      <dgm:spPr/>
      <dgm:t>
        <a:bodyPr/>
        <a:lstStyle/>
        <a:p>
          <a:r>
            <a:rPr lang="en-US" dirty="0"/>
            <a:t>behavior-groups</a:t>
          </a:r>
        </a:p>
      </dgm:t>
    </dgm:pt>
    <dgm:pt modelId="{C01881FC-E9B4-304C-8C89-6387AF66BB20}" type="parTrans" cxnId="{C5FE8103-C1D3-8D4A-A84C-E228658A045F}">
      <dgm:prSet/>
      <dgm:spPr/>
      <dgm:t>
        <a:bodyPr/>
        <a:lstStyle/>
        <a:p>
          <a:endParaRPr lang="en-US"/>
        </a:p>
      </dgm:t>
    </dgm:pt>
    <dgm:pt modelId="{C7537525-12BF-7C4E-8DFA-713D2990E30E}" type="sibTrans" cxnId="{C5FE8103-C1D3-8D4A-A84C-E228658A045F}">
      <dgm:prSet/>
      <dgm:spPr/>
      <dgm:t>
        <a:bodyPr/>
        <a:lstStyle/>
        <a:p>
          <a:endParaRPr lang="en-US"/>
        </a:p>
      </dgm:t>
    </dgm:pt>
    <dgm:pt modelId="{F27C5F4B-2770-D742-8EF3-8B0639FABC5C}">
      <dgm:prSet/>
      <dgm:spPr/>
      <dgm:t>
        <a:bodyPr/>
        <a:lstStyle/>
        <a:p>
          <a:r>
            <a:rPr lang="en-US" dirty="0"/>
            <a:t>tokens</a:t>
          </a:r>
        </a:p>
      </dgm:t>
    </dgm:pt>
    <dgm:pt modelId="{1365381F-771B-7546-8526-31096D38147D}" type="parTrans" cxnId="{FB382C53-46DA-4F47-B888-AAA0C20BB80F}">
      <dgm:prSet/>
      <dgm:spPr/>
      <dgm:t>
        <a:bodyPr/>
        <a:lstStyle/>
        <a:p>
          <a:endParaRPr lang="en-US"/>
        </a:p>
      </dgm:t>
    </dgm:pt>
    <dgm:pt modelId="{2D72EDFB-BB97-1040-98B3-0D6EFA7BD1C3}" type="sibTrans" cxnId="{FB382C53-46DA-4F47-B888-AAA0C20BB80F}">
      <dgm:prSet/>
      <dgm:spPr/>
      <dgm:t>
        <a:bodyPr/>
        <a:lstStyle/>
        <a:p>
          <a:endParaRPr lang="en-US"/>
        </a:p>
      </dgm:t>
    </dgm:pt>
    <dgm:pt modelId="{25DA17BC-CEF9-024A-B263-E7FA41FA4361}">
      <dgm:prSet phldrT="[Text]"/>
      <dgm:spPr/>
      <dgm:t>
        <a:bodyPr/>
        <a:lstStyle/>
        <a:p>
          <a:r>
            <a:rPr lang="en-US" dirty="0"/>
            <a:t>burnable</a:t>
          </a:r>
        </a:p>
      </dgm:t>
    </dgm:pt>
    <dgm:pt modelId="{20693AA4-5E52-CF48-BB4C-345A16FF4368}" type="parTrans" cxnId="{E4426611-1777-6E4E-B4D3-9349E4572CB7}">
      <dgm:prSet/>
      <dgm:spPr/>
      <dgm:t>
        <a:bodyPr/>
        <a:lstStyle/>
        <a:p>
          <a:endParaRPr lang="en-US"/>
        </a:p>
      </dgm:t>
    </dgm:pt>
    <dgm:pt modelId="{070C31F9-791C-D040-B94C-50FC10034EFB}" type="sibTrans" cxnId="{E4426611-1777-6E4E-B4D3-9349E4572CB7}">
      <dgm:prSet/>
      <dgm:spPr/>
      <dgm:t>
        <a:bodyPr/>
        <a:lstStyle/>
        <a:p>
          <a:endParaRPr lang="en-US"/>
        </a:p>
      </dgm:t>
    </dgm:pt>
    <dgm:pt modelId="{35ECD60E-6E2E-1E40-8853-9B7ABDF2F70D}">
      <dgm:prSet phldrT="[Text]"/>
      <dgm:spPr/>
      <dgm:t>
        <a:bodyPr/>
        <a:lstStyle/>
        <a:p>
          <a:r>
            <a:rPr lang="en-US" dirty="0"/>
            <a:t>...</a:t>
          </a:r>
        </a:p>
      </dgm:t>
    </dgm:pt>
    <dgm:pt modelId="{8D6CBC6E-278B-7A4E-AA8C-A8D5B9ACC76E}" type="parTrans" cxnId="{BD89AE36-0144-3C4F-B7F0-2D36D4CECF23}">
      <dgm:prSet/>
      <dgm:spPr/>
      <dgm:t>
        <a:bodyPr/>
        <a:lstStyle/>
        <a:p>
          <a:endParaRPr lang="en-US"/>
        </a:p>
      </dgm:t>
    </dgm:pt>
    <dgm:pt modelId="{8773EBAA-4642-B047-9533-DEF20E01F698}" type="sibTrans" cxnId="{BD89AE36-0144-3C4F-B7F0-2D36D4CECF23}">
      <dgm:prSet/>
      <dgm:spPr/>
      <dgm:t>
        <a:bodyPr/>
        <a:lstStyle/>
        <a:p>
          <a:endParaRPr lang="en-US"/>
        </a:p>
      </dgm:t>
    </dgm:pt>
    <dgm:pt modelId="{6121ECF4-9665-484E-9C7D-BAD054E72474}">
      <dgm:prSet/>
      <dgm:spPr/>
      <dgm:t>
        <a:bodyPr/>
        <a:lstStyle/>
        <a:p>
          <a:r>
            <a:rPr lang="en-US" dirty="0" err="1"/>
            <a:t>SupplyControl</a:t>
          </a:r>
          <a:endParaRPr lang="en-US" dirty="0"/>
        </a:p>
      </dgm:t>
    </dgm:pt>
    <dgm:pt modelId="{889F7840-0E42-694A-A77B-4A81D1EE8493}" type="parTrans" cxnId="{A2B05365-C4B9-A843-82DF-AC0337F1D2FD}">
      <dgm:prSet/>
      <dgm:spPr/>
      <dgm:t>
        <a:bodyPr/>
        <a:lstStyle/>
        <a:p>
          <a:endParaRPr lang="en-US"/>
        </a:p>
      </dgm:t>
    </dgm:pt>
    <dgm:pt modelId="{EF8AAAE6-E7E6-C048-9E7B-5470CEF09E1E}" type="sibTrans" cxnId="{A2B05365-C4B9-A843-82DF-AC0337F1D2FD}">
      <dgm:prSet/>
      <dgm:spPr/>
      <dgm:t>
        <a:bodyPr/>
        <a:lstStyle/>
        <a:p>
          <a:endParaRPr lang="en-US"/>
        </a:p>
      </dgm:t>
    </dgm:pt>
    <dgm:pt modelId="{78B8536A-D9FC-494E-871E-2A3751104DB9}">
      <dgm:prSet/>
      <dgm:spPr/>
      <dgm:t>
        <a:bodyPr/>
        <a:lstStyle/>
        <a:p>
          <a:r>
            <a:rPr lang="en-US" dirty="0"/>
            <a:t>...</a:t>
          </a:r>
        </a:p>
      </dgm:t>
    </dgm:pt>
    <dgm:pt modelId="{797B8613-9C8F-7340-A964-62E2BBCBBD4A}" type="parTrans" cxnId="{3536EEFC-5F98-9143-A4F3-13661CE3A1EA}">
      <dgm:prSet/>
      <dgm:spPr/>
      <dgm:t>
        <a:bodyPr/>
        <a:lstStyle/>
        <a:p>
          <a:endParaRPr lang="en-US"/>
        </a:p>
      </dgm:t>
    </dgm:pt>
    <dgm:pt modelId="{EE5ED650-8FBB-354D-9D7A-93A4F6D73708}" type="sibTrans" cxnId="{3536EEFC-5F98-9143-A4F3-13661CE3A1EA}">
      <dgm:prSet/>
      <dgm:spPr/>
      <dgm:t>
        <a:bodyPr/>
        <a:lstStyle/>
        <a:p>
          <a:endParaRPr lang="en-US"/>
        </a:p>
      </dgm:t>
    </dgm:pt>
    <dgm:pt modelId="{EB3E5F26-B6F7-B941-B460-DCBA7A7B51BA}">
      <dgm:prSet/>
      <dgm:spPr/>
      <dgm:t>
        <a:bodyPr/>
        <a:lstStyle/>
        <a:p>
          <a:r>
            <a:rPr lang="en-US" dirty="0" err="1"/>
            <a:t>LogToken</a:t>
          </a:r>
          <a:endParaRPr lang="en-US" dirty="0"/>
        </a:p>
      </dgm:t>
    </dgm:pt>
    <dgm:pt modelId="{9B86F08E-7D7F-6C4C-B5F5-6787D17C8F8A}" type="parTrans" cxnId="{D13E2FD8-43AD-2745-9C7E-AD3BC85615BA}">
      <dgm:prSet/>
      <dgm:spPr/>
      <dgm:t>
        <a:bodyPr/>
        <a:lstStyle/>
        <a:p>
          <a:endParaRPr lang="en-US"/>
        </a:p>
      </dgm:t>
    </dgm:pt>
    <dgm:pt modelId="{F0BBAAAA-FCA7-A149-839C-874C45810DA8}" type="sibTrans" cxnId="{D13E2FD8-43AD-2745-9C7E-AD3BC85615BA}">
      <dgm:prSet/>
      <dgm:spPr/>
      <dgm:t>
        <a:bodyPr/>
        <a:lstStyle/>
        <a:p>
          <a:endParaRPr lang="en-US"/>
        </a:p>
      </dgm:t>
    </dgm:pt>
    <dgm:pt modelId="{7D9393E7-264D-FE43-98B6-C957BE35951E}">
      <dgm:prSet/>
      <dgm:spPr/>
      <dgm:t>
        <a:bodyPr/>
        <a:lstStyle/>
        <a:p>
          <a:r>
            <a:rPr lang="en-US" dirty="0"/>
            <a:t>property-sets</a:t>
          </a:r>
        </a:p>
      </dgm:t>
    </dgm:pt>
    <dgm:pt modelId="{F447432F-EFAF-A949-A108-62E5DA3035EB}" type="parTrans" cxnId="{D52E37FA-B19F-DB4C-935A-D2A42E194012}">
      <dgm:prSet/>
      <dgm:spPr/>
      <dgm:t>
        <a:bodyPr/>
        <a:lstStyle/>
        <a:p>
          <a:endParaRPr lang="en-US"/>
        </a:p>
      </dgm:t>
    </dgm:pt>
    <dgm:pt modelId="{56563652-46F2-8240-A40E-68F75527ACA2}" type="sibTrans" cxnId="{D52E37FA-B19F-DB4C-935A-D2A42E194012}">
      <dgm:prSet/>
      <dgm:spPr/>
      <dgm:t>
        <a:bodyPr/>
        <a:lstStyle/>
        <a:p>
          <a:endParaRPr lang="en-US"/>
        </a:p>
      </dgm:t>
    </dgm:pt>
    <dgm:pt modelId="{9D2D4B59-ADE3-A84A-81DE-C98BFC1E64DF}">
      <dgm:prSet/>
      <dgm:spPr/>
      <dgm:t>
        <a:bodyPr/>
        <a:lstStyle/>
        <a:p>
          <a:r>
            <a:rPr lang="en-US" dirty="0"/>
            <a:t>SKU</a:t>
          </a:r>
        </a:p>
      </dgm:t>
    </dgm:pt>
    <dgm:pt modelId="{345478CC-7E2E-344D-89F2-C226664740C1}" type="parTrans" cxnId="{9446B0F3-DD05-4F48-B76C-48F203A4E109}">
      <dgm:prSet/>
      <dgm:spPr/>
      <dgm:t>
        <a:bodyPr/>
        <a:lstStyle/>
        <a:p>
          <a:endParaRPr lang="en-US"/>
        </a:p>
      </dgm:t>
    </dgm:pt>
    <dgm:pt modelId="{F6EC5FD3-324A-364B-9D03-B2108548117F}" type="sibTrans" cxnId="{9446B0F3-DD05-4F48-B76C-48F203A4E109}">
      <dgm:prSet/>
      <dgm:spPr/>
      <dgm:t>
        <a:bodyPr/>
        <a:lstStyle/>
        <a:p>
          <a:endParaRPr lang="en-US"/>
        </a:p>
      </dgm:t>
    </dgm:pt>
    <dgm:pt modelId="{F3EED303-3FD9-A34E-9F95-23CD64CB225D}">
      <dgm:prSet/>
      <dgm:spPr/>
      <dgm:t>
        <a:bodyPr/>
        <a:lstStyle/>
        <a:p>
          <a:r>
            <a:rPr lang="en-US" dirty="0"/>
            <a:t>...</a:t>
          </a:r>
        </a:p>
      </dgm:t>
    </dgm:pt>
    <dgm:pt modelId="{DC57BA79-3DF6-CC44-881E-B974B3FEFA58}" type="parTrans" cxnId="{8513D615-3CB1-DD41-85E3-AAA0CB3BC6DA}">
      <dgm:prSet/>
      <dgm:spPr/>
      <dgm:t>
        <a:bodyPr/>
        <a:lstStyle/>
        <a:p>
          <a:endParaRPr lang="en-US"/>
        </a:p>
      </dgm:t>
    </dgm:pt>
    <dgm:pt modelId="{2B3E6BA2-C571-EE43-9F92-D14A0FE21D72}" type="sibTrans" cxnId="{8513D615-3CB1-DD41-85E3-AAA0CB3BC6DA}">
      <dgm:prSet/>
      <dgm:spPr/>
      <dgm:t>
        <a:bodyPr/>
        <a:lstStyle/>
        <a:p>
          <a:endParaRPr lang="en-US"/>
        </a:p>
      </dgm:t>
    </dgm:pt>
    <dgm:pt modelId="{43799048-13C3-694F-80D7-32871D64CE85}" type="pres">
      <dgm:prSet presAssocID="{07EFB743-BC48-FF47-B6A4-DCB70412E8AD}" presName="diagram" presStyleCnt="0">
        <dgm:presLayoutVars>
          <dgm:chPref val="1"/>
          <dgm:dir/>
          <dgm:animOne val="branch"/>
          <dgm:animLvl val="lvl"/>
          <dgm:resizeHandles val="exact"/>
        </dgm:presLayoutVars>
      </dgm:prSet>
      <dgm:spPr/>
    </dgm:pt>
    <dgm:pt modelId="{7E23824E-7670-7F4C-95C8-B4A909AB7676}" type="pres">
      <dgm:prSet presAssocID="{D4C0D434-7295-CA45-86D3-B691175CE161}" presName="root1" presStyleCnt="0"/>
      <dgm:spPr/>
    </dgm:pt>
    <dgm:pt modelId="{5A246C06-1DE2-124D-ADA7-8EF8F03BF4D3}" type="pres">
      <dgm:prSet presAssocID="{D4C0D434-7295-CA45-86D3-B691175CE161}" presName="LevelOneTextNode" presStyleLbl="node0" presStyleIdx="0" presStyleCnt="1">
        <dgm:presLayoutVars>
          <dgm:chPref val="3"/>
        </dgm:presLayoutVars>
      </dgm:prSet>
      <dgm:spPr/>
    </dgm:pt>
    <dgm:pt modelId="{BD3D58AE-0453-6B45-B224-44F1952291B9}" type="pres">
      <dgm:prSet presAssocID="{D4C0D434-7295-CA45-86D3-B691175CE161}" presName="level2hierChild" presStyleCnt="0"/>
      <dgm:spPr/>
    </dgm:pt>
    <dgm:pt modelId="{40441118-4E5F-5041-B978-621E4BF47925}" type="pres">
      <dgm:prSet presAssocID="{86348685-C237-3D4A-8EBB-05152787335E}" presName="conn2-1" presStyleLbl="parChTrans1D2" presStyleIdx="0" presStyleCnt="5"/>
      <dgm:spPr/>
    </dgm:pt>
    <dgm:pt modelId="{243C3A90-F79E-7844-BD25-54525290082F}" type="pres">
      <dgm:prSet presAssocID="{86348685-C237-3D4A-8EBB-05152787335E}" presName="connTx" presStyleLbl="parChTrans1D2" presStyleIdx="0" presStyleCnt="5"/>
      <dgm:spPr/>
    </dgm:pt>
    <dgm:pt modelId="{C0D074BA-0A8B-1F41-B483-A6718BCB7A11}" type="pres">
      <dgm:prSet presAssocID="{AC92D667-7CA8-014B-BC6E-E5D7223C09F9}" presName="root2" presStyleCnt="0"/>
      <dgm:spPr/>
    </dgm:pt>
    <dgm:pt modelId="{1E9B937D-DD83-8347-87AE-EE5326010ACA}" type="pres">
      <dgm:prSet presAssocID="{AC92D667-7CA8-014B-BC6E-E5D7223C09F9}" presName="LevelTwoTextNode" presStyleLbl="node2" presStyleIdx="0" presStyleCnt="5">
        <dgm:presLayoutVars>
          <dgm:chPref val="3"/>
        </dgm:presLayoutVars>
      </dgm:prSet>
      <dgm:spPr/>
    </dgm:pt>
    <dgm:pt modelId="{720FB7C7-C97E-7943-99C4-6ACD28774E7B}" type="pres">
      <dgm:prSet presAssocID="{AC92D667-7CA8-014B-BC6E-E5D7223C09F9}" presName="level3hierChild" presStyleCnt="0"/>
      <dgm:spPr/>
    </dgm:pt>
    <dgm:pt modelId="{771EF1CC-FF5D-664B-BE8C-1729435DC991}" type="pres">
      <dgm:prSet presAssocID="{D2AD3716-03DE-7D4A-BEEF-A1D43254BAF9}" presName="conn2-1" presStyleLbl="parChTrans1D3" presStyleIdx="0" presStyleCnt="10"/>
      <dgm:spPr/>
    </dgm:pt>
    <dgm:pt modelId="{898731E8-1C49-654A-B5E3-2F16E13B919E}" type="pres">
      <dgm:prSet presAssocID="{D2AD3716-03DE-7D4A-BEEF-A1D43254BAF9}" presName="connTx" presStyleLbl="parChTrans1D3" presStyleIdx="0" presStyleCnt="10"/>
      <dgm:spPr/>
    </dgm:pt>
    <dgm:pt modelId="{801ECC51-9AEB-E24A-B9F0-9A96245AA166}" type="pres">
      <dgm:prSet presAssocID="{EFE132AF-1062-2D45-A729-82E044270DEE}" presName="root2" presStyleCnt="0"/>
      <dgm:spPr/>
    </dgm:pt>
    <dgm:pt modelId="{5F91173B-5609-454A-954E-716B7383A022}" type="pres">
      <dgm:prSet presAssocID="{EFE132AF-1062-2D45-A729-82E044270DEE}" presName="LevelTwoTextNode" presStyleLbl="node3" presStyleIdx="0" presStyleCnt="10">
        <dgm:presLayoutVars>
          <dgm:chPref val="3"/>
        </dgm:presLayoutVars>
      </dgm:prSet>
      <dgm:spPr/>
    </dgm:pt>
    <dgm:pt modelId="{619FDCBF-3A30-AE4C-B470-24D4B7425C67}" type="pres">
      <dgm:prSet presAssocID="{EFE132AF-1062-2D45-A729-82E044270DEE}" presName="level3hierChild" presStyleCnt="0"/>
      <dgm:spPr/>
    </dgm:pt>
    <dgm:pt modelId="{9559C214-1EC8-9F48-8201-D74C016B4969}" type="pres">
      <dgm:prSet presAssocID="{0494D77A-7D57-4445-B505-DC67FCD7C228}" presName="conn2-1" presStyleLbl="parChTrans1D3" presStyleIdx="1" presStyleCnt="10"/>
      <dgm:spPr/>
    </dgm:pt>
    <dgm:pt modelId="{AB4A50DF-606B-DC49-A407-D1D82F94850E}" type="pres">
      <dgm:prSet presAssocID="{0494D77A-7D57-4445-B505-DC67FCD7C228}" presName="connTx" presStyleLbl="parChTrans1D3" presStyleIdx="1" presStyleCnt="10"/>
      <dgm:spPr/>
    </dgm:pt>
    <dgm:pt modelId="{AA507BA7-C92D-C140-B20D-2BE223A2E0AF}" type="pres">
      <dgm:prSet presAssocID="{22043EB7-C3DB-6142-922F-6E5E852AB6C1}" presName="root2" presStyleCnt="0"/>
      <dgm:spPr/>
    </dgm:pt>
    <dgm:pt modelId="{1006A253-5558-C84C-981E-BA5CFF5D34FF}" type="pres">
      <dgm:prSet presAssocID="{22043EB7-C3DB-6142-922F-6E5E852AB6C1}" presName="LevelTwoTextNode" presStyleLbl="node3" presStyleIdx="1" presStyleCnt="10">
        <dgm:presLayoutVars>
          <dgm:chPref val="3"/>
        </dgm:presLayoutVars>
      </dgm:prSet>
      <dgm:spPr/>
    </dgm:pt>
    <dgm:pt modelId="{ED90F936-72CB-FE41-87B3-F8879204C92D}" type="pres">
      <dgm:prSet presAssocID="{22043EB7-C3DB-6142-922F-6E5E852AB6C1}" presName="level3hierChild" presStyleCnt="0"/>
      <dgm:spPr/>
    </dgm:pt>
    <dgm:pt modelId="{0F9DFC85-D070-E842-90CD-AFD86671F8C4}" type="pres">
      <dgm:prSet presAssocID="{6AFC6142-02E9-6342-AF42-33506D89073C}" presName="conn2-1" presStyleLbl="parChTrans1D2" presStyleIdx="1" presStyleCnt="5"/>
      <dgm:spPr/>
    </dgm:pt>
    <dgm:pt modelId="{2BCEC762-3C9D-8C4A-ACD5-714405BB912C}" type="pres">
      <dgm:prSet presAssocID="{6AFC6142-02E9-6342-AF42-33506D89073C}" presName="connTx" presStyleLbl="parChTrans1D2" presStyleIdx="1" presStyleCnt="5"/>
      <dgm:spPr/>
    </dgm:pt>
    <dgm:pt modelId="{9B5B399D-3F24-4A46-B21B-CCFDF4F8CD97}" type="pres">
      <dgm:prSet presAssocID="{881FD2BF-C11B-1E41-9792-877F4118B37C}" presName="root2" presStyleCnt="0"/>
      <dgm:spPr/>
    </dgm:pt>
    <dgm:pt modelId="{AF2AE564-D418-0446-921F-B2EC7F5E96EA}" type="pres">
      <dgm:prSet presAssocID="{881FD2BF-C11B-1E41-9792-877F4118B37C}" presName="LevelTwoTextNode" presStyleLbl="node2" presStyleIdx="1" presStyleCnt="5">
        <dgm:presLayoutVars>
          <dgm:chPref val="3"/>
        </dgm:presLayoutVars>
      </dgm:prSet>
      <dgm:spPr/>
    </dgm:pt>
    <dgm:pt modelId="{B284BFB7-89FF-5B43-B141-DF96FFDBBDEF}" type="pres">
      <dgm:prSet presAssocID="{881FD2BF-C11B-1E41-9792-877F4118B37C}" presName="level3hierChild" presStyleCnt="0"/>
      <dgm:spPr/>
    </dgm:pt>
    <dgm:pt modelId="{A3DECA81-C0B4-3C4C-AF51-E0054EB1FE41}" type="pres">
      <dgm:prSet presAssocID="{A0B132D0-53A9-824C-8263-6473DBC731CD}" presName="conn2-1" presStyleLbl="parChTrans1D3" presStyleIdx="2" presStyleCnt="10"/>
      <dgm:spPr/>
    </dgm:pt>
    <dgm:pt modelId="{4BA8BE47-A6A7-564C-A6AA-438E66248A45}" type="pres">
      <dgm:prSet presAssocID="{A0B132D0-53A9-824C-8263-6473DBC731CD}" presName="connTx" presStyleLbl="parChTrans1D3" presStyleIdx="2" presStyleCnt="10"/>
      <dgm:spPr/>
    </dgm:pt>
    <dgm:pt modelId="{72B932F1-4B24-2946-BE10-E3A5A2840568}" type="pres">
      <dgm:prSet presAssocID="{F1217A5C-51E8-2849-8DD6-21C55F9CFC75}" presName="root2" presStyleCnt="0"/>
      <dgm:spPr/>
    </dgm:pt>
    <dgm:pt modelId="{A05504E5-A433-614F-8902-02C10C413641}" type="pres">
      <dgm:prSet presAssocID="{F1217A5C-51E8-2849-8DD6-21C55F9CFC75}" presName="LevelTwoTextNode" presStyleLbl="node3" presStyleIdx="2" presStyleCnt="10">
        <dgm:presLayoutVars>
          <dgm:chPref val="3"/>
        </dgm:presLayoutVars>
      </dgm:prSet>
      <dgm:spPr/>
    </dgm:pt>
    <dgm:pt modelId="{D26CC104-F47F-F147-9083-D5D5DD304FF6}" type="pres">
      <dgm:prSet presAssocID="{F1217A5C-51E8-2849-8DD6-21C55F9CFC75}" presName="level3hierChild" presStyleCnt="0"/>
      <dgm:spPr/>
    </dgm:pt>
    <dgm:pt modelId="{816F84FF-8F2E-684C-AECB-761E19FD87C5}" type="pres">
      <dgm:prSet presAssocID="{20693AA4-5E52-CF48-BB4C-345A16FF4368}" presName="conn2-1" presStyleLbl="parChTrans1D3" presStyleIdx="3" presStyleCnt="10"/>
      <dgm:spPr/>
    </dgm:pt>
    <dgm:pt modelId="{550C1189-27E9-9246-A0DF-7AA86962D9BD}" type="pres">
      <dgm:prSet presAssocID="{20693AA4-5E52-CF48-BB4C-345A16FF4368}" presName="connTx" presStyleLbl="parChTrans1D3" presStyleIdx="3" presStyleCnt="10"/>
      <dgm:spPr/>
    </dgm:pt>
    <dgm:pt modelId="{0A802606-1747-5841-81AC-EAA7D643B433}" type="pres">
      <dgm:prSet presAssocID="{25DA17BC-CEF9-024A-B263-E7FA41FA4361}" presName="root2" presStyleCnt="0"/>
      <dgm:spPr/>
    </dgm:pt>
    <dgm:pt modelId="{ECD9BD29-47F4-7946-82F5-057A929936D8}" type="pres">
      <dgm:prSet presAssocID="{25DA17BC-CEF9-024A-B263-E7FA41FA4361}" presName="LevelTwoTextNode" presStyleLbl="node3" presStyleIdx="3" presStyleCnt="10">
        <dgm:presLayoutVars>
          <dgm:chPref val="3"/>
        </dgm:presLayoutVars>
      </dgm:prSet>
      <dgm:spPr/>
    </dgm:pt>
    <dgm:pt modelId="{CD9B2AE4-CC82-6049-BB4B-A76719AABE20}" type="pres">
      <dgm:prSet presAssocID="{25DA17BC-CEF9-024A-B263-E7FA41FA4361}" presName="level3hierChild" presStyleCnt="0"/>
      <dgm:spPr/>
    </dgm:pt>
    <dgm:pt modelId="{F91E13A9-3795-164F-AC25-A1FB50E22232}" type="pres">
      <dgm:prSet presAssocID="{8D6CBC6E-278B-7A4E-AA8C-A8D5B9ACC76E}" presName="conn2-1" presStyleLbl="parChTrans1D3" presStyleIdx="4" presStyleCnt="10"/>
      <dgm:spPr/>
    </dgm:pt>
    <dgm:pt modelId="{80C4FB5D-A509-0244-B0F2-78D46538BADE}" type="pres">
      <dgm:prSet presAssocID="{8D6CBC6E-278B-7A4E-AA8C-A8D5B9ACC76E}" presName="connTx" presStyleLbl="parChTrans1D3" presStyleIdx="4" presStyleCnt="10"/>
      <dgm:spPr/>
    </dgm:pt>
    <dgm:pt modelId="{015C03CB-8689-E44D-A6E8-DCE543E77A4F}" type="pres">
      <dgm:prSet presAssocID="{35ECD60E-6E2E-1E40-8853-9B7ABDF2F70D}" presName="root2" presStyleCnt="0"/>
      <dgm:spPr/>
    </dgm:pt>
    <dgm:pt modelId="{E05D4FFB-C155-4345-95DA-485CE0BE34BA}" type="pres">
      <dgm:prSet presAssocID="{35ECD60E-6E2E-1E40-8853-9B7ABDF2F70D}" presName="LevelTwoTextNode" presStyleLbl="node3" presStyleIdx="4" presStyleCnt="10">
        <dgm:presLayoutVars>
          <dgm:chPref val="3"/>
        </dgm:presLayoutVars>
      </dgm:prSet>
      <dgm:spPr/>
    </dgm:pt>
    <dgm:pt modelId="{318E1271-3ADA-434F-8752-3962B8F9845B}" type="pres">
      <dgm:prSet presAssocID="{35ECD60E-6E2E-1E40-8853-9B7ABDF2F70D}" presName="level3hierChild" presStyleCnt="0"/>
      <dgm:spPr/>
    </dgm:pt>
    <dgm:pt modelId="{E6134FA6-FADE-1545-BEAA-CAA1A6570211}" type="pres">
      <dgm:prSet presAssocID="{C01881FC-E9B4-304C-8C89-6387AF66BB20}" presName="conn2-1" presStyleLbl="parChTrans1D2" presStyleIdx="2" presStyleCnt="5"/>
      <dgm:spPr/>
    </dgm:pt>
    <dgm:pt modelId="{4737CF98-1E66-C348-94BD-9129395A1FEA}" type="pres">
      <dgm:prSet presAssocID="{C01881FC-E9B4-304C-8C89-6387AF66BB20}" presName="connTx" presStyleLbl="parChTrans1D2" presStyleIdx="2" presStyleCnt="5"/>
      <dgm:spPr/>
    </dgm:pt>
    <dgm:pt modelId="{70DA9F06-189A-F943-B1E6-C57D4FB58F92}" type="pres">
      <dgm:prSet presAssocID="{8BF881AC-6CE2-564E-B25B-F1E0BDE72D5C}" presName="root2" presStyleCnt="0"/>
      <dgm:spPr/>
    </dgm:pt>
    <dgm:pt modelId="{0247E392-0923-3242-8613-CEEB472FB5C8}" type="pres">
      <dgm:prSet presAssocID="{8BF881AC-6CE2-564E-B25B-F1E0BDE72D5C}" presName="LevelTwoTextNode" presStyleLbl="node2" presStyleIdx="2" presStyleCnt="5">
        <dgm:presLayoutVars>
          <dgm:chPref val="3"/>
        </dgm:presLayoutVars>
      </dgm:prSet>
      <dgm:spPr/>
    </dgm:pt>
    <dgm:pt modelId="{929C295C-FC15-B645-B307-C736371E67A9}" type="pres">
      <dgm:prSet presAssocID="{8BF881AC-6CE2-564E-B25B-F1E0BDE72D5C}" presName="level3hierChild" presStyleCnt="0"/>
      <dgm:spPr/>
    </dgm:pt>
    <dgm:pt modelId="{5F5BA7C9-1BAA-024C-80AA-226BCEC3151D}" type="pres">
      <dgm:prSet presAssocID="{889F7840-0E42-694A-A77B-4A81D1EE8493}" presName="conn2-1" presStyleLbl="parChTrans1D3" presStyleIdx="5" presStyleCnt="10"/>
      <dgm:spPr/>
    </dgm:pt>
    <dgm:pt modelId="{0DDFA560-CE08-A648-97FA-44DE2857B1A6}" type="pres">
      <dgm:prSet presAssocID="{889F7840-0E42-694A-A77B-4A81D1EE8493}" presName="connTx" presStyleLbl="parChTrans1D3" presStyleIdx="5" presStyleCnt="10"/>
      <dgm:spPr/>
    </dgm:pt>
    <dgm:pt modelId="{75D161C2-52D1-074E-8ABF-FE8684BDDF25}" type="pres">
      <dgm:prSet presAssocID="{6121ECF4-9665-484E-9C7D-BAD054E72474}" presName="root2" presStyleCnt="0"/>
      <dgm:spPr/>
    </dgm:pt>
    <dgm:pt modelId="{92BD3403-A691-544B-A8EE-CAB23D2980D8}" type="pres">
      <dgm:prSet presAssocID="{6121ECF4-9665-484E-9C7D-BAD054E72474}" presName="LevelTwoTextNode" presStyleLbl="node3" presStyleIdx="5" presStyleCnt="10">
        <dgm:presLayoutVars>
          <dgm:chPref val="3"/>
        </dgm:presLayoutVars>
      </dgm:prSet>
      <dgm:spPr/>
    </dgm:pt>
    <dgm:pt modelId="{4C39E740-BB0F-6940-B793-889D0C5F6213}" type="pres">
      <dgm:prSet presAssocID="{6121ECF4-9665-484E-9C7D-BAD054E72474}" presName="level3hierChild" presStyleCnt="0"/>
      <dgm:spPr/>
    </dgm:pt>
    <dgm:pt modelId="{FFCCB93C-0273-B048-98F9-E20A9CE442C1}" type="pres">
      <dgm:prSet presAssocID="{797B8613-9C8F-7340-A964-62E2BBCBBD4A}" presName="conn2-1" presStyleLbl="parChTrans1D3" presStyleIdx="6" presStyleCnt="10"/>
      <dgm:spPr/>
    </dgm:pt>
    <dgm:pt modelId="{77101F57-D603-E24A-93A2-9A31F4FF4CFD}" type="pres">
      <dgm:prSet presAssocID="{797B8613-9C8F-7340-A964-62E2BBCBBD4A}" presName="connTx" presStyleLbl="parChTrans1D3" presStyleIdx="6" presStyleCnt="10"/>
      <dgm:spPr/>
    </dgm:pt>
    <dgm:pt modelId="{D31054F2-76A5-5945-B5A0-7F4D14174D75}" type="pres">
      <dgm:prSet presAssocID="{78B8536A-D9FC-494E-871E-2A3751104DB9}" presName="root2" presStyleCnt="0"/>
      <dgm:spPr/>
    </dgm:pt>
    <dgm:pt modelId="{316CC3D8-9F78-DA4B-9BD4-43C7D23B5B86}" type="pres">
      <dgm:prSet presAssocID="{78B8536A-D9FC-494E-871E-2A3751104DB9}" presName="LevelTwoTextNode" presStyleLbl="node3" presStyleIdx="6" presStyleCnt="10">
        <dgm:presLayoutVars>
          <dgm:chPref val="3"/>
        </dgm:presLayoutVars>
      </dgm:prSet>
      <dgm:spPr/>
    </dgm:pt>
    <dgm:pt modelId="{B5804A08-B06D-5345-A2D1-58AB8F2B0EC1}" type="pres">
      <dgm:prSet presAssocID="{78B8536A-D9FC-494E-871E-2A3751104DB9}" presName="level3hierChild" presStyleCnt="0"/>
      <dgm:spPr/>
    </dgm:pt>
    <dgm:pt modelId="{CCC6CBD4-99BE-F448-843E-EDC1921005F4}" type="pres">
      <dgm:prSet presAssocID="{F447432F-EFAF-A949-A108-62E5DA3035EB}" presName="conn2-1" presStyleLbl="parChTrans1D2" presStyleIdx="3" presStyleCnt="5"/>
      <dgm:spPr/>
    </dgm:pt>
    <dgm:pt modelId="{30FDC307-8A35-BD41-A7BB-0608DC7DFA72}" type="pres">
      <dgm:prSet presAssocID="{F447432F-EFAF-A949-A108-62E5DA3035EB}" presName="connTx" presStyleLbl="parChTrans1D2" presStyleIdx="3" presStyleCnt="5"/>
      <dgm:spPr/>
    </dgm:pt>
    <dgm:pt modelId="{6160308F-F50A-B043-95AA-CCCF5F2C605C}" type="pres">
      <dgm:prSet presAssocID="{7D9393E7-264D-FE43-98B6-C957BE35951E}" presName="root2" presStyleCnt="0"/>
      <dgm:spPr/>
    </dgm:pt>
    <dgm:pt modelId="{F974B399-30C5-F741-8D48-972B59429A52}" type="pres">
      <dgm:prSet presAssocID="{7D9393E7-264D-FE43-98B6-C957BE35951E}" presName="LevelTwoTextNode" presStyleLbl="node2" presStyleIdx="3" presStyleCnt="5">
        <dgm:presLayoutVars>
          <dgm:chPref val="3"/>
        </dgm:presLayoutVars>
      </dgm:prSet>
      <dgm:spPr/>
    </dgm:pt>
    <dgm:pt modelId="{5DAE31C6-38BB-634A-A2E5-C7316A35AF27}" type="pres">
      <dgm:prSet presAssocID="{7D9393E7-264D-FE43-98B6-C957BE35951E}" presName="level3hierChild" presStyleCnt="0"/>
      <dgm:spPr/>
    </dgm:pt>
    <dgm:pt modelId="{238BC29B-B51A-AA47-ABEB-4D474911DA6C}" type="pres">
      <dgm:prSet presAssocID="{345478CC-7E2E-344D-89F2-C226664740C1}" presName="conn2-1" presStyleLbl="parChTrans1D3" presStyleIdx="7" presStyleCnt="10"/>
      <dgm:spPr/>
    </dgm:pt>
    <dgm:pt modelId="{19C6FABB-4A55-E04C-8B86-ABAC210C43AA}" type="pres">
      <dgm:prSet presAssocID="{345478CC-7E2E-344D-89F2-C226664740C1}" presName="connTx" presStyleLbl="parChTrans1D3" presStyleIdx="7" presStyleCnt="10"/>
      <dgm:spPr/>
    </dgm:pt>
    <dgm:pt modelId="{3CB1A629-C050-2C4F-BBB2-B541C7450234}" type="pres">
      <dgm:prSet presAssocID="{9D2D4B59-ADE3-A84A-81DE-C98BFC1E64DF}" presName="root2" presStyleCnt="0"/>
      <dgm:spPr/>
    </dgm:pt>
    <dgm:pt modelId="{14C7CD3C-761B-B94E-A7BD-43B67BA4A913}" type="pres">
      <dgm:prSet presAssocID="{9D2D4B59-ADE3-A84A-81DE-C98BFC1E64DF}" presName="LevelTwoTextNode" presStyleLbl="node3" presStyleIdx="7" presStyleCnt="10">
        <dgm:presLayoutVars>
          <dgm:chPref val="3"/>
        </dgm:presLayoutVars>
      </dgm:prSet>
      <dgm:spPr/>
    </dgm:pt>
    <dgm:pt modelId="{F3E9E5CE-91B7-FA47-8D13-5DD19037D5A4}" type="pres">
      <dgm:prSet presAssocID="{9D2D4B59-ADE3-A84A-81DE-C98BFC1E64DF}" presName="level3hierChild" presStyleCnt="0"/>
      <dgm:spPr/>
    </dgm:pt>
    <dgm:pt modelId="{97787625-6832-F745-BB6F-732C0F4BBC60}" type="pres">
      <dgm:prSet presAssocID="{DC57BA79-3DF6-CC44-881E-B974B3FEFA58}" presName="conn2-1" presStyleLbl="parChTrans1D3" presStyleIdx="8" presStyleCnt="10"/>
      <dgm:spPr/>
    </dgm:pt>
    <dgm:pt modelId="{B15B639F-7E53-4345-8711-F02D4B724BF3}" type="pres">
      <dgm:prSet presAssocID="{DC57BA79-3DF6-CC44-881E-B974B3FEFA58}" presName="connTx" presStyleLbl="parChTrans1D3" presStyleIdx="8" presStyleCnt="10"/>
      <dgm:spPr/>
    </dgm:pt>
    <dgm:pt modelId="{65E4B73C-3932-5247-B7E0-CEACF7A92583}" type="pres">
      <dgm:prSet presAssocID="{F3EED303-3FD9-A34E-9F95-23CD64CB225D}" presName="root2" presStyleCnt="0"/>
      <dgm:spPr/>
    </dgm:pt>
    <dgm:pt modelId="{1BF7A1AB-E3EB-8D45-AB4F-66DC8A7F8BED}" type="pres">
      <dgm:prSet presAssocID="{F3EED303-3FD9-A34E-9F95-23CD64CB225D}" presName="LevelTwoTextNode" presStyleLbl="node3" presStyleIdx="8" presStyleCnt="10">
        <dgm:presLayoutVars>
          <dgm:chPref val="3"/>
        </dgm:presLayoutVars>
      </dgm:prSet>
      <dgm:spPr/>
    </dgm:pt>
    <dgm:pt modelId="{C93054A1-1DEA-3140-B6F9-D195FBD0BA81}" type="pres">
      <dgm:prSet presAssocID="{F3EED303-3FD9-A34E-9F95-23CD64CB225D}" presName="level3hierChild" presStyleCnt="0"/>
      <dgm:spPr/>
    </dgm:pt>
    <dgm:pt modelId="{2765342C-21B6-E84C-94B9-A0FBCD7BD1E1}" type="pres">
      <dgm:prSet presAssocID="{1365381F-771B-7546-8526-31096D38147D}" presName="conn2-1" presStyleLbl="parChTrans1D2" presStyleIdx="4" presStyleCnt="5"/>
      <dgm:spPr/>
    </dgm:pt>
    <dgm:pt modelId="{C98CE1CF-03D5-3645-A0F8-6C9D894377A4}" type="pres">
      <dgm:prSet presAssocID="{1365381F-771B-7546-8526-31096D38147D}" presName="connTx" presStyleLbl="parChTrans1D2" presStyleIdx="4" presStyleCnt="5"/>
      <dgm:spPr/>
    </dgm:pt>
    <dgm:pt modelId="{599BF36F-6BF8-B34B-9287-C0FA10A57E6C}" type="pres">
      <dgm:prSet presAssocID="{F27C5F4B-2770-D742-8EF3-8B0639FABC5C}" presName="root2" presStyleCnt="0"/>
      <dgm:spPr/>
    </dgm:pt>
    <dgm:pt modelId="{B81C31AD-F28A-174B-8587-92965EBF6A02}" type="pres">
      <dgm:prSet presAssocID="{F27C5F4B-2770-D742-8EF3-8B0639FABC5C}" presName="LevelTwoTextNode" presStyleLbl="node2" presStyleIdx="4" presStyleCnt="5">
        <dgm:presLayoutVars>
          <dgm:chPref val="3"/>
        </dgm:presLayoutVars>
      </dgm:prSet>
      <dgm:spPr/>
    </dgm:pt>
    <dgm:pt modelId="{D366BAED-7617-1442-9C5B-762FE99946CA}" type="pres">
      <dgm:prSet presAssocID="{F27C5F4B-2770-D742-8EF3-8B0639FABC5C}" presName="level3hierChild" presStyleCnt="0"/>
      <dgm:spPr/>
    </dgm:pt>
    <dgm:pt modelId="{FF783198-4C3E-B94D-AADF-651D90D0447D}" type="pres">
      <dgm:prSet presAssocID="{9B86F08E-7D7F-6C4C-B5F5-6787D17C8F8A}" presName="conn2-1" presStyleLbl="parChTrans1D3" presStyleIdx="9" presStyleCnt="10"/>
      <dgm:spPr/>
    </dgm:pt>
    <dgm:pt modelId="{EABD1023-66D8-5E42-98A7-94A6B0C587E2}" type="pres">
      <dgm:prSet presAssocID="{9B86F08E-7D7F-6C4C-B5F5-6787D17C8F8A}" presName="connTx" presStyleLbl="parChTrans1D3" presStyleIdx="9" presStyleCnt="10"/>
      <dgm:spPr/>
    </dgm:pt>
    <dgm:pt modelId="{E205F905-DA07-EA48-B34D-6F72D26A05C6}" type="pres">
      <dgm:prSet presAssocID="{EB3E5F26-B6F7-B941-B460-DCBA7A7B51BA}" presName="root2" presStyleCnt="0"/>
      <dgm:spPr/>
    </dgm:pt>
    <dgm:pt modelId="{911E9568-B413-6E4B-B5C5-0A66CE117A37}" type="pres">
      <dgm:prSet presAssocID="{EB3E5F26-B6F7-B941-B460-DCBA7A7B51BA}" presName="LevelTwoTextNode" presStyleLbl="node3" presStyleIdx="9" presStyleCnt="10">
        <dgm:presLayoutVars>
          <dgm:chPref val="3"/>
        </dgm:presLayoutVars>
      </dgm:prSet>
      <dgm:spPr/>
    </dgm:pt>
    <dgm:pt modelId="{D79111F6-FCFB-F744-A0C2-9AD1989699E1}" type="pres">
      <dgm:prSet presAssocID="{EB3E5F26-B6F7-B941-B460-DCBA7A7B51BA}" presName="level3hierChild" presStyleCnt="0"/>
      <dgm:spPr/>
    </dgm:pt>
  </dgm:ptLst>
  <dgm:cxnLst>
    <dgm:cxn modelId="{C5FE8103-C1D3-8D4A-A84C-E228658A045F}" srcId="{D4C0D434-7295-CA45-86D3-B691175CE161}" destId="{8BF881AC-6CE2-564E-B25B-F1E0BDE72D5C}" srcOrd="2" destOrd="0" parTransId="{C01881FC-E9B4-304C-8C89-6387AF66BB20}" sibTransId="{C7537525-12BF-7C4E-8DFA-713D2990E30E}"/>
    <dgm:cxn modelId="{FCA80E08-AF06-8C4E-9AD9-5A31B8C84637}" type="presOf" srcId="{0494D77A-7D57-4445-B505-DC67FCD7C228}" destId="{9559C214-1EC8-9F48-8201-D74C016B4969}" srcOrd="0" destOrd="0" presId="urn:microsoft.com/office/officeart/2005/8/layout/hierarchy2"/>
    <dgm:cxn modelId="{BFA2010B-B84A-F548-9580-AAC8117C03AB}" type="presOf" srcId="{20693AA4-5E52-CF48-BB4C-345A16FF4368}" destId="{816F84FF-8F2E-684C-AECB-761E19FD87C5}" srcOrd="0" destOrd="0" presId="urn:microsoft.com/office/officeart/2005/8/layout/hierarchy2"/>
    <dgm:cxn modelId="{D2C51F10-FA9A-C145-8334-DBD43A96287E}" type="presOf" srcId="{C01881FC-E9B4-304C-8C89-6387AF66BB20}" destId="{E6134FA6-FADE-1545-BEAA-CAA1A6570211}" srcOrd="0" destOrd="0" presId="urn:microsoft.com/office/officeart/2005/8/layout/hierarchy2"/>
    <dgm:cxn modelId="{E4426611-1777-6E4E-B4D3-9349E4572CB7}" srcId="{881FD2BF-C11B-1E41-9792-877F4118B37C}" destId="{25DA17BC-CEF9-024A-B263-E7FA41FA4361}" srcOrd="1" destOrd="0" parTransId="{20693AA4-5E52-CF48-BB4C-345A16FF4368}" sibTransId="{070C31F9-791C-D040-B94C-50FC10034EFB}"/>
    <dgm:cxn modelId="{7FF77012-548D-814A-9439-321BDEA9840B}" type="presOf" srcId="{25DA17BC-CEF9-024A-B263-E7FA41FA4361}" destId="{ECD9BD29-47F4-7946-82F5-057A929936D8}" srcOrd="0" destOrd="0" presId="urn:microsoft.com/office/officeart/2005/8/layout/hierarchy2"/>
    <dgm:cxn modelId="{8513D615-3CB1-DD41-85E3-AAA0CB3BC6DA}" srcId="{7D9393E7-264D-FE43-98B6-C957BE35951E}" destId="{F3EED303-3FD9-A34E-9F95-23CD64CB225D}" srcOrd="1" destOrd="0" parTransId="{DC57BA79-3DF6-CC44-881E-B974B3FEFA58}" sibTransId="{2B3E6BA2-C571-EE43-9F92-D14A0FE21D72}"/>
    <dgm:cxn modelId="{6ACA2127-3E42-404C-8C07-91823E5C5401}" type="presOf" srcId="{EB3E5F26-B6F7-B941-B460-DCBA7A7B51BA}" destId="{911E9568-B413-6E4B-B5C5-0A66CE117A37}" srcOrd="0" destOrd="0" presId="urn:microsoft.com/office/officeart/2005/8/layout/hierarchy2"/>
    <dgm:cxn modelId="{63AA1F30-9C83-BA4D-8A41-C6C362333D0B}" type="presOf" srcId="{9B86F08E-7D7F-6C4C-B5F5-6787D17C8F8A}" destId="{EABD1023-66D8-5E42-98A7-94A6B0C587E2}" srcOrd="1" destOrd="0" presId="urn:microsoft.com/office/officeart/2005/8/layout/hierarchy2"/>
    <dgm:cxn modelId="{9E7A5333-41A4-4D45-92B9-39AB076E5AC4}" type="presOf" srcId="{F27C5F4B-2770-D742-8EF3-8B0639FABC5C}" destId="{B81C31AD-F28A-174B-8587-92965EBF6A02}" srcOrd="0" destOrd="0" presId="urn:microsoft.com/office/officeart/2005/8/layout/hierarchy2"/>
    <dgm:cxn modelId="{BD89AE36-0144-3C4F-B7F0-2D36D4CECF23}" srcId="{881FD2BF-C11B-1E41-9792-877F4118B37C}" destId="{35ECD60E-6E2E-1E40-8853-9B7ABDF2F70D}" srcOrd="2" destOrd="0" parTransId="{8D6CBC6E-278B-7A4E-AA8C-A8D5B9ACC76E}" sibTransId="{8773EBAA-4642-B047-9533-DEF20E01F698}"/>
    <dgm:cxn modelId="{B9DD4537-C304-5249-9199-8F807D52D707}" type="presOf" srcId="{22043EB7-C3DB-6142-922F-6E5E852AB6C1}" destId="{1006A253-5558-C84C-981E-BA5CFF5D34FF}" srcOrd="0" destOrd="0" presId="urn:microsoft.com/office/officeart/2005/8/layout/hierarchy2"/>
    <dgm:cxn modelId="{44B1AD44-E9E5-DD4A-9B63-3D76961774BF}" type="presOf" srcId="{9B86F08E-7D7F-6C4C-B5F5-6787D17C8F8A}" destId="{FF783198-4C3E-B94D-AADF-651D90D0447D}" srcOrd="0" destOrd="0" presId="urn:microsoft.com/office/officeart/2005/8/layout/hierarchy2"/>
    <dgm:cxn modelId="{284AD646-3070-DB43-9EBB-4718C3B97D7C}" type="presOf" srcId="{345478CC-7E2E-344D-89F2-C226664740C1}" destId="{19C6FABB-4A55-E04C-8B86-ABAC210C43AA}" srcOrd="1" destOrd="0" presId="urn:microsoft.com/office/officeart/2005/8/layout/hierarchy2"/>
    <dgm:cxn modelId="{04B1134C-F1A0-7E4E-A67C-262942D3328A}" type="presOf" srcId="{AC92D667-7CA8-014B-BC6E-E5D7223C09F9}" destId="{1E9B937D-DD83-8347-87AE-EE5326010ACA}" srcOrd="0" destOrd="0" presId="urn:microsoft.com/office/officeart/2005/8/layout/hierarchy2"/>
    <dgm:cxn modelId="{F4AC764D-950E-4749-8808-0453F9F6E603}" type="presOf" srcId="{86348685-C237-3D4A-8EBB-05152787335E}" destId="{40441118-4E5F-5041-B978-621E4BF47925}" srcOrd="0" destOrd="0" presId="urn:microsoft.com/office/officeart/2005/8/layout/hierarchy2"/>
    <dgm:cxn modelId="{FB382C53-46DA-4F47-B888-AAA0C20BB80F}" srcId="{D4C0D434-7295-CA45-86D3-B691175CE161}" destId="{F27C5F4B-2770-D742-8EF3-8B0639FABC5C}" srcOrd="4" destOrd="0" parTransId="{1365381F-771B-7546-8526-31096D38147D}" sibTransId="{2D72EDFB-BB97-1040-98B3-0D6EFA7BD1C3}"/>
    <dgm:cxn modelId="{70C30754-E30C-4D40-A640-19F552C94EAF}" srcId="{07EFB743-BC48-FF47-B6A4-DCB70412E8AD}" destId="{D4C0D434-7295-CA45-86D3-B691175CE161}" srcOrd="0" destOrd="0" parTransId="{06F6E3DA-3544-914E-9CE1-B0E5A16A2105}" sibTransId="{E441E99F-B78C-E542-9E00-AAA9A39A4431}"/>
    <dgm:cxn modelId="{9326225A-05C6-BF45-B923-3030F9677381}" type="presOf" srcId="{C01881FC-E9B4-304C-8C89-6387AF66BB20}" destId="{4737CF98-1E66-C348-94BD-9129395A1FEA}" srcOrd="1" destOrd="0" presId="urn:microsoft.com/office/officeart/2005/8/layout/hierarchy2"/>
    <dgm:cxn modelId="{13A4165F-80FC-284F-B8B6-344F9B8A8CCA}" type="presOf" srcId="{8BF881AC-6CE2-564E-B25B-F1E0BDE72D5C}" destId="{0247E392-0923-3242-8613-CEEB472FB5C8}" srcOrd="0" destOrd="0" presId="urn:microsoft.com/office/officeart/2005/8/layout/hierarchy2"/>
    <dgm:cxn modelId="{5A1F1264-ED6D-A44B-B633-E2DCBA2222DE}" type="presOf" srcId="{A0B132D0-53A9-824C-8263-6473DBC731CD}" destId="{A3DECA81-C0B4-3C4C-AF51-E0054EB1FE41}" srcOrd="0" destOrd="0" presId="urn:microsoft.com/office/officeart/2005/8/layout/hierarchy2"/>
    <dgm:cxn modelId="{8041A664-B68C-1040-AC1F-2212895395EA}" type="presOf" srcId="{D2AD3716-03DE-7D4A-BEEF-A1D43254BAF9}" destId="{898731E8-1C49-654A-B5E3-2F16E13B919E}" srcOrd="1" destOrd="0" presId="urn:microsoft.com/office/officeart/2005/8/layout/hierarchy2"/>
    <dgm:cxn modelId="{A2B05365-C4B9-A843-82DF-AC0337F1D2FD}" srcId="{8BF881AC-6CE2-564E-B25B-F1E0BDE72D5C}" destId="{6121ECF4-9665-484E-9C7D-BAD054E72474}" srcOrd="0" destOrd="0" parTransId="{889F7840-0E42-694A-A77B-4A81D1EE8493}" sibTransId="{EF8AAAE6-E7E6-C048-9E7B-5470CEF09E1E}"/>
    <dgm:cxn modelId="{196B3D69-9D64-4941-81DE-EFD1764793C3}" type="presOf" srcId="{35ECD60E-6E2E-1E40-8853-9B7ABDF2F70D}" destId="{E05D4FFB-C155-4345-95DA-485CE0BE34BA}" srcOrd="0" destOrd="0" presId="urn:microsoft.com/office/officeart/2005/8/layout/hierarchy2"/>
    <dgm:cxn modelId="{4CB8546C-1DA8-1E48-A2C1-606AC93AB585}" type="presOf" srcId="{797B8613-9C8F-7340-A964-62E2BBCBBD4A}" destId="{77101F57-D603-E24A-93A2-9A31F4FF4CFD}" srcOrd="1" destOrd="0" presId="urn:microsoft.com/office/officeart/2005/8/layout/hierarchy2"/>
    <dgm:cxn modelId="{712C1273-8437-A34A-91FE-D5C714103969}" type="presOf" srcId="{A0B132D0-53A9-824C-8263-6473DBC731CD}" destId="{4BA8BE47-A6A7-564C-A6AA-438E66248A45}" srcOrd="1" destOrd="0" presId="urn:microsoft.com/office/officeart/2005/8/layout/hierarchy2"/>
    <dgm:cxn modelId="{DA0CF574-C368-D845-ABE8-1199AB8F4FFA}" type="presOf" srcId="{F447432F-EFAF-A949-A108-62E5DA3035EB}" destId="{CCC6CBD4-99BE-F448-843E-EDC1921005F4}" srcOrd="0" destOrd="0" presId="urn:microsoft.com/office/officeart/2005/8/layout/hierarchy2"/>
    <dgm:cxn modelId="{808F2279-AF15-6845-8F06-4E4ECECC0B70}" srcId="{881FD2BF-C11B-1E41-9792-877F4118B37C}" destId="{F1217A5C-51E8-2849-8DD6-21C55F9CFC75}" srcOrd="0" destOrd="0" parTransId="{A0B132D0-53A9-824C-8263-6473DBC731CD}" sibTransId="{82AD0C95-218E-BA4B-920E-2F0CF988043E}"/>
    <dgm:cxn modelId="{CA7A6F79-3C12-EC4B-AFDC-CF2EF4B0FD0C}" type="presOf" srcId="{1365381F-771B-7546-8526-31096D38147D}" destId="{C98CE1CF-03D5-3645-A0F8-6C9D894377A4}" srcOrd="1" destOrd="0" presId="urn:microsoft.com/office/officeart/2005/8/layout/hierarchy2"/>
    <dgm:cxn modelId="{B7E0BD7D-10AF-494E-9A87-898B03D5693A}" type="presOf" srcId="{345478CC-7E2E-344D-89F2-C226664740C1}" destId="{238BC29B-B51A-AA47-ABEB-4D474911DA6C}" srcOrd="0" destOrd="0" presId="urn:microsoft.com/office/officeart/2005/8/layout/hierarchy2"/>
    <dgm:cxn modelId="{3393C07F-DA33-3745-B17E-319E09DD91E7}" type="presOf" srcId="{9D2D4B59-ADE3-A84A-81DE-C98BFC1E64DF}" destId="{14C7CD3C-761B-B94E-A7BD-43B67BA4A913}" srcOrd="0" destOrd="0" presId="urn:microsoft.com/office/officeart/2005/8/layout/hierarchy2"/>
    <dgm:cxn modelId="{D56B2980-BD94-4347-9DD6-1A6E0B867C67}" type="presOf" srcId="{78B8536A-D9FC-494E-871E-2A3751104DB9}" destId="{316CC3D8-9F78-DA4B-9BD4-43C7D23B5B86}" srcOrd="0" destOrd="0" presId="urn:microsoft.com/office/officeart/2005/8/layout/hierarchy2"/>
    <dgm:cxn modelId="{A7750781-571C-784A-B868-5EAA0AE1B233}" type="presOf" srcId="{0494D77A-7D57-4445-B505-DC67FCD7C228}" destId="{AB4A50DF-606B-DC49-A407-D1D82F94850E}" srcOrd="1" destOrd="0" presId="urn:microsoft.com/office/officeart/2005/8/layout/hierarchy2"/>
    <dgm:cxn modelId="{FC793982-918C-064F-B1E5-27970A02A7E2}" srcId="{AC92D667-7CA8-014B-BC6E-E5D7223C09F9}" destId="{EFE132AF-1062-2D45-A729-82E044270DEE}" srcOrd="0" destOrd="0" parTransId="{D2AD3716-03DE-7D4A-BEEF-A1D43254BAF9}" sibTransId="{99890507-1325-6C48-898A-1293D830AEA5}"/>
    <dgm:cxn modelId="{85BA2383-785A-004E-85C0-BD17FC8AB1ED}" type="presOf" srcId="{8D6CBC6E-278B-7A4E-AA8C-A8D5B9ACC76E}" destId="{80C4FB5D-A509-0244-B0F2-78D46538BADE}" srcOrd="1" destOrd="0" presId="urn:microsoft.com/office/officeart/2005/8/layout/hierarchy2"/>
    <dgm:cxn modelId="{C7E76C86-1C76-EF4E-B433-2F0910BC054B}" type="presOf" srcId="{20693AA4-5E52-CF48-BB4C-345A16FF4368}" destId="{550C1189-27E9-9246-A0DF-7AA86962D9BD}" srcOrd="1" destOrd="0" presId="urn:microsoft.com/office/officeart/2005/8/layout/hierarchy2"/>
    <dgm:cxn modelId="{C1C91A8F-1187-F445-AE2F-C03FD0B38DF4}" type="presOf" srcId="{EFE132AF-1062-2D45-A729-82E044270DEE}" destId="{5F91173B-5609-454A-954E-716B7383A022}" srcOrd="0" destOrd="0" presId="urn:microsoft.com/office/officeart/2005/8/layout/hierarchy2"/>
    <dgm:cxn modelId="{98D3899D-42F2-B149-BFAE-EB9EC4DCF959}" type="presOf" srcId="{889F7840-0E42-694A-A77B-4A81D1EE8493}" destId="{5F5BA7C9-1BAA-024C-80AA-226BCEC3151D}" srcOrd="0" destOrd="0" presId="urn:microsoft.com/office/officeart/2005/8/layout/hierarchy2"/>
    <dgm:cxn modelId="{BDCECFA1-9CBB-354A-92A4-F0FD1D625786}" type="presOf" srcId="{1365381F-771B-7546-8526-31096D38147D}" destId="{2765342C-21B6-E84C-94B9-A0FBCD7BD1E1}" srcOrd="0" destOrd="0" presId="urn:microsoft.com/office/officeart/2005/8/layout/hierarchy2"/>
    <dgm:cxn modelId="{1ED13DA5-A4BF-6A4C-825D-C1FF6FA1AB87}" type="presOf" srcId="{881FD2BF-C11B-1E41-9792-877F4118B37C}" destId="{AF2AE564-D418-0446-921F-B2EC7F5E96EA}" srcOrd="0" destOrd="0" presId="urn:microsoft.com/office/officeart/2005/8/layout/hierarchy2"/>
    <dgm:cxn modelId="{467C30A8-814F-454F-9469-37C326EB9681}" type="presOf" srcId="{D4C0D434-7295-CA45-86D3-B691175CE161}" destId="{5A246C06-1DE2-124D-ADA7-8EF8F03BF4D3}" srcOrd="0" destOrd="0" presId="urn:microsoft.com/office/officeart/2005/8/layout/hierarchy2"/>
    <dgm:cxn modelId="{E0D3B5B6-FA46-E04F-993C-BB0B1AA52BDC}" type="presOf" srcId="{6AFC6142-02E9-6342-AF42-33506D89073C}" destId="{0F9DFC85-D070-E842-90CD-AFD86671F8C4}" srcOrd="0" destOrd="0" presId="urn:microsoft.com/office/officeart/2005/8/layout/hierarchy2"/>
    <dgm:cxn modelId="{92AD6FB9-D52A-2346-AFBA-0B61E7661D44}" type="presOf" srcId="{7D9393E7-264D-FE43-98B6-C957BE35951E}" destId="{F974B399-30C5-F741-8D48-972B59429A52}" srcOrd="0" destOrd="0" presId="urn:microsoft.com/office/officeart/2005/8/layout/hierarchy2"/>
    <dgm:cxn modelId="{A782B8C0-55F3-2443-8EE1-FB3E94EAC9B6}" type="presOf" srcId="{DC57BA79-3DF6-CC44-881E-B974B3FEFA58}" destId="{B15B639F-7E53-4345-8711-F02D4B724BF3}" srcOrd="1" destOrd="0" presId="urn:microsoft.com/office/officeart/2005/8/layout/hierarchy2"/>
    <dgm:cxn modelId="{B9CEFBC2-0847-6D41-B234-3DDF2D66BB82}" type="presOf" srcId="{8D6CBC6E-278B-7A4E-AA8C-A8D5B9ACC76E}" destId="{F91E13A9-3795-164F-AC25-A1FB50E22232}" srcOrd="0" destOrd="0" presId="urn:microsoft.com/office/officeart/2005/8/layout/hierarchy2"/>
    <dgm:cxn modelId="{D13E2FD8-43AD-2745-9C7E-AD3BC85615BA}" srcId="{F27C5F4B-2770-D742-8EF3-8B0639FABC5C}" destId="{EB3E5F26-B6F7-B941-B460-DCBA7A7B51BA}" srcOrd="0" destOrd="0" parTransId="{9B86F08E-7D7F-6C4C-B5F5-6787D17C8F8A}" sibTransId="{F0BBAAAA-FCA7-A149-839C-874C45810DA8}"/>
    <dgm:cxn modelId="{0F5691DB-BBBB-5F47-80DB-4FC2243F9BDB}" srcId="{D4C0D434-7295-CA45-86D3-B691175CE161}" destId="{AC92D667-7CA8-014B-BC6E-E5D7223C09F9}" srcOrd="0" destOrd="0" parTransId="{86348685-C237-3D4A-8EBB-05152787335E}" sibTransId="{0861B770-28E0-674D-A97E-EDB6FB8D1E5F}"/>
    <dgm:cxn modelId="{2644F6DB-E3DA-0A40-B53C-BF7128B5C738}" srcId="{D4C0D434-7295-CA45-86D3-B691175CE161}" destId="{881FD2BF-C11B-1E41-9792-877F4118B37C}" srcOrd="1" destOrd="0" parTransId="{6AFC6142-02E9-6342-AF42-33506D89073C}" sibTransId="{BE4D7C45-6849-2A4B-9EFE-48CBA4D859A8}"/>
    <dgm:cxn modelId="{74A00ADC-57A7-F54A-993B-7ADAC4C52DB8}" type="presOf" srcId="{86348685-C237-3D4A-8EBB-05152787335E}" destId="{243C3A90-F79E-7844-BD25-54525290082F}" srcOrd="1" destOrd="0" presId="urn:microsoft.com/office/officeart/2005/8/layout/hierarchy2"/>
    <dgm:cxn modelId="{8A7F6EDF-AB54-124B-BF18-F3CBC564EF37}" type="presOf" srcId="{DC57BA79-3DF6-CC44-881E-B974B3FEFA58}" destId="{97787625-6832-F745-BB6F-732C0F4BBC60}" srcOrd="0" destOrd="0" presId="urn:microsoft.com/office/officeart/2005/8/layout/hierarchy2"/>
    <dgm:cxn modelId="{F91F2CE0-E428-0A49-B560-73D947399F2F}" srcId="{AC92D667-7CA8-014B-BC6E-E5D7223C09F9}" destId="{22043EB7-C3DB-6142-922F-6E5E852AB6C1}" srcOrd="1" destOrd="0" parTransId="{0494D77A-7D57-4445-B505-DC67FCD7C228}" sibTransId="{C9B0EA66-9962-1646-B0C0-0DCDA8E17363}"/>
    <dgm:cxn modelId="{073135E5-439B-3C4C-9B27-41F26638CA86}" type="presOf" srcId="{07EFB743-BC48-FF47-B6A4-DCB70412E8AD}" destId="{43799048-13C3-694F-80D7-32871D64CE85}" srcOrd="0" destOrd="0" presId="urn:microsoft.com/office/officeart/2005/8/layout/hierarchy2"/>
    <dgm:cxn modelId="{3B7CABE9-336A-2246-B4FF-BABE0E54F1C9}" type="presOf" srcId="{F1217A5C-51E8-2849-8DD6-21C55F9CFC75}" destId="{A05504E5-A433-614F-8902-02C10C413641}" srcOrd="0" destOrd="0" presId="urn:microsoft.com/office/officeart/2005/8/layout/hierarchy2"/>
    <dgm:cxn modelId="{5CE3AAEA-A17D-7847-B1E8-82355DE712FB}" type="presOf" srcId="{889F7840-0E42-694A-A77B-4A81D1EE8493}" destId="{0DDFA560-CE08-A648-97FA-44DE2857B1A6}" srcOrd="1" destOrd="0" presId="urn:microsoft.com/office/officeart/2005/8/layout/hierarchy2"/>
    <dgm:cxn modelId="{E1E8E9ED-6DA5-574D-8202-BCC296C1B167}" type="presOf" srcId="{F3EED303-3FD9-A34E-9F95-23CD64CB225D}" destId="{1BF7A1AB-E3EB-8D45-AB4F-66DC8A7F8BED}" srcOrd="0" destOrd="0" presId="urn:microsoft.com/office/officeart/2005/8/layout/hierarchy2"/>
    <dgm:cxn modelId="{66BDD5EE-F4D6-8141-819B-59EE11A5E1B1}" type="presOf" srcId="{D2AD3716-03DE-7D4A-BEEF-A1D43254BAF9}" destId="{771EF1CC-FF5D-664B-BE8C-1729435DC991}" srcOrd="0" destOrd="0" presId="urn:microsoft.com/office/officeart/2005/8/layout/hierarchy2"/>
    <dgm:cxn modelId="{1760CDF2-B25B-DF43-A6E6-F33CEFAC90A4}" type="presOf" srcId="{6121ECF4-9665-484E-9C7D-BAD054E72474}" destId="{92BD3403-A691-544B-A8EE-CAB23D2980D8}" srcOrd="0" destOrd="0" presId="urn:microsoft.com/office/officeart/2005/8/layout/hierarchy2"/>
    <dgm:cxn modelId="{9446B0F3-DD05-4F48-B76C-48F203A4E109}" srcId="{7D9393E7-264D-FE43-98B6-C957BE35951E}" destId="{9D2D4B59-ADE3-A84A-81DE-C98BFC1E64DF}" srcOrd="0" destOrd="0" parTransId="{345478CC-7E2E-344D-89F2-C226664740C1}" sibTransId="{F6EC5FD3-324A-364B-9D03-B2108548117F}"/>
    <dgm:cxn modelId="{86A3C5F5-6B08-744F-B5FA-B9CE2463D40E}" type="presOf" srcId="{797B8613-9C8F-7340-A964-62E2BBCBBD4A}" destId="{FFCCB93C-0273-B048-98F9-E20A9CE442C1}" srcOrd="0" destOrd="0" presId="urn:microsoft.com/office/officeart/2005/8/layout/hierarchy2"/>
    <dgm:cxn modelId="{EA68E4F6-3FFC-D144-BFB2-2D1BEFC6F9D6}" type="presOf" srcId="{F447432F-EFAF-A949-A108-62E5DA3035EB}" destId="{30FDC307-8A35-BD41-A7BB-0608DC7DFA72}" srcOrd="1" destOrd="0" presId="urn:microsoft.com/office/officeart/2005/8/layout/hierarchy2"/>
    <dgm:cxn modelId="{C0F0B7F7-DFA2-8843-BD1D-EE0E4CACFE1E}" type="presOf" srcId="{6AFC6142-02E9-6342-AF42-33506D89073C}" destId="{2BCEC762-3C9D-8C4A-ACD5-714405BB912C}" srcOrd="1" destOrd="0" presId="urn:microsoft.com/office/officeart/2005/8/layout/hierarchy2"/>
    <dgm:cxn modelId="{D52E37FA-B19F-DB4C-935A-D2A42E194012}" srcId="{D4C0D434-7295-CA45-86D3-B691175CE161}" destId="{7D9393E7-264D-FE43-98B6-C957BE35951E}" srcOrd="3" destOrd="0" parTransId="{F447432F-EFAF-A949-A108-62E5DA3035EB}" sibTransId="{56563652-46F2-8240-A40E-68F75527ACA2}"/>
    <dgm:cxn modelId="{3536EEFC-5F98-9143-A4F3-13661CE3A1EA}" srcId="{8BF881AC-6CE2-564E-B25B-F1E0BDE72D5C}" destId="{78B8536A-D9FC-494E-871E-2A3751104DB9}" srcOrd="1" destOrd="0" parTransId="{797B8613-9C8F-7340-A964-62E2BBCBBD4A}" sibTransId="{EE5ED650-8FBB-354D-9D7A-93A4F6D73708}"/>
    <dgm:cxn modelId="{FA125106-DA64-7345-BEA0-FF817996AE55}" type="presParOf" srcId="{43799048-13C3-694F-80D7-32871D64CE85}" destId="{7E23824E-7670-7F4C-95C8-B4A909AB7676}" srcOrd="0" destOrd="0" presId="urn:microsoft.com/office/officeart/2005/8/layout/hierarchy2"/>
    <dgm:cxn modelId="{2594CF26-2DBC-2E44-8CDE-31B5434B3414}" type="presParOf" srcId="{7E23824E-7670-7F4C-95C8-B4A909AB7676}" destId="{5A246C06-1DE2-124D-ADA7-8EF8F03BF4D3}" srcOrd="0" destOrd="0" presId="urn:microsoft.com/office/officeart/2005/8/layout/hierarchy2"/>
    <dgm:cxn modelId="{AD14CC50-D7A9-C24F-B1CC-4A9870BD8904}" type="presParOf" srcId="{7E23824E-7670-7F4C-95C8-B4A909AB7676}" destId="{BD3D58AE-0453-6B45-B224-44F1952291B9}" srcOrd="1" destOrd="0" presId="urn:microsoft.com/office/officeart/2005/8/layout/hierarchy2"/>
    <dgm:cxn modelId="{0FED837A-E9FB-B74A-838B-2FBFC36A74E5}" type="presParOf" srcId="{BD3D58AE-0453-6B45-B224-44F1952291B9}" destId="{40441118-4E5F-5041-B978-621E4BF47925}" srcOrd="0" destOrd="0" presId="urn:microsoft.com/office/officeart/2005/8/layout/hierarchy2"/>
    <dgm:cxn modelId="{E6F5FBE6-58AB-A348-A8E8-84216617617A}" type="presParOf" srcId="{40441118-4E5F-5041-B978-621E4BF47925}" destId="{243C3A90-F79E-7844-BD25-54525290082F}" srcOrd="0" destOrd="0" presId="urn:microsoft.com/office/officeart/2005/8/layout/hierarchy2"/>
    <dgm:cxn modelId="{039EDFBD-B74F-274D-A91B-B85870AD8575}" type="presParOf" srcId="{BD3D58AE-0453-6B45-B224-44F1952291B9}" destId="{C0D074BA-0A8B-1F41-B483-A6718BCB7A11}" srcOrd="1" destOrd="0" presId="urn:microsoft.com/office/officeart/2005/8/layout/hierarchy2"/>
    <dgm:cxn modelId="{F46029DF-C93A-2748-A7B5-B1ECB9DDBCBA}" type="presParOf" srcId="{C0D074BA-0A8B-1F41-B483-A6718BCB7A11}" destId="{1E9B937D-DD83-8347-87AE-EE5326010ACA}" srcOrd="0" destOrd="0" presId="urn:microsoft.com/office/officeart/2005/8/layout/hierarchy2"/>
    <dgm:cxn modelId="{E0BC3917-6D51-BC44-B2A9-94BEEA12E02D}" type="presParOf" srcId="{C0D074BA-0A8B-1F41-B483-A6718BCB7A11}" destId="{720FB7C7-C97E-7943-99C4-6ACD28774E7B}" srcOrd="1" destOrd="0" presId="urn:microsoft.com/office/officeart/2005/8/layout/hierarchy2"/>
    <dgm:cxn modelId="{0094323E-55C9-134E-B51A-17311667DDB2}" type="presParOf" srcId="{720FB7C7-C97E-7943-99C4-6ACD28774E7B}" destId="{771EF1CC-FF5D-664B-BE8C-1729435DC991}" srcOrd="0" destOrd="0" presId="urn:microsoft.com/office/officeart/2005/8/layout/hierarchy2"/>
    <dgm:cxn modelId="{31F43C24-C85B-9A4E-8381-393C5454C59C}" type="presParOf" srcId="{771EF1CC-FF5D-664B-BE8C-1729435DC991}" destId="{898731E8-1C49-654A-B5E3-2F16E13B919E}" srcOrd="0" destOrd="0" presId="urn:microsoft.com/office/officeart/2005/8/layout/hierarchy2"/>
    <dgm:cxn modelId="{55620B6B-1DF3-8946-9384-3F49C15C8D8D}" type="presParOf" srcId="{720FB7C7-C97E-7943-99C4-6ACD28774E7B}" destId="{801ECC51-9AEB-E24A-B9F0-9A96245AA166}" srcOrd="1" destOrd="0" presId="urn:microsoft.com/office/officeart/2005/8/layout/hierarchy2"/>
    <dgm:cxn modelId="{1778D9A2-1DBF-A148-878F-2B67E7E16FB4}" type="presParOf" srcId="{801ECC51-9AEB-E24A-B9F0-9A96245AA166}" destId="{5F91173B-5609-454A-954E-716B7383A022}" srcOrd="0" destOrd="0" presId="urn:microsoft.com/office/officeart/2005/8/layout/hierarchy2"/>
    <dgm:cxn modelId="{14D75B25-1C9D-DD4F-B8D4-6E3707BC6F5C}" type="presParOf" srcId="{801ECC51-9AEB-E24A-B9F0-9A96245AA166}" destId="{619FDCBF-3A30-AE4C-B470-24D4B7425C67}" srcOrd="1" destOrd="0" presId="urn:microsoft.com/office/officeart/2005/8/layout/hierarchy2"/>
    <dgm:cxn modelId="{24E1DC63-7791-574B-A853-D3A8876DBA55}" type="presParOf" srcId="{720FB7C7-C97E-7943-99C4-6ACD28774E7B}" destId="{9559C214-1EC8-9F48-8201-D74C016B4969}" srcOrd="2" destOrd="0" presId="urn:microsoft.com/office/officeart/2005/8/layout/hierarchy2"/>
    <dgm:cxn modelId="{13933D4F-2670-2345-8FE4-D6DC04A0FD64}" type="presParOf" srcId="{9559C214-1EC8-9F48-8201-D74C016B4969}" destId="{AB4A50DF-606B-DC49-A407-D1D82F94850E}" srcOrd="0" destOrd="0" presId="urn:microsoft.com/office/officeart/2005/8/layout/hierarchy2"/>
    <dgm:cxn modelId="{FE50D072-FC48-E84E-BBC4-F2E51D4D2C52}" type="presParOf" srcId="{720FB7C7-C97E-7943-99C4-6ACD28774E7B}" destId="{AA507BA7-C92D-C140-B20D-2BE223A2E0AF}" srcOrd="3" destOrd="0" presId="urn:microsoft.com/office/officeart/2005/8/layout/hierarchy2"/>
    <dgm:cxn modelId="{4E3D8434-29F4-B345-833B-C636CE6C1499}" type="presParOf" srcId="{AA507BA7-C92D-C140-B20D-2BE223A2E0AF}" destId="{1006A253-5558-C84C-981E-BA5CFF5D34FF}" srcOrd="0" destOrd="0" presId="urn:microsoft.com/office/officeart/2005/8/layout/hierarchy2"/>
    <dgm:cxn modelId="{A8646368-B3BF-9041-8A01-E9A29A7AC0DF}" type="presParOf" srcId="{AA507BA7-C92D-C140-B20D-2BE223A2E0AF}" destId="{ED90F936-72CB-FE41-87B3-F8879204C92D}" srcOrd="1" destOrd="0" presId="urn:microsoft.com/office/officeart/2005/8/layout/hierarchy2"/>
    <dgm:cxn modelId="{518EC9B6-57E6-4748-9593-564CC6EBD269}" type="presParOf" srcId="{BD3D58AE-0453-6B45-B224-44F1952291B9}" destId="{0F9DFC85-D070-E842-90CD-AFD86671F8C4}" srcOrd="2" destOrd="0" presId="urn:microsoft.com/office/officeart/2005/8/layout/hierarchy2"/>
    <dgm:cxn modelId="{B7AD8403-A6E2-554C-B722-BB6A4C948721}" type="presParOf" srcId="{0F9DFC85-D070-E842-90CD-AFD86671F8C4}" destId="{2BCEC762-3C9D-8C4A-ACD5-714405BB912C}" srcOrd="0" destOrd="0" presId="urn:microsoft.com/office/officeart/2005/8/layout/hierarchy2"/>
    <dgm:cxn modelId="{6BBC0434-D60D-CE4A-90B4-D170E1202164}" type="presParOf" srcId="{BD3D58AE-0453-6B45-B224-44F1952291B9}" destId="{9B5B399D-3F24-4A46-B21B-CCFDF4F8CD97}" srcOrd="3" destOrd="0" presId="urn:microsoft.com/office/officeart/2005/8/layout/hierarchy2"/>
    <dgm:cxn modelId="{3A58A57F-02EA-6F44-B7EB-76D45FE208C3}" type="presParOf" srcId="{9B5B399D-3F24-4A46-B21B-CCFDF4F8CD97}" destId="{AF2AE564-D418-0446-921F-B2EC7F5E96EA}" srcOrd="0" destOrd="0" presId="urn:microsoft.com/office/officeart/2005/8/layout/hierarchy2"/>
    <dgm:cxn modelId="{4F2CBD89-6878-7945-A445-9C95A44657BF}" type="presParOf" srcId="{9B5B399D-3F24-4A46-B21B-CCFDF4F8CD97}" destId="{B284BFB7-89FF-5B43-B141-DF96FFDBBDEF}" srcOrd="1" destOrd="0" presId="urn:microsoft.com/office/officeart/2005/8/layout/hierarchy2"/>
    <dgm:cxn modelId="{88745CAE-4038-4643-900B-993F23F80BA8}" type="presParOf" srcId="{B284BFB7-89FF-5B43-B141-DF96FFDBBDEF}" destId="{A3DECA81-C0B4-3C4C-AF51-E0054EB1FE41}" srcOrd="0" destOrd="0" presId="urn:microsoft.com/office/officeart/2005/8/layout/hierarchy2"/>
    <dgm:cxn modelId="{7BC90217-80A6-AB4C-A1F9-5AF5484A9D7F}" type="presParOf" srcId="{A3DECA81-C0B4-3C4C-AF51-E0054EB1FE41}" destId="{4BA8BE47-A6A7-564C-A6AA-438E66248A45}" srcOrd="0" destOrd="0" presId="urn:microsoft.com/office/officeart/2005/8/layout/hierarchy2"/>
    <dgm:cxn modelId="{1FAEB87A-55F4-6749-9366-94FA79641A2F}" type="presParOf" srcId="{B284BFB7-89FF-5B43-B141-DF96FFDBBDEF}" destId="{72B932F1-4B24-2946-BE10-E3A5A2840568}" srcOrd="1" destOrd="0" presId="urn:microsoft.com/office/officeart/2005/8/layout/hierarchy2"/>
    <dgm:cxn modelId="{175E8799-C13E-D344-A948-4862BCFDC894}" type="presParOf" srcId="{72B932F1-4B24-2946-BE10-E3A5A2840568}" destId="{A05504E5-A433-614F-8902-02C10C413641}" srcOrd="0" destOrd="0" presId="urn:microsoft.com/office/officeart/2005/8/layout/hierarchy2"/>
    <dgm:cxn modelId="{520E6C99-9EAD-7342-840F-954F3C5639E3}" type="presParOf" srcId="{72B932F1-4B24-2946-BE10-E3A5A2840568}" destId="{D26CC104-F47F-F147-9083-D5D5DD304FF6}" srcOrd="1" destOrd="0" presId="urn:microsoft.com/office/officeart/2005/8/layout/hierarchy2"/>
    <dgm:cxn modelId="{47E97EDE-9434-2D44-8C40-150FC54A63CA}" type="presParOf" srcId="{B284BFB7-89FF-5B43-B141-DF96FFDBBDEF}" destId="{816F84FF-8F2E-684C-AECB-761E19FD87C5}" srcOrd="2" destOrd="0" presId="urn:microsoft.com/office/officeart/2005/8/layout/hierarchy2"/>
    <dgm:cxn modelId="{B0DAE343-6711-C846-9E15-E90AC25A3677}" type="presParOf" srcId="{816F84FF-8F2E-684C-AECB-761E19FD87C5}" destId="{550C1189-27E9-9246-A0DF-7AA86962D9BD}" srcOrd="0" destOrd="0" presId="urn:microsoft.com/office/officeart/2005/8/layout/hierarchy2"/>
    <dgm:cxn modelId="{9FFE8282-185D-DE48-80EB-CA0CB0484D99}" type="presParOf" srcId="{B284BFB7-89FF-5B43-B141-DF96FFDBBDEF}" destId="{0A802606-1747-5841-81AC-EAA7D643B433}" srcOrd="3" destOrd="0" presId="urn:microsoft.com/office/officeart/2005/8/layout/hierarchy2"/>
    <dgm:cxn modelId="{5F7EE2B2-FE3F-FF43-80A2-3F801D6A87C4}" type="presParOf" srcId="{0A802606-1747-5841-81AC-EAA7D643B433}" destId="{ECD9BD29-47F4-7946-82F5-057A929936D8}" srcOrd="0" destOrd="0" presId="urn:microsoft.com/office/officeart/2005/8/layout/hierarchy2"/>
    <dgm:cxn modelId="{0513B763-937D-1543-BB83-754A5456F795}" type="presParOf" srcId="{0A802606-1747-5841-81AC-EAA7D643B433}" destId="{CD9B2AE4-CC82-6049-BB4B-A76719AABE20}" srcOrd="1" destOrd="0" presId="urn:microsoft.com/office/officeart/2005/8/layout/hierarchy2"/>
    <dgm:cxn modelId="{265B1739-5861-0D48-B6C3-B5677E56372A}" type="presParOf" srcId="{B284BFB7-89FF-5B43-B141-DF96FFDBBDEF}" destId="{F91E13A9-3795-164F-AC25-A1FB50E22232}" srcOrd="4" destOrd="0" presId="urn:microsoft.com/office/officeart/2005/8/layout/hierarchy2"/>
    <dgm:cxn modelId="{C81316BF-3498-8B47-8F79-496C6A6F7A12}" type="presParOf" srcId="{F91E13A9-3795-164F-AC25-A1FB50E22232}" destId="{80C4FB5D-A509-0244-B0F2-78D46538BADE}" srcOrd="0" destOrd="0" presId="urn:microsoft.com/office/officeart/2005/8/layout/hierarchy2"/>
    <dgm:cxn modelId="{F0EF4718-DA0E-8349-82EC-85FB9BA1C4AC}" type="presParOf" srcId="{B284BFB7-89FF-5B43-B141-DF96FFDBBDEF}" destId="{015C03CB-8689-E44D-A6E8-DCE543E77A4F}" srcOrd="5" destOrd="0" presId="urn:microsoft.com/office/officeart/2005/8/layout/hierarchy2"/>
    <dgm:cxn modelId="{063E2CCB-76E1-6D43-AE82-71D56BBB83E3}" type="presParOf" srcId="{015C03CB-8689-E44D-A6E8-DCE543E77A4F}" destId="{E05D4FFB-C155-4345-95DA-485CE0BE34BA}" srcOrd="0" destOrd="0" presId="urn:microsoft.com/office/officeart/2005/8/layout/hierarchy2"/>
    <dgm:cxn modelId="{8BAA1F0C-D855-5B41-BDC5-D13BC6512AD1}" type="presParOf" srcId="{015C03CB-8689-E44D-A6E8-DCE543E77A4F}" destId="{318E1271-3ADA-434F-8752-3962B8F9845B}" srcOrd="1" destOrd="0" presId="urn:microsoft.com/office/officeart/2005/8/layout/hierarchy2"/>
    <dgm:cxn modelId="{60E00209-5A58-4C44-85A1-87BEB1943464}" type="presParOf" srcId="{BD3D58AE-0453-6B45-B224-44F1952291B9}" destId="{E6134FA6-FADE-1545-BEAA-CAA1A6570211}" srcOrd="4" destOrd="0" presId="urn:microsoft.com/office/officeart/2005/8/layout/hierarchy2"/>
    <dgm:cxn modelId="{3A167527-B0D2-B54D-A292-63D65799537E}" type="presParOf" srcId="{E6134FA6-FADE-1545-BEAA-CAA1A6570211}" destId="{4737CF98-1E66-C348-94BD-9129395A1FEA}" srcOrd="0" destOrd="0" presId="urn:microsoft.com/office/officeart/2005/8/layout/hierarchy2"/>
    <dgm:cxn modelId="{A668590A-BFE6-3E46-8FB1-E5AB4B8F49C4}" type="presParOf" srcId="{BD3D58AE-0453-6B45-B224-44F1952291B9}" destId="{70DA9F06-189A-F943-B1E6-C57D4FB58F92}" srcOrd="5" destOrd="0" presId="urn:microsoft.com/office/officeart/2005/8/layout/hierarchy2"/>
    <dgm:cxn modelId="{BDB5C315-7222-534E-912E-B044B9697C89}" type="presParOf" srcId="{70DA9F06-189A-F943-B1E6-C57D4FB58F92}" destId="{0247E392-0923-3242-8613-CEEB472FB5C8}" srcOrd="0" destOrd="0" presId="urn:microsoft.com/office/officeart/2005/8/layout/hierarchy2"/>
    <dgm:cxn modelId="{6E3020EB-F005-C44D-A4EA-2343F4CDBF8B}" type="presParOf" srcId="{70DA9F06-189A-F943-B1E6-C57D4FB58F92}" destId="{929C295C-FC15-B645-B307-C736371E67A9}" srcOrd="1" destOrd="0" presId="urn:microsoft.com/office/officeart/2005/8/layout/hierarchy2"/>
    <dgm:cxn modelId="{BABE55BE-332E-DF40-8904-356CB2339095}" type="presParOf" srcId="{929C295C-FC15-B645-B307-C736371E67A9}" destId="{5F5BA7C9-1BAA-024C-80AA-226BCEC3151D}" srcOrd="0" destOrd="0" presId="urn:microsoft.com/office/officeart/2005/8/layout/hierarchy2"/>
    <dgm:cxn modelId="{AFF7F79E-CC9F-A146-BBAA-463D017A615F}" type="presParOf" srcId="{5F5BA7C9-1BAA-024C-80AA-226BCEC3151D}" destId="{0DDFA560-CE08-A648-97FA-44DE2857B1A6}" srcOrd="0" destOrd="0" presId="urn:microsoft.com/office/officeart/2005/8/layout/hierarchy2"/>
    <dgm:cxn modelId="{2401C2DF-7E2A-154F-85A2-56074A4260FA}" type="presParOf" srcId="{929C295C-FC15-B645-B307-C736371E67A9}" destId="{75D161C2-52D1-074E-8ABF-FE8684BDDF25}" srcOrd="1" destOrd="0" presId="urn:microsoft.com/office/officeart/2005/8/layout/hierarchy2"/>
    <dgm:cxn modelId="{D99D7C07-9947-7848-9408-E92438846007}" type="presParOf" srcId="{75D161C2-52D1-074E-8ABF-FE8684BDDF25}" destId="{92BD3403-A691-544B-A8EE-CAB23D2980D8}" srcOrd="0" destOrd="0" presId="urn:microsoft.com/office/officeart/2005/8/layout/hierarchy2"/>
    <dgm:cxn modelId="{AF263BB9-6CD2-754A-B0B6-F4218B8F4613}" type="presParOf" srcId="{75D161C2-52D1-074E-8ABF-FE8684BDDF25}" destId="{4C39E740-BB0F-6940-B793-889D0C5F6213}" srcOrd="1" destOrd="0" presId="urn:microsoft.com/office/officeart/2005/8/layout/hierarchy2"/>
    <dgm:cxn modelId="{E3AFCED5-B461-424F-9449-8BA5B8063341}" type="presParOf" srcId="{929C295C-FC15-B645-B307-C736371E67A9}" destId="{FFCCB93C-0273-B048-98F9-E20A9CE442C1}" srcOrd="2" destOrd="0" presId="urn:microsoft.com/office/officeart/2005/8/layout/hierarchy2"/>
    <dgm:cxn modelId="{0FF1C94D-A898-5D4D-A6B3-4AE46EA45230}" type="presParOf" srcId="{FFCCB93C-0273-B048-98F9-E20A9CE442C1}" destId="{77101F57-D603-E24A-93A2-9A31F4FF4CFD}" srcOrd="0" destOrd="0" presId="urn:microsoft.com/office/officeart/2005/8/layout/hierarchy2"/>
    <dgm:cxn modelId="{D1972158-6281-E64A-B890-082E7FDF00AD}" type="presParOf" srcId="{929C295C-FC15-B645-B307-C736371E67A9}" destId="{D31054F2-76A5-5945-B5A0-7F4D14174D75}" srcOrd="3" destOrd="0" presId="urn:microsoft.com/office/officeart/2005/8/layout/hierarchy2"/>
    <dgm:cxn modelId="{B713394A-5857-9541-98DD-445122060DE7}" type="presParOf" srcId="{D31054F2-76A5-5945-B5A0-7F4D14174D75}" destId="{316CC3D8-9F78-DA4B-9BD4-43C7D23B5B86}" srcOrd="0" destOrd="0" presId="urn:microsoft.com/office/officeart/2005/8/layout/hierarchy2"/>
    <dgm:cxn modelId="{CBC40D6A-E20E-9341-BBF0-04415950389C}" type="presParOf" srcId="{D31054F2-76A5-5945-B5A0-7F4D14174D75}" destId="{B5804A08-B06D-5345-A2D1-58AB8F2B0EC1}" srcOrd="1" destOrd="0" presId="urn:microsoft.com/office/officeart/2005/8/layout/hierarchy2"/>
    <dgm:cxn modelId="{322C69ED-863A-0F45-ABC0-988F2EC507E1}" type="presParOf" srcId="{BD3D58AE-0453-6B45-B224-44F1952291B9}" destId="{CCC6CBD4-99BE-F448-843E-EDC1921005F4}" srcOrd="6" destOrd="0" presId="urn:microsoft.com/office/officeart/2005/8/layout/hierarchy2"/>
    <dgm:cxn modelId="{C64940FB-E10D-2542-9DB0-390B38DB2FAE}" type="presParOf" srcId="{CCC6CBD4-99BE-F448-843E-EDC1921005F4}" destId="{30FDC307-8A35-BD41-A7BB-0608DC7DFA72}" srcOrd="0" destOrd="0" presId="urn:microsoft.com/office/officeart/2005/8/layout/hierarchy2"/>
    <dgm:cxn modelId="{BC035BDC-48A5-A84B-888A-E55FF2AB3411}" type="presParOf" srcId="{BD3D58AE-0453-6B45-B224-44F1952291B9}" destId="{6160308F-F50A-B043-95AA-CCCF5F2C605C}" srcOrd="7" destOrd="0" presId="urn:microsoft.com/office/officeart/2005/8/layout/hierarchy2"/>
    <dgm:cxn modelId="{5C46C2CA-2A63-704E-96B2-0DCC023CCDB8}" type="presParOf" srcId="{6160308F-F50A-B043-95AA-CCCF5F2C605C}" destId="{F974B399-30C5-F741-8D48-972B59429A52}" srcOrd="0" destOrd="0" presId="urn:microsoft.com/office/officeart/2005/8/layout/hierarchy2"/>
    <dgm:cxn modelId="{36C0412D-B977-1244-A41B-A6B3A236EBAF}" type="presParOf" srcId="{6160308F-F50A-B043-95AA-CCCF5F2C605C}" destId="{5DAE31C6-38BB-634A-A2E5-C7316A35AF27}" srcOrd="1" destOrd="0" presId="urn:microsoft.com/office/officeart/2005/8/layout/hierarchy2"/>
    <dgm:cxn modelId="{F39EFBE0-9CCE-8647-858B-4E362C4D62A9}" type="presParOf" srcId="{5DAE31C6-38BB-634A-A2E5-C7316A35AF27}" destId="{238BC29B-B51A-AA47-ABEB-4D474911DA6C}" srcOrd="0" destOrd="0" presId="urn:microsoft.com/office/officeart/2005/8/layout/hierarchy2"/>
    <dgm:cxn modelId="{9239BEBA-B823-EE4E-BCE6-6FE031DEDC86}" type="presParOf" srcId="{238BC29B-B51A-AA47-ABEB-4D474911DA6C}" destId="{19C6FABB-4A55-E04C-8B86-ABAC210C43AA}" srcOrd="0" destOrd="0" presId="urn:microsoft.com/office/officeart/2005/8/layout/hierarchy2"/>
    <dgm:cxn modelId="{D805CE91-FA7B-A543-813E-4BD2140E268C}" type="presParOf" srcId="{5DAE31C6-38BB-634A-A2E5-C7316A35AF27}" destId="{3CB1A629-C050-2C4F-BBB2-B541C7450234}" srcOrd="1" destOrd="0" presId="urn:microsoft.com/office/officeart/2005/8/layout/hierarchy2"/>
    <dgm:cxn modelId="{85D83F37-97D6-9044-A5BF-2EBD6838CD78}" type="presParOf" srcId="{3CB1A629-C050-2C4F-BBB2-B541C7450234}" destId="{14C7CD3C-761B-B94E-A7BD-43B67BA4A913}" srcOrd="0" destOrd="0" presId="urn:microsoft.com/office/officeart/2005/8/layout/hierarchy2"/>
    <dgm:cxn modelId="{EFA4A4CC-24B0-474A-B17D-ABB08C2525D1}" type="presParOf" srcId="{3CB1A629-C050-2C4F-BBB2-B541C7450234}" destId="{F3E9E5CE-91B7-FA47-8D13-5DD19037D5A4}" srcOrd="1" destOrd="0" presId="urn:microsoft.com/office/officeart/2005/8/layout/hierarchy2"/>
    <dgm:cxn modelId="{24BE1B90-C702-D043-99F2-9B80E1AF38CB}" type="presParOf" srcId="{5DAE31C6-38BB-634A-A2E5-C7316A35AF27}" destId="{97787625-6832-F745-BB6F-732C0F4BBC60}" srcOrd="2" destOrd="0" presId="urn:microsoft.com/office/officeart/2005/8/layout/hierarchy2"/>
    <dgm:cxn modelId="{EFDE4BC5-8E5D-604E-BDE7-16E394D49E7B}" type="presParOf" srcId="{97787625-6832-F745-BB6F-732C0F4BBC60}" destId="{B15B639F-7E53-4345-8711-F02D4B724BF3}" srcOrd="0" destOrd="0" presId="urn:microsoft.com/office/officeart/2005/8/layout/hierarchy2"/>
    <dgm:cxn modelId="{6AF65639-87CC-5C4B-8F09-FCD8214E1FA7}" type="presParOf" srcId="{5DAE31C6-38BB-634A-A2E5-C7316A35AF27}" destId="{65E4B73C-3932-5247-B7E0-CEACF7A92583}" srcOrd="3" destOrd="0" presId="urn:microsoft.com/office/officeart/2005/8/layout/hierarchy2"/>
    <dgm:cxn modelId="{C0F19B57-4E5C-1340-A252-19EF370042E3}" type="presParOf" srcId="{65E4B73C-3932-5247-B7E0-CEACF7A92583}" destId="{1BF7A1AB-E3EB-8D45-AB4F-66DC8A7F8BED}" srcOrd="0" destOrd="0" presId="urn:microsoft.com/office/officeart/2005/8/layout/hierarchy2"/>
    <dgm:cxn modelId="{E1E1761C-1872-8149-82C5-4CFC2E6E63C8}" type="presParOf" srcId="{65E4B73C-3932-5247-B7E0-CEACF7A92583}" destId="{C93054A1-1DEA-3140-B6F9-D195FBD0BA81}" srcOrd="1" destOrd="0" presId="urn:microsoft.com/office/officeart/2005/8/layout/hierarchy2"/>
    <dgm:cxn modelId="{BEA5763D-9AAA-E74F-8FF4-B5C1851C81F6}" type="presParOf" srcId="{BD3D58AE-0453-6B45-B224-44F1952291B9}" destId="{2765342C-21B6-E84C-94B9-A0FBCD7BD1E1}" srcOrd="8" destOrd="0" presId="urn:microsoft.com/office/officeart/2005/8/layout/hierarchy2"/>
    <dgm:cxn modelId="{6D56CED1-2524-1440-A712-57D8C86798D2}" type="presParOf" srcId="{2765342C-21B6-E84C-94B9-A0FBCD7BD1E1}" destId="{C98CE1CF-03D5-3645-A0F8-6C9D894377A4}" srcOrd="0" destOrd="0" presId="urn:microsoft.com/office/officeart/2005/8/layout/hierarchy2"/>
    <dgm:cxn modelId="{E3FCB2AA-67B0-7143-817F-5CA082550452}" type="presParOf" srcId="{BD3D58AE-0453-6B45-B224-44F1952291B9}" destId="{599BF36F-6BF8-B34B-9287-C0FA10A57E6C}" srcOrd="9" destOrd="0" presId="urn:microsoft.com/office/officeart/2005/8/layout/hierarchy2"/>
    <dgm:cxn modelId="{2675B6B3-4D66-CF42-8FB2-0B2470A44C6C}" type="presParOf" srcId="{599BF36F-6BF8-B34B-9287-C0FA10A57E6C}" destId="{B81C31AD-F28A-174B-8587-92965EBF6A02}" srcOrd="0" destOrd="0" presId="urn:microsoft.com/office/officeart/2005/8/layout/hierarchy2"/>
    <dgm:cxn modelId="{33C8CCA1-A1AD-0B4A-837A-A232D1A8350E}" type="presParOf" srcId="{599BF36F-6BF8-B34B-9287-C0FA10A57E6C}" destId="{D366BAED-7617-1442-9C5B-762FE99946CA}" srcOrd="1" destOrd="0" presId="urn:microsoft.com/office/officeart/2005/8/layout/hierarchy2"/>
    <dgm:cxn modelId="{09388FA5-27E0-4848-82A8-96A5410814AF}" type="presParOf" srcId="{D366BAED-7617-1442-9C5B-762FE99946CA}" destId="{FF783198-4C3E-B94D-AADF-651D90D0447D}" srcOrd="0" destOrd="0" presId="urn:microsoft.com/office/officeart/2005/8/layout/hierarchy2"/>
    <dgm:cxn modelId="{B1CA70AB-A0DA-6F43-89A3-B6B812CA5AAE}" type="presParOf" srcId="{FF783198-4C3E-B94D-AADF-651D90D0447D}" destId="{EABD1023-66D8-5E42-98A7-94A6B0C587E2}" srcOrd="0" destOrd="0" presId="urn:microsoft.com/office/officeart/2005/8/layout/hierarchy2"/>
    <dgm:cxn modelId="{A8BC21D8-9601-AF4B-8E87-5C69F53F17D3}" type="presParOf" srcId="{D366BAED-7617-1442-9C5B-762FE99946CA}" destId="{E205F905-DA07-EA48-B34D-6F72D26A05C6}" srcOrd="1" destOrd="0" presId="urn:microsoft.com/office/officeart/2005/8/layout/hierarchy2"/>
    <dgm:cxn modelId="{25D1B703-BC49-7A45-AED2-C6F8F1571E5F}" type="presParOf" srcId="{E205F905-DA07-EA48-B34D-6F72D26A05C6}" destId="{911E9568-B413-6E4B-B5C5-0A66CE117A37}" srcOrd="0" destOrd="0" presId="urn:microsoft.com/office/officeart/2005/8/layout/hierarchy2"/>
    <dgm:cxn modelId="{FEB63E91-81C2-4B42-9F4A-56B16CEEC3A3}" type="presParOf" srcId="{E205F905-DA07-EA48-B34D-6F72D26A05C6}" destId="{D79111F6-FCFB-F744-A0C2-9AD1989699E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41196DD1-F0AF-564C-BFF9-F8BD87393A24}" type="doc">
      <dgm:prSet loTypeId="urn:microsoft.com/office/officeart/2005/8/layout/cycle2" loCatId="" qsTypeId="urn:microsoft.com/office/officeart/2005/8/quickstyle/simple1" qsCatId="simple" csTypeId="urn:microsoft.com/office/officeart/2005/8/colors/colorful2" csCatId="colorful" phldr="1"/>
      <dgm:spPr/>
      <dgm:t>
        <a:bodyPr/>
        <a:lstStyle/>
        <a:p>
          <a:endParaRPr lang="en-US"/>
        </a:p>
      </dgm:t>
    </dgm:pt>
    <dgm:pt modelId="{D2A0757A-1357-5549-BEEA-EB2F5642CACC}">
      <dgm:prSet phldrT="[Text]"/>
      <dgm:spPr/>
      <dgm:t>
        <a:bodyPr/>
        <a:lstStyle/>
        <a:p>
          <a:r>
            <a:rPr lang="en-US"/>
            <a:t>Describe  Token Business and Function</a:t>
          </a:r>
        </a:p>
      </dgm:t>
    </dgm:pt>
    <dgm:pt modelId="{CCDA5768-C33B-5A40-B482-08067FA834E7}" type="parTrans" cxnId="{51D0E5C6-EE2D-D34E-8F5C-465E894985FB}">
      <dgm:prSet/>
      <dgm:spPr/>
      <dgm:t>
        <a:bodyPr/>
        <a:lstStyle/>
        <a:p>
          <a:endParaRPr lang="en-US"/>
        </a:p>
      </dgm:t>
    </dgm:pt>
    <dgm:pt modelId="{2A866549-29D5-B444-B14C-B1CAA036BEA1}" type="sibTrans" cxnId="{51D0E5C6-EE2D-D34E-8F5C-465E894985FB}">
      <dgm:prSet/>
      <dgm:spPr/>
      <dgm:t>
        <a:bodyPr/>
        <a:lstStyle/>
        <a:p>
          <a:endParaRPr lang="en-US"/>
        </a:p>
      </dgm:t>
    </dgm:pt>
    <dgm:pt modelId="{143B42BB-51E6-5C4D-88F4-8834D8D01F80}">
      <dgm:prSet phldrT="[Text]"/>
      <dgm:spPr/>
      <dgm:t>
        <a:bodyPr/>
        <a:lstStyle/>
        <a:p>
          <a:r>
            <a:rPr lang="en-US"/>
            <a:t>A la Carte behaviors and groups</a:t>
          </a:r>
        </a:p>
      </dgm:t>
    </dgm:pt>
    <dgm:pt modelId="{BD03272D-AEC8-A945-BD0D-A5BD2B2A3E49}" type="parTrans" cxnId="{35D87542-1811-7E41-8DF2-83B4027BDC41}">
      <dgm:prSet/>
      <dgm:spPr/>
      <dgm:t>
        <a:bodyPr/>
        <a:lstStyle/>
        <a:p>
          <a:endParaRPr lang="en-US"/>
        </a:p>
      </dgm:t>
    </dgm:pt>
    <dgm:pt modelId="{970F026A-C0CA-1F42-98DF-7B2295EB78D6}" type="sibTrans" cxnId="{35D87542-1811-7E41-8DF2-83B4027BDC41}">
      <dgm:prSet/>
      <dgm:spPr/>
      <dgm:t>
        <a:bodyPr/>
        <a:lstStyle/>
        <a:p>
          <a:endParaRPr lang="en-US"/>
        </a:p>
      </dgm:t>
    </dgm:pt>
    <dgm:pt modelId="{CB4BFEBE-F504-C44D-B9A6-FEE1EC11403F}">
      <dgm:prSet phldrT="[Text]"/>
      <dgm:spPr/>
      <dgm:t>
        <a:bodyPr/>
        <a:lstStyle/>
        <a:p>
          <a:r>
            <a:rPr lang="en-US"/>
            <a:t>Missing a behavior or Group?</a:t>
          </a:r>
        </a:p>
      </dgm:t>
    </dgm:pt>
    <dgm:pt modelId="{1C16A0DE-35C6-9346-991C-910188AA3D2D}" type="parTrans" cxnId="{F182F002-7AB6-554F-83F0-859B9EB90715}">
      <dgm:prSet/>
      <dgm:spPr/>
      <dgm:t>
        <a:bodyPr/>
        <a:lstStyle/>
        <a:p>
          <a:endParaRPr lang="en-US"/>
        </a:p>
      </dgm:t>
    </dgm:pt>
    <dgm:pt modelId="{E2C3CD9C-6310-3849-BFF0-982BBA5B1286}" type="sibTrans" cxnId="{F182F002-7AB6-554F-83F0-859B9EB90715}">
      <dgm:prSet/>
      <dgm:spPr/>
      <dgm:t>
        <a:bodyPr/>
        <a:lstStyle/>
        <a:p>
          <a:endParaRPr lang="en-US"/>
        </a:p>
      </dgm:t>
    </dgm:pt>
    <dgm:pt modelId="{C87D33FC-C862-4E49-B683-7DAEE8169681}">
      <dgm:prSet phldrT="[Text]"/>
      <dgm:spPr/>
      <dgm:t>
        <a:bodyPr/>
        <a:lstStyle/>
        <a:p>
          <a:r>
            <a:rPr lang="en-US" dirty="0"/>
            <a:t>Complete taxonomy formula definition</a:t>
          </a:r>
        </a:p>
      </dgm:t>
    </dgm:pt>
    <dgm:pt modelId="{4CAF2E45-8957-9046-BF78-C54D134078F8}" type="parTrans" cxnId="{210B706E-CD32-9C48-83F5-B21BD921F94B}">
      <dgm:prSet/>
      <dgm:spPr/>
      <dgm:t>
        <a:bodyPr/>
        <a:lstStyle/>
        <a:p>
          <a:endParaRPr lang="en-US"/>
        </a:p>
      </dgm:t>
    </dgm:pt>
    <dgm:pt modelId="{6FEC8081-234F-3D4E-9A6D-AB5216A60C99}" type="sibTrans" cxnId="{210B706E-CD32-9C48-83F5-B21BD921F94B}">
      <dgm:prSet/>
      <dgm:spPr/>
      <dgm:t>
        <a:bodyPr/>
        <a:lstStyle/>
        <a:p>
          <a:endParaRPr lang="en-US"/>
        </a:p>
      </dgm:t>
    </dgm:pt>
    <dgm:pt modelId="{82C037C2-1EB6-C24F-9A5B-B61A10BA5E07}">
      <dgm:prSet phldrT="[Text]"/>
      <dgm:spPr/>
      <dgm:t>
        <a:bodyPr/>
        <a:lstStyle/>
        <a:p>
          <a:r>
            <a:rPr lang="en-US"/>
            <a:t>Submit Pull Request</a:t>
          </a:r>
        </a:p>
      </dgm:t>
    </dgm:pt>
    <dgm:pt modelId="{8C24DFB0-5915-A84D-8707-BD976D84F01B}" type="parTrans" cxnId="{9409FBDF-20C5-D744-B9F5-E9331A964FD7}">
      <dgm:prSet/>
      <dgm:spPr/>
      <dgm:t>
        <a:bodyPr/>
        <a:lstStyle/>
        <a:p>
          <a:endParaRPr lang="en-US"/>
        </a:p>
      </dgm:t>
    </dgm:pt>
    <dgm:pt modelId="{DFEFC161-69C2-C641-8296-4821D7620320}" type="sibTrans" cxnId="{9409FBDF-20C5-D744-B9F5-E9331A964FD7}">
      <dgm:prSet/>
      <dgm:spPr/>
      <dgm:t>
        <a:bodyPr/>
        <a:lstStyle/>
        <a:p>
          <a:endParaRPr lang="en-US"/>
        </a:p>
      </dgm:t>
    </dgm:pt>
    <dgm:pt modelId="{7EE6CD55-A6FB-A24F-8F29-D2F6579D9CE6}">
      <dgm:prSet/>
      <dgm:spPr/>
      <dgm:t>
        <a:bodyPr/>
        <a:lstStyle/>
        <a:p>
          <a:r>
            <a:rPr lang="en-US"/>
            <a:t>Select a Token Base Type</a:t>
          </a:r>
        </a:p>
      </dgm:t>
    </dgm:pt>
    <dgm:pt modelId="{6ADE2C29-9AB2-E449-9C15-C151C58B76EC}" type="parTrans" cxnId="{A9B45C6F-E10C-0C4E-B2A2-107F2AC96936}">
      <dgm:prSet/>
      <dgm:spPr/>
      <dgm:t>
        <a:bodyPr/>
        <a:lstStyle/>
        <a:p>
          <a:endParaRPr lang="en-US"/>
        </a:p>
      </dgm:t>
    </dgm:pt>
    <dgm:pt modelId="{2AECD1D5-B1A3-6B4A-A16D-CBD5D21FAB54}" type="sibTrans" cxnId="{A9B45C6F-E10C-0C4E-B2A2-107F2AC96936}">
      <dgm:prSet/>
      <dgm:spPr/>
      <dgm:t>
        <a:bodyPr/>
        <a:lstStyle/>
        <a:p>
          <a:endParaRPr lang="en-US"/>
        </a:p>
      </dgm:t>
    </dgm:pt>
    <dgm:pt modelId="{29567B1D-9415-1540-8C88-94603BA2AD1A}" type="pres">
      <dgm:prSet presAssocID="{41196DD1-F0AF-564C-BFF9-F8BD87393A24}" presName="cycle" presStyleCnt="0">
        <dgm:presLayoutVars>
          <dgm:dir/>
          <dgm:resizeHandles val="exact"/>
        </dgm:presLayoutVars>
      </dgm:prSet>
      <dgm:spPr/>
    </dgm:pt>
    <dgm:pt modelId="{F58DAF7C-0CB7-DC4B-A3F8-0AC3AD5BE47F}" type="pres">
      <dgm:prSet presAssocID="{D2A0757A-1357-5549-BEEA-EB2F5642CACC}" presName="node" presStyleLbl="node1" presStyleIdx="0" presStyleCnt="6">
        <dgm:presLayoutVars>
          <dgm:bulletEnabled val="1"/>
        </dgm:presLayoutVars>
      </dgm:prSet>
      <dgm:spPr/>
    </dgm:pt>
    <dgm:pt modelId="{C7B72510-D828-8244-821B-0BC517049D59}" type="pres">
      <dgm:prSet presAssocID="{2A866549-29D5-B444-B14C-B1CAA036BEA1}" presName="sibTrans" presStyleLbl="sibTrans2D1" presStyleIdx="0" presStyleCnt="6"/>
      <dgm:spPr/>
    </dgm:pt>
    <dgm:pt modelId="{69C27AEC-D8F0-6345-92C5-CC5722F52343}" type="pres">
      <dgm:prSet presAssocID="{2A866549-29D5-B444-B14C-B1CAA036BEA1}" presName="connectorText" presStyleLbl="sibTrans2D1" presStyleIdx="0" presStyleCnt="6"/>
      <dgm:spPr/>
    </dgm:pt>
    <dgm:pt modelId="{B70747CF-0D25-4C43-BCF5-D59C2AA5AD5E}" type="pres">
      <dgm:prSet presAssocID="{7EE6CD55-A6FB-A24F-8F29-D2F6579D9CE6}" presName="node" presStyleLbl="node1" presStyleIdx="1" presStyleCnt="6">
        <dgm:presLayoutVars>
          <dgm:bulletEnabled val="1"/>
        </dgm:presLayoutVars>
      </dgm:prSet>
      <dgm:spPr/>
    </dgm:pt>
    <dgm:pt modelId="{3DAF4819-0FC9-644D-881E-47FEEB84D9BC}" type="pres">
      <dgm:prSet presAssocID="{2AECD1D5-B1A3-6B4A-A16D-CBD5D21FAB54}" presName="sibTrans" presStyleLbl="sibTrans2D1" presStyleIdx="1" presStyleCnt="6"/>
      <dgm:spPr/>
    </dgm:pt>
    <dgm:pt modelId="{C7684A66-5F8B-B941-AE21-3D6CAD6B1A56}" type="pres">
      <dgm:prSet presAssocID="{2AECD1D5-B1A3-6B4A-A16D-CBD5D21FAB54}" presName="connectorText" presStyleLbl="sibTrans2D1" presStyleIdx="1" presStyleCnt="6"/>
      <dgm:spPr/>
    </dgm:pt>
    <dgm:pt modelId="{C319A09B-1D62-BD44-9F36-5F4F899D8167}" type="pres">
      <dgm:prSet presAssocID="{143B42BB-51E6-5C4D-88F4-8834D8D01F80}" presName="node" presStyleLbl="node1" presStyleIdx="2" presStyleCnt="6">
        <dgm:presLayoutVars>
          <dgm:bulletEnabled val="1"/>
        </dgm:presLayoutVars>
      </dgm:prSet>
      <dgm:spPr/>
    </dgm:pt>
    <dgm:pt modelId="{5CEF8B3E-7860-4645-96BF-78EB928B0AC2}" type="pres">
      <dgm:prSet presAssocID="{970F026A-C0CA-1F42-98DF-7B2295EB78D6}" presName="sibTrans" presStyleLbl="sibTrans2D1" presStyleIdx="2" presStyleCnt="6"/>
      <dgm:spPr/>
    </dgm:pt>
    <dgm:pt modelId="{A0721D93-D3EF-FA41-92B4-7CCA4775B4C9}" type="pres">
      <dgm:prSet presAssocID="{970F026A-C0CA-1F42-98DF-7B2295EB78D6}" presName="connectorText" presStyleLbl="sibTrans2D1" presStyleIdx="2" presStyleCnt="6"/>
      <dgm:spPr/>
    </dgm:pt>
    <dgm:pt modelId="{7DACC3FE-D436-A84E-AD79-E76C9DA00698}" type="pres">
      <dgm:prSet presAssocID="{CB4BFEBE-F504-C44D-B9A6-FEE1EC11403F}" presName="node" presStyleLbl="node1" presStyleIdx="3" presStyleCnt="6">
        <dgm:presLayoutVars>
          <dgm:bulletEnabled val="1"/>
        </dgm:presLayoutVars>
      </dgm:prSet>
      <dgm:spPr/>
    </dgm:pt>
    <dgm:pt modelId="{B6ABD583-3DB0-004A-8D09-2F832A0575AF}" type="pres">
      <dgm:prSet presAssocID="{E2C3CD9C-6310-3849-BFF0-982BBA5B1286}" presName="sibTrans" presStyleLbl="sibTrans2D1" presStyleIdx="3" presStyleCnt="6"/>
      <dgm:spPr/>
    </dgm:pt>
    <dgm:pt modelId="{427788D1-3DB9-464B-9A35-93110C992ABB}" type="pres">
      <dgm:prSet presAssocID="{E2C3CD9C-6310-3849-BFF0-982BBA5B1286}" presName="connectorText" presStyleLbl="sibTrans2D1" presStyleIdx="3" presStyleCnt="6"/>
      <dgm:spPr/>
    </dgm:pt>
    <dgm:pt modelId="{C3E07FAD-16F3-F641-88C3-EA80E2FDCA59}" type="pres">
      <dgm:prSet presAssocID="{C87D33FC-C862-4E49-B683-7DAEE8169681}" presName="node" presStyleLbl="node1" presStyleIdx="4" presStyleCnt="6">
        <dgm:presLayoutVars>
          <dgm:bulletEnabled val="1"/>
        </dgm:presLayoutVars>
      </dgm:prSet>
      <dgm:spPr/>
    </dgm:pt>
    <dgm:pt modelId="{CCBF84DC-9571-944A-A688-B6FA78DD4519}" type="pres">
      <dgm:prSet presAssocID="{6FEC8081-234F-3D4E-9A6D-AB5216A60C99}" presName="sibTrans" presStyleLbl="sibTrans2D1" presStyleIdx="4" presStyleCnt="6"/>
      <dgm:spPr/>
    </dgm:pt>
    <dgm:pt modelId="{19BCAC0F-A2F9-F143-8CAD-5DE5F6A86AA0}" type="pres">
      <dgm:prSet presAssocID="{6FEC8081-234F-3D4E-9A6D-AB5216A60C99}" presName="connectorText" presStyleLbl="sibTrans2D1" presStyleIdx="4" presStyleCnt="6"/>
      <dgm:spPr/>
    </dgm:pt>
    <dgm:pt modelId="{B33FA2A1-207F-DD42-8806-25AB5CDB1838}" type="pres">
      <dgm:prSet presAssocID="{82C037C2-1EB6-C24F-9A5B-B61A10BA5E07}" presName="node" presStyleLbl="node1" presStyleIdx="5" presStyleCnt="6">
        <dgm:presLayoutVars>
          <dgm:bulletEnabled val="1"/>
        </dgm:presLayoutVars>
      </dgm:prSet>
      <dgm:spPr/>
    </dgm:pt>
    <dgm:pt modelId="{182FB8E1-CE32-634D-A5B4-AAA84A5FB00E}" type="pres">
      <dgm:prSet presAssocID="{DFEFC161-69C2-C641-8296-4821D7620320}" presName="sibTrans" presStyleLbl="sibTrans2D1" presStyleIdx="5" presStyleCnt="6"/>
      <dgm:spPr/>
    </dgm:pt>
    <dgm:pt modelId="{E08C7684-ED7B-3F4F-9DF3-9CC1DF8DDFB8}" type="pres">
      <dgm:prSet presAssocID="{DFEFC161-69C2-C641-8296-4821D7620320}" presName="connectorText" presStyleLbl="sibTrans2D1" presStyleIdx="5" presStyleCnt="6"/>
      <dgm:spPr/>
    </dgm:pt>
  </dgm:ptLst>
  <dgm:cxnLst>
    <dgm:cxn modelId="{587E6400-1C2F-374C-9BD5-D6247628A99B}" type="presOf" srcId="{2A866549-29D5-B444-B14C-B1CAA036BEA1}" destId="{69C27AEC-D8F0-6345-92C5-CC5722F52343}" srcOrd="1" destOrd="0" presId="urn:microsoft.com/office/officeart/2005/8/layout/cycle2"/>
    <dgm:cxn modelId="{F182F002-7AB6-554F-83F0-859B9EB90715}" srcId="{41196DD1-F0AF-564C-BFF9-F8BD87393A24}" destId="{CB4BFEBE-F504-C44D-B9A6-FEE1EC11403F}" srcOrd="3" destOrd="0" parTransId="{1C16A0DE-35C6-9346-991C-910188AA3D2D}" sibTransId="{E2C3CD9C-6310-3849-BFF0-982BBA5B1286}"/>
    <dgm:cxn modelId="{E6494812-709F-054A-AB17-1E43A1A8B71A}" type="presOf" srcId="{DFEFC161-69C2-C641-8296-4821D7620320}" destId="{182FB8E1-CE32-634D-A5B4-AAA84A5FB00E}" srcOrd="0" destOrd="0" presId="urn:microsoft.com/office/officeart/2005/8/layout/cycle2"/>
    <dgm:cxn modelId="{B467BE25-B4E3-6744-B2C8-7FACFDD5C297}" type="presOf" srcId="{143B42BB-51E6-5C4D-88F4-8834D8D01F80}" destId="{C319A09B-1D62-BD44-9F36-5F4F899D8167}" srcOrd="0" destOrd="0" presId="urn:microsoft.com/office/officeart/2005/8/layout/cycle2"/>
    <dgm:cxn modelId="{BD48B226-477C-5C43-9D81-223437246E2E}" type="presOf" srcId="{E2C3CD9C-6310-3849-BFF0-982BBA5B1286}" destId="{B6ABD583-3DB0-004A-8D09-2F832A0575AF}" srcOrd="0" destOrd="0" presId="urn:microsoft.com/office/officeart/2005/8/layout/cycle2"/>
    <dgm:cxn modelId="{A462342C-31B6-0E4E-AF0A-768C62E8C7F8}" type="presOf" srcId="{CB4BFEBE-F504-C44D-B9A6-FEE1EC11403F}" destId="{7DACC3FE-D436-A84E-AD79-E76C9DA00698}" srcOrd="0" destOrd="0" presId="urn:microsoft.com/office/officeart/2005/8/layout/cycle2"/>
    <dgm:cxn modelId="{A187AC2C-B3F4-7743-B3BF-3CB32A798E61}" type="presOf" srcId="{41196DD1-F0AF-564C-BFF9-F8BD87393A24}" destId="{29567B1D-9415-1540-8C88-94603BA2AD1A}" srcOrd="0" destOrd="0" presId="urn:microsoft.com/office/officeart/2005/8/layout/cycle2"/>
    <dgm:cxn modelId="{35D87542-1811-7E41-8DF2-83B4027BDC41}" srcId="{41196DD1-F0AF-564C-BFF9-F8BD87393A24}" destId="{143B42BB-51E6-5C4D-88F4-8834D8D01F80}" srcOrd="2" destOrd="0" parTransId="{BD03272D-AEC8-A945-BD0D-A5BD2B2A3E49}" sibTransId="{970F026A-C0CA-1F42-98DF-7B2295EB78D6}"/>
    <dgm:cxn modelId="{4308F34B-FBAB-A44B-A8C7-8A4232FA11C6}" type="presOf" srcId="{2AECD1D5-B1A3-6B4A-A16D-CBD5D21FAB54}" destId="{C7684A66-5F8B-B941-AE21-3D6CAD6B1A56}" srcOrd="1" destOrd="0" presId="urn:microsoft.com/office/officeart/2005/8/layout/cycle2"/>
    <dgm:cxn modelId="{D0E73552-C4EA-EC40-8EEE-D94E43DB5C0F}" type="presOf" srcId="{2A866549-29D5-B444-B14C-B1CAA036BEA1}" destId="{C7B72510-D828-8244-821B-0BC517049D59}" srcOrd="0" destOrd="0" presId="urn:microsoft.com/office/officeart/2005/8/layout/cycle2"/>
    <dgm:cxn modelId="{EB1C9254-12DF-D743-A21C-1706C8691F41}" type="presOf" srcId="{970F026A-C0CA-1F42-98DF-7B2295EB78D6}" destId="{A0721D93-D3EF-FA41-92B4-7CCA4775B4C9}" srcOrd="1" destOrd="0" presId="urn:microsoft.com/office/officeart/2005/8/layout/cycle2"/>
    <dgm:cxn modelId="{210B706E-CD32-9C48-83F5-B21BD921F94B}" srcId="{41196DD1-F0AF-564C-BFF9-F8BD87393A24}" destId="{C87D33FC-C862-4E49-B683-7DAEE8169681}" srcOrd="4" destOrd="0" parTransId="{4CAF2E45-8957-9046-BF78-C54D134078F8}" sibTransId="{6FEC8081-234F-3D4E-9A6D-AB5216A60C99}"/>
    <dgm:cxn modelId="{A9B45C6F-E10C-0C4E-B2A2-107F2AC96936}" srcId="{41196DD1-F0AF-564C-BFF9-F8BD87393A24}" destId="{7EE6CD55-A6FB-A24F-8F29-D2F6579D9CE6}" srcOrd="1" destOrd="0" parTransId="{6ADE2C29-9AB2-E449-9C15-C151C58B76EC}" sibTransId="{2AECD1D5-B1A3-6B4A-A16D-CBD5D21FAB54}"/>
    <dgm:cxn modelId="{7D376775-48B0-6B4B-A48C-543D926D83E9}" type="presOf" srcId="{6FEC8081-234F-3D4E-9A6D-AB5216A60C99}" destId="{19BCAC0F-A2F9-F143-8CAD-5DE5F6A86AA0}" srcOrd="1" destOrd="0" presId="urn:microsoft.com/office/officeart/2005/8/layout/cycle2"/>
    <dgm:cxn modelId="{B9C3D675-7843-2D4D-9433-2F09BE133BCA}" type="presOf" srcId="{C87D33FC-C862-4E49-B683-7DAEE8169681}" destId="{C3E07FAD-16F3-F641-88C3-EA80E2FDCA59}" srcOrd="0" destOrd="0" presId="urn:microsoft.com/office/officeart/2005/8/layout/cycle2"/>
    <dgm:cxn modelId="{1377B37C-A0B3-C940-8CB0-02171A8198F0}" type="presOf" srcId="{7EE6CD55-A6FB-A24F-8F29-D2F6579D9CE6}" destId="{B70747CF-0D25-4C43-BCF5-D59C2AA5AD5E}" srcOrd="0" destOrd="0" presId="urn:microsoft.com/office/officeart/2005/8/layout/cycle2"/>
    <dgm:cxn modelId="{2247C28C-8B60-8E48-B4BE-BDFBC1811CEB}" type="presOf" srcId="{82C037C2-1EB6-C24F-9A5B-B61A10BA5E07}" destId="{B33FA2A1-207F-DD42-8806-25AB5CDB1838}" srcOrd="0" destOrd="0" presId="urn:microsoft.com/office/officeart/2005/8/layout/cycle2"/>
    <dgm:cxn modelId="{4DE7BD8F-C984-174C-8AD1-F82165426534}" type="presOf" srcId="{E2C3CD9C-6310-3849-BFF0-982BBA5B1286}" destId="{427788D1-3DB9-464B-9A35-93110C992ABB}" srcOrd="1" destOrd="0" presId="urn:microsoft.com/office/officeart/2005/8/layout/cycle2"/>
    <dgm:cxn modelId="{1E808E93-AEBB-9743-A187-8B7B46DB899D}" type="presOf" srcId="{DFEFC161-69C2-C641-8296-4821D7620320}" destId="{E08C7684-ED7B-3F4F-9DF3-9CC1DF8DDFB8}" srcOrd="1" destOrd="0" presId="urn:microsoft.com/office/officeart/2005/8/layout/cycle2"/>
    <dgm:cxn modelId="{8A53D2C3-A6BF-CC4C-B6DB-CFD5502F40FE}" type="presOf" srcId="{D2A0757A-1357-5549-BEEA-EB2F5642CACC}" destId="{F58DAF7C-0CB7-DC4B-A3F8-0AC3AD5BE47F}" srcOrd="0" destOrd="0" presId="urn:microsoft.com/office/officeart/2005/8/layout/cycle2"/>
    <dgm:cxn modelId="{4BEAF9C5-5B95-B648-87DB-83C57F877DAE}" type="presOf" srcId="{6FEC8081-234F-3D4E-9A6D-AB5216A60C99}" destId="{CCBF84DC-9571-944A-A688-B6FA78DD4519}" srcOrd="0" destOrd="0" presId="urn:microsoft.com/office/officeart/2005/8/layout/cycle2"/>
    <dgm:cxn modelId="{51D0E5C6-EE2D-D34E-8F5C-465E894985FB}" srcId="{41196DD1-F0AF-564C-BFF9-F8BD87393A24}" destId="{D2A0757A-1357-5549-BEEA-EB2F5642CACC}" srcOrd="0" destOrd="0" parTransId="{CCDA5768-C33B-5A40-B482-08067FA834E7}" sibTransId="{2A866549-29D5-B444-B14C-B1CAA036BEA1}"/>
    <dgm:cxn modelId="{9409FBDF-20C5-D744-B9F5-E9331A964FD7}" srcId="{41196DD1-F0AF-564C-BFF9-F8BD87393A24}" destId="{82C037C2-1EB6-C24F-9A5B-B61A10BA5E07}" srcOrd="5" destOrd="0" parTransId="{8C24DFB0-5915-A84D-8707-BD976D84F01B}" sibTransId="{DFEFC161-69C2-C641-8296-4821D7620320}"/>
    <dgm:cxn modelId="{335DECE3-E53A-274D-B19A-2409C453CF69}" type="presOf" srcId="{2AECD1D5-B1A3-6B4A-A16D-CBD5D21FAB54}" destId="{3DAF4819-0FC9-644D-881E-47FEEB84D9BC}" srcOrd="0" destOrd="0" presId="urn:microsoft.com/office/officeart/2005/8/layout/cycle2"/>
    <dgm:cxn modelId="{CEE7A6FB-616C-0043-ABD6-4E1E5376B184}" type="presOf" srcId="{970F026A-C0CA-1F42-98DF-7B2295EB78D6}" destId="{5CEF8B3E-7860-4645-96BF-78EB928B0AC2}" srcOrd="0" destOrd="0" presId="urn:microsoft.com/office/officeart/2005/8/layout/cycle2"/>
    <dgm:cxn modelId="{467EF796-3D92-E44E-BA53-D986E68237ED}" type="presParOf" srcId="{29567B1D-9415-1540-8C88-94603BA2AD1A}" destId="{F58DAF7C-0CB7-DC4B-A3F8-0AC3AD5BE47F}" srcOrd="0" destOrd="0" presId="urn:microsoft.com/office/officeart/2005/8/layout/cycle2"/>
    <dgm:cxn modelId="{8AB20AFF-5B4A-2643-9451-ACF825896C6B}" type="presParOf" srcId="{29567B1D-9415-1540-8C88-94603BA2AD1A}" destId="{C7B72510-D828-8244-821B-0BC517049D59}" srcOrd="1" destOrd="0" presId="urn:microsoft.com/office/officeart/2005/8/layout/cycle2"/>
    <dgm:cxn modelId="{C8907CF0-6215-D244-A7A3-63D6ADB130EF}" type="presParOf" srcId="{C7B72510-D828-8244-821B-0BC517049D59}" destId="{69C27AEC-D8F0-6345-92C5-CC5722F52343}" srcOrd="0" destOrd="0" presId="urn:microsoft.com/office/officeart/2005/8/layout/cycle2"/>
    <dgm:cxn modelId="{A7F602EA-2BA6-9244-9FC2-70A8BBE638F1}" type="presParOf" srcId="{29567B1D-9415-1540-8C88-94603BA2AD1A}" destId="{B70747CF-0D25-4C43-BCF5-D59C2AA5AD5E}" srcOrd="2" destOrd="0" presId="urn:microsoft.com/office/officeart/2005/8/layout/cycle2"/>
    <dgm:cxn modelId="{F8DAA122-81B4-0343-B108-FC59703B36CC}" type="presParOf" srcId="{29567B1D-9415-1540-8C88-94603BA2AD1A}" destId="{3DAF4819-0FC9-644D-881E-47FEEB84D9BC}" srcOrd="3" destOrd="0" presId="urn:microsoft.com/office/officeart/2005/8/layout/cycle2"/>
    <dgm:cxn modelId="{1DCC9733-0209-D948-BDC3-8D4C201016F9}" type="presParOf" srcId="{3DAF4819-0FC9-644D-881E-47FEEB84D9BC}" destId="{C7684A66-5F8B-B941-AE21-3D6CAD6B1A56}" srcOrd="0" destOrd="0" presId="urn:microsoft.com/office/officeart/2005/8/layout/cycle2"/>
    <dgm:cxn modelId="{C262D713-4754-F348-B788-F9A6E99B59C9}" type="presParOf" srcId="{29567B1D-9415-1540-8C88-94603BA2AD1A}" destId="{C319A09B-1D62-BD44-9F36-5F4F899D8167}" srcOrd="4" destOrd="0" presId="urn:microsoft.com/office/officeart/2005/8/layout/cycle2"/>
    <dgm:cxn modelId="{2F764D2A-5A2F-7F41-8408-B347F52EE775}" type="presParOf" srcId="{29567B1D-9415-1540-8C88-94603BA2AD1A}" destId="{5CEF8B3E-7860-4645-96BF-78EB928B0AC2}" srcOrd="5" destOrd="0" presId="urn:microsoft.com/office/officeart/2005/8/layout/cycle2"/>
    <dgm:cxn modelId="{317E9EAE-D59D-FD49-8853-3E695C194383}" type="presParOf" srcId="{5CEF8B3E-7860-4645-96BF-78EB928B0AC2}" destId="{A0721D93-D3EF-FA41-92B4-7CCA4775B4C9}" srcOrd="0" destOrd="0" presId="urn:microsoft.com/office/officeart/2005/8/layout/cycle2"/>
    <dgm:cxn modelId="{605A0784-C2CE-1E43-951D-EB4397CD7F59}" type="presParOf" srcId="{29567B1D-9415-1540-8C88-94603BA2AD1A}" destId="{7DACC3FE-D436-A84E-AD79-E76C9DA00698}" srcOrd="6" destOrd="0" presId="urn:microsoft.com/office/officeart/2005/8/layout/cycle2"/>
    <dgm:cxn modelId="{31FED4DE-E3C8-2346-8156-866111E1E3BC}" type="presParOf" srcId="{29567B1D-9415-1540-8C88-94603BA2AD1A}" destId="{B6ABD583-3DB0-004A-8D09-2F832A0575AF}" srcOrd="7" destOrd="0" presId="urn:microsoft.com/office/officeart/2005/8/layout/cycle2"/>
    <dgm:cxn modelId="{FA25B8CE-B6FF-D44F-BA96-9FFB3EDC2E85}" type="presParOf" srcId="{B6ABD583-3DB0-004A-8D09-2F832A0575AF}" destId="{427788D1-3DB9-464B-9A35-93110C992ABB}" srcOrd="0" destOrd="0" presId="urn:microsoft.com/office/officeart/2005/8/layout/cycle2"/>
    <dgm:cxn modelId="{F3F4831F-532D-3F4C-8592-418DE708702C}" type="presParOf" srcId="{29567B1D-9415-1540-8C88-94603BA2AD1A}" destId="{C3E07FAD-16F3-F641-88C3-EA80E2FDCA59}" srcOrd="8" destOrd="0" presId="urn:microsoft.com/office/officeart/2005/8/layout/cycle2"/>
    <dgm:cxn modelId="{E152E969-9A0F-4743-9AE3-5B8EDE0316D8}" type="presParOf" srcId="{29567B1D-9415-1540-8C88-94603BA2AD1A}" destId="{CCBF84DC-9571-944A-A688-B6FA78DD4519}" srcOrd="9" destOrd="0" presId="urn:microsoft.com/office/officeart/2005/8/layout/cycle2"/>
    <dgm:cxn modelId="{EE114406-9965-4842-8D74-CCFF741F6BD8}" type="presParOf" srcId="{CCBF84DC-9571-944A-A688-B6FA78DD4519}" destId="{19BCAC0F-A2F9-F143-8CAD-5DE5F6A86AA0}" srcOrd="0" destOrd="0" presId="urn:microsoft.com/office/officeart/2005/8/layout/cycle2"/>
    <dgm:cxn modelId="{F8DB8DC9-0D3D-1F49-A16E-F547C7CEC009}" type="presParOf" srcId="{29567B1D-9415-1540-8C88-94603BA2AD1A}" destId="{B33FA2A1-207F-DD42-8806-25AB5CDB1838}" srcOrd="10" destOrd="0" presId="urn:microsoft.com/office/officeart/2005/8/layout/cycle2"/>
    <dgm:cxn modelId="{5677185D-EC11-FD43-ACAF-A4325B347214}" type="presParOf" srcId="{29567B1D-9415-1540-8C88-94603BA2AD1A}" destId="{182FB8E1-CE32-634D-A5B4-AAA84A5FB00E}" srcOrd="11" destOrd="0" presId="urn:microsoft.com/office/officeart/2005/8/layout/cycle2"/>
    <dgm:cxn modelId="{698F774A-625F-E64A-9431-E05F1E037975}" type="presParOf" srcId="{182FB8E1-CE32-634D-A5B4-AAA84A5FB00E}" destId="{E08C7684-ED7B-3F4F-9DF3-9CC1DF8DDFB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2" csCatId="colorful" phldr="1"/>
      <dgm:spPr/>
      <dgm:t>
        <a:bodyPr/>
        <a:lstStyle/>
        <a:p>
          <a:endParaRPr lang="en-US"/>
        </a:p>
      </dgm:t>
    </dgm:pt>
    <dgm:pt modelId="{691A5B26-46E8-7E49-9168-2688D26D14AB}">
      <dgm:prSet phldrT="[Text]"/>
      <dgm:spPr/>
      <dgm:t>
        <a:bodyPr/>
        <a:lstStyle/>
        <a:p>
          <a:r>
            <a:rPr lang="en-US" dirty="0"/>
            <a:t>Behaviors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mint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burn</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Chaincode Source</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Kotlin Source</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DAML Source</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691A5B26-46E8-7E49-9168-2688D26D14AB}">
      <dgm:prSet phldrT="[Text]"/>
      <dgm:spPr/>
      <dgm:t>
        <a:bodyPr/>
        <a:lstStyle/>
        <a:p>
          <a:r>
            <a:rPr lang="en-US" dirty="0"/>
            <a:t>Tokens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err="1"/>
            <a:t>tF</a:t>
          </a:r>
          <a:r>
            <a:rPr lang="en-US" dirty="0"/>
            <a:t>{~</a:t>
          </a:r>
          <a:r>
            <a:rPr lang="en-US" dirty="0" err="1"/>
            <a:t>d,SC</a:t>
          </a:r>
          <a:r>
            <a:rPr lang="en-US" dirty="0"/>
            <a: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a:t>
          </a:r>
          <a:r>
            <a:rPr lang="en-US" dirty="0" err="1"/>
            <a:t>tN</a:t>
          </a:r>
          <a:r>
            <a:rPr lang="en-US" dirty="0"/>
            <a:t>{~</a:t>
          </a:r>
          <a:r>
            <a:rPr lang="en-US" dirty="0" err="1"/>
            <a:t>d,s</a:t>
          </a:r>
          <a:r>
            <a:rPr lang="en-US" dirty="0"/>
            <a:t>}]+</a:t>
          </a:r>
          <a:r>
            <a:rPr lang="en-US" dirty="0" err="1"/>
            <a:t>phM</a:t>
          </a:r>
          <a:endParaRPr lang="en-US" dirty="0"/>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IBM Product</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3</a:t>
          </a:r>
          <a:r>
            <a:rPr lang="en-US" baseline="30000" dirty="0"/>
            <a:t>rd</a:t>
          </a:r>
          <a:r>
            <a:rPr lang="en-US" dirty="0"/>
            <a:t> Party Solution</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Packaged Solution</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mc:AlternateContent xmlns:mc="http://schemas.openxmlformats.org/markup-compatibility/2006" xmlns:a14="http://schemas.microsoft.com/office/drawing/2010/main">
      <mc:Choice Requires="a14">
        <dgm:pt modelId="{6DC2C98D-CCCC-4F4D-AF92-4F4CEE20908A}">
          <dgm:prSet phldrT="[Text]"/>
          <dgm:spPr/>
          <dgm:t>
            <a:bodyPr/>
            <a:lstStyle/>
            <a:p>
              <a:r>
                <a:rPr lang="en-US" dirty="0"/>
                <a:t>non-fungible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endParaRPr lang="en-US" dirty="0"/>
            </a:p>
          </dgm:t>
        </dgm:pt>
      </mc:Choice>
      <mc:Fallback xmlns="">
        <dgm:pt modelId="{6DC2C98D-CCCC-4F4D-AF92-4F4CEE20908A}">
          <dgm:prSet phldrT="[Text]"/>
          <dgm:spPr/>
          <dgm:t>
            <a:bodyPr/>
            <a:lstStyle/>
            <a:p>
              <a:r>
                <a:rPr lang="en-US" dirty="0"/>
                <a:t>non-fungible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 </a:t>
          </a:r>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a:t>sub-dividable </a:t>
              </a:r>
              <a14:m>
                <m:oMath xmlns:m="http://schemas.openxmlformats.org/officeDocument/2006/math">
                  <m:r>
                    <a:rPr lang="en-US" b="0" i="1" smtClean="0">
                      <a:latin typeface="Cambria Math" panose="02040503050406030204" pitchFamily="18" charset="0"/>
                    </a:rPr>
                    <m:t>𝑑</m:t>
                  </m:r>
                </m:oMath>
              </a14:m>
              <a:endParaRPr lang="en-US" i="1"/>
            </a:p>
          </dgm:t>
        </dgm:pt>
      </mc:Choice>
      <mc:Fallback xmlns="">
        <dgm:pt modelId="{C46FA916-0FFE-3149-AD0A-1DFB3851F0EA}">
          <dgm:prSet phldrT="[Text]"/>
          <dgm:spPr/>
          <dgm:t>
            <a:bodyPr/>
            <a:lstStyle/>
            <a:p>
              <a:r>
                <a:rPr lang="en-US"/>
                <a:t>sub-dividable </a:t>
              </a:r>
              <a:r>
                <a:rPr lang="en-US" b="0" i="0">
                  <a:latin typeface="Cambria Math" panose="02040503050406030204" pitchFamily="18" charset="0"/>
                </a:rPr>
                <a:t>𝑑</a:t>
              </a:r>
              <a:endParaRPr lang="en-US" i="1"/>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mc:AlternateContent xmlns:mc="http://schemas.openxmlformats.org/markup-compatibility/2006" xmlns:a14="http://schemas.microsoft.com/office/drawing/2010/main">
      <mc:Choice Requires="a14">
        <dgm:pt modelId="{2679247E-FB2D-9841-9DCC-4035E1590273}">
          <dgm:prSet/>
          <dgm:spPr/>
          <dgm:t>
            <a:bodyPr/>
            <a:lstStyle/>
            <a:p>
              <a:r>
                <a:rPr lang="en-US"/>
                <a:t>sub-dividable </a:t>
              </a:r>
              <a14:m>
                <m:oMath xmlns:m="http://schemas.openxmlformats.org/officeDocument/2006/math">
                  <m:r>
                    <a:rPr lang="en-US" b="0" i="1" smtClean="0">
                      <a:latin typeface="Cambria Math" panose="02040503050406030204" pitchFamily="18" charset="0"/>
                    </a:rPr>
                    <m:t>𝑑</m:t>
                  </m:r>
                </m:oMath>
              </a14:m>
              <a:endParaRPr lang="en-US" i="1"/>
            </a:p>
          </dgm:t>
        </dgm:pt>
      </mc:Choice>
      <mc:Fallback xmlns="">
        <dgm:pt modelId="{2679247E-FB2D-9841-9DCC-4035E1590273}">
          <dgm:prSet/>
          <dgm:spPr/>
          <dgm:t>
            <a:bodyPr/>
            <a:lstStyle/>
            <a:p>
              <a:r>
                <a:rPr lang="en-US"/>
                <a:t>sub-dividable </a:t>
              </a:r>
              <a:r>
                <a:rPr lang="en-US" b="0" i="0">
                  <a:latin typeface="Cambria Math" panose="02040503050406030204" pitchFamily="18" charset="0"/>
                </a:rPr>
                <a:t>𝑑</a:t>
              </a:r>
              <a:endParaRPr lang="en-US" i="1"/>
            </a:p>
          </dgm:t>
        </dgm:pt>
      </mc:Fallback>
    </mc:AlternateConten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Whole </a:t>
          </a:r>
          <a:r>
            <a:rPr lang="en-US" i="1" dirty="0"/>
            <a:t>~d</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D5505D2F-BBA2-0142-BAD4-6545BD616411}">
      <dgm:prSet phldrT="[Text]"/>
      <dgm:spPr/>
      <dgm:t>
        <a:bodyPr/>
        <a:lstStyle/>
        <a:p>
          <a:r>
            <a:rPr lang="en-US"/>
            <a:t>singleton</a:t>
          </a:r>
        </a:p>
      </dgm:t>
    </dgm:pt>
    <dgm:pt modelId="{942562AA-FAE8-524F-A135-89862D9C0963}" type="parTrans" cxnId="{D9DC805D-1912-4A45-8345-BD6EE2F44AFC}">
      <dgm:prSet/>
      <dgm:spPr/>
      <dgm:t>
        <a:bodyPr/>
        <a:lstStyle/>
        <a:p>
          <a:endParaRPr lang="en-US"/>
        </a:p>
      </dgm:t>
    </dgm:pt>
    <dgm:pt modelId="{B51E657E-D286-AD43-898A-42C15CE72424}" type="sibTrans" cxnId="{D9DC805D-1912-4A45-8345-BD6EE2F44AFC}">
      <dgm:prSet/>
      <dgm:spPr/>
      <dgm:t>
        <a:bodyPr/>
        <a:lstStyle/>
        <a:p>
          <a:endParaRPr lang="en-US"/>
        </a:p>
      </dgm:t>
    </dgm:pt>
    <dgm:pt modelId="{A95AEE53-EA6C-BA42-8126-633606425981}">
      <dgm:prSet phldrT="[Text]"/>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50E771C8-AC92-AF43-BF5A-8DD740B5D5B0}" type="pres">
      <dgm:prSet presAssocID="{0FE927C6-B706-544F-80D1-972F48331C73}" presName="Name10" presStyleLbl="parChTrans1D2" presStyleIdx="0"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0" presStyleCnt="2"/>
      <dgm:spPr/>
    </dgm:pt>
    <dgm:pt modelId="{C9B8B36C-60E9-7643-8A59-4415D6613DA2}" type="pres">
      <dgm:prSet presAssocID="{9452E596-A216-9E47-8D29-919C1A6E07E1}" presName="text2" presStyleLbl="fgAcc2" presStyleIdx="0"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4"/>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4"/>
      <dgm:spPr/>
    </dgm:pt>
    <dgm:pt modelId="{DFA0D484-D2DD-7445-B5A4-D44BCD20B7C5}" type="pres">
      <dgm:prSet presAssocID="{C46FA916-0FFE-3149-AD0A-1DFB3851F0EA}" presName="text3" presStyleLbl="fgAcc3" presStyleIdx="0" presStyleCnt="4">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7"/>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7"/>
      <dgm:spPr/>
    </dgm:pt>
    <dgm:pt modelId="{0E6DEDC6-FD43-DC41-9A85-3E4892CBFCC1}" type="pres">
      <dgm:prSet presAssocID="{F7E1740E-2F7C-2049-96E5-FF905D2C548E}" presName="text4" presStyleLbl="fgAcc4" presStyleIdx="0" presStyleCnt="17">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7"/>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7"/>
      <dgm:spPr/>
    </dgm:pt>
    <dgm:pt modelId="{ACB548EF-150E-7642-B14F-962E515E024F}" type="pres">
      <dgm:prSet presAssocID="{2DB7CF4A-DF40-7741-B2A1-B0A27D49BB8F}" presName="text4" presStyleLbl="fgAcc4" presStyleIdx="1" presStyleCnt="17">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7"/>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7"/>
      <dgm:spPr/>
    </dgm:pt>
    <dgm:pt modelId="{B669F9A0-5B32-0148-8A28-009118DEBB10}" type="pres">
      <dgm:prSet presAssocID="{0043558D-BEC2-3047-9C10-EE17BB2BB649}" presName="text4" presStyleLbl="fgAcc4" presStyleIdx="2" presStyleCnt="17">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7"/>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7"/>
      <dgm:spPr/>
    </dgm:pt>
    <dgm:pt modelId="{0E1AF647-FAD6-404D-8C54-8319E393F368}" type="pres">
      <dgm:prSet presAssocID="{77A08C41-6D8E-A94F-B395-A1A50CF056CB}" presName="text4" presStyleLbl="fgAcc4" presStyleIdx="3" presStyleCnt="17">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4"/>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4"/>
      <dgm:spPr/>
    </dgm:pt>
    <dgm:pt modelId="{B08741F9-0289-3046-8CC2-17EA4DD821EE}" type="pres">
      <dgm:prSet presAssocID="{7F149706-424C-DB4B-8476-305A0F658F04}" presName="text3" presStyleLbl="fgAcc3" presStyleIdx="1" presStyleCnt="4">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7"/>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7"/>
      <dgm:spPr/>
    </dgm:pt>
    <dgm:pt modelId="{A0BCFFE6-AF4B-FA42-845C-702F0E8FD2AB}" type="pres">
      <dgm:prSet presAssocID="{9F1B09ED-B58D-294D-9CE8-D735A3D42C4D}" presName="text4" presStyleLbl="fgAcc4" presStyleIdx="4" presStyleCnt="17">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7"/>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7"/>
      <dgm:spPr/>
    </dgm:pt>
    <dgm:pt modelId="{3952410C-94E4-8B49-8D4E-835337212FD0}" type="pres">
      <dgm:prSet presAssocID="{EC3C8426-E5BC-7B4A-99C1-EFEF77D733E4}" presName="text4" presStyleLbl="fgAcc4" presStyleIdx="5" presStyleCnt="17">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7"/>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7"/>
      <dgm:spPr/>
    </dgm:pt>
    <dgm:pt modelId="{7CAE5794-AEC1-2742-894D-C37EE33339FE}" type="pres">
      <dgm:prSet presAssocID="{992F7382-34FC-CE4A-B247-ECEF9379DC62}" presName="text4" presStyleLbl="fgAcc4" presStyleIdx="6" presStyleCnt="17">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7"/>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7"/>
      <dgm:spPr/>
    </dgm:pt>
    <dgm:pt modelId="{EEA1E11A-4274-9E46-B82A-456F3191C3B5}" type="pres">
      <dgm:prSet presAssocID="{147C5AD9-B337-3F4E-B9DE-C55096168A11}" presName="text4" presStyleLbl="fgAcc4" presStyleIdx="7" presStyleCnt="17">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7"/>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7"/>
      <dgm:spPr/>
    </dgm:pt>
    <dgm:pt modelId="{225E2BA3-A3B7-5D48-9C6B-E8B28E67F229}" type="pres">
      <dgm:prSet presAssocID="{680AEE4C-2E15-3D46-8697-EE656F51DD47}" presName="text4" presStyleLbl="fgAcc4" presStyleIdx="8" presStyleCnt="17">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7"/>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7"/>
      <dgm:spPr/>
    </dgm:pt>
    <dgm:pt modelId="{D6851DD7-0F9B-BA48-8046-368FE8F4F984}" type="pres">
      <dgm:prSet presAssocID="{D7F58B11-5128-1640-A2C6-1110BB461C0B}" presName="text4" presStyleLbl="fgAcc4" presStyleIdx="9" presStyleCnt="17">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1" presStyleCnt="2"/>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1" presStyleCnt="2"/>
      <dgm:spPr/>
    </dgm:pt>
    <dgm:pt modelId="{62EFE8A0-28CA-A141-B4A5-7EF71D9B91C5}" type="pres">
      <dgm:prSet presAssocID="{6DC2C98D-CCCC-4F4D-AF92-4F4CEE20908A}" presName="text2" presStyleLbl="fgAcc2" presStyleIdx="1" presStyleCnt="2">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4"/>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4"/>
      <dgm:spPr/>
    </dgm:pt>
    <dgm:pt modelId="{4D0BF6CE-D069-6E42-9F1C-57799F5B1699}" type="pres">
      <dgm:prSet presAssocID="{2679247E-FB2D-9841-9DCC-4035E1590273}" presName="text3" presStyleLbl="fgAcc3" presStyleIdx="2" presStyleCnt="4">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7"/>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7"/>
      <dgm:spPr/>
    </dgm:pt>
    <dgm:pt modelId="{C151BA4A-56EE-114D-B5A1-5835C6CE7881}" type="pres">
      <dgm:prSet presAssocID="{ED82B50B-F755-7A4A-AAC1-79447AD70B03}" presName="text4" presStyleLbl="fgAcc4" presStyleIdx="10" presStyleCnt="17">
        <dgm:presLayoutVars>
          <dgm:chPref val="3"/>
        </dgm:presLayoutVars>
      </dgm:prSet>
      <dgm:spPr/>
    </dgm:pt>
    <dgm:pt modelId="{9CAB0D9B-5371-A541-A044-E8FD7CD049EE}" type="pres">
      <dgm:prSet presAssocID="{ED82B50B-F755-7A4A-AAC1-79447AD70B03}" presName="hierChild5" presStyleCnt="0"/>
      <dgm:spPr/>
    </dgm:pt>
    <dgm:pt modelId="{3D2CCAA6-C4BD-684B-8E13-E397C8585B48}" type="pres">
      <dgm:prSet presAssocID="{EFCD32DC-9293-D849-AC40-D980A7D15873}" presName="Name17" presStyleLbl="parChTrans1D3" presStyleIdx="3" presStyleCnt="4"/>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3" presStyleCnt="4"/>
      <dgm:spPr/>
    </dgm:pt>
    <dgm:pt modelId="{673FF100-B240-7541-9C0F-42C603752E0A}" type="pres">
      <dgm:prSet presAssocID="{401706ED-0B37-7B4C-A589-302162ADB371}" presName="text3" presStyleLbl="fgAcc3" presStyleIdx="3" presStyleCnt="4">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7"/>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7"/>
      <dgm:spPr/>
    </dgm:pt>
    <dgm:pt modelId="{740D46E4-766D-8042-8E55-B064E3E6EDF6}" type="pres">
      <dgm:prSet presAssocID="{B10B3219-AC8F-0445-BF11-A4A718F1F9CD}" presName="text4" presStyleLbl="fgAcc4" presStyleIdx="11" presStyleCnt="17">
        <dgm:presLayoutVars>
          <dgm:chPref val="3"/>
        </dgm:presLayoutVars>
      </dgm:prSet>
      <dgm:spPr/>
    </dgm:pt>
    <dgm:pt modelId="{5DF7F9F7-D0AE-2E47-8A7E-B04ECBA7A6A2}" type="pres">
      <dgm:prSet presAssocID="{B10B3219-AC8F-0445-BF11-A4A718F1F9CD}" presName="hierChild5" presStyleCnt="0"/>
      <dgm:spPr/>
    </dgm:pt>
    <dgm:pt modelId="{7D1FA9AA-17E6-7446-A1E2-7A9945A296DC}" type="pres">
      <dgm:prSet presAssocID="{942562AA-FAE8-524F-A135-89862D9C0963}" presName="Name23" presStyleLbl="parChTrans1D4" presStyleIdx="12" presStyleCnt="17"/>
      <dgm:spPr/>
    </dgm:pt>
    <dgm:pt modelId="{1C299315-BEF1-D64D-9820-AB87C1A2D4B3}" type="pres">
      <dgm:prSet presAssocID="{D5505D2F-BBA2-0142-BAD4-6545BD616411}" presName="hierRoot4" presStyleCnt="0"/>
      <dgm:spPr/>
    </dgm:pt>
    <dgm:pt modelId="{F1C419AF-5206-D24C-88E5-9F1AA4BD30AE}" type="pres">
      <dgm:prSet presAssocID="{D5505D2F-BBA2-0142-BAD4-6545BD616411}" presName="composite4" presStyleCnt="0"/>
      <dgm:spPr/>
    </dgm:pt>
    <dgm:pt modelId="{1BB5BB44-D1D5-1742-8775-7D5ED74502D0}" type="pres">
      <dgm:prSet presAssocID="{D5505D2F-BBA2-0142-BAD4-6545BD616411}" presName="background4" presStyleLbl="node4" presStyleIdx="12" presStyleCnt="17"/>
      <dgm:spPr/>
    </dgm:pt>
    <dgm:pt modelId="{427BEF3A-56F8-B14D-B77C-929DC0AA79BB}" type="pres">
      <dgm:prSet presAssocID="{D5505D2F-BBA2-0142-BAD4-6545BD616411}" presName="text4" presStyleLbl="fgAcc4" presStyleIdx="12" presStyleCnt="17">
        <dgm:presLayoutVars>
          <dgm:chPref val="3"/>
        </dgm:presLayoutVars>
      </dgm:prSet>
      <dgm:spPr/>
    </dgm:pt>
    <dgm:pt modelId="{66290DCD-92D9-724C-B55C-547FD790BF0B}" type="pres">
      <dgm:prSet presAssocID="{D5505D2F-BBA2-0142-BAD4-6545BD616411}" presName="hierChild5" presStyleCnt="0"/>
      <dgm:spPr/>
    </dgm:pt>
    <dgm:pt modelId="{3A115499-A1FD-3E4C-9F8D-0F158E97CE78}" type="pres">
      <dgm:prSet presAssocID="{8774AEE4-AF9D-0D4D-A366-D1E618B85404}" presName="Name23" presStyleLbl="parChTrans1D4" presStyleIdx="13" presStyleCnt="17"/>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3" presStyleCnt="17"/>
      <dgm:spPr/>
    </dgm:pt>
    <dgm:pt modelId="{689D78F7-EF78-E94D-BA54-BA8C64CF3837}" type="pres">
      <dgm:prSet presAssocID="{A95AEE53-EA6C-BA42-8126-633606425981}" presName="text4" presStyleLbl="fgAcc4" presStyleIdx="13" presStyleCnt="17">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4" presStyleCnt="17"/>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4" presStyleCnt="17"/>
      <dgm:spPr/>
    </dgm:pt>
    <dgm:pt modelId="{70AB08C7-28D1-3B49-B531-67A59C337451}" type="pres">
      <dgm:prSet presAssocID="{00B10219-8BF1-8F41-A569-5FFD00C05E55}" presName="text4" presStyleLbl="fgAcc4" presStyleIdx="14" presStyleCnt="17">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5" presStyleCnt="17"/>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5" presStyleCnt="17"/>
      <dgm:spPr/>
    </dgm:pt>
    <dgm:pt modelId="{DC8A5239-8F8E-D84F-8C62-52E4844260EA}" type="pres">
      <dgm:prSet presAssocID="{7CC9D633-BA4F-7C41-8053-A78D27272800}" presName="text4" presStyleLbl="fgAcc4" presStyleIdx="15" presStyleCnt="17">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6" presStyleCnt="17"/>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6" presStyleCnt="17"/>
      <dgm:spPr/>
    </dgm:pt>
    <dgm:pt modelId="{CC0A1A98-8EAC-4641-B43A-DDF4BE60CECF}" type="pres">
      <dgm:prSet presAssocID="{28A1FD85-0721-F546-AEA3-C6CC1CF14577}" presName="text4" presStyleLbl="fgAcc4" presStyleIdx="16" presStyleCnt="17">
        <dgm:presLayoutVars>
          <dgm:chPref val="3"/>
        </dgm:presLayoutVars>
      </dgm:prSet>
      <dgm:spPr/>
    </dgm:pt>
    <dgm:pt modelId="{D085BC37-FC08-1044-B99D-30DF169AD054}" type="pres">
      <dgm:prSet presAssocID="{28A1FD85-0721-F546-AEA3-C6CC1CF14577}" presName="hierChild5" presStyleCnt="0"/>
      <dgm:spPr/>
    </dgm:pt>
  </dgm:ptLst>
  <dgm:cxnLst>
    <dgm:cxn modelId="{F202A200-A9F2-9D4A-A27E-5486B3FF5B36}" type="presOf" srcId="{9452E596-A216-9E47-8D29-919C1A6E07E1}" destId="{C9B8B36C-60E9-7643-8A59-4415D6613DA2}" srcOrd="0" destOrd="0" presId="urn:microsoft.com/office/officeart/2005/8/layout/hierarchy1"/>
    <dgm:cxn modelId="{C2EA3105-0FB1-AB4C-9207-47614D0151C0}" type="presOf" srcId="{00DF81E6-D284-5646-B90B-FC3D4BFAB747}" destId="{10B3B243-4478-264C-960C-14D9537F96CF}" srcOrd="0" destOrd="0" presId="urn:microsoft.com/office/officeart/2005/8/layout/hierarchy1"/>
    <dgm:cxn modelId="{5F217607-72A9-0F46-95AC-00C6D5BC67B3}" srcId="{C087F288-41F5-8E4E-ADF9-3E9490032902}" destId="{9452E596-A216-9E47-8D29-919C1A6E07E1}" srcOrd="0"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CD19AB0B-D3D9-884D-92FF-8565BA84DE69}" type="presOf" srcId="{7430BC1A-6F9E-F547-9E0E-86EF54D58559}" destId="{50A294CA-07B3-744C-89B0-19AE85109177}" srcOrd="0" destOrd="0" presId="urn:microsoft.com/office/officeart/2005/8/layout/hierarchy1"/>
    <dgm:cxn modelId="{00E0250D-ECA0-5446-B065-4EA7492E59E7}" type="presOf" srcId="{2679247E-FB2D-9841-9DCC-4035E1590273}" destId="{4D0BF6CE-D069-6E42-9F1C-57799F5B1699}" srcOrd="0" destOrd="0" presId="urn:microsoft.com/office/officeart/2005/8/layout/hierarchy1"/>
    <dgm:cxn modelId="{4724070F-39A7-EB46-809E-6A296B6C3DA1}" type="presOf" srcId="{C46FA916-0FFE-3149-AD0A-1DFB3851F0EA}" destId="{DFA0D484-D2DD-7445-B5A4-D44BCD20B7C5}"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6EE50E1A-2F9B-B54F-8036-8853DE0EBDCC}" type="presOf" srcId="{EFCD32DC-9293-D849-AC40-D980A7D15873}" destId="{3D2CCAA6-C4BD-684B-8E13-E397C8585B48}"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6B1BA71D-7B13-654C-8CDD-D9B54BB18ABC}" type="presOf" srcId="{70C7069C-D4BC-634A-8884-160DF08A6D8A}" destId="{C8BA2E82-4020-2E4B-AE60-52AB16D252DA}" srcOrd="0" destOrd="0" presId="urn:microsoft.com/office/officeart/2005/8/layout/hierarchy1"/>
    <dgm:cxn modelId="{0DA66B20-FB7B-4E4B-84AC-8C691A91A8D9}" type="presOf" srcId="{0043558D-BEC2-3047-9C10-EE17BB2BB649}" destId="{B669F9A0-5B32-0148-8A28-009118DEBB10}" srcOrd="0" destOrd="0" presId="urn:microsoft.com/office/officeart/2005/8/layout/hierarchy1"/>
    <dgm:cxn modelId="{07149622-B5D5-154D-B45D-58349B34FD01}" type="presOf" srcId="{D7F58B11-5128-1640-A2C6-1110BB461C0B}" destId="{D6851DD7-0F9B-BA48-8046-368FE8F4F984}"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82611C27-7B4B-D54C-95BC-E37F4D21D6FF}" type="presOf" srcId="{4C71C205-3A1F-7745-971F-F5202369F299}" destId="{10400CA4-7F3C-0444-8B04-6BA06692FEA7}"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857F653E-C885-3D48-9295-89DFD4CC753F}" type="presOf" srcId="{808A3A2F-7AFD-F041-AB00-84E2FB3F3BF3}" destId="{506CACDF-0BBD-1049-88B4-690224146466}"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7E633843-ACBC-F345-8F0F-84A3ED6EFB16}" type="presOf" srcId="{EC3C8426-E5BC-7B4A-99C1-EFEF77D733E4}" destId="{3952410C-94E4-8B49-8D4E-835337212FD0}" srcOrd="0" destOrd="0" presId="urn:microsoft.com/office/officeart/2005/8/layout/hierarchy1"/>
    <dgm:cxn modelId="{8AA0AF4A-D771-F441-B85B-50CCBC6B2F2E}" type="presOf" srcId="{0FE927C6-B706-544F-80D1-972F48331C73}" destId="{50E771C8-AC92-AF43-BF5A-8DD740B5D5B0}" srcOrd="0" destOrd="0" presId="urn:microsoft.com/office/officeart/2005/8/layout/hierarchy1"/>
    <dgm:cxn modelId="{43DC6F4E-6404-F04C-96FD-74A3108CEF67}" type="presOf" srcId="{5640A6AD-8424-EA46-AA89-FFEB5A324FDC}" destId="{56084207-FD15-1C43-98B4-7DDBE842C58D}" srcOrd="0" destOrd="0" presId="urn:microsoft.com/office/officeart/2005/8/layout/hierarchy1"/>
    <dgm:cxn modelId="{6D157C50-4BF8-0745-8463-F126C97D63FD}" type="presOf" srcId="{673690D7-04BA-2546-928E-FC139FED7A35}" destId="{5EB214D7-2F73-544B-B197-706936D6A1A2}" srcOrd="0" destOrd="0" presId="urn:microsoft.com/office/officeart/2005/8/layout/hierarchy1"/>
    <dgm:cxn modelId="{3588ED51-A63F-AD47-AE7F-00174931D4AD}" type="presOf" srcId="{2576E17C-1038-4B4C-B3FF-124ABDADC6E1}" destId="{8E72CF41-678A-4F4C-A020-59F9522FD70F}"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EEA6B55A-D7AF-8A4F-B0B7-8656ABA28172}" type="presOf" srcId="{00B10219-8BF1-8F41-A569-5FFD00C05E55}" destId="{70AB08C7-28D1-3B49-B531-67A59C337451}"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D9DC805D-1912-4A45-8345-BD6EE2F44AFC}" srcId="{B10B3219-AC8F-0445-BF11-A4A718F1F9CD}" destId="{D5505D2F-BBA2-0142-BAD4-6545BD616411}" srcOrd="0" destOrd="0" parTransId="{942562AA-FAE8-524F-A135-89862D9C0963}" sibTransId="{B51E657E-D286-AD43-898A-42C15CE72424}"/>
    <dgm:cxn modelId="{C709015E-3394-464B-B60A-CBD5F00CEB53}" type="presOf" srcId="{4F619EEF-3AE4-1D4F-A358-EC3FFB74E921}" destId="{10E5FB35-713A-7E49-AC6A-0624AE8B3E46}" srcOrd="0" destOrd="0" presId="urn:microsoft.com/office/officeart/2005/8/layout/hierarchy1"/>
    <dgm:cxn modelId="{0FA4D162-6BEB-D041-B8C5-5BDC57F31267}" type="presOf" srcId="{9F1B09ED-B58D-294D-9CE8-D735A3D42C4D}" destId="{A0BCFFE6-AF4B-FA42-845C-702F0E8FD2AB}" srcOrd="0" destOrd="0" presId="urn:microsoft.com/office/officeart/2005/8/layout/hierarchy1"/>
    <dgm:cxn modelId="{DD0FA363-68F1-B046-A2DE-E0178AB8C76B}" type="presOf" srcId="{2DB7CF4A-DF40-7741-B2A1-B0A27D49BB8F}" destId="{ACB548EF-150E-7642-B14F-962E515E024F}"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C3649176-B5F7-624B-92AC-FD71DC2C55E3}" type="presOf" srcId="{147C5AD9-B337-3F4E-B9DE-C55096168A11}" destId="{EEA1E11A-4274-9E46-B82A-456F3191C3B5}"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8540785-4B09-4946-A295-938CC29297AE}" type="presOf" srcId="{942562AA-FAE8-524F-A135-89862D9C0963}" destId="{7D1FA9AA-17E6-7446-A1E2-7A9945A296DC}" srcOrd="0" destOrd="0" presId="urn:microsoft.com/office/officeart/2005/8/layout/hierarchy1"/>
    <dgm:cxn modelId="{5A99AF85-2F9F-344B-A857-E84EDD5C736B}" type="presOf" srcId="{1D856C15-99B3-FE41-8544-770342D5A4C1}" destId="{C51FAD05-6E08-084A-8C84-49C636BA2903}" srcOrd="0" destOrd="0" presId="urn:microsoft.com/office/officeart/2005/8/layout/hierarchy1"/>
    <dgm:cxn modelId="{CF068589-7464-BB42-AFAA-5A1E33FF92AA}" type="presOf" srcId="{77A08C41-6D8E-A94F-B395-A1A50CF056CB}" destId="{0E1AF647-FAD6-404D-8C54-8319E393F368}" srcOrd="0" destOrd="0" presId="urn:microsoft.com/office/officeart/2005/8/layout/hierarchy1"/>
    <dgm:cxn modelId="{F19F5D8D-5953-194E-BCFE-EA6805997871}" type="presOf" srcId="{DF3B1067-0BB0-F044-9A67-B727CFECC172}" destId="{0A70BB91-0948-264A-B2EA-433175DDE9A3}" srcOrd="0" destOrd="0" presId="urn:microsoft.com/office/officeart/2005/8/layout/hierarchy1"/>
    <dgm:cxn modelId="{5637A290-8E6C-1C4F-A4E6-4EB7E21F71EE}" srcId="{D5505D2F-BBA2-0142-BAD4-6545BD616411}" destId="{A95AEE53-EA6C-BA42-8126-633606425981}" srcOrd="0" destOrd="0" parTransId="{8774AEE4-AF9D-0D4D-A366-D1E618B85404}" sibTransId="{F419D99C-6532-6740-85CC-93C890854962}"/>
    <dgm:cxn modelId="{C7134392-F1F2-2941-A0B6-C97B136D4D93}" type="presOf" srcId="{F3CEB537-9C1E-5A42-B93D-1DB74BFFA760}" destId="{0181B171-CFCF-2141-8A6A-01FCA424459A}" srcOrd="0" destOrd="0" presId="urn:microsoft.com/office/officeart/2005/8/layout/hierarchy1"/>
    <dgm:cxn modelId="{E8A2CD93-A154-6346-91A2-BC18E3004664}" type="presOf" srcId="{7F149706-424C-DB4B-8476-305A0F658F04}" destId="{B08741F9-0289-3046-8CC2-17EA4DD821EE}" srcOrd="0" destOrd="0" presId="urn:microsoft.com/office/officeart/2005/8/layout/hierarchy1"/>
    <dgm:cxn modelId="{5D271A9B-2146-8D40-AD58-6CBA19B1B20E}" type="presOf" srcId="{A95AEE53-EA6C-BA42-8126-633606425981}" destId="{689D78F7-EF78-E94D-BA54-BA8C64CF3837}" srcOrd="0" destOrd="0" presId="urn:microsoft.com/office/officeart/2005/8/layout/hierarchy1"/>
    <dgm:cxn modelId="{E1D7EAA2-47B7-1B40-B338-7FA120D924E5}" type="presOf" srcId="{6DC2C98D-CCCC-4F4D-AF92-4F4CEE20908A}" destId="{62EFE8A0-28CA-A141-B4A5-7EF71D9B91C5}" srcOrd="0" destOrd="0" presId="urn:microsoft.com/office/officeart/2005/8/layout/hierarchy1"/>
    <dgm:cxn modelId="{804FF7A3-CA9F-2743-9220-6D104C510F8D}" type="presOf" srcId="{680AEE4C-2E15-3D46-8697-EE656F51DD47}" destId="{225E2BA3-A3B7-5D48-9C6B-E8B28E67F229}"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4BCFD5A9-444E-1C48-8349-995FF9842D1A}" type="presOf" srcId="{992F7382-34FC-CE4A-B247-ECEF9379DC62}" destId="{7CAE5794-AEC1-2742-894D-C37EE33339FE}" srcOrd="0" destOrd="0" presId="urn:microsoft.com/office/officeart/2005/8/layout/hierarchy1"/>
    <dgm:cxn modelId="{16DF70B1-5DCD-7442-A16F-867FC913BC5B}" type="presOf" srcId="{C9152EC4-5649-B04A-8BCD-3ECAEF06A4A1}" destId="{1B1A8213-3358-3B45-BE3D-788D956B7654}" srcOrd="0" destOrd="0" presId="urn:microsoft.com/office/officeart/2005/8/layout/hierarchy1"/>
    <dgm:cxn modelId="{EB6838B8-F3E8-B64A-A901-7D17343A5228}" srcId="{C087F288-41F5-8E4E-ADF9-3E9490032902}" destId="{6DC2C98D-CCCC-4F4D-AF92-4F4CEE20908A}" srcOrd="1" destOrd="0" parTransId="{1DBEE5EA-5E43-6540-AFCA-C4D1A2ABDEF4}" sibTransId="{37963F72-FFC7-2D4D-BC86-760EA0718B8B}"/>
    <dgm:cxn modelId="{37BE83C4-67C1-CD4C-A83C-3BC034AEFF6B}" type="presOf" srcId="{C2C19F9A-470C-7644-87B4-2D3F4D9803C3}" destId="{952FD89C-1DBE-FF48-9E33-8B4634C1F09B}"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E2F1BCC7-1AF3-C34D-8FB5-983528E97A36}" type="presOf" srcId="{D5505D2F-BBA2-0142-BAD4-6545BD616411}" destId="{427BEF3A-56F8-B14D-B77C-929DC0AA79BB}" srcOrd="0" destOrd="0" presId="urn:microsoft.com/office/officeart/2005/8/layout/hierarchy1"/>
    <dgm:cxn modelId="{9D5340CD-406D-7B40-A878-31FC0D638558}" type="presOf" srcId="{35B6F5B5-DFA0-0548-9B5F-5FC5DEC6FF56}" destId="{B216152D-56A2-5C4A-82D3-AF71511D6C79}" srcOrd="0" destOrd="0" presId="urn:microsoft.com/office/officeart/2005/8/layout/hierarchy1"/>
    <dgm:cxn modelId="{47A369CD-6A01-E944-B82E-FB399EDA53EE}" type="presOf" srcId="{ED82B50B-F755-7A4A-AAC1-79447AD70B03}" destId="{C151BA4A-56EE-114D-B5A1-5835C6CE7881}" srcOrd="0" destOrd="0" presId="urn:microsoft.com/office/officeart/2005/8/layout/hierarchy1"/>
    <dgm:cxn modelId="{D56C96D4-0943-864F-BCE2-DF4A181EEBE3}" type="presOf" srcId="{28A1FD85-0721-F546-AEA3-C6CC1CF14577}" destId="{CC0A1A98-8EAC-4641-B43A-DDF4BE60CECF}" srcOrd="0" destOrd="0" presId="urn:microsoft.com/office/officeart/2005/8/layout/hierarchy1"/>
    <dgm:cxn modelId="{626EF7D7-771D-EC4C-A70F-D97BC33F0594}" type="presOf" srcId="{8774AEE4-AF9D-0D4D-A366-D1E618B85404}" destId="{3A115499-A1FD-3E4C-9F8D-0F158E97CE78}" srcOrd="0" destOrd="0" presId="urn:microsoft.com/office/officeart/2005/8/layout/hierarchy1"/>
    <dgm:cxn modelId="{B957F8D7-7D9A-594C-A52D-D45328A1051E}" type="presOf" srcId="{401706ED-0B37-7B4C-A589-302162ADB371}" destId="{673FF100-B240-7541-9C0F-42C603752E0A}" srcOrd="0" destOrd="0" presId="urn:microsoft.com/office/officeart/2005/8/layout/hierarchy1"/>
    <dgm:cxn modelId="{DFCF07DB-63BF-FA49-AFAD-8724336D3228}" type="presOf" srcId="{C150F13B-8667-E947-A4A5-65405F2E84CC}" destId="{8CDF2655-D9D9-0A4E-9668-844CDA870438}" srcOrd="0" destOrd="0" presId="urn:microsoft.com/office/officeart/2005/8/layout/hierarchy1"/>
    <dgm:cxn modelId="{E69B48DB-9CB8-7C4C-AEDC-1175F7B99E1E}" type="presOf" srcId="{F7E1740E-2F7C-2049-96E5-FF905D2C548E}" destId="{0E6DEDC6-FD43-DC41-9A85-3E4892CBFCC1}" srcOrd="0" destOrd="0" presId="urn:microsoft.com/office/officeart/2005/8/layout/hierarchy1"/>
    <dgm:cxn modelId="{BCD903E1-D455-4D47-97E0-325221562C15}" srcId="{C46FA916-0FFE-3149-AD0A-1DFB3851F0EA}" destId="{F7E1740E-2F7C-2049-96E5-FF905D2C548E}" srcOrd="0" destOrd="0" parTransId="{5640A6AD-8424-EA46-AA89-FFEB5A324FDC}" sibTransId="{27A2E128-34C5-C843-B63A-5F78D402726F}"/>
    <dgm:cxn modelId="{D950CBE2-6C04-7B42-8CE9-DA2A8E650611}" type="presOf" srcId="{1DBEE5EA-5E43-6540-AFCA-C4D1A2ABDEF4}" destId="{49D80310-6E71-B04C-B42B-B49AE178A562}" srcOrd="0" destOrd="0" presId="urn:microsoft.com/office/officeart/2005/8/layout/hierarchy1"/>
    <dgm:cxn modelId="{34A4BCE5-39C7-4949-BD25-4CEF26A1B866}" srcId="{25C50F0C-6571-6745-92B5-704E4DA40516}" destId="{C087F288-41F5-8E4E-ADF9-3E9490032902}" srcOrd="0" destOrd="0" parTransId="{FF96CDFF-EB26-724B-93A2-713CA966536E}" sibTransId="{FC5500FD-B8A1-EF48-A354-495C647E272F}"/>
    <dgm:cxn modelId="{59C1FBE8-CA04-9D4A-AB2D-E1C71E01FCDE}" type="presOf" srcId="{B10B3219-AC8F-0445-BF11-A4A718F1F9CD}" destId="{740D46E4-766D-8042-8E55-B064E3E6EDF6}" srcOrd="0" destOrd="0" presId="urn:microsoft.com/office/officeart/2005/8/layout/hierarchy1"/>
    <dgm:cxn modelId="{5117C7F0-17A9-6E47-AFA2-D467E2F14333}" type="presOf" srcId="{7CC9D633-BA4F-7C41-8053-A78D27272800}" destId="{DC8A5239-8F8E-D84F-8C62-52E4844260EA}"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67DF86FA-5214-F24D-85D7-52D1240B7543}" srcId="{6DC2C98D-CCCC-4F4D-AF92-4F4CEE20908A}" destId="{401706ED-0B37-7B4C-A589-302162ADB371}" srcOrd="1" destOrd="0" parTransId="{EFCD32DC-9293-D849-AC40-D980A7D15873}" sibTransId="{AB1CC68F-75C1-134A-B216-E7529DC30A39}"/>
    <dgm:cxn modelId="{FAD62AFD-56F2-6E42-97E1-11DF75E1B0B2}" type="presOf" srcId="{A5F4D043-E260-1B4C-9496-05A202FABE5B}" destId="{BBF34C35-61F3-6647-BF9F-94B2BD97DE2B}" srcOrd="0" destOrd="0" presId="urn:microsoft.com/office/officeart/2005/8/layout/hierarchy1"/>
    <dgm:cxn modelId="{FB5FE1FE-7704-3344-A4ED-C0EC824C75DE}" type="presOf" srcId="{698B4D19-A014-1341-83B8-87336287C809}" destId="{B048DC7E-A4FE-7449-B5B8-7E29FFE0FB25}"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C65A177F-7660-0A4E-9100-50FAA3B93718}" type="presParOf" srcId="{A6595520-6C39-4145-A2FD-C7A5666E32DB}" destId="{50E771C8-AC92-AF43-BF5A-8DD740B5D5B0}" srcOrd="0" destOrd="0" presId="urn:microsoft.com/office/officeart/2005/8/layout/hierarchy1"/>
    <dgm:cxn modelId="{46C954AC-B3AA-874F-B4ED-07D1C2C51965}" type="presParOf" srcId="{A6595520-6C39-4145-A2FD-C7A5666E32DB}" destId="{549F6311-4F5A-A042-BD1E-7F0704103C7A}" srcOrd="1" destOrd="0" presId="urn:microsoft.com/office/officeart/2005/8/layout/hierarchy1"/>
    <dgm:cxn modelId="{E696B83F-2603-104D-B091-80EB8B091C5C}" type="presParOf" srcId="{549F6311-4F5A-A042-BD1E-7F0704103C7A}" destId="{BA40D9C2-6F40-4445-925B-CC0686E6E362}" srcOrd="0" destOrd="0" presId="urn:microsoft.com/office/officeart/2005/8/layout/hierarchy1"/>
    <dgm:cxn modelId="{5BFF7B17-0560-DC4D-9627-30727DC05567}" type="presParOf" srcId="{BA40D9C2-6F40-4445-925B-CC0686E6E362}" destId="{F2E8FE57-4968-0B42-A685-EE63BD2B1E4D}" srcOrd="0" destOrd="0" presId="urn:microsoft.com/office/officeart/2005/8/layout/hierarchy1"/>
    <dgm:cxn modelId="{88290C01-B692-AC40-924F-8BDD463E91F9}" type="presParOf" srcId="{BA40D9C2-6F40-4445-925B-CC0686E6E362}" destId="{C9B8B36C-60E9-7643-8A59-4415D6613DA2}" srcOrd="1" destOrd="0" presId="urn:microsoft.com/office/officeart/2005/8/layout/hierarchy1"/>
    <dgm:cxn modelId="{3732B842-AF66-7041-A4F0-118004FD8814}" type="presParOf" srcId="{549F6311-4F5A-A042-BD1E-7F0704103C7A}" destId="{AC2E3D00-5FA4-FD4A-B738-BC9C31428C74}" srcOrd="1" destOrd="0" presId="urn:microsoft.com/office/officeart/2005/8/layout/hierarchy1"/>
    <dgm:cxn modelId="{3A744DBE-1144-C74D-9C79-6D032648E30A}" type="presParOf" srcId="{AC2E3D00-5FA4-FD4A-B738-BC9C31428C74}" destId="{5EB214D7-2F73-544B-B197-706936D6A1A2}" srcOrd="0" destOrd="0" presId="urn:microsoft.com/office/officeart/2005/8/layout/hierarchy1"/>
    <dgm:cxn modelId="{3E1BEFA4-AC18-0447-BF52-EDDAD129B5F3}" type="presParOf" srcId="{AC2E3D00-5FA4-FD4A-B738-BC9C31428C74}" destId="{02E8C6D1-6412-7342-890A-100D0DC796A7}" srcOrd="1" destOrd="0" presId="urn:microsoft.com/office/officeart/2005/8/layout/hierarchy1"/>
    <dgm:cxn modelId="{FDEF7269-18E7-0B4D-A3E0-FD3147D3506E}" type="presParOf" srcId="{02E8C6D1-6412-7342-890A-100D0DC796A7}" destId="{B817E1B6-544F-BE45-8DC8-A52B678BEA0B}" srcOrd="0" destOrd="0" presId="urn:microsoft.com/office/officeart/2005/8/layout/hierarchy1"/>
    <dgm:cxn modelId="{8855703C-054A-BF47-8502-23E4CB31D556}" type="presParOf" srcId="{B817E1B6-544F-BE45-8DC8-A52B678BEA0B}" destId="{4FF53408-12B9-FA40-9C13-BDBDDF47F8F1}" srcOrd="0" destOrd="0" presId="urn:microsoft.com/office/officeart/2005/8/layout/hierarchy1"/>
    <dgm:cxn modelId="{17D19866-0490-A44D-8E9E-AC9DA8639B78}" type="presParOf" srcId="{B817E1B6-544F-BE45-8DC8-A52B678BEA0B}" destId="{DFA0D484-D2DD-7445-B5A4-D44BCD20B7C5}" srcOrd="1" destOrd="0" presId="urn:microsoft.com/office/officeart/2005/8/layout/hierarchy1"/>
    <dgm:cxn modelId="{BBED3639-E10E-6F48-A01A-DF09B914E559}" type="presParOf" srcId="{02E8C6D1-6412-7342-890A-100D0DC796A7}" destId="{BF3FA8E1-A272-D945-86A9-AE206DB4A811}" srcOrd="1" destOrd="0" presId="urn:microsoft.com/office/officeart/2005/8/layout/hierarchy1"/>
    <dgm:cxn modelId="{752BF366-5573-7A45-B6D8-B13256D4BB84}" type="presParOf" srcId="{BF3FA8E1-A272-D945-86A9-AE206DB4A811}" destId="{56084207-FD15-1C43-98B4-7DDBE842C58D}" srcOrd="0" destOrd="0" presId="urn:microsoft.com/office/officeart/2005/8/layout/hierarchy1"/>
    <dgm:cxn modelId="{A32EE058-119F-1B4F-B372-302E0313D5DB}" type="presParOf" srcId="{BF3FA8E1-A272-D945-86A9-AE206DB4A811}" destId="{A1FC77CA-AB03-5643-B891-542D84BF00EB}" srcOrd="1" destOrd="0" presId="urn:microsoft.com/office/officeart/2005/8/layout/hierarchy1"/>
    <dgm:cxn modelId="{CC3605D9-1E4B-F34D-9E0F-FAA2222CF9CF}" type="presParOf" srcId="{A1FC77CA-AB03-5643-B891-542D84BF00EB}" destId="{57F86FB3-3FE2-FF47-B86B-DC1EDFC42750}" srcOrd="0" destOrd="0" presId="urn:microsoft.com/office/officeart/2005/8/layout/hierarchy1"/>
    <dgm:cxn modelId="{E9221681-8333-0742-8CBE-3B9D0C45DAF9}" type="presParOf" srcId="{57F86FB3-3FE2-FF47-B86B-DC1EDFC42750}" destId="{45692843-84B7-B349-8289-8253DBA0FA30}" srcOrd="0" destOrd="0" presId="urn:microsoft.com/office/officeart/2005/8/layout/hierarchy1"/>
    <dgm:cxn modelId="{080D1E80-E59B-CD4F-8BEB-F57EEA236D6F}" type="presParOf" srcId="{57F86FB3-3FE2-FF47-B86B-DC1EDFC42750}" destId="{0E6DEDC6-FD43-DC41-9A85-3E4892CBFCC1}" srcOrd="1" destOrd="0" presId="urn:microsoft.com/office/officeart/2005/8/layout/hierarchy1"/>
    <dgm:cxn modelId="{012F1E1A-19C4-AE48-A20C-852E689C34B3}" type="presParOf" srcId="{A1FC77CA-AB03-5643-B891-542D84BF00EB}" destId="{9ADA5E74-F606-9948-BFAE-9402809080D9}" srcOrd="1" destOrd="0" presId="urn:microsoft.com/office/officeart/2005/8/layout/hierarchy1"/>
    <dgm:cxn modelId="{FD9B52C7-4E33-8041-A24C-002472F4437D}" type="presParOf" srcId="{9ADA5E74-F606-9948-BFAE-9402809080D9}" destId="{10E5FB35-713A-7E49-AC6A-0624AE8B3E46}" srcOrd="0" destOrd="0" presId="urn:microsoft.com/office/officeart/2005/8/layout/hierarchy1"/>
    <dgm:cxn modelId="{6EF8C66F-4B94-A04A-A7DF-C0C50867896A}" type="presParOf" srcId="{9ADA5E74-F606-9948-BFAE-9402809080D9}" destId="{B23EE0D8-5145-A044-938F-313CBA07EE2C}" srcOrd="1" destOrd="0" presId="urn:microsoft.com/office/officeart/2005/8/layout/hierarchy1"/>
    <dgm:cxn modelId="{E1FDA877-E5ED-2E48-9E04-EBF902489096}" type="presParOf" srcId="{B23EE0D8-5145-A044-938F-313CBA07EE2C}" destId="{05748483-14C0-FF45-BD6F-19C3B9CE3271}" srcOrd="0" destOrd="0" presId="urn:microsoft.com/office/officeart/2005/8/layout/hierarchy1"/>
    <dgm:cxn modelId="{D5299E26-3353-FC49-8CDA-30ED5FB60843}" type="presParOf" srcId="{05748483-14C0-FF45-BD6F-19C3B9CE3271}" destId="{34D8D8BD-C34E-704D-AD6A-647EAE115A36}" srcOrd="0" destOrd="0" presId="urn:microsoft.com/office/officeart/2005/8/layout/hierarchy1"/>
    <dgm:cxn modelId="{B56AD7BD-F155-054B-95E7-517CA3E72C64}" type="presParOf" srcId="{05748483-14C0-FF45-BD6F-19C3B9CE3271}" destId="{ACB548EF-150E-7642-B14F-962E515E024F}" srcOrd="1" destOrd="0" presId="urn:microsoft.com/office/officeart/2005/8/layout/hierarchy1"/>
    <dgm:cxn modelId="{182862B0-E0A1-4C46-9E43-D69F0EC15AED}" type="presParOf" srcId="{B23EE0D8-5145-A044-938F-313CBA07EE2C}" destId="{720CCFCB-0E2C-EA48-BEA7-F84EA928F12F}" srcOrd="1" destOrd="0" presId="urn:microsoft.com/office/officeart/2005/8/layout/hierarchy1"/>
    <dgm:cxn modelId="{B1067545-B020-5846-8058-478341714FB2}" type="presParOf" srcId="{BF3FA8E1-A272-D945-86A9-AE206DB4A811}" destId="{10B3B243-4478-264C-960C-14D9537F96CF}" srcOrd="2" destOrd="0" presId="urn:microsoft.com/office/officeart/2005/8/layout/hierarchy1"/>
    <dgm:cxn modelId="{B1DA8F28-65F6-2542-BF22-DC895B8443EB}" type="presParOf" srcId="{BF3FA8E1-A272-D945-86A9-AE206DB4A811}" destId="{F8C8D646-DDF0-B145-AE20-90953DD0FA67}" srcOrd="3" destOrd="0" presId="urn:microsoft.com/office/officeart/2005/8/layout/hierarchy1"/>
    <dgm:cxn modelId="{3871483B-1863-8141-A82F-16343A2F161B}" type="presParOf" srcId="{F8C8D646-DDF0-B145-AE20-90953DD0FA67}" destId="{0F05DD5E-5809-DE4D-BE6B-03F9FB94F3A1}" srcOrd="0" destOrd="0" presId="urn:microsoft.com/office/officeart/2005/8/layout/hierarchy1"/>
    <dgm:cxn modelId="{AF29A7A1-06EB-634E-B666-8A2E0D70DE1B}" type="presParOf" srcId="{0F05DD5E-5809-DE4D-BE6B-03F9FB94F3A1}" destId="{D1512AA4-7C16-CF4C-B253-EFB2B9E47017}" srcOrd="0" destOrd="0" presId="urn:microsoft.com/office/officeart/2005/8/layout/hierarchy1"/>
    <dgm:cxn modelId="{CC1E36F9-C656-2B48-9F5F-9023D37B5274}" type="presParOf" srcId="{0F05DD5E-5809-DE4D-BE6B-03F9FB94F3A1}" destId="{B669F9A0-5B32-0148-8A28-009118DEBB10}" srcOrd="1" destOrd="0" presId="urn:microsoft.com/office/officeart/2005/8/layout/hierarchy1"/>
    <dgm:cxn modelId="{13BDFEA1-44CD-EA4C-8B31-62334E37AE08}" type="presParOf" srcId="{F8C8D646-DDF0-B145-AE20-90953DD0FA67}" destId="{CC37B3A5-AC78-574B-8DD1-9FF0DABE7FDD}" srcOrd="1" destOrd="0" presId="urn:microsoft.com/office/officeart/2005/8/layout/hierarchy1"/>
    <dgm:cxn modelId="{38446FB2-A2B8-594D-B486-2A5EC11CFF7F}" type="presParOf" srcId="{CC37B3A5-AC78-574B-8DD1-9FF0DABE7FDD}" destId="{506CACDF-0BBD-1049-88B4-690224146466}" srcOrd="0" destOrd="0" presId="urn:microsoft.com/office/officeart/2005/8/layout/hierarchy1"/>
    <dgm:cxn modelId="{38065C90-B0A6-DB47-9597-BCB40E483CEE}" type="presParOf" srcId="{CC37B3A5-AC78-574B-8DD1-9FF0DABE7FDD}" destId="{29848760-8908-F847-98CC-9BE65063AFE2}" srcOrd="1" destOrd="0" presId="urn:microsoft.com/office/officeart/2005/8/layout/hierarchy1"/>
    <dgm:cxn modelId="{138104B6-6676-9F42-85CF-7A2A7AFA8CDA}" type="presParOf" srcId="{29848760-8908-F847-98CC-9BE65063AFE2}" destId="{15CD1EF0-248C-E241-A16E-B77BA25A3D86}" srcOrd="0" destOrd="0" presId="urn:microsoft.com/office/officeart/2005/8/layout/hierarchy1"/>
    <dgm:cxn modelId="{21F062A1-A5B4-9049-B52A-880FFB4A3920}" type="presParOf" srcId="{15CD1EF0-248C-E241-A16E-B77BA25A3D86}" destId="{56F689D2-A965-304D-B1DC-01442ABF3038}" srcOrd="0" destOrd="0" presId="urn:microsoft.com/office/officeart/2005/8/layout/hierarchy1"/>
    <dgm:cxn modelId="{DFD80B43-FFAC-A445-A486-A18EA31F733B}" type="presParOf" srcId="{15CD1EF0-248C-E241-A16E-B77BA25A3D86}" destId="{0E1AF647-FAD6-404D-8C54-8319E393F368}" srcOrd="1" destOrd="0" presId="urn:microsoft.com/office/officeart/2005/8/layout/hierarchy1"/>
    <dgm:cxn modelId="{57B9CDF3-4322-1D40-9965-6E6BE1CAB53A}" type="presParOf" srcId="{29848760-8908-F847-98CC-9BE65063AFE2}" destId="{E07E9406-778B-E445-B36F-3AC17A55AE72}" srcOrd="1" destOrd="0" presId="urn:microsoft.com/office/officeart/2005/8/layout/hierarchy1"/>
    <dgm:cxn modelId="{D2890A4A-E2A7-A741-941F-3C22029027CA}" type="presParOf" srcId="{AC2E3D00-5FA4-FD4A-B738-BC9C31428C74}" destId="{50A294CA-07B3-744C-89B0-19AE85109177}" srcOrd="2" destOrd="0" presId="urn:microsoft.com/office/officeart/2005/8/layout/hierarchy1"/>
    <dgm:cxn modelId="{D2A504B3-0FF3-B74E-9EC9-B57357962F73}" type="presParOf" srcId="{AC2E3D00-5FA4-FD4A-B738-BC9C31428C74}" destId="{872AE773-B56E-0945-B845-125FFE62AA8D}" srcOrd="3" destOrd="0" presId="urn:microsoft.com/office/officeart/2005/8/layout/hierarchy1"/>
    <dgm:cxn modelId="{9CEBFD91-0664-8347-A7C2-06F9C190930B}" type="presParOf" srcId="{872AE773-B56E-0945-B845-125FFE62AA8D}" destId="{FA317C36-F97C-4C42-83E7-8B7B61EE79ED}" srcOrd="0" destOrd="0" presId="urn:microsoft.com/office/officeart/2005/8/layout/hierarchy1"/>
    <dgm:cxn modelId="{4AE86FE5-F617-FA44-9852-700691593F1D}" type="presParOf" srcId="{FA317C36-F97C-4C42-83E7-8B7B61EE79ED}" destId="{B6156677-1472-D648-BBDF-3B8E7D8C9535}" srcOrd="0" destOrd="0" presId="urn:microsoft.com/office/officeart/2005/8/layout/hierarchy1"/>
    <dgm:cxn modelId="{2DD324B9-D4AF-7F44-B179-C6143611AF63}" type="presParOf" srcId="{FA317C36-F97C-4C42-83E7-8B7B61EE79ED}" destId="{B08741F9-0289-3046-8CC2-17EA4DD821EE}" srcOrd="1" destOrd="0" presId="urn:microsoft.com/office/officeart/2005/8/layout/hierarchy1"/>
    <dgm:cxn modelId="{ABF69BC0-6B33-2B47-90BF-66558F09D1A1}" type="presParOf" srcId="{872AE773-B56E-0945-B845-125FFE62AA8D}" destId="{36BFBC27-81F4-F143-B7D5-81BF2CED7E73}" srcOrd="1" destOrd="0" presId="urn:microsoft.com/office/officeart/2005/8/layout/hierarchy1"/>
    <dgm:cxn modelId="{5CB4E2A9-4D54-F84E-92A6-0D91411E9E80}" type="presParOf" srcId="{36BFBC27-81F4-F143-B7D5-81BF2CED7E73}" destId="{B216152D-56A2-5C4A-82D3-AF71511D6C79}" srcOrd="0" destOrd="0" presId="urn:microsoft.com/office/officeart/2005/8/layout/hierarchy1"/>
    <dgm:cxn modelId="{BCF8A535-8EFD-A348-9806-0A6E5904CD37}" type="presParOf" srcId="{36BFBC27-81F4-F143-B7D5-81BF2CED7E73}" destId="{82D916AF-2E3D-2041-925B-8A9B2B582A4E}" srcOrd="1" destOrd="0" presId="urn:microsoft.com/office/officeart/2005/8/layout/hierarchy1"/>
    <dgm:cxn modelId="{C20F3080-8A67-E945-B354-6460292F0FE6}" type="presParOf" srcId="{82D916AF-2E3D-2041-925B-8A9B2B582A4E}" destId="{BEC8E013-D029-A04A-9C87-CCB60B8E4894}" srcOrd="0" destOrd="0" presId="urn:microsoft.com/office/officeart/2005/8/layout/hierarchy1"/>
    <dgm:cxn modelId="{E9324DAA-17FB-F143-ABAE-77E95CDC1C0F}" type="presParOf" srcId="{BEC8E013-D029-A04A-9C87-CCB60B8E4894}" destId="{6256CD7E-3FDF-A14E-A8D3-0CD197A2270B}" srcOrd="0" destOrd="0" presId="urn:microsoft.com/office/officeart/2005/8/layout/hierarchy1"/>
    <dgm:cxn modelId="{2E2C43DA-E7A0-8542-B7D2-C9BA68337BC6}" type="presParOf" srcId="{BEC8E013-D029-A04A-9C87-CCB60B8E4894}" destId="{A0BCFFE6-AF4B-FA42-845C-702F0E8FD2AB}" srcOrd="1" destOrd="0" presId="urn:microsoft.com/office/officeart/2005/8/layout/hierarchy1"/>
    <dgm:cxn modelId="{8C20A261-7765-3A47-856B-487ECDB76670}" type="presParOf" srcId="{82D916AF-2E3D-2041-925B-8A9B2B582A4E}" destId="{EE0545FB-45C2-594A-8860-E1EAE6E67388}" srcOrd="1" destOrd="0" presId="urn:microsoft.com/office/officeart/2005/8/layout/hierarchy1"/>
    <dgm:cxn modelId="{E5015CDA-43C3-F948-A660-72E5C68ED86A}" type="presParOf" srcId="{EE0545FB-45C2-594A-8860-E1EAE6E67388}" destId="{952FD89C-1DBE-FF48-9E33-8B4634C1F09B}" srcOrd="0" destOrd="0" presId="urn:microsoft.com/office/officeart/2005/8/layout/hierarchy1"/>
    <dgm:cxn modelId="{D16FC513-D0D1-A64A-BA8F-E354433CA087}" type="presParOf" srcId="{EE0545FB-45C2-594A-8860-E1EAE6E67388}" destId="{8B70B5F8-0FEB-C349-98EB-890B7A61F54F}" srcOrd="1" destOrd="0" presId="urn:microsoft.com/office/officeart/2005/8/layout/hierarchy1"/>
    <dgm:cxn modelId="{64C71E84-EA09-2F43-BF8B-12BD72ABA8F9}" type="presParOf" srcId="{8B70B5F8-0FEB-C349-98EB-890B7A61F54F}" destId="{F350A11F-0F30-AD44-892C-DF4FADDA019B}" srcOrd="0" destOrd="0" presId="urn:microsoft.com/office/officeart/2005/8/layout/hierarchy1"/>
    <dgm:cxn modelId="{360696A5-2C20-1842-9449-25897E7533B3}" type="presParOf" srcId="{F350A11F-0F30-AD44-892C-DF4FADDA019B}" destId="{A1C457A2-E85B-094E-AA70-5F16348EC89E}" srcOrd="0" destOrd="0" presId="urn:microsoft.com/office/officeart/2005/8/layout/hierarchy1"/>
    <dgm:cxn modelId="{B42E373D-AB29-6647-A086-CF7AD0D5E4B5}" type="presParOf" srcId="{F350A11F-0F30-AD44-892C-DF4FADDA019B}" destId="{3952410C-94E4-8B49-8D4E-835337212FD0}" srcOrd="1" destOrd="0" presId="urn:microsoft.com/office/officeart/2005/8/layout/hierarchy1"/>
    <dgm:cxn modelId="{F734835F-E73A-BA4E-AA66-5DDE13393782}" type="presParOf" srcId="{8B70B5F8-0FEB-C349-98EB-890B7A61F54F}" destId="{258453DC-05F8-9D4E-B344-DE6C59623291}" srcOrd="1" destOrd="0" presId="urn:microsoft.com/office/officeart/2005/8/layout/hierarchy1"/>
    <dgm:cxn modelId="{1C6FA52A-7F74-324D-8DB1-73C44F3229DC}" type="presParOf" srcId="{EE0545FB-45C2-594A-8860-E1EAE6E67388}" destId="{8CDF2655-D9D9-0A4E-9668-844CDA870438}" srcOrd="2" destOrd="0" presId="urn:microsoft.com/office/officeart/2005/8/layout/hierarchy1"/>
    <dgm:cxn modelId="{D99C9376-46DB-6844-A300-4A9527D531B8}" type="presParOf" srcId="{EE0545FB-45C2-594A-8860-E1EAE6E67388}" destId="{9EE69B9A-05DD-CF48-B892-A11404BB34B0}" srcOrd="3" destOrd="0" presId="urn:microsoft.com/office/officeart/2005/8/layout/hierarchy1"/>
    <dgm:cxn modelId="{DE3AEC90-DE41-D344-BEEB-90438E36F848}" type="presParOf" srcId="{9EE69B9A-05DD-CF48-B892-A11404BB34B0}" destId="{C1B09963-94C5-2E43-8AC2-29E4FA3F389B}" srcOrd="0" destOrd="0" presId="urn:microsoft.com/office/officeart/2005/8/layout/hierarchy1"/>
    <dgm:cxn modelId="{BCA187ED-3EA7-FA40-BD6D-4794CBA35687}" type="presParOf" srcId="{C1B09963-94C5-2E43-8AC2-29E4FA3F389B}" destId="{6B307CA7-63B7-6F45-ACF4-A6B40CFDADE8}" srcOrd="0" destOrd="0" presId="urn:microsoft.com/office/officeart/2005/8/layout/hierarchy1"/>
    <dgm:cxn modelId="{D0CAD84B-6605-7E44-B45D-D23FE00210C6}" type="presParOf" srcId="{C1B09963-94C5-2E43-8AC2-29E4FA3F389B}" destId="{7CAE5794-AEC1-2742-894D-C37EE33339FE}" srcOrd="1" destOrd="0" presId="urn:microsoft.com/office/officeart/2005/8/layout/hierarchy1"/>
    <dgm:cxn modelId="{FD4503FC-75A8-FC4C-B392-4CE245AFCC99}" type="presParOf" srcId="{9EE69B9A-05DD-CF48-B892-A11404BB34B0}" destId="{2D957878-E9F0-574C-8062-895872A5F760}" srcOrd="1" destOrd="0" presId="urn:microsoft.com/office/officeart/2005/8/layout/hierarchy1"/>
    <dgm:cxn modelId="{3F624059-1CC9-A84F-BD2B-CBDA4A16F479}" type="presParOf" srcId="{EE0545FB-45C2-594A-8860-E1EAE6E67388}" destId="{B048DC7E-A4FE-7449-B5B8-7E29FFE0FB25}" srcOrd="4" destOrd="0" presId="urn:microsoft.com/office/officeart/2005/8/layout/hierarchy1"/>
    <dgm:cxn modelId="{AE3B58FD-F5E7-924A-A273-B7638E40005F}" type="presParOf" srcId="{EE0545FB-45C2-594A-8860-E1EAE6E67388}" destId="{93DB830D-6D62-034F-BE6B-45AB03054BB8}" srcOrd="5" destOrd="0" presId="urn:microsoft.com/office/officeart/2005/8/layout/hierarchy1"/>
    <dgm:cxn modelId="{4A485FC0-D71F-5F41-B852-E130DD860CA4}" type="presParOf" srcId="{93DB830D-6D62-034F-BE6B-45AB03054BB8}" destId="{62E1DE20-0D88-4445-BE73-B90A7705F2DB}" srcOrd="0" destOrd="0" presId="urn:microsoft.com/office/officeart/2005/8/layout/hierarchy1"/>
    <dgm:cxn modelId="{0886B1BC-0CC9-844E-B71C-72D0AC704C8B}" type="presParOf" srcId="{62E1DE20-0D88-4445-BE73-B90A7705F2DB}" destId="{B07781EF-691D-4441-9320-DCD6BCB0AF63}" srcOrd="0" destOrd="0" presId="urn:microsoft.com/office/officeart/2005/8/layout/hierarchy1"/>
    <dgm:cxn modelId="{8AF5EE1C-D566-8A45-84F7-239C626AE97D}" type="presParOf" srcId="{62E1DE20-0D88-4445-BE73-B90A7705F2DB}" destId="{EEA1E11A-4274-9E46-B82A-456F3191C3B5}" srcOrd="1" destOrd="0" presId="urn:microsoft.com/office/officeart/2005/8/layout/hierarchy1"/>
    <dgm:cxn modelId="{20481AAA-9368-5D4B-9D5D-DB1CBDB81DD9}" type="presParOf" srcId="{93DB830D-6D62-034F-BE6B-45AB03054BB8}" destId="{304C693A-1BB6-9449-9BAD-4485AED9E56A}" srcOrd="1" destOrd="0" presId="urn:microsoft.com/office/officeart/2005/8/layout/hierarchy1"/>
    <dgm:cxn modelId="{5266F2C0-94DF-6648-A5EC-AB19A1DDA951}" type="presParOf" srcId="{36BFBC27-81F4-F143-B7D5-81BF2CED7E73}" destId="{0181B171-CFCF-2141-8A6A-01FCA424459A}" srcOrd="2" destOrd="0" presId="urn:microsoft.com/office/officeart/2005/8/layout/hierarchy1"/>
    <dgm:cxn modelId="{C845ECAF-B933-E24A-A798-48595D0F26FB}" type="presParOf" srcId="{36BFBC27-81F4-F143-B7D5-81BF2CED7E73}" destId="{1A1389C9-1D24-1D40-AE5F-5281EFA261B6}" srcOrd="3" destOrd="0" presId="urn:microsoft.com/office/officeart/2005/8/layout/hierarchy1"/>
    <dgm:cxn modelId="{4338906F-E31A-6B41-808C-7D1776838D58}" type="presParOf" srcId="{1A1389C9-1D24-1D40-AE5F-5281EFA261B6}" destId="{0C7D7A79-FFE3-3A41-9996-5CAC89780542}" srcOrd="0" destOrd="0" presId="urn:microsoft.com/office/officeart/2005/8/layout/hierarchy1"/>
    <dgm:cxn modelId="{66A25DFA-FDBF-F041-9716-2D180F40616D}" type="presParOf" srcId="{0C7D7A79-FFE3-3A41-9996-5CAC89780542}" destId="{BB8DB9B8-FE23-AE41-BF5C-B262EF10691A}" srcOrd="0" destOrd="0" presId="urn:microsoft.com/office/officeart/2005/8/layout/hierarchy1"/>
    <dgm:cxn modelId="{A2D52F55-FB11-5B4E-8DE1-09DE1DDB5E68}" type="presParOf" srcId="{0C7D7A79-FFE3-3A41-9996-5CAC89780542}" destId="{225E2BA3-A3B7-5D48-9C6B-E8B28E67F229}" srcOrd="1" destOrd="0" presId="urn:microsoft.com/office/officeart/2005/8/layout/hierarchy1"/>
    <dgm:cxn modelId="{BA7960A2-02C4-734D-A124-5B1744F2A36C}" type="presParOf" srcId="{1A1389C9-1D24-1D40-AE5F-5281EFA261B6}" destId="{E2B55AE1-AC93-E645-93FF-F4A1703988AC}" srcOrd="1" destOrd="0" presId="urn:microsoft.com/office/officeart/2005/8/layout/hierarchy1"/>
    <dgm:cxn modelId="{ED082514-8FA5-6240-8708-938B23175F28}" type="presParOf" srcId="{E2B55AE1-AC93-E645-93FF-F4A1703988AC}" destId="{1B1A8213-3358-3B45-BE3D-788D956B7654}" srcOrd="0" destOrd="0" presId="urn:microsoft.com/office/officeart/2005/8/layout/hierarchy1"/>
    <dgm:cxn modelId="{E61B6A45-5EC4-4047-800D-283B374CB9F0}" type="presParOf" srcId="{E2B55AE1-AC93-E645-93FF-F4A1703988AC}" destId="{4F62A89A-FC64-4545-ACFB-CED9E91C94E0}" srcOrd="1" destOrd="0" presId="urn:microsoft.com/office/officeart/2005/8/layout/hierarchy1"/>
    <dgm:cxn modelId="{5F2B29C3-FE55-A94F-96CD-307D4514C92E}" type="presParOf" srcId="{4F62A89A-FC64-4545-ACFB-CED9E91C94E0}" destId="{E469CC4F-6454-A242-9683-0715A998DA25}" srcOrd="0" destOrd="0" presId="urn:microsoft.com/office/officeart/2005/8/layout/hierarchy1"/>
    <dgm:cxn modelId="{D9955D77-2C2A-A945-9D6A-FDFC8B67DDF7}" type="presParOf" srcId="{E469CC4F-6454-A242-9683-0715A998DA25}" destId="{B64202D5-9866-7A4E-808A-731671CD3A2C}" srcOrd="0" destOrd="0" presId="urn:microsoft.com/office/officeart/2005/8/layout/hierarchy1"/>
    <dgm:cxn modelId="{C5E4C58D-09D2-984F-B301-B4927B14D36F}" type="presParOf" srcId="{E469CC4F-6454-A242-9683-0715A998DA25}" destId="{D6851DD7-0F9B-BA48-8046-368FE8F4F984}" srcOrd="1" destOrd="0" presId="urn:microsoft.com/office/officeart/2005/8/layout/hierarchy1"/>
    <dgm:cxn modelId="{97CCE6B5-2D7F-9C42-9461-DE4E1AE8DE68}" type="presParOf" srcId="{4F62A89A-FC64-4545-ACFB-CED9E91C94E0}" destId="{CDFC650F-FE53-054F-B7F9-089B5C3DD9AF}" srcOrd="1" destOrd="0" presId="urn:microsoft.com/office/officeart/2005/8/layout/hierarchy1"/>
    <dgm:cxn modelId="{9A411B2E-F55A-5F4B-BBEF-A15D22576BB4}" type="presParOf" srcId="{A6595520-6C39-4145-A2FD-C7A5666E32DB}" destId="{49D80310-6E71-B04C-B42B-B49AE178A562}" srcOrd="2" destOrd="0" presId="urn:microsoft.com/office/officeart/2005/8/layout/hierarchy1"/>
    <dgm:cxn modelId="{420C88BB-7ED9-7245-AEDB-2CB4F65CD699}" type="presParOf" srcId="{A6595520-6C39-4145-A2FD-C7A5666E32DB}" destId="{43C62501-09BD-3C47-8481-D9CAD7D5CDDA}" srcOrd="3" destOrd="0" presId="urn:microsoft.com/office/officeart/2005/8/layout/hierarchy1"/>
    <dgm:cxn modelId="{E3CEF8F4-C37B-294F-95D1-4A04E02997DD}" type="presParOf" srcId="{43C62501-09BD-3C47-8481-D9CAD7D5CDDA}" destId="{0E28C61B-493B-454F-90C7-D4D62AFBF359}" srcOrd="0" destOrd="0" presId="urn:microsoft.com/office/officeart/2005/8/layout/hierarchy1"/>
    <dgm:cxn modelId="{A3D8953A-9811-B84F-8D63-67D4EE7CF34A}" type="presParOf" srcId="{0E28C61B-493B-454F-90C7-D4D62AFBF359}" destId="{25BA7415-94A1-A94F-93CF-D8D33FEEE3B9}" srcOrd="0" destOrd="0" presId="urn:microsoft.com/office/officeart/2005/8/layout/hierarchy1"/>
    <dgm:cxn modelId="{61FA84AF-3ADD-5040-B25B-0CC111C1117D}" type="presParOf" srcId="{0E28C61B-493B-454F-90C7-D4D62AFBF359}" destId="{62EFE8A0-28CA-A141-B4A5-7EF71D9B91C5}" srcOrd="1" destOrd="0" presId="urn:microsoft.com/office/officeart/2005/8/layout/hierarchy1"/>
    <dgm:cxn modelId="{9D181F5B-0CD8-7B44-83D3-24D01C52C8CA}" type="presParOf" srcId="{43C62501-09BD-3C47-8481-D9CAD7D5CDDA}" destId="{44F9EF7E-B3DD-A04C-94D7-706B08C9242E}" srcOrd="1" destOrd="0" presId="urn:microsoft.com/office/officeart/2005/8/layout/hierarchy1"/>
    <dgm:cxn modelId="{D260E6D4-69CC-5845-846F-5BC264E13920}" type="presParOf" srcId="{44F9EF7E-B3DD-A04C-94D7-706B08C9242E}" destId="{BBF34C35-61F3-6647-BF9F-94B2BD97DE2B}" srcOrd="0" destOrd="0" presId="urn:microsoft.com/office/officeart/2005/8/layout/hierarchy1"/>
    <dgm:cxn modelId="{2636FBF9-6792-1E46-B7C2-6121B08C2C7D}" type="presParOf" srcId="{44F9EF7E-B3DD-A04C-94D7-706B08C9242E}" destId="{026B1565-DC64-4448-865A-07FD8248E23D}" srcOrd="1" destOrd="0" presId="urn:microsoft.com/office/officeart/2005/8/layout/hierarchy1"/>
    <dgm:cxn modelId="{AC221C14-259F-5647-B787-0B98591EAD7E}" type="presParOf" srcId="{026B1565-DC64-4448-865A-07FD8248E23D}" destId="{9A3515BC-F56C-644A-96C7-9FAB6068D546}" srcOrd="0" destOrd="0" presId="urn:microsoft.com/office/officeart/2005/8/layout/hierarchy1"/>
    <dgm:cxn modelId="{46B75C4C-1150-7D48-8958-0BA85C3BFF35}" type="presParOf" srcId="{9A3515BC-F56C-644A-96C7-9FAB6068D546}" destId="{6986B7E6-7277-8045-A036-C6AAFAF52FA3}" srcOrd="0" destOrd="0" presId="urn:microsoft.com/office/officeart/2005/8/layout/hierarchy1"/>
    <dgm:cxn modelId="{2B6640DE-9688-6E41-B938-3F7A22583C44}" type="presParOf" srcId="{9A3515BC-F56C-644A-96C7-9FAB6068D546}" destId="{4D0BF6CE-D069-6E42-9F1C-57799F5B1699}" srcOrd="1" destOrd="0" presId="urn:microsoft.com/office/officeart/2005/8/layout/hierarchy1"/>
    <dgm:cxn modelId="{FDB2826C-991C-7E40-A70E-2B97EC06AFAD}" type="presParOf" srcId="{026B1565-DC64-4448-865A-07FD8248E23D}" destId="{0CE07DB2-CDD1-5241-93EE-776098A1045A}" srcOrd="1" destOrd="0" presId="urn:microsoft.com/office/officeart/2005/8/layout/hierarchy1"/>
    <dgm:cxn modelId="{B91EBCDB-6AEC-E948-9510-137234EDD81C}" type="presParOf" srcId="{0CE07DB2-CDD1-5241-93EE-776098A1045A}" destId="{C51FAD05-6E08-084A-8C84-49C636BA2903}" srcOrd="0" destOrd="0" presId="urn:microsoft.com/office/officeart/2005/8/layout/hierarchy1"/>
    <dgm:cxn modelId="{6BB8A9C1-D4BD-8D44-A83F-D486B8C9003A}" type="presParOf" srcId="{0CE07DB2-CDD1-5241-93EE-776098A1045A}" destId="{FF059C22-9033-6C40-BC51-AD9351BC5B9E}" srcOrd="1" destOrd="0" presId="urn:microsoft.com/office/officeart/2005/8/layout/hierarchy1"/>
    <dgm:cxn modelId="{137A126E-EE02-E143-9CF6-72024CBDE70E}" type="presParOf" srcId="{FF059C22-9033-6C40-BC51-AD9351BC5B9E}" destId="{76E7024D-94C9-E24F-990C-3C5DF6833B5F}" srcOrd="0" destOrd="0" presId="urn:microsoft.com/office/officeart/2005/8/layout/hierarchy1"/>
    <dgm:cxn modelId="{F3211E15-13CF-2A47-BB13-D8D91D8F79DD}" type="presParOf" srcId="{76E7024D-94C9-E24F-990C-3C5DF6833B5F}" destId="{7E34F603-D52E-2A49-886A-FF1747189D43}" srcOrd="0" destOrd="0" presId="urn:microsoft.com/office/officeart/2005/8/layout/hierarchy1"/>
    <dgm:cxn modelId="{18CA3A39-3B24-8C44-B37F-963258B8D31F}" type="presParOf" srcId="{76E7024D-94C9-E24F-990C-3C5DF6833B5F}" destId="{C151BA4A-56EE-114D-B5A1-5835C6CE7881}" srcOrd="1" destOrd="0" presId="urn:microsoft.com/office/officeart/2005/8/layout/hierarchy1"/>
    <dgm:cxn modelId="{98642146-6BBF-1B41-9FFD-061E8CC70EEB}" type="presParOf" srcId="{FF059C22-9033-6C40-BC51-AD9351BC5B9E}" destId="{9CAB0D9B-5371-A541-A044-E8FD7CD049EE}" srcOrd="1" destOrd="0" presId="urn:microsoft.com/office/officeart/2005/8/layout/hierarchy1"/>
    <dgm:cxn modelId="{AE3460C0-C8BF-3041-A620-9D4309F9D9B6}" type="presParOf" srcId="{44F9EF7E-B3DD-A04C-94D7-706B08C9242E}" destId="{3D2CCAA6-C4BD-684B-8E13-E397C8585B48}" srcOrd="2" destOrd="0" presId="urn:microsoft.com/office/officeart/2005/8/layout/hierarchy1"/>
    <dgm:cxn modelId="{D8AB6BD9-78AC-BB43-BB21-C8E4A4CF155A}" type="presParOf" srcId="{44F9EF7E-B3DD-A04C-94D7-706B08C9242E}" destId="{2ED43712-4743-374F-AC2A-B6AE47444A2B}" srcOrd="3" destOrd="0" presId="urn:microsoft.com/office/officeart/2005/8/layout/hierarchy1"/>
    <dgm:cxn modelId="{D5E696DC-2876-5040-B819-B5B730921AA9}" type="presParOf" srcId="{2ED43712-4743-374F-AC2A-B6AE47444A2B}" destId="{88C7E22E-64BC-A049-8B90-9D3F37867730}" srcOrd="0" destOrd="0" presId="urn:microsoft.com/office/officeart/2005/8/layout/hierarchy1"/>
    <dgm:cxn modelId="{83C11F7C-B329-7046-9F7F-D74BC4D4E96A}" type="presParOf" srcId="{88C7E22E-64BC-A049-8B90-9D3F37867730}" destId="{275C4045-9F54-3F4C-BE62-9DA97D9736E3}" srcOrd="0" destOrd="0" presId="urn:microsoft.com/office/officeart/2005/8/layout/hierarchy1"/>
    <dgm:cxn modelId="{001CED89-2C2F-8142-9117-414F55120E93}" type="presParOf" srcId="{88C7E22E-64BC-A049-8B90-9D3F37867730}" destId="{673FF100-B240-7541-9C0F-42C603752E0A}" srcOrd="1" destOrd="0" presId="urn:microsoft.com/office/officeart/2005/8/layout/hierarchy1"/>
    <dgm:cxn modelId="{B549A155-84E5-174F-A601-71C96BAA6A32}" type="presParOf" srcId="{2ED43712-4743-374F-AC2A-B6AE47444A2B}" destId="{9AA0944A-2750-B945-9DAC-E4E9584E92FD}" srcOrd="1" destOrd="0" presId="urn:microsoft.com/office/officeart/2005/8/layout/hierarchy1"/>
    <dgm:cxn modelId="{C562D240-ABB3-9C42-83A3-E426135B0EFC}" type="presParOf" srcId="{9AA0944A-2750-B945-9DAC-E4E9584E92FD}" destId="{0A70BB91-0948-264A-B2EA-433175DDE9A3}" srcOrd="0" destOrd="0" presId="urn:microsoft.com/office/officeart/2005/8/layout/hierarchy1"/>
    <dgm:cxn modelId="{5FAD1388-5B66-7042-980C-EB3F8D4BDC9F}" type="presParOf" srcId="{9AA0944A-2750-B945-9DAC-E4E9584E92FD}" destId="{097781AA-3C5E-C643-BDAB-5B8572BF00FB}" srcOrd="1" destOrd="0" presId="urn:microsoft.com/office/officeart/2005/8/layout/hierarchy1"/>
    <dgm:cxn modelId="{DCAB1B45-5A39-B340-8327-B3C044B2B4E3}" type="presParOf" srcId="{097781AA-3C5E-C643-BDAB-5B8572BF00FB}" destId="{D36F35A9-D8B2-4346-9420-B0728C181655}" srcOrd="0" destOrd="0" presId="urn:microsoft.com/office/officeart/2005/8/layout/hierarchy1"/>
    <dgm:cxn modelId="{496D5ADC-518D-FF4B-A289-695FB82305CF}" type="presParOf" srcId="{D36F35A9-D8B2-4346-9420-B0728C181655}" destId="{85E0FE02-5FD3-B141-81EF-B4073127AF72}" srcOrd="0" destOrd="0" presId="urn:microsoft.com/office/officeart/2005/8/layout/hierarchy1"/>
    <dgm:cxn modelId="{08027864-2421-9F40-AACC-473E43757333}" type="presParOf" srcId="{D36F35A9-D8B2-4346-9420-B0728C181655}" destId="{740D46E4-766D-8042-8E55-B064E3E6EDF6}" srcOrd="1" destOrd="0" presId="urn:microsoft.com/office/officeart/2005/8/layout/hierarchy1"/>
    <dgm:cxn modelId="{2DBB6C9E-55FA-1447-A061-13D3E2F69DC9}" type="presParOf" srcId="{097781AA-3C5E-C643-BDAB-5B8572BF00FB}" destId="{5DF7F9F7-D0AE-2E47-8A7E-B04ECBA7A6A2}" srcOrd="1" destOrd="0" presId="urn:microsoft.com/office/officeart/2005/8/layout/hierarchy1"/>
    <dgm:cxn modelId="{713571D5-6449-8D46-AA12-B31F7796A94A}" type="presParOf" srcId="{5DF7F9F7-D0AE-2E47-8A7E-B04ECBA7A6A2}" destId="{7D1FA9AA-17E6-7446-A1E2-7A9945A296DC}" srcOrd="0" destOrd="0" presId="urn:microsoft.com/office/officeart/2005/8/layout/hierarchy1"/>
    <dgm:cxn modelId="{0FD79F04-0E07-0543-8755-986EC849A6E5}" type="presParOf" srcId="{5DF7F9F7-D0AE-2E47-8A7E-B04ECBA7A6A2}" destId="{1C299315-BEF1-D64D-9820-AB87C1A2D4B3}" srcOrd="1" destOrd="0" presId="urn:microsoft.com/office/officeart/2005/8/layout/hierarchy1"/>
    <dgm:cxn modelId="{D864D35F-A47A-B245-B0D3-B0F5793B2B6D}" type="presParOf" srcId="{1C299315-BEF1-D64D-9820-AB87C1A2D4B3}" destId="{F1C419AF-5206-D24C-88E5-9F1AA4BD30AE}" srcOrd="0" destOrd="0" presId="urn:microsoft.com/office/officeart/2005/8/layout/hierarchy1"/>
    <dgm:cxn modelId="{0F51A59D-8750-4A4F-A4EB-4F5B92CACEE0}" type="presParOf" srcId="{F1C419AF-5206-D24C-88E5-9F1AA4BD30AE}" destId="{1BB5BB44-D1D5-1742-8775-7D5ED74502D0}" srcOrd="0" destOrd="0" presId="urn:microsoft.com/office/officeart/2005/8/layout/hierarchy1"/>
    <dgm:cxn modelId="{DAC79AC6-60BC-0340-B839-29EEBAEAA73C}" type="presParOf" srcId="{F1C419AF-5206-D24C-88E5-9F1AA4BD30AE}" destId="{427BEF3A-56F8-B14D-B77C-929DC0AA79BB}" srcOrd="1" destOrd="0" presId="urn:microsoft.com/office/officeart/2005/8/layout/hierarchy1"/>
    <dgm:cxn modelId="{9B62C376-B7CF-AA4E-A046-BAA381CA04AE}" type="presParOf" srcId="{1C299315-BEF1-D64D-9820-AB87C1A2D4B3}" destId="{66290DCD-92D9-724C-B55C-547FD790BF0B}" srcOrd="1" destOrd="0" presId="urn:microsoft.com/office/officeart/2005/8/layout/hierarchy1"/>
    <dgm:cxn modelId="{8CDD8BFA-88EC-2A41-93BC-65F0F2FDD3FD}" type="presParOf" srcId="{66290DCD-92D9-724C-B55C-547FD790BF0B}" destId="{3A115499-A1FD-3E4C-9F8D-0F158E97CE78}" srcOrd="0" destOrd="0" presId="urn:microsoft.com/office/officeart/2005/8/layout/hierarchy1"/>
    <dgm:cxn modelId="{A4590E78-573E-8548-B8FE-17200E3FC199}" type="presParOf" srcId="{66290DCD-92D9-724C-B55C-547FD790BF0B}" destId="{45DA32DD-4072-1349-BF59-60A642905020}" srcOrd="1" destOrd="0" presId="urn:microsoft.com/office/officeart/2005/8/layout/hierarchy1"/>
    <dgm:cxn modelId="{BB2C474E-24DA-004C-A71B-4A1F42BE9FEF}" type="presParOf" srcId="{45DA32DD-4072-1349-BF59-60A642905020}" destId="{DC99DC6A-0D1A-9541-8830-479433990195}" srcOrd="0" destOrd="0" presId="urn:microsoft.com/office/officeart/2005/8/layout/hierarchy1"/>
    <dgm:cxn modelId="{757D63C3-A5F2-DE4F-812D-1F3DC448F84C}" type="presParOf" srcId="{DC99DC6A-0D1A-9541-8830-479433990195}" destId="{AA904E09-1F2F-DA46-886F-D49BFEBF103F}" srcOrd="0" destOrd="0" presId="urn:microsoft.com/office/officeart/2005/8/layout/hierarchy1"/>
    <dgm:cxn modelId="{EB62882A-0B3D-0042-8C76-0C732E6BAC40}" type="presParOf" srcId="{DC99DC6A-0D1A-9541-8830-479433990195}" destId="{689D78F7-EF78-E94D-BA54-BA8C64CF3837}" srcOrd="1" destOrd="0" presId="urn:microsoft.com/office/officeart/2005/8/layout/hierarchy1"/>
    <dgm:cxn modelId="{73CB5361-3B8F-8E47-854C-A9E70C3AC485}" type="presParOf" srcId="{45DA32DD-4072-1349-BF59-60A642905020}" destId="{438B9E51-8D18-DF47-BDEC-8197C00A4BEF}" srcOrd="1" destOrd="0" presId="urn:microsoft.com/office/officeart/2005/8/layout/hierarchy1"/>
    <dgm:cxn modelId="{069E77DE-CE66-E144-B601-2986DA23083F}" type="presParOf" srcId="{9AA0944A-2750-B945-9DAC-E4E9584E92FD}" destId="{8E72CF41-678A-4F4C-A020-59F9522FD70F}" srcOrd="2" destOrd="0" presId="urn:microsoft.com/office/officeart/2005/8/layout/hierarchy1"/>
    <dgm:cxn modelId="{6B852755-025F-2049-8BE2-7C05335F157A}" type="presParOf" srcId="{9AA0944A-2750-B945-9DAC-E4E9584E92FD}" destId="{B095DD68-D42D-5B41-83EF-0C2D1AED8120}" srcOrd="3" destOrd="0" presId="urn:microsoft.com/office/officeart/2005/8/layout/hierarchy1"/>
    <dgm:cxn modelId="{0AD537E3-A16B-C444-90FA-6C12D0C06230}" type="presParOf" srcId="{B095DD68-D42D-5B41-83EF-0C2D1AED8120}" destId="{9A0D2AAA-0C3F-D94A-ABF7-B69A08462B80}" srcOrd="0" destOrd="0" presId="urn:microsoft.com/office/officeart/2005/8/layout/hierarchy1"/>
    <dgm:cxn modelId="{CD12CEC0-242B-5749-9C7B-C90E4AD2502C}" type="presParOf" srcId="{9A0D2AAA-0C3F-D94A-ABF7-B69A08462B80}" destId="{F25AC4FF-7084-F944-BE11-39A575C9446E}" srcOrd="0" destOrd="0" presId="urn:microsoft.com/office/officeart/2005/8/layout/hierarchy1"/>
    <dgm:cxn modelId="{FF2A7E5F-7AA3-6840-B790-43B75ED79717}" type="presParOf" srcId="{9A0D2AAA-0C3F-D94A-ABF7-B69A08462B80}" destId="{70AB08C7-28D1-3B49-B531-67A59C337451}" srcOrd="1" destOrd="0" presId="urn:microsoft.com/office/officeart/2005/8/layout/hierarchy1"/>
    <dgm:cxn modelId="{0E4367DB-F375-2345-93B1-17BBAE4EF75A}" type="presParOf" srcId="{B095DD68-D42D-5B41-83EF-0C2D1AED8120}" destId="{8111CA93-8B2A-7345-9224-1138E9D4D848}" srcOrd="1" destOrd="0" presId="urn:microsoft.com/office/officeart/2005/8/layout/hierarchy1"/>
    <dgm:cxn modelId="{363D3741-6036-7146-A959-C91A060AD9C8}" type="presParOf" srcId="{8111CA93-8B2A-7345-9224-1138E9D4D848}" destId="{C8BA2E82-4020-2E4B-AE60-52AB16D252DA}" srcOrd="0" destOrd="0" presId="urn:microsoft.com/office/officeart/2005/8/layout/hierarchy1"/>
    <dgm:cxn modelId="{1A2F38F4-E020-E54A-9506-09F37760A141}" type="presParOf" srcId="{8111CA93-8B2A-7345-9224-1138E9D4D848}" destId="{7A024498-B17B-D34D-9EE9-7CE3B0B6F53A}" srcOrd="1" destOrd="0" presId="urn:microsoft.com/office/officeart/2005/8/layout/hierarchy1"/>
    <dgm:cxn modelId="{D1E38D99-F101-3649-8C6A-095A1209FBB7}" type="presParOf" srcId="{7A024498-B17B-D34D-9EE9-7CE3B0B6F53A}" destId="{AF6F43BC-AB00-7345-839F-8071DA3F58FB}" srcOrd="0" destOrd="0" presId="urn:microsoft.com/office/officeart/2005/8/layout/hierarchy1"/>
    <dgm:cxn modelId="{898936E6-C9F7-A74F-A6E9-29E483C189AA}" type="presParOf" srcId="{AF6F43BC-AB00-7345-839F-8071DA3F58FB}" destId="{9D639884-F99A-624F-B4DA-03DE43146C61}" srcOrd="0" destOrd="0" presId="urn:microsoft.com/office/officeart/2005/8/layout/hierarchy1"/>
    <dgm:cxn modelId="{721EC99C-D2F7-8044-B61B-335168E8E5C8}" type="presParOf" srcId="{AF6F43BC-AB00-7345-839F-8071DA3F58FB}" destId="{DC8A5239-8F8E-D84F-8C62-52E4844260EA}" srcOrd="1" destOrd="0" presId="urn:microsoft.com/office/officeart/2005/8/layout/hierarchy1"/>
    <dgm:cxn modelId="{8440217F-5253-D94B-B5BD-C68FCF05A8BE}" type="presParOf" srcId="{7A024498-B17B-D34D-9EE9-7CE3B0B6F53A}" destId="{FD5B1724-0E13-5643-9F85-81A452E74C45}" srcOrd="1" destOrd="0" presId="urn:microsoft.com/office/officeart/2005/8/layout/hierarchy1"/>
    <dgm:cxn modelId="{3908E3FE-F9B1-1441-891F-E6385B60D8CE}" type="presParOf" srcId="{8111CA93-8B2A-7345-9224-1138E9D4D848}" destId="{10400CA4-7F3C-0444-8B04-6BA06692FEA7}" srcOrd="2" destOrd="0" presId="urn:microsoft.com/office/officeart/2005/8/layout/hierarchy1"/>
    <dgm:cxn modelId="{AD769A95-B4EF-F941-9A5E-46A98CD313EA}" type="presParOf" srcId="{8111CA93-8B2A-7345-9224-1138E9D4D848}" destId="{4EEA7B2F-AD7B-3641-A2C1-E0B7F42C9C53}" srcOrd="3" destOrd="0" presId="urn:microsoft.com/office/officeart/2005/8/layout/hierarchy1"/>
    <dgm:cxn modelId="{353D68FF-712E-D64F-B78B-3AB5B0294DCE}" type="presParOf" srcId="{4EEA7B2F-AD7B-3641-A2C1-E0B7F42C9C53}" destId="{ECD5CDBE-AECB-D745-A1CB-D11BA1E3AC44}" srcOrd="0" destOrd="0" presId="urn:microsoft.com/office/officeart/2005/8/layout/hierarchy1"/>
    <dgm:cxn modelId="{43423C7A-E2A4-6A48-A01C-D1581C24C743}" type="presParOf" srcId="{ECD5CDBE-AECB-D745-A1CB-D11BA1E3AC44}" destId="{6E59670B-955F-FE48-BF89-832CCB9A58A0}" srcOrd="0" destOrd="0" presId="urn:microsoft.com/office/officeart/2005/8/layout/hierarchy1"/>
    <dgm:cxn modelId="{B61712A1-1681-DA4C-AE32-AC24506DBA4D}" type="presParOf" srcId="{ECD5CDBE-AECB-D745-A1CB-D11BA1E3AC44}" destId="{CC0A1A98-8EAC-4641-B43A-DDF4BE60CECF}" srcOrd="1" destOrd="0" presId="urn:microsoft.com/office/officeart/2005/8/layout/hierarchy1"/>
    <dgm:cxn modelId="{B0F36C6D-95F4-BC4F-B934-06BDE77E45D6}"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5"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6DC2C98D-CCCC-4F4D-AF92-4F4CEE20908A}">
      <dgm:prSet phldrT="[Text]"/>
      <dgm:spPr>
        <a:blipFill>
          <a:blip xmlns:r="http://schemas.openxmlformats.org/officeDocument/2006/relationships" r:embed="rId3"/>
          <a:stretch>
            <a:fillRect/>
          </a:stretch>
        </a:blipFill>
      </dgm:spPr>
      <dgm:t>
        <a:bodyPr/>
        <a:lstStyle/>
        <a:p>
          <a:r>
            <a:rPr lang="en-US">
              <a:noFill/>
            </a:rPr>
            <a:t> </a:t>
          </a:r>
        </a:p>
      </dgm:t>
    </dgm:p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 </a:t>
          </a:r>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4"/>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2679247E-FB2D-9841-9DCC-4035E1590273}">
      <dgm:prSet/>
      <dgm:spPr>
        <a:blipFill>
          <a:blip xmlns:r="http://schemas.openxmlformats.org/officeDocument/2006/relationships" r:embed="rId5"/>
          <a:stretch>
            <a:fillRect/>
          </a:stretch>
        </a:blipFill>
      </dgm:spPr>
      <dgm:t>
        <a:bodyPr/>
        <a:lstStyle/>
        <a:p>
          <a:r>
            <a:rPr lang="en-US">
              <a:noFill/>
            </a:rPr>
            <a:t> </a:t>
          </a:r>
        </a:p>
      </dgm:t>
    </dgm:p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Whole </a:t>
          </a:r>
          <a:r>
            <a:rPr lang="en-US" i="1" dirty="0"/>
            <a:t>~d</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D5505D2F-BBA2-0142-BAD4-6545BD616411}">
      <dgm:prSet phldrT="[Text]"/>
      <dgm:spPr/>
      <dgm:t>
        <a:bodyPr/>
        <a:lstStyle/>
        <a:p>
          <a:r>
            <a:rPr lang="en-US"/>
            <a:t>singleton</a:t>
          </a:r>
        </a:p>
      </dgm:t>
    </dgm:pt>
    <dgm:pt modelId="{942562AA-FAE8-524F-A135-89862D9C0963}" type="parTrans" cxnId="{D9DC805D-1912-4A45-8345-BD6EE2F44AFC}">
      <dgm:prSet/>
      <dgm:spPr/>
      <dgm:t>
        <a:bodyPr/>
        <a:lstStyle/>
        <a:p>
          <a:endParaRPr lang="en-US"/>
        </a:p>
      </dgm:t>
    </dgm:pt>
    <dgm:pt modelId="{B51E657E-D286-AD43-898A-42C15CE72424}" type="sibTrans" cxnId="{D9DC805D-1912-4A45-8345-BD6EE2F44AFC}">
      <dgm:prSet/>
      <dgm:spPr/>
      <dgm:t>
        <a:bodyPr/>
        <a:lstStyle/>
        <a:p>
          <a:endParaRPr lang="en-US"/>
        </a:p>
      </dgm:t>
    </dgm:pt>
    <dgm:pt modelId="{A95AEE53-EA6C-BA42-8126-633606425981}">
      <dgm:prSet phldrT="[Text]"/>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50E771C8-AC92-AF43-BF5A-8DD740B5D5B0}" type="pres">
      <dgm:prSet presAssocID="{0FE927C6-B706-544F-80D1-972F48331C73}" presName="Name10" presStyleLbl="parChTrans1D2" presStyleIdx="0"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0" presStyleCnt="2"/>
      <dgm:spPr/>
    </dgm:pt>
    <dgm:pt modelId="{C9B8B36C-60E9-7643-8A59-4415D6613DA2}" type="pres">
      <dgm:prSet presAssocID="{9452E596-A216-9E47-8D29-919C1A6E07E1}" presName="text2" presStyleLbl="fgAcc2" presStyleIdx="0"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4"/>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4"/>
      <dgm:spPr/>
    </dgm:pt>
    <dgm:pt modelId="{DFA0D484-D2DD-7445-B5A4-D44BCD20B7C5}" type="pres">
      <dgm:prSet presAssocID="{C46FA916-0FFE-3149-AD0A-1DFB3851F0EA}" presName="text3" presStyleLbl="fgAcc3" presStyleIdx="0" presStyleCnt="4">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7"/>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7"/>
      <dgm:spPr/>
    </dgm:pt>
    <dgm:pt modelId="{0E6DEDC6-FD43-DC41-9A85-3E4892CBFCC1}" type="pres">
      <dgm:prSet presAssocID="{F7E1740E-2F7C-2049-96E5-FF905D2C548E}" presName="text4" presStyleLbl="fgAcc4" presStyleIdx="0" presStyleCnt="17">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7"/>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7"/>
      <dgm:spPr/>
    </dgm:pt>
    <dgm:pt modelId="{ACB548EF-150E-7642-B14F-962E515E024F}" type="pres">
      <dgm:prSet presAssocID="{2DB7CF4A-DF40-7741-B2A1-B0A27D49BB8F}" presName="text4" presStyleLbl="fgAcc4" presStyleIdx="1" presStyleCnt="17">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7"/>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7"/>
      <dgm:spPr/>
    </dgm:pt>
    <dgm:pt modelId="{B669F9A0-5B32-0148-8A28-009118DEBB10}" type="pres">
      <dgm:prSet presAssocID="{0043558D-BEC2-3047-9C10-EE17BB2BB649}" presName="text4" presStyleLbl="fgAcc4" presStyleIdx="2" presStyleCnt="17">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7"/>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7"/>
      <dgm:spPr/>
    </dgm:pt>
    <dgm:pt modelId="{0E1AF647-FAD6-404D-8C54-8319E393F368}" type="pres">
      <dgm:prSet presAssocID="{77A08C41-6D8E-A94F-B395-A1A50CF056CB}" presName="text4" presStyleLbl="fgAcc4" presStyleIdx="3" presStyleCnt="17">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4"/>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4"/>
      <dgm:spPr/>
    </dgm:pt>
    <dgm:pt modelId="{B08741F9-0289-3046-8CC2-17EA4DD821EE}" type="pres">
      <dgm:prSet presAssocID="{7F149706-424C-DB4B-8476-305A0F658F04}" presName="text3" presStyleLbl="fgAcc3" presStyleIdx="1" presStyleCnt="4">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7"/>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7"/>
      <dgm:spPr/>
    </dgm:pt>
    <dgm:pt modelId="{A0BCFFE6-AF4B-FA42-845C-702F0E8FD2AB}" type="pres">
      <dgm:prSet presAssocID="{9F1B09ED-B58D-294D-9CE8-D735A3D42C4D}" presName="text4" presStyleLbl="fgAcc4" presStyleIdx="4" presStyleCnt="17">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7"/>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7"/>
      <dgm:spPr/>
    </dgm:pt>
    <dgm:pt modelId="{3952410C-94E4-8B49-8D4E-835337212FD0}" type="pres">
      <dgm:prSet presAssocID="{EC3C8426-E5BC-7B4A-99C1-EFEF77D733E4}" presName="text4" presStyleLbl="fgAcc4" presStyleIdx="5" presStyleCnt="17">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7"/>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7"/>
      <dgm:spPr/>
    </dgm:pt>
    <dgm:pt modelId="{7CAE5794-AEC1-2742-894D-C37EE33339FE}" type="pres">
      <dgm:prSet presAssocID="{992F7382-34FC-CE4A-B247-ECEF9379DC62}" presName="text4" presStyleLbl="fgAcc4" presStyleIdx="6" presStyleCnt="17">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7"/>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7"/>
      <dgm:spPr/>
    </dgm:pt>
    <dgm:pt modelId="{EEA1E11A-4274-9E46-B82A-456F3191C3B5}" type="pres">
      <dgm:prSet presAssocID="{147C5AD9-B337-3F4E-B9DE-C55096168A11}" presName="text4" presStyleLbl="fgAcc4" presStyleIdx="7" presStyleCnt="17">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7"/>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7"/>
      <dgm:spPr/>
    </dgm:pt>
    <dgm:pt modelId="{225E2BA3-A3B7-5D48-9C6B-E8B28E67F229}" type="pres">
      <dgm:prSet presAssocID="{680AEE4C-2E15-3D46-8697-EE656F51DD47}" presName="text4" presStyleLbl="fgAcc4" presStyleIdx="8" presStyleCnt="17">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7"/>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7"/>
      <dgm:spPr/>
    </dgm:pt>
    <dgm:pt modelId="{D6851DD7-0F9B-BA48-8046-368FE8F4F984}" type="pres">
      <dgm:prSet presAssocID="{D7F58B11-5128-1640-A2C6-1110BB461C0B}" presName="text4" presStyleLbl="fgAcc4" presStyleIdx="9" presStyleCnt="17">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1" presStyleCnt="2"/>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1" presStyleCnt="2"/>
      <dgm:spPr/>
    </dgm:pt>
    <dgm:pt modelId="{62EFE8A0-28CA-A141-B4A5-7EF71D9B91C5}" type="pres">
      <dgm:prSet presAssocID="{6DC2C98D-CCCC-4F4D-AF92-4F4CEE20908A}" presName="text2" presStyleLbl="fgAcc2" presStyleIdx="1" presStyleCnt="2">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4"/>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4"/>
      <dgm:spPr/>
    </dgm:pt>
    <dgm:pt modelId="{4D0BF6CE-D069-6E42-9F1C-57799F5B1699}" type="pres">
      <dgm:prSet presAssocID="{2679247E-FB2D-9841-9DCC-4035E1590273}" presName="text3" presStyleLbl="fgAcc3" presStyleIdx="2" presStyleCnt="4">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7"/>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7"/>
      <dgm:spPr/>
    </dgm:pt>
    <dgm:pt modelId="{C151BA4A-56EE-114D-B5A1-5835C6CE7881}" type="pres">
      <dgm:prSet presAssocID="{ED82B50B-F755-7A4A-AAC1-79447AD70B03}" presName="text4" presStyleLbl="fgAcc4" presStyleIdx="10" presStyleCnt="17">
        <dgm:presLayoutVars>
          <dgm:chPref val="3"/>
        </dgm:presLayoutVars>
      </dgm:prSet>
      <dgm:spPr/>
    </dgm:pt>
    <dgm:pt modelId="{9CAB0D9B-5371-A541-A044-E8FD7CD049EE}" type="pres">
      <dgm:prSet presAssocID="{ED82B50B-F755-7A4A-AAC1-79447AD70B03}" presName="hierChild5" presStyleCnt="0"/>
      <dgm:spPr/>
    </dgm:pt>
    <dgm:pt modelId="{3D2CCAA6-C4BD-684B-8E13-E397C8585B48}" type="pres">
      <dgm:prSet presAssocID="{EFCD32DC-9293-D849-AC40-D980A7D15873}" presName="Name17" presStyleLbl="parChTrans1D3" presStyleIdx="3" presStyleCnt="4"/>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3" presStyleCnt="4"/>
      <dgm:spPr/>
    </dgm:pt>
    <dgm:pt modelId="{673FF100-B240-7541-9C0F-42C603752E0A}" type="pres">
      <dgm:prSet presAssocID="{401706ED-0B37-7B4C-A589-302162ADB371}" presName="text3" presStyleLbl="fgAcc3" presStyleIdx="3" presStyleCnt="4">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7"/>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7"/>
      <dgm:spPr/>
    </dgm:pt>
    <dgm:pt modelId="{740D46E4-766D-8042-8E55-B064E3E6EDF6}" type="pres">
      <dgm:prSet presAssocID="{B10B3219-AC8F-0445-BF11-A4A718F1F9CD}" presName="text4" presStyleLbl="fgAcc4" presStyleIdx="11" presStyleCnt="17">
        <dgm:presLayoutVars>
          <dgm:chPref val="3"/>
        </dgm:presLayoutVars>
      </dgm:prSet>
      <dgm:spPr/>
    </dgm:pt>
    <dgm:pt modelId="{5DF7F9F7-D0AE-2E47-8A7E-B04ECBA7A6A2}" type="pres">
      <dgm:prSet presAssocID="{B10B3219-AC8F-0445-BF11-A4A718F1F9CD}" presName="hierChild5" presStyleCnt="0"/>
      <dgm:spPr/>
    </dgm:pt>
    <dgm:pt modelId="{7D1FA9AA-17E6-7446-A1E2-7A9945A296DC}" type="pres">
      <dgm:prSet presAssocID="{942562AA-FAE8-524F-A135-89862D9C0963}" presName="Name23" presStyleLbl="parChTrans1D4" presStyleIdx="12" presStyleCnt="17"/>
      <dgm:spPr/>
    </dgm:pt>
    <dgm:pt modelId="{1C299315-BEF1-D64D-9820-AB87C1A2D4B3}" type="pres">
      <dgm:prSet presAssocID="{D5505D2F-BBA2-0142-BAD4-6545BD616411}" presName="hierRoot4" presStyleCnt="0"/>
      <dgm:spPr/>
    </dgm:pt>
    <dgm:pt modelId="{F1C419AF-5206-D24C-88E5-9F1AA4BD30AE}" type="pres">
      <dgm:prSet presAssocID="{D5505D2F-BBA2-0142-BAD4-6545BD616411}" presName="composite4" presStyleCnt="0"/>
      <dgm:spPr/>
    </dgm:pt>
    <dgm:pt modelId="{1BB5BB44-D1D5-1742-8775-7D5ED74502D0}" type="pres">
      <dgm:prSet presAssocID="{D5505D2F-BBA2-0142-BAD4-6545BD616411}" presName="background4" presStyleLbl="node4" presStyleIdx="12" presStyleCnt="17"/>
      <dgm:spPr/>
    </dgm:pt>
    <dgm:pt modelId="{427BEF3A-56F8-B14D-B77C-929DC0AA79BB}" type="pres">
      <dgm:prSet presAssocID="{D5505D2F-BBA2-0142-BAD4-6545BD616411}" presName="text4" presStyleLbl="fgAcc4" presStyleIdx="12" presStyleCnt="17">
        <dgm:presLayoutVars>
          <dgm:chPref val="3"/>
        </dgm:presLayoutVars>
      </dgm:prSet>
      <dgm:spPr/>
    </dgm:pt>
    <dgm:pt modelId="{66290DCD-92D9-724C-B55C-547FD790BF0B}" type="pres">
      <dgm:prSet presAssocID="{D5505D2F-BBA2-0142-BAD4-6545BD616411}" presName="hierChild5" presStyleCnt="0"/>
      <dgm:spPr/>
    </dgm:pt>
    <dgm:pt modelId="{3A115499-A1FD-3E4C-9F8D-0F158E97CE78}" type="pres">
      <dgm:prSet presAssocID="{8774AEE4-AF9D-0D4D-A366-D1E618B85404}" presName="Name23" presStyleLbl="parChTrans1D4" presStyleIdx="13" presStyleCnt="17"/>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3" presStyleCnt="17"/>
      <dgm:spPr/>
    </dgm:pt>
    <dgm:pt modelId="{689D78F7-EF78-E94D-BA54-BA8C64CF3837}" type="pres">
      <dgm:prSet presAssocID="{A95AEE53-EA6C-BA42-8126-633606425981}" presName="text4" presStyleLbl="fgAcc4" presStyleIdx="13" presStyleCnt="17">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4" presStyleCnt="17"/>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4" presStyleCnt="17"/>
      <dgm:spPr/>
    </dgm:pt>
    <dgm:pt modelId="{70AB08C7-28D1-3B49-B531-67A59C337451}" type="pres">
      <dgm:prSet presAssocID="{00B10219-8BF1-8F41-A569-5FFD00C05E55}" presName="text4" presStyleLbl="fgAcc4" presStyleIdx="14" presStyleCnt="17">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5" presStyleCnt="17"/>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5" presStyleCnt="17"/>
      <dgm:spPr/>
    </dgm:pt>
    <dgm:pt modelId="{DC8A5239-8F8E-D84F-8C62-52E4844260EA}" type="pres">
      <dgm:prSet presAssocID="{7CC9D633-BA4F-7C41-8053-A78D27272800}" presName="text4" presStyleLbl="fgAcc4" presStyleIdx="15" presStyleCnt="17">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6" presStyleCnt="17"/>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6" presStyleCnt="17"/>
      <dgm:spPr/>
    </dgm:pt>
    <dgm:pt modelId="{CC0A1A98-8EAC-4641-B43A-DDF4BE60CECF}" type="pres">
      <dgm:prSet presAssocID="{28A1FD85-0721-F546-AEA3-C6CC1CF14577}" presName="text4" presStyleLbl="fgAcc4" presStyleIdx="16" presStyleCnt="17">
        <dgm:presLayoutVars>
          <dgm:chPref val="3"/>
        </dgm:presLayoutVars>
      </dgm:prSet>
      <dgm:spPr/>
    </dgm:pt>
    <dgm:pt modelId="{D085BC37-FC08-1044-B99D-30DF169AD054}" type="pres">
      <dgm:prSet presAssocID="{28A1FD85-0721-F546-AEA3-C6CC1CF14577}" presName="hierChild5" presStyleCnt="0"/>
      <dgm:spPr/>
    </dgm:pt>
  </dgm:ptLst>
  <dgm:cxnLst>
    <dgm:cxn modelId="{F202A200-A9F2-9D4A-A27E-5486B3FF5B36}" type="presOf" srcId="{9452E596-A216-9E47-8D29-919C1A6E07E1}" destId="{C9B8B36C-60E9-7643-8A59-4415D6613DA2}" srcOrd="0" destOrd="0" presId="urn:microsoft.com/office/officeart/2005/8/layout/hierarchy1"/>
    <dgm:cxn modelId="{C2EA3105-0FB1-AB4C-9207-47614D0151C0}" type="presOf" srcId="{00DF81E6-D284-5646-B90B-FC3D4BFAB747}" destId="{10B3B243-4478-264C-960C-14D9537F96CF}" srcOrd="0" destOrd="0" presId="urn:microsoft.com/office/officeart/2005/8/layout/hierarchy1"/>
    <dgm:cxn modelId="{5F217607-72A9-0F46-95AC-00C6D5BC67B3}" srcId="{C087F288-41F5-8E4E-ADF9-3E9490032902}" destId="{9452E596-A216-9E47-8D29-919C1A6E07E1}" srcOrd="0"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CD19AB0B-D3D9-884D-92FF-8565BA84DE69}" type="presOf" srcId="{7430BC1A-6F9E-F547-9E0E-86EF54D58559}" destId="{50A294CA-07B3-744C-89B0-19AE85109177}" srcOrd="0" destOrd="0" presId="urn:microsoft.com/office/officeart/2005/8/layout/hierarchy1"/>
    <dgm:cxn modelId="{00E0250D-ECA0-5446-B065-4EA7492E59E7}" type="presOf" srcId="{2679247E-FB2D-9841-9DCC-4035E1590273}" destId="{4D0BF6CE-D069-6E42-9F1C-57799F5B1699}" srcOrd="0" destOrd="0" presId="urn:microsoft.com/office/officeart/2005/8/layout/hierarchy1"/>
    <dgm:cxn modelId="{4724070F-39A7-EB46-809E-6A296B6C3DA1}" type="presOf" srcId="{C46FA916-0FFE-3149-AD0A-1DFB3851F0EA}" destId="{DFA0D484-D2DD-7445-B5A4-D44BCD20B7C5}"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6EE50E1A-2F9B-B54F-8036-8853DE0EBDCC}" type="presOf" srcId="{EFCD32DC-9293-D849-AC40-D980A7D15873}" destId="{3D2CCAA6-C4BD-684B-8E13-E397C8585B48}"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6B1BA71D-7B13-654C-8CDD-D9B54BB18ABC}" type="presOf" srcId="{70C7069C-D4BC-634A-8884-160DF08A6D8A}" destId="{C8BA2E82-4020-2E4B-AE60-52AB16D252DA}" srcOrd="0" destOrd="0" presId="urn:microsoft.com/office/officeart/2005/8/layout/hierarchy1"/>
    <dgm:cxn modelId="{0DA66B20-FB7B-4E4B-84AC-8C691A91A8D9}" type="presOf" srcId="{0043558D-BEC2-3047-9C10-EE17BB2BB649}" destId="{B669F9A0-5B32-0148-8A28-009118DEBB10}" srcOrd="0" destOrd="0" presId="urn:microsoft.com/office/officeart/2005/8/layout/hierarchy1"/>
    <dgm:cxn modelId="{07149622-B5D5-154D-B45D-58349B34FD01}" type="presOf" srcId="{D7F58B11-5128-1640-A2C6-1110BB461C0B}" destId="{D6851DD7-0F9B-BA48-8046-368FE8F4F984}"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82611C27-7B4B-D54C-95BC-E37F4D21D6FF}" type="presOf" srcId="{4C71C205-3A1F-7745-971F-F5202369F299}" destId="{10400CA4-7F3C-0444-8B04-6BA06692FEA7}"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857F653E-C885-3D48-9295-89DFD4CC753F}" type="presOf" srcId="{808A3A2F-7AFD-F041-AB00-84E2FB3F3BF3}" destId="{506CACDF-0BBD-1049-88B4-690224146466}"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7E633843-ACBC-F345-8F0F-84A3ED6EFB16}" type="presOf" srcId="{EC3C8426-E5BC-7B4A-99C1-EFEF77D733E4}" destId="{3952410C-94E4-8B49-8D4E-835337212FD0}" srcOrd="0" destOrd="0" presId="urn:microsoft.com/office/officeart/2005/8/layout/hierarchy1"/>
    <dgm:cxn modelId="{8AA0AF4A-D771-F441-B85B-50CCBC6B2F2E}" type="presOf" srcId="{0FE927C6-B706-544F-80D1-972F48331C73}" destId="{50E771C8-AC92-AF43-BF5A-8DD740B5D5B0}" srcOrd="0" destOrd="0" presId="urn:microsoft.com/office/officeart/2005/8/layout/hierarchy1"/>
    <dgm:cxn modelId="{43DC6F4E-6404-F04C-96FD-74A3108CEF67}" type="presOf" srcId="{5640A6AD-8424-EA46-AA89-FFEB5A324FDC}" destId="{56084207-FD15-1C43-98B4-7DDBE842C58D}" srcOrd="0" destOrd="0" presId="urn:microsoft.com/office/officeart/2005/8/layout/hierarchy1"/>
    <dgm:cxn modelId="{6D157C50-4BF8-0745-8463-F126C97D63FD}" type="presOf" srcId="{673690D7-04BA-2546-928E-FC139FED7A35}" destId="{5EB214D7-2F73-544B-B197-706936D6A1A2}" srcOrd="0" destOrd="0" presId="urn:microsoft.com/office/officeart/2005/8/layout/hierarchy1"/>
    <dgm:cxn modelId="{3588ED51-A63F-AD47-AE7F-00174931D4AD}" type="presOf" srcId="{2576E17C-1038-4B4C-B3FF-124ABDADC6E1}" destId="{8E72CF41-678A-4F4C-A020-59F9522FD70F}"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EEA6B55A-D7AF-8A4F-B0B7-8656ABA28172}" type="presOf" srcId="{00B10219-8BF1-8F41-A569-5FFD00C05E55}" destId="{70AB08C7-28D1-3B49-B531-67A59C337451}"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D9DC805D-1912-4A45-8345-BD6EE2F44AFC}" srcId="{B10B3219-AC8F-0445-BF11-A4A718F1F9CD}" destId="{D5505D2F-BBA2-0142-BAD4-6545BD616411}" srcOrd="0" destOrd="0" parTransId="{942562AA-FAE8-524F-A135-89862D9C0963}" sibTransId="{B51E657E-D286-AD43-898A-42C15CE72424}"/>
    <dgm:cxn modelId="{C709015E-3394-464B-B60A-CBD5F00CEB53}" type="presOf" srcId="{4F619EEF-3AE4-1D4F-A358-EC3FFB74E921}" destId="{10E5FB35-713A-7E49-AC6A-0624AE8B3E46}" srcOrd="0" destOrd="0" presId="urn:microsoft.com/office/officeart/2005/8/layout/hierarchy1"/>
    <dgm:cxn modelId="{0FA4D162-6BEB-D041-B8C5-5BDC57F31267}" type="presOf" srcId="{9F1B09ED-B58D-294D-9CE8-D735A3D42C4D}" destId="{A0BCFFE6-AF4B-FA42-845C-702F0E8FD2AB}" srcOrd="0" destOrd="0" presId="urn:microsoft.com/office/officeart/2005/8/layout/hierarchy1"/>
    <dgm:cxn modelId="{DD0FA363-68F1-B046-A2DE-E0178AB8C76B}" type="presOf" srcId="{2DB7CF4A-DF40-7741-B2A1-B0A27D49BB8F}" destId="{ACB548EF-150E-7642-B14F-962E515E024F}"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C3649176-B5F7-624B-92AC-FD71DC2C55E3}" type="presOf" srcId="{147C5AD9-B337-3F4E-B9DE-C55096168A11}" destId="{EEA1E11A-4274-9E46-B82A-456F3191C3B5}"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8540785-4B09-4946-A295-938CC29297AE}" type="presOf" srcId="{942562AA-FAE8-524F-A135-89862D9C0963}" destId="{7D1FA9AA-17E6-7446-A1E2-7A9945A296DC}" srcOrd="0" destOrd="0" presId="urn:microsoft.com/office/officeart/2005/8/layout/hierarchy1"/>
    <dgm:cxn modelId="{5A99AF85-2F9F-344B-A857-E84EDD5C736B}" type="presOf" srcId="{1D856C15-99B3-FE41-8544-770342D5A4C1}" destId="{C51FAD05-6E08-084A-8C84-49C636BA2903}" srcOrd="0" destOrd="0" presId="urn:microsoft.com/office/officeart/2005/8/layout/hierarchy1"/>
    <dgm:cxn modelId="{CF068589-7464-BB42-AFAA-5A1E33FF92AA}" type="presOf" srcId="{77A08C41-6D8E-A94F-B395-A1A50CF056CB}" destId="{0E1AF647-FAD6-404D-8C54-8319E393F368}" srcOrd="0" destOrd="0" presId="urn:microsoft.com/office/officeart/2005/8/layout/hierarchy1"/>
    <dgm:cxn modelId="{F19F5D8D-5953-194E-BCFE-EA6805997871}" type="presOf" srcId="{DF3B1067-0BB0-F044-9A67-B727CFECC172}" destId="{0A70BB91-0948-264A-B2EA-433175DDE9A3}" srcOrd="0" destOrd="0" presId="urn:microsoft.com/office/officeart/2005/8/layout/hierarchy1"/>
    <dgm:cxn modelId="{5637A290-8E6C-1C4F-A4E6-4EB7E21F71EE}" srcId="{D5505D2F-BBA2-0142-BAD4-6545BD616411}" destId="{A95AEE53-EA6C-BA42-8126-633606425981}" srcOrd="0" destOrd="0" parTransId="{8774AEE4-AF9D-0D4D-A366-D1E618B85404}" sibTransId="{F419D99C-6532-6740-85CC-93C890854962}"/>
    <dgm:cxn modelId="{C7134392-F1F2-2941-A0B6-C97B136D4D93}" type="presOf" srcId="{F3CEB537-9C1E-5A42-B93D-1DB74BFFA760}" destId="{0181B171-CFCF-2141-8A6A-01FCA424459A}" srcOrd="0" destOrd="0" presId="urn:microsoft.com/office/officeart/2005/8/layout/hierarchy1"/>
    <dgm:cxn modelId="{E8A2CD93-A154-6346-91A2-BC18E3004664}" type="presOf" srcId="{7F149706-424C-DB4B-8476-305A0F658F04}" destId="{B08741F9-0289-3046-8CC2-17EA4DD821EE}" srcOrd="0" destOrd="0" presId="urn:microsoft.com/office/officeart/2005/8/layout/hierarchy1"/>
    <dgm:cxn modelId="{5D271A9B-2146-8D40-AD58-6CBA19B1B20E}" type="presOf" srcId="{A95AEE53-EA6C-BA42-8126-633606425981}" destId="{689D78F7-EF78-E94D-BA54-BA8C64CF3837}" srcOrd="0" destOrd="0" presId="urn:microsoft.com/office/officeart/2005/8/layout/hierarchy1"/>
    <dgm:cxn modelId="{E1D7EAA2-47B7-1B40-B338-7FA120D924E5}" type="presOf" srcId="{6DC2C98D-CCCC-4F4D-AF92-4F4CEE20908A}" destId="{62EFE8A0-28CA-A141-B4A5-7EF71D9B91C5}" srcOrd="0" destOrd="0" presId="urn:microsoft.com/office/officeart/2005/8/layout/hierarchy1"/>
    <dgm:cxn modelId="{804FF7A3-CA9F-2743-9220-6D104C510F8D}" type="presOf" srcId="{680AEE4C-2E15-3D46-8697-EE656F51DD47}" destId="{225E2BA3-A3B7-5D48-9C6B-E8B28E67F229}"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4BCFD5A9-444E-1C48-8349-995FF9842D1A}" type="presOf" srcId="{992F7382-34FC-CE4A-B247-ECEF9379DC62}" destId="{7CAE5794-AEC1-2742-894D-C37EE33339FE}" srcOrd="0" destOrd="0" presId="urn:microsoft.com/office/officeart/2005/8/layout/hierarchy1"/>
    <dgm:cxn modelId="{16DF70B1-5DCD-7442-A16F-867FC913BC5B}" type="presOf" srcId="{C9152EC4-5649-B04A-8BCD-3ECAEF06A4A1}" destId="{1B1A8213-3358-3B45-BE3D-788D956B7654}" srcOrd="0" destOrd="0" presId="urn:microsoft.com/office/officeart/2005/8/layout/hierarchy1"/>
    <dgm:cxn modelId="{EB6838B8-F3E8-B64A-A901-7D17343A5228}" srcId="{C087F288-41F5-8E4E-ADF9-3E9490032902}" destId="{6DC2C98D-CCCC-4F4D-AF92-4F4CEE20908A}" srcOrd="1" destOrd="0" parTransId="{1DBEE5EA-5E43-6540-AFCA-C4D1A2ABDEF4}" sibTransId="{37963F72-FFC7-2D4D-BC86-760EA0718B8B}"/>
    <dgm:cxn modelId="{37BE83C4-67C1-CD4C-A83C-3BC034AEFF6B}" type="presOf" srcId="{C2C19F9A-470C-7644-87B4-2D3F4D9803C3}" destId="{952FD89C-1DBE-FF48-9E33-8B4634C1F09B}"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E2F1BCC7-1AF3-C34D-8FB5-983528E97A36}" type="presOf" srcId="{D5505D2F-BBA2-0142-BAD4-6545BD616411}" destId="{427BEF3A-56F8-B14D-B77C-929DC0AA79BB}" srcOrd="0" destOrd="0" presId="urn:microsoft.com/office/officeart/2005/8/layout/hierarchy1"/>
    <dgm:cxn modelId="{9D5340CD-406D-7B40-A878-31FC0D638558}" type="presOf" srcId="{35B6F5B5-DFA0-0548-9B5F-5FC5DEC6FF56}" destId="{B216152D-56A2-5C4A-82D3-AF71511D6C79}" srcOrd="0" destOrd="0" presId="urn:microsoft.com/office/officeart/2005/8/layout/hierarchy1"/>
    <dgm:cxn modelId="{47A369CD-6A01-E944-B82E-FB399EDA53EE}" type="presOf" srcId="{ED82B50B-F755-7A4A-AAC1-79447AD70B03}" destId="{C151BA4A-56EE-114D-B5A1-5835C6CE7881}" srcOrd="0" destOrd="0" presId="urn:microsoft.com/office/officeart/2005/8/layout/hierarchy1"/>
    <dgm:cxn modelId="{D56C96D4-0943-864F-BCE2-DF4A181EEBE3}" type="presOf" srcId="{28A1FD85-0721-F546-AEA3-C6CC1CF14577}" destId="{CC0A1A98-8EAC-4641-B43A-DDF4BE60CECF}" srcOrd="0" destOrd="0" presId="urn:microsoft.com/office/officeart/2005/8/layout/hierarchy1"/>
    <dgm:cxn modelId="{626EF7D7-771D-EC4C-A70F-D97BC33F0594}" type="presOf" srcId="{8774AEE4-AF9D-0D4D-A366-D1E618B85404}" destId="{3A115499-A1FD-3E4C-9F8D-0F158E97CE78}" srcOrd="0" destOrd="0" presId="urn:microsoft.com/office/officeart/2005/8/layout/hierarchy1"/>
    <dgm:cxn modelId="{B957F8D7-7D9A-594C-A52D-D45328A1051E}" type="presOf" srcId="{401706ED-0B37-7B4C-A589-302162ADB371}" destId="{673FF100-B240-7541-9C0F-42C603752E0A}" srcOrd="0" destOrd="0" presId="urn:microsoft.com/office/officeart/2005/8/layout/hierarchy1"/>
    <dgm:cxn modelId="{DFCF07DB-63BF-FA49-AFAD-8724336D3228}" type="presOf" srcId="{C150F13B-8667-E947-A4A5-65405F2E84CC}" destId="{8CDF2655-D9D9-0A4E-9668-844CDA870438}" srcOrd="0" destOrd="0" presId="urn:microsoft.com/office/officeart/2005/8/layout/hierarchy1"/>
    <dgm:cxn modelId="{E69B48DB-9CB8-7C4C-AEDC-1175F7B99E1E}" type="presOf" srcId="{F7E1740E-2F7C-2049-96E5-FF905D2C548E}" destId="{0E6DEDC6-FD43-DC41-9A85-3E4892CBFCC1}" srcOrd="0" destOrd="0" presId="urn:microsoft.com/office/officeart/2005/8/layout/hierarchy1"/>
    <dgm:cxn modelId="{BCD903E1-D455-4D47-97E0-325221562C15}" srcId="{C46FA916-0FFE-3149-AD0A-1DFB3851F0EA}" destId="{F7E1740E-2F7C-2049-96E5-FF905D2C548E}" srcOrd="0" destOrd="0" parTransId="{5640A6AD-8424-EA46-AA89-FFEB5A324FDC}" sibTransId="{27A2E128-34C5-C843-B63A-5F78D402726F}"/>
    <dgm:cxn modelId="{D950CBE2-6C04-7B42-8CE9-DA2A8E650611}" type="presOf" srcId="{1DBEE5EA-5E43-6540-AFCA-C4D1A2ABDEF4}" destId="{49D80310-6E71-B04C-B42B-B49AE178A562}" srcOrd="0" destOrd="0" presId="urn:microsoft.com/office/officeart/2005/8/layout/hierarchy1"/>
    <dgm:cxn modelId="{34A4BCE5-39C7-4949-BD25-4CEF26A1B866}" srcId="{25C50F0C-6571-6745-92B5-704E4DA40516}" destId="{C087F288-41F5-8E4E-ADF9-3E9490032902}" srcOrd="0" destOrd="0" parTransId="{FF96CDFF-EB26-724B-93A2-713CA966536E}" sibTransId="{FC5500FD-B8A1-EF48-A354-495C647E272F}"/>
    <dgm:cxn modelId="{59C1FBE8-CA04-9D4A-AB2D-E1C71E01FCDE}" type="presOf" srcId="{B10B3219-AC8F-0445-BF11-A4A718F1F9CD}" destId="{740D46E4-766D-8042-8E55-B064E3E6EDF6}" srcOrd="0" destOrd="0" presId="urn:microsoft.com/office/officeart/2005/8/layout/hierarchy1"/>
    <dgm:cxn modelId="{5117C7F0-17A9-6E47-AFA2-D467E2F14333}" type="presOf" srcId="{7CC9D633-BA4F-7C41-8053-A78D27272800}" destId="{DC8A5239-8F8E-D84F-8C62-52E4844260EA}"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67DF86FA-5214-F24D-85D7-52D1240B7543}" srcId="{6DC2C98D-CCCC-4F4D-AF92-4F4CEE20908A}" destId="{401706ED-0B37-7B4C-A589-302162ADB371}" srcOrd="1" destOrd="0" parTransId="{EFCD32DC-9293-D849-AC40-D980A7D15873}" sibTransId="{AB1CC68F-75C1-134A-B216-E7529DC30A39}"/>
    <dgm:cxn modelId="{FAD62AFD-56F2-6E42-97E1-11DF75E1B0B2}" type="presOf" srcId="{A5F4D043-E260-1B4C-9496-05A202FABE5B}" destId="{BBF34C35-61F3-6647-BF9F-94B2BD97DE2B}" srcOrd="0" destOrd="0" presId="urn:microsoft.com/office/officeart/2005/8/layout/hierarchy1"/>
    <dgm:cxn modelId="{FB5FE1FE-7704-3344-A4ED-C0EC824C75DE}" type="presOf" srcId="{698B4D19-A014-1341-83B8-87336287C809}" destId="{B048DC7E-A4FE-7449-B5B8-7E29FFE0FB25}"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C65A177F-7660-0A4E-9100-50FAA3B93718}" type="presParOf" srcId="{A6595520-6C39-4145-A2FD-C7A5666E32DB}" destId="{50E771C8-AC92-AF43-BF5A-8DD740B5D5B0}" srcOrd="0" destOrd="0" presId="urn:microsoft.com/office/officeart/2005/8/layout/hierarchy1"/>
    <dgm:cxn modelId="{46C954AC-B3AA-874F-B4ED-07D1C2C51965}" type="presParOf" srcId="{A6595520-6C39-4145-A2FD-C7A5666E32DB}" destId="{549F6311-4F5A-A042-BD1E-7F0704103C7A}" srcOrd="1" destOrd="0" presId="urn:microsoft.com/office/officeart/2005/8/layout/hierarchy1"/>
    <dgm:cxn modelId="{E696B83F-2603-104D-B091-80EB8B091C5C}" type="presParOf" srcId="{549F6311-4F5A-A042-BD1E-7F0704103C7A}" destId="{BA40D9C2-6F40-4445-925B-CC0686E6E362}" srcOrd="0" destOrd="0" presId="urn:microsoft.com/office/officeart/2005/8/layout/hierarchy1"/>
    <dgm:cxn modelId="{5BFF7B17-0560-DC4D-9627-30727DC05567}" type="presParOf" srcId="{BA40D9C2-6F40-4445-925B-CC0686E6E362}" destId="{F2E8FE57-4968-0B42-A685-EE63BD2B1E4D}" srcOrd="0" destOrd="0" presId="urn:microsoft.com/office/officeart/2005/8/layout/hierarchy1"/>
    <dgm:cxn modelId="{88290C01-B692-AC40-924F-8BDD463E91F9}" type="presParOf" srcId="{BA40D9C2-6F40-4445-925B-CC0686E6E362}" destId="{C9B8B36C-60E9-7643-8A59-4415D6613DA2}" srcOrd="1" destOrd="0" presId="urn:microsoft.com/office/officeart/2005/8/layout/hierarchy1"/>
    <dgm:cxn modelId="{3732B842-AF66-7041-A4F0-118004FD8814}" type="presParOf" srcId="{549F6311-4F5A-A042-BD1E-7F0704103C7A}" destId="{AC2E3D00-5FA4-FD4A-B738-BC9C31428C74}" srcOrd="1" destOrd="0" presId="urn:microsoft.com/office/officeart/2005/8/layout/hierarchy1"/>
    <dgm:cxn modelId="{3A744DBE-1144-C74D-9C79-6D032648E30A}" type="presParOf" srcId="{AC2E3D00-5FA4-FD4A-B738-BC9C31428C74}" destId="{5EB214D7-2F73-544B-B197-706936D6A1A2}" srcOrd="0" destOrd="0" presId="urn:microsoft.com/office/officeart/2005/8/layout/hierarchy1"/>
    <dgm:cxn modelId="{3E1BEFA4-AC18-0447-BF52-EDDAD129B5F3}" type="presParOf" srcId="{AC2E3D00-5FA4-FD4A-B738-BC9C31428C74}" destId="{02E8C6D1-6412-7342-890A-100D0DC796A7}" srcOrd="1" destOrd="0" presId="urn:microsoft.com/office/officeart/2005/8/layout/hierarchy1"/>
    <dgm:cxn modelId="{FDEF7269-18E7-0B4D-A3E0-FD3147D3506E}" type="presParOf" srcId="{02E8C6D1-6412-7342-890A-100D0DC796A7}" destId="{B817E1B6-544F-BE45-8DC8-A52B678BEA0B}" srcOrd="0" destOrd="0" presId="urn:microsoft.com/office/officeart/2005/8/layout/hierarchy1"/>
    <dgm:cxn modelId="{8855703C-054A-BF47-8502-23E4CB31D556}" type="presParOf" srcId="{B817E1B6-544F-BE45-8DC8-A52B678BEA0B}" destId="{4FF53408-12B9-FA40-9C13-BDBDDF47F8F1}" srcOrd="0" destOrd="0" presId="urn:microsoft.com/office/officeart/2005/8/layout/hierarchy1"/>
    <dgm:cxn modelId="{17D19866-0490-A44D-8E9E-AC9DA8639B78}" type="presParOf" srcId="{B817E1B6-544F-BE45-8DC8-A52B678BEA0B}" destId="{DFA0D484-D2DD-7445-B5A4-D44BCD20B7C5}" srcOrd="1" destOrd="0" presId="urn:microsoft.com/office/officeart/2005/8/layout/hierarchy1"/>
    <dgm:cxn modelId="{BBED3639-E10E-6F48-A01A-DF09B914E559}" type="presParOf" srcId="{02E8C6D1-6412-7342-890A-100D0DC796A7}" destId="{BF3FA8E1-A272-D945-86A9-AE206DB4A811}" srcOrd="1" destOrd="0" presId="urn:microsoft.com/office/officeart/2005/8/layout/hierarchy1"/>
    <dgm:cxn modelId="{752BF366-5573-7A45-B6D8-B13256D4BB84}" type="presParOf" srcId="{BF3FA8E1-A272-D945-86A9-AE206DB4A811}" destId="{56084207-FD15-1C43-98B4-7DDBE842C58D}" srcOrd="0" destOrd="0" presId="urn:microsoft.com/office/officeart/2005/8/layout/hierarchy1"/>
    <dgm:cxn modelId="{A32EE058-119F-1B4F-B372-302E0313D5DB}" type="presParOf" srcId="{BF3FA8E1-A272-D945-86A9-AE206DB4A811}" destId="{A1FC77CA-AB03-5643-B891-542D84BF00EB}" srcOrd="1" destOrd="0" presId="urn:microsoft.com/office/officeart/2005/8/layout/hierarchy1"/>
    <dgm:cxn modelId="{CC3605D9-1E4B-F34D-9E0F-FAA2222CF9CF}" type="presParOf" srcId="{A1FC77CA-AB03-5643-B891-542D84BF00EB}" destId="{57F86FB3-3FE2-FF47-B86B-DC1EDFC42750}" srcOrd="0" destOrd="0" presId="urn:microsoft.com/office/officeart/2005/8/layout/hierarchy1"/>
    <dgm:cxn modelId="{E9221681-8333-0742-8CBE-3B9D0C45DAF9}" type="presParOf" srcId="{57F86FB3-3FE2-FF47-B86B-DC1EDFC42750}" destId="{45692843-84B7-B349-8289-8253DBA0FA30}" srcOrd="0" destOrd="0" presId="urn:microsoft.com/office/officeart/2005/8/layout/hierarchy1"/>
    <dgm:cxn modelId="{080D1E80-E59B-CD4F-8BEB-F57EEA236D6F}" type="presParOf" srcId="{57F86FB3-3FE2-FF47-B86B-DC1EDFC42750}" destId="{0E6DEDC6-FD43-DC41-9A85-3E4892CBFCC1}" srcOrd="1" destOrd="0" presId="urn:microsoft.com/office/officeart/2005/8/layout/hierarchy1"/>
    <dgm:cxn modelId="{012F1E1A-19C4-AE48-A20C-852E689C34B3}" type="presParOf" srcId="{A1FC77CA-AB03-5643-B891-542D84BF00EB}" destId="{9ADA5E74-F606-9948-BFAE-9402809080D9}" srcOrd="1" destOrd="0" presId="urn:microsoft.com/office/officeart/2005/8/layout/hierarchy1"/>
    <dgm:cxn modelId="{FD9B52C7-4E33-8041-A24C-002472F4437D}" type="presParOf" srcId="{9ADA5E74-F606-9948-BFAE-9402809080D9}" destId="{10E5FB35-713A-7E49-AC6A-0624AE8B3E46}" srcOrd="0" destOrd="0" presId="urn:microsoft.com/office/officeart/2005/8/layout/hierarchy1"/>
    <dgm:cxn modelId="{6EF8C66F-4B94-A04A-A7DF-C0C50867896A}" type="presParOf" srcId="{9ADA5E74-F606-9948-BFAE-9402809080D9}" destId="{B23EE0D8-5145-A044-938F-313CBA07EE2C}" srcOrd="1" destOrd="0" presId="urn:microsoft.com/office/officeart/2005/8/layout/hierarchy1"/>
    <dgm:cxn modelId="{E1FDA877-E5ED-2E48-9E04-EBF902489096}" type="presParOf" srcId="{B23EE0D8-5145-A044-938F-313CBA07EE2C}" destId="{05748483-14C0-FF45-BD6F-19C3B9CE3271}" srcOrd="0" destOrd="0" presId="urn:microsoft.com/office/officeart/2005/8/layout/hierarchy1"/>
    <dgm:cxn modelId="{D5299E26-3353-FC49-8CDA-30ED5FB60843}" type="presParOf" srcId="{05748483-14C0-FF45-BD6F-19C3B9CE3271}" destId="{34D8D8BD-C34E-704D-AD6A-647EAE115A36}" srcOrd="0" destOrd="0" presId="urn:microsoft.com/office/officeart/2005/8/layout/hierarchy1"/>
    <dgm:cxn modelId="{B56AD7BD-F155-054B-95E7-517CA3E72C64}" type="presParOf" srcId="{05748483-14C0-FF45-BD6F-19C3B9CE3271}" destId="{ACB548EF-150E-7642-B14F-962E515E024F}" srcOrd="1" destOrd="0" presId="urn:microsoft.com/office/officeart/2005/8/layout/hierarchy1"/>
    <dgm:cxn modelId="{182862B0-E0A1-4C46-9E43-D69F0EC15AED}" type="presParOf" srcId="{B23EE0D8-5145-A044-938F-313CBA07EE2C}" destId="{720CCFCB-0E2C-EA48-BEA7-F84EA928F12F}" srcOrd="1" destOrd="0" presId="urn:microsoft.com/office/officeart/2005/8/layout/hierarchy1"/>
    <dgm:cxn modelId="{B1067545-B020-5846-8058-478341714FB2}" type="presParOf" srcId="{BF3FA8E1-A272-D945-86A9-AE206DB4A811}" destId="{10B3B243-4478-264C-960C-14D9537F96CF}" srcOrd="2" destOrd="0" presId="urn:microsoft.com/office/officeart/2005/8/layout/hierarchy1"/>
    <dgm:cxn modelId="{B1DA8F28-65F6-2542-BF22-DC895B8443EB}" type="presParOf" srcId="{BF3FA8E1-A272-D945-86A9-AE206DB4A811}" destId="{F8C8D646-DDF0-B145-AE20-90953DD0FA67}" srcOrd="3" destOrd="0" presId="urn:microsoft.com/office/officeart/2005/8/layout/hierarchy1"/>
    <dgm:cxn modelId="{3871483B-1863-8141-A82F-16343A2F161B}" type="presParOf" srcId="{F8C8D646-DDF0-B145-AE20-90953DD0FA67}" destId="{0F05DD5E-5809-DE4D-BE6B-03F9FB94F3A1}" srcOrd="0" destOrd="0" presId="urn:microsoft.com/office/officeart/2005/8/layout/hierarchy1"/>
    <dgm:cxn modelId="{AF29A7A1-06EB-634E-B666-8A2E0D70DE1B}" type="presParOf" srcId="{0F05DD5E-5809-DE4D-BE6B-03F9FB94F3A1}" destId="{D1512AA4-7C16-CF4C-B253-EFB2B9E47017}" srcOrd="0" destOrd="0" presId="urn:microsoft.com/office/officeart/2005/8/layout/hierarchy1"/>
    <dgm:cxn modelId="{CC1E36F9-C656-2B48-9F5F-9023D37B5274}" type="presParOf" srcId="{0F05DD5E-5809-DE4D-BE6B-03F9FB94F3A1}" destId="{B669F9A0-5B32-0148-8A28-009118DEBB10}" srcOrd="1" destOrd="0" presId="urn:microsoft.com/office/officeart/2005/8/layout/hierarchy1"/>
    <dgm:cxn modelId="{13BDFEA1-44CD-EA4C-8B31-62334E37AE08}" type="presParOf" srcId="{F8C8D646-DDF0-B145-AE20-90953DD0FA67}" destId="{CC37B3A5-AC78-574B-8DD1-9FF0DABE7FDD}" srcOrd="1" destOrd="0" presId="urn:microsoft.com/office/officeart/2005/8/layout/hierarchy1"/>
    <dgm:cxn modelId="{38446FB2-A2B8-594D-B486-2A5EC11CFF7F}" type="presParOf" srcId="{CC37B3A5-AC78-574B-8DD1-9FF0DABE7FDD}" destId="{506CACDF-0BBD-1049-88B4-690224146466}" srcOrd="0" destOrd="0" presId="urn:microsoft.com/office/officeart/2005/8/layout/hierarchy1"/>
    <dgm:cxn modelId="{38065C90-B0A6-DB47-9597-BCB40E483CEE}" type="presParOf" srcId="{CC37B3A5-AC78-574B-8DD1-9FF0DABE7FDD}" destId="{29848760-8908-F847-98CC-9BE65063AFE2}" srcOrd="1" destOrd="0" presId="urn:microsoft.com/office/officeart/2005/8/layout/hierarchy1"/>
    <dgm:cxn modelId="{138104B6-6676-9F42-85CF-7A2A7AFA8CDA}" type="presParOf" srcId="{29848760-8908-F847-98CC-9BE65063AFE2}" destId="{15CD1EF0-248C-E241-A16E-B77BA25A3D86}" srcOrd="0" destOrd="0" presId="urn:microsoft.com/office/officeart/2005/8/layout/hierarchy1"/>
    <dgm:cxn modelId="{21F062A1-A5B4-9049-B52A-880FFB4A3920}" type="presParOf" srcId="{15CD1EF0-248C-E241-A16E-B77BA25A3D86}" destId="{56F689D2-A965-304D-B1DC-01442ABF3038}" srcOrd="0" destOrd="0" presId="urn:microsoft.com/office/officeart/2005/8/layout/hierarchy1"/>
    <dgm:cxn modelId="{DFD80B43-FFAC-A445-A486-A18EA31F733B}" type="presParOf" srcId="{15CD1EF0-248C-E241-A16E-B77BA25A3D86}" destId="{0E1AF647-FAD6-404D-8C54-8319E393F368}" srcOrd="1" destOrd="0" presId="urn:microsoft.com/office/officeart/2005/8/layout/hierarchy1"/>
    <dgm:cxn modelId="{57B9CDF3-4322-1D40-9965-6E6BE1CAB53A}" type="presParOf" srcId="{29848760-8908-F847-98CC-9BE65063AFE2}" destId="{E07E9406-778B-E445-B36F-3AC17A55AE72}" srcOrd="1" destOrd="0" presId="urn:microsoft.com/office/officeart/2005/8/layout/hierarchy1"/>
    <dgm:cxn modelId="{D2890A4A-E2A7-A741-941F-3C22029027CA}" type="presParOf" srcId="{AC2E3D00-5FA4-FD4A-B738-BC9C31428C74}" destId="{50A294CA-07B3-744C-89B0-19AE85109177}" srcOrd="2" destOrd="0" presId="urn:microsoft.com/office/officeart/2005/8/layout/hierarchy1"/>
    <dgm:cxn modelId="{D2A504B3-0FF3-B74E-9EC9-B57357962F73}" type="presParOf" srcId="{AC2E3D00-5FA4-FD4A-B738-BC9C31428C74}" destId="{872AE773-B56E-0945-B845-125FFE62AA8D}" srcOrd="3" destOrd="0" presId="urn:microsoft.com/office/officeart/2005/8/layout/hierarchy1"/>
    <dgm:cxn modelId="{9CEBFD91-0664-8347-A7C2-06F9C190930B}" type="presParOf" srcId="{872AE773-B56E-0945-B845-125FFE62AA8D}" destId="{FA317C36-F97C-4C42-83E7-8B7B61EE79ED}" srcOrd="0" destOrd="0" presId="urn:microsoft.com/office/officeart/2005/8/layout/hierarchy1"/>
    <dgm:cxn modelId="{4AE86FE5-F617-FA44-9852-700691593F1D}" type="presParOf" srcId="{FA317C36-F97C-4C42-83E7-8B7B61EE79ED}" destId="{B6156677-1472-D648-BBDF-3B8E7D8C9535}" srcOrd="0" destOrd="0" presId="urn:microsoft.com/office/officeart/2005/8/layout/hierarchy1"/>
    <dgm:cxn modelId="{2DD324B9-D4AF-7F44-B179-C6143611AF63}" type="presParOf" srcId="{FA317C36-F97C-4C42-83E7-8B7B61EE79ED}" destId="{B08741F9-0289-3046-8CC2-17EA4DD821EE}" srcOrd="1" destOrd="0" presId="urn:microsoft.com/office/officeart/2005/8/layout/hierarchy1"/>
    <dgm:cxn modelId="{ABF69BC0-6B33-2B47-90BF-66558F09D1A1}" type="presParOf" srcId="{872AE773-B56E-0945-B845-125FFE62AA8D}" destId="{36BFBC27-81F4-F143-B7D5-81BF2CED7E73}" srcOrd="1" destOrd="0" presId="urn:microsoft.com/office/officeart/2005/8/layout/hierarchy1"/>
    <dgm:cxn modelId="{5CB4E2A9-4D54-F84E-92A6-0D91411E9E80}" type="presParOf" srcId="{36BFBC27-81F4-F143-B7D5-81BF2CED7E73}" destId="{B216152D-56A2-5C4A-82D3-AF71511D6C79}" srcOrd="0" destOrd="0" presId="urn:microsoft.com/office/officeart/2005/8/layout/hierarchy1"/>
    <dgm:cxn modelId="{BCF8A535-8EFD-A348-9806-0A6E5904CD37}" type="presParOf" srcId="{36BFBC27-81F4-F143-B7D5-81BF2CED7E73}" destId="{82D916AF-2E3D-2041-925B-8A9B2B582A4E}" srcOrd="1" destOrd="0" presId="urn:microsoft.com/office/officeart/2005/8/layout/hierarchy1"/>
    <dgm:cxn modelId="{C20F3080-8A67-E945-B354-6460292F0FE6}" type="presParOf" srcId="{82D916AF-2E3D-2041-925B-8A9B2B582A4E}" destId="{BEC8E013-D029-A04A-9C87-CCB60B8E4894}" srcOrd="0" destOrd="0" presId="urn:microsoft.com/office/officeart/2005/8/layout/hierarchy1"/>
    <dgm:cxn modelId="{E9324DAA-17FB-F143-ABAE-77E95CDC1C0F}" type="presParOf" srcId="{BEC8E013-D029-A04A-9C87-CCB60B8E4894}" destId="{6256CD7E-3FDF-A14E-A8D3-0CD197A2270B}" srcOrd="0" destOrd="0" presId="urn:microsoft.com/office/officeart/2005/8/layout/hierarchy1"/>
    <dgm:cxn modelId="{2E2C43DA-E7A0-8542-B7D2-C9BA68337BC6}" type="presParOf" srcId="{BEC8E013-D029-A04A-9C87-CCB60B8E4894}" destId="{A0BCFFE6-AF4B-FA42-845C-702F0E8FD2AB}" srcOrd="1" destOrd="0" presId="urn:microsoft.com/office/officeart/2005/8/layout/hierarchy1"/>
    <dgm:cxn modelId="{8C20A261-7765-3A47-856B-487ECDB76670}" type="presParOf" srcId="{82D916AF-2E3D-2041-925B-8A9B2B582A4E}" destId="{EE0545FB-45C2-594A-8860-E1EAE6E67388}" srcOrd="1" destOrd="0" presId="urn:microsoft.com/office/officeart/2005/8/layout/hierarchy1"/>
    <dgm:cxn modelId="{E5015CDA-43C3-F948-A660-72E5C68ED86A}" type="presParOf" srcId="{EE0545FB-45C2-594A-8860-E1EAE6E67388}" destId="{952FD89C-1DBE-FF48-9E33-8B4634C1F09B}" srcOrd="0" destOrd="0" presId="urn:microsoft.com/office/officeart/2005/8/layout/hierarchy1"/>
    <dgm:cxn modelId="{D16FC513-D0D1-A64A-BA8F-E354433CA087}" type="presParOf" srcId="{EE0545FB-45C2-594A-8860-E1EAE6E67388}" destId="{8B70B5F8-0FEB-C349-98EB-890B7A61F54F}" srcOrd="1" destOrd="0" presId="urn:microsoft.com/office/officeart/2005/8/layout/hierarchy1"/>
    <dgm:cxn modelId="{64C71E84-EA09-2F43-BF8B-12BD72ABA8F9}" type="presParOf" srcId="{8B70B5F8-0FEB-C349-98EB-890B7A61F54F}" destId="{F350A11F-0F30-AD44-892C-DF4FADDA019B}" srcOrd="0" destOrd="0" presId="urn:microsoft.com/office/officeart/2005/8/layout/hierarchy1"/>
    <dgm:cxn modelId="{360696A5-2C20-1842-9449-25897E7533B3}" type="presParOf" srcId="{F350A11F-0F30-AD44-892C-DF4FADDA019B}" destId="{A1C457A2-E85B-094E-AA70-5F16348EC89E}" srcOrd="0" destOrd="0" presId="urn:microsoft.com/office/officeart/2005/8/layout/hierarchy1"/>
    <dgm:cxn modelId="{B42E373D-AB29-6647-A086-CF7AD0D5E4B5}" type="presParOf" srcId="{F350A11F-0F30-AD44-892C-DF4FADDA019B}" destId="{3952410C-94E4-8B49-8D4E-835337212FD0}" srcOrd="1" destOrd="0" presId="urn:microsoft.com/office/officeart/2005/8/layout/hierarchy1"/>
    <dgm:cxn modelId="{F734835F-E73A-BA4E-AA66-5DDE13393782}" type="presParOf" srcId="{8B70B5F8-0FEB-C349-98EB-890B7A61F54F}" destId="{258453DC-05F8-9D4E-B344-DE6C59623291}" srcOrd="1" destOrd="0" presId="urn:microsoft.com/office/officeart/2005/8/layout/hierarchy1"/>
    <dgm:cxn modelId="{1C6FA52A-7F74-324D-8DB1-73C44F3229DC}" type="presParOf" srcId="{EE0545FB-45C2-594A-8860-E1EAE6E67388}" destId="{8CDF2655-D9D9-0A4E-9668-844CDA870438}" srcOrd="2" destOrd="0" presId="urn:microsoft.com/office/officeart/2005/8/layout/hierarchy1"/>
    <dgm:cxn modelId="{D99C9376-46DB-6844-A300-4A9527D531B8}" type="presParOf" srcId="{EE0545FB-45C2-594A-8860-E1EAE6E67388}" destId="{9EE69B9A-05DD-CF48-B892-A11404BB34B0}" srcOrd="3" destOrd="0" presId="urn:microsoft.com/office/officeart/2005/8/layout/hierarchy1"/>
    <dgm:cxn modelId="{DE3AEC90-DE41-D344-BEEB-90438E36F848}" type="presParOf" srcId="{9EE69B9A-05DD-CF48-B892-A11404BB34B0}" destId="{C1B09963-94C5-2E43-8AC2-29E4FA3F389B}" srcOrd="0" destOrd="0" presId="urn:microsoft.com/office/officeart/2005/8/layout/hierarchy1"/>
    <dgm:cxn modelId="{BCA187ED-3EA7-FA40-BD6D-4794CBA35687}" type="presParOf" srcId="{C1B09963-94C5-2E43-8AC2-29E4FA3F389B}" destId="{6B307CA7-63B7-6F45-ACF4-A6B40CFDADE8}" srcOrd="0" destOrd="0" presId="urn:microsoft.com/office/officeart/2005/8/layout/hierarchy1"/>
    <dgm:cxn modelId="{D0CAD84B-6605-7E44-B45D-D23FE00210C6}" type="presParOf" srcId="{C1B09963-94C5-2E43-8AC2-29E4FA3F389B}" destId="{7CAE5794-AEC1-2742-894D-C37EE33339FE}" srcOrd="1" destOrd="0" presId="urn:microsoft.com/office/officeart/2005/8/layout/hierarchy1"/>
    <dgm:cxn modelId="{FD4503FC-75A8-FC4C-B392-4CE245AFCC99}" type="presParOf" srcId="{9EE69B9A-05DD-CF48-B892-A11404BB34B0}" destId="{2D957878-E9F0-574C-8062-895872A5F760}" srcOrd="1" destOrd="0" presId="urn:microsoft.com/office/officeart/2005/8/layout/hierarchy1"/>
    <dgm:cxn modelId="{3F624059-1CC9-A84F-BD2B-CBDA4A16F479}" type="presParOf" srcId="{EE0545FB-45C2-594A-8860-E1EAE6E67388}" destId="{B048DC7E-A4FE-7449-B5B8-7E29FFE0FB25}" srcOrd="4" destOrd="0" presId="urn:microsoft.com/office/officeart/2005/8/layout/hierarchy1"/>
    <dgm:cxn modelId="{AE3B58FD-F5E7-924A-A273-B7638E40005F}" type="presParOf" srcId="{EE0545FB-45C2-594A-8860-E1EAE6E67388}" destId="{93DB830D-6D62-034F-BE6B-45AB03054BB8}" srcOrd="5" destOrd="0" presId="urn:microsoft.com/office/officeart/2005/8/layout/hierarchy1"/>
    <dgm:cxn modelId="{4A485FC0-D71F-5F41-B852-E130DD860CA4}" type="presParOf" srcId="{93DB830D-6D62-034F-BE6B-45AB03054BB8}" destId="{62E1DE20-0D88-4445-BE73-B90A7705F2DB}" srcOrd="0" destOrd="0" presId="urn:microsoft.com/office/officeart/2005/8/layout/hierarchy1"/>
    <dgm:cxn modelId="{0886B1BC-0CC9-844E-B71C-72D0AC704C8B}" type="presParOf" srcId="{62E1DE20-0D88-4445-BE73-B90A7705F2DB}" destId="{B07781EF-691D-4441-9320-DCD6BCB0AF63}" srcOrd="0" destOrd="0" presId="urn:microsoft.com/office/officeart/2005/8/layout/hierarchy1"/>
    <dgm:cxn modelId="{8AF5EE1C-D566-8A45-84F7-239C626AE97D}" type="presParOf" srcId="{62E1DE20-0D88-4445-BE73-B90A7705F2DB}" destId="{EEA1E11A-4274-9E46-B82A-456F3191C3B5}" srcOrd="1" destOrd="0" presId="urn:microsoft.com/office/officeart/2005/8/layout/hierarchy1"/>
    <dgm:cxn modelId="{20481AAA-9368-5D4B-9D5D-DB1CBDB81DD9}" type="presParOf" srcId="{93DB830D-6D62-034F-BE6B-45AB03054BB8}" destId="{304C693A-1BB6-9449-9BAD-4485AED9E56A}" srcOrd="1" destOrd="0" presId="urn:microsoft.com/office/officeart/2005/8/layout/hierarchy1"/>
    <dgm:cxn modelId="{5266F2C0-94DF-6648-A5EC-AB19A1DDA951}" type="presParOf" srcId="{36BFBC27-81F4-F143-B7D5-81BF2CED7E73}" destId="{0181B171-CFCF-2141-8A6A-01FCA424459A}" srcOrd="2" destOrd="0" presId="urn:microsoft.com/office/officeart/2005/8/layout/hierarchy1"/>
    <dgm:cxn modelId="{C845ECAF-B933-E24A-A798-48595D0F26FB}" type="presParOf" srcId="{36BFBC27-81F4-F143-B7D5-81BF2CED7E73}" destId="{1A1389C9-1D24-1D40-AE5F-5281EFA261B6}" srcOrd="3" destOrd="0" presId="urn:microsoft.com/office/officeart/2005/8/layout/hierarchy1"/>
    <dgm:cxn modelId="{4338906F-E31A-6B41-808C-7D1776838D58}" type="presParOf" srcId="{1A1389C9-1D24-1D40-AE5F-5281EFA261B6}" destId="{0C7D7A79-FFE3-3A41-9996-5CAC89780542}" srcOrd="0" destOrd="0" presId="urn:microsoft.com/office/officeart/2005/8/layout/hierarchy1"/>
    <dgm:cxn modelId="{66A25DFA-FDBF-F041-9716-2D180F40616D}" type="presParOf" srcId="{0C7D7A79-FFE3-3A41-9996-5CAC89780542}" destId="{BB8DB9B8-FE23-AE41-BF5C-B262EF10691A}" srcOrd="0" destOrd="0" presId="urn:microsoft.com/office/officeart/2005/8/layout/hierarchy1"/>
    <dgm:cxn modelId="{A2D52F55-FB11-5B4E-8DE1-09DE1DDB5E68}" type="presParOf" srcId="{0C7D7A79-FFE3-3A41-9996-5CAC89780542}" destId="{225E2BA3-A3B7-5D48-9C6B-E8B28E67F229}" srcOrd="1" destOrd="0" presId="urn:microsoft.com/office/officeart/2005/8/layout/hierarchy1"/>
    <dgm:cxn modelId="{BA7960A2-02C4-734D-A124-5B1744F2A36C}" type="presParOf" srcId="{1A1389C9-1D24-1D40-AE5F-5281EFA261B6}" destId="{E2B55AE1-AC93-E645-93FF-F4A1703988AC}" srcOrd="1" destOrd="0" presId="urn:microsoft.com/office/officeart/2005/8/layout/hierarchy1"/>
    <dgm:cxn modelId="{ED082514-8FA5-6240-8708-938B23175F28}" type="presParOf" srcId="{E2B55AE1-AC93-E645-93FF-F4A1703988AC}" destId="{1B1A8213-3358-3B45-BE3D-788D956B7654}" srcOrd="0" destOrd="0" presId="urn:microsoft.com/office/officeart/2005/8/layout/hierarchy1"/>
    <dgm:cxn modelId="{E61B6A45-5EC4-4047-800D-283B374CB9F0}" type="presParOf" srcId="{E2B55AE1-AC93-E645-93FF-F4A1703988AC}" destId="{4F62A89A-FC64-4545-ACFB-CED9E91C94E0}" srcOrd="1" destOrd="0" presId="urn:microsoft.com/office/officeart/2005/8/layout/hierarchy1"/>
    <dgm:cxn modelId="{5F2B29C3-FE55-A94F-96CD-307D4514C92E}" type="presParOf" srcId="{4F62A89A-FC64-4545-ACFB-CED9E91C94E0}" destId="{E469CC4F-6454-A242-9683-0715A998DA25}" srcOrd="0" destOrd="0" presId="urn:microsoft.com/office/officeart/2005/8/layout/hierarchy1"/>
    <dgm:cxn modelId="{D9955D77-2C2A-A945-9D6A-FDFC8B67DDF7}" type="presParOf" srcId="{E469CC4F-6454-A242-9683-0715A998DA25}" destId="{B64202D5-9866-7A4E-808A-731671CD3A2C}" srcOrd="0" destOrd="0" presId="urn:microsoft.com/office/officeart/2005/8/layout/hierarchy1"/>
    <dgm:cxn modelId="{C5E4C58D-09D2-984F-B301-B4927B14D36F}" type="presParOf" srcId="{E469CC4F-6454-A242-9683-0715A998DA25}" destId="{D6851DD7-0F9B-BA48-8046-368FE8F4F984}" srcOrd="1" destOrd="0" presId="urn:microsoft.com/office/officeart/2005/8/layout/hierarchy1"/>
    <dgm:cxn modelId="{97CCE6B5-2D7F-9C42-9461-DE4E1AE8DE68}" type="presParOf" srcId="{4F62A89A-FC64-4545-ACFB-CED9E91C94E0}" destId="{CDFC650F-FE53-054F-B7F9-089B5C3DD9AF}" srcOrd="1" destOrd="0" presId="urn:microsoft.com/office/officeart/2005/8/layout/hierarchy1"/>
    <dgm:cxn modelId="{9A411B2E-F55A-5F4B-BBEF-A15D22576BB4}" type="presParOf" srcId="{A6595520-6C39-4145-A2FD-C7A5666E32DB}" destId="{49D80310-6E71-B04C-B42B-B49AE178A562}" srcOrd="2" destOrd="0" presId="urn:microsoft.com/office/officeart/2005/8/layout/hierarchy1"/>
    <dgm:cxn modelId="{420C88BB-7ED9-7245-AEDB-2CB4F65CD699}" type="presParOf" srcId="{A6595520-6C39-4145-A2FD-C7A5666E32DB}" destId="{43C62501-09BD-3C47-8481-D9CAD7D5CDDA}" srcOrd="3" destOrd="0" presId="urn:microsoft.com/office/officeart/2005/8/layout/hierarchy1"/>
    <dgm:cxn modelId="{E3CEF8F4-C37B-294F-95D1-4A04E02997DD}" type="presParOf" srcId="{43C62501-09BD-3C47-8481-D9CAD7D5CDDA}" destId="{0E28C61B-493B-454F-90C7-D4D62AFBF359}" srcOrd="0" destOrd="0" presId="urn:microsoft.com/office/officeart/2005/8/layout/hierarchy1"/>
    <dgm:cxn modelId="{A3D8953A-9811-B84F-8D63-67D4EE7CF34A}" type="presParOf" srcId="{0E28C61B-493B-454F-90C7-D4D62AFBF359}" destId="{25BA7415-94A1-A94F-93CF-D8D33FEEE3B9}" srcOrd="0" destOrd="0" presId="urn:microsoft.com/office/officeart/2005/8/layout/hierarchy1"/>
    <dgm:cxn modelId="{61FA84AF-3ADD-5040-B25B-0CC111C1117D}" type="presParOf" srcId="{0E28C61B-493B-454F-90C7-D4D62AFBF359}" destId="{62EFE8A0-28CA-A141-B4A5-7EF71D9B91C5}" srcOrd="1" destOrd="0" presId="urn:microsoft.com/office/officeart/2005/8/layout/hierarchy1"/>
    <dgm:cxn modelId="{9D181F5B-0CD8-7B44-83D3-24D01C52C8CA}" type="presParOf" srcId="{43C62501-09BD-3C47-8481-D9CAD7D5CDDA}" destId="{44F9EF7E-B3DD-A04C-94D7-706B08C9242E}" srcOrd="1" destOrd="0" presId="urn:microsoft.com/office/officeart/2005/8/layout/hierarchy1"/>
    <dgm:cxn modelId="{D260E6D4-69CC-5845-846F-5BC264E13920}" type="presParOf" srcId="{44F9EF7E-B3DD-A04C-94D7-706B08C9242E}" destId="{BBF34C35-61F3-6647-BF9F-94B2BD97DE2B}" srcOrd="0" destOrd="0" presId="urn:microsoft.com/office/officeart/2005/8/layout/hierarchy1"/>
    <dgm:cxn modelId="{2636FBF9-6792-1E46-B7C2-6121B08C2C7D}" type="presParOf" srcId="{44F9EF7E-B3DD-A04C-94D7-706B08C9242E}" destId="{026B1565-DC64-4448-865A-07FD8248E23D}" srcOrd="1" destOrd="0" presId="urn:microsoft.com/office/officeart/2005/8/layout/hierarchy1"/>
    <dgm:cxn modelId="{AC221C14-259F-5647-B787-0B98591EAD7E}" type="presParOf" srcId="{026B1565-DC64-4448-865A-07FD8248E23D}" destId="{9A3515BC-F56C-644A-96C7-9FAB6068D546}" srcOrd="0" destOrd="0" presId="urn:microsoft.com/office/officeart/2005/8/layout/hierarchy1"/>
    <dgm:cxn modelId="{46B75C4C-1150-7D48-8958-0BA85C3BFF35}" type="presParOf" srcId="{9A3515BC-F56C-644A-96C7-9FAB6068D546}" destId="{6986B7E6-7277-8045-A036-C6AAFAF52FA3}" srcOrd="0" destOrd="0" presId="urn:microsoft.com/office/officeart/2005/8/layout/hierarchy1"/>
    <dgm:cxn modelId="{2B6640DE-9688-6E41-B938-3F7A22583C44}" type="presParOf" srcId="{9A3515BC-F56C-644A-96C7-9FAB6068D546}" destId="{4D0BF6CE-D069-6E42-9F1C-57799F5B1699}" srcOrd="1" destOrd="0" presId="urn:microsoft.com/office/officeart/2005/8/layout/hierarchy1"/>
    <dgm:cxn modelId="{FDB2826C-991C-7E40-A70E-2B97EC06AFAD}" type="presParOf" srcId="{026B1565-DC64-4448-865A-07FD8248E23D}" destId="{0CE07DB2-CDD1-5241-93EE-776098A1045A}" srcOrd="1" destOrd="0" presId="urn:microsoft.com/office/officeart/2005/8/layout/hierarchy1"/>
    <dgm:cxn modelId="{B91EBCDB-6AEC-E948-9510-137234EDD81C}" type="presParOf" srcId="{0CE07DB2-CDD1-5241-93EE-776098A1045A}" destId="{C51FAD05-6E08-084A-8C84-49C636BA2903}" srcOrd="0" destOrd="0" presId="urn:microsoft.com/office/officeart/2005/8/layout/hierarchy1"/>
    <dgm:cxn modelId="{6BB8A9C1-D4BD-8D44-A83F-D486B8C9003A}" type="presParOf" srcId="{0CE07DB2-CDD1-5241-93EE-776098A1045A}" destId="{FF059C22-9033-6C40-BC51-AD9351BC5B9E}" srcOrd="1" destOrd="0" presId="urn:microsoft.com/office/officeart/2005/8/layout/hierarchy1"/>
    <dgm:cxn modelId="{137A126E-EE02-E143-9CF6-72024CBDE70E}" type="presParOf" srcId="{FF059C22-9033-6C40-BC51-AD9351BC5B9E}" destId="{76E7024D-94C9-E24F-990C-3C5DF6833B5F}" srcOrd="0" destOrd="0" presId="urn:microsoft.com/office/officeart/2005/8/layout/hierarchy1"/>
    <dgm:cxn modelId="{F3211E15-13CF-2A47-BB13-D8D91D8F79DD}" type="presParOf" srcId="{76E7024D-94C9-E24F-990C-3C5DF6833B5F}" destId="{7E34F603-D52E-2A49-886A-FF1747189D43}" srcOrd="0" destOrd="0" presId="urn:microsoft.com/office/officeart/2005/8/layout/hierarchy1"/>
    <dgm:cxn modelId="{18CA3A39-3B24-8C44-B37F-963258B8D31F}" type="presParOf" srcId="{76E7024D-94C9-E24F-990C-3C5DF6833B5F}" destId="{C151BA4A-56EE-114D-B5A1-5835C6CE7881}" srcOrd="1" destOrd="0" presId="urn:microsoft.com/office/officeart/2005/8/layout/hierarchy1"/>
    <dgm:cxn modelId="{98642146-6BBF-1B41-9FFD-061E8CC70EEB}" type="presParOf" srcId="{FF059C22-9033-6C40-BC51-AD9351BC5B9E}" destId="{9CAB0D9B-5371-A541-A044-E8FD7CD049EE}" srcOrd="1" destOrd="0" presId="urn:microsoft.com/office/officeart/2005/8/layout/hierarchy1"/>
    <dgm:cxn modelId="{AE3460C0-C8BF-3041-A620-9D4309F9D9B6}" type="presParOf" srcId="{44F9EF7E-B3DD-A04C-94D7-706B08C9242E}" destId="{3D2CCAA6-C4BD-684B-8E13-E397C8585B48}" srcOrd="2" destOrd="0" presId="urn:microsoft.com/office/officeart/2005/8/layout/hierarchy1"/>
    <dgm:cxn modelId="{D8AB6BD9-78AC-BB43-BB21-C8E4A4CF155A}" type="presParOf" srcId="{44F9EF7E-B3DD-A04C-94D7-706B08C9242E}" destId="{2ED43712-4743-374F-AC2A-B6AE47444A2B}" srcOrd="3" destOrd="0" presId="urn:microsoft.com/office/officeart/2005/8/layout/hierarchy1"/>
    <dgm:cxn modelId="{D5E696DC-2876-5040-B819-B5B730921AA9}" type="presParOf" srcId="{2ED43712-4743-374F-AC2A-B6AE47444A2B}" destId="{88C7E22E-64BC-A049-8B90-9D3F37867730}" srcOrd="0" destOrd="0" presId="urn:microsoft.com/office/officeart/2005/8/layout/hierarchy1"/>
    <dgm:cxn modelId="{83C11F7C-B329-7046-9F7F-D74BC4D4E96A}" type="presParOf" srcId="{88C7E22E-64BC-A049-8B90-9D3F37867730}" destId="{275C4045-9F54-3F4C-BE62-9DA97D9736E3}" srcOrd="0" destOrd="0" presId="urn:microsoft.com/office/officeart/2005/8/layout/hierarchy1"/>
    <dgm:cxn modelId="{001CED89-2C2F-8142-9117-414F55120E93}" type="presParOf" srcId="{88C7E22E-64BC-A049-8B90-9D3F37867730}" destId="{673FF100-B240-7541-9C0F-42C603752E0A}" srcOrd="1" destOrd="0" presId="urn:microsoft.com/office/officeart/2005/8/layout/hierarchy1"/>
    <dgm:cxn modelId="{B549A155-84E5-174F-A601-71C96BAA6A32}" type="presParOf" srcId="{2ED43712-4743-374F-AC2A-B6AE47444A2B}" destId="{9AA0944A-2750-B945-9DAC-E4E9584E92FD}" srcOrd="1" destOrd="0" presId="urn:microsoft.com/office/officeart/2005/8/layout/hierarchy1"/>
    <dgm:cxn modelId="{C562D240-ABB3-9C42-83A3-E426135B0EFC}" type="presParOf" srcId="{9AA0944A-2750-B945-9DAC-E4E9584E92FD}" destId="{0A70BB91-0948-264A-B2EA-433175DDE9A3}" srcOrd="0" destOrd="0" presId="urn:microsoft.com/office/officeart/2005/8/layout/hierarchy1"/>
    <dgm:cxn modelId="{5FAD1388-5B66-7042-980C-EB3F8D4BDC9F}" type="presParOf" srcId="{9AA0944A-2750-B945-9DAC-E4E9584E92FD}" destId="{097781AA-3C5E-C643-BDAB-5B8572BF00FB}" srcOrd="1" destOrd="0" presId="urn:microsoft.com/office/officeart/2005/8/layout/hierarchy1"/>
    <dgm:cxn modelId="{DCAB1B45-5A39-B340-8327-B3C044B2B4E3}" type="presParOf" srcId="{097781AA-3C5E-C643-BDAB-5B8572BF00FB}" destId="{D36F35A9-D8B2-4346-9420-B0728C181655}" srcOrd="0" destOrd="0" presId="urn:microsoft.com/office/officeart/2005/8/layout/hierarchy1"/>
    <dgm:cxn modelId="{496D5ADC-518D-FF4B-A289-695FB82305CF}" type="presParOf" srcId="{D36F35A9-D8B2-4346-9420-B0728C181655}" destId="{85E0FE02-5FD3-B141-81EF-B4073127AF72}" srcOrd="0" destOrd="0" presId="urn:microsoft.com/office/officeart/2005/8/layout/hierarchy1"/>
    <dgm:cxn modelId="{08027864-2421-9F40-AACC-473E43757333}" type="presParOf" srcId="{D36F35A9-D8B2-4346-9420-B0728C181655}" destId="{740D46E4-766D-8042-8E55-B064E3E6EDF6}" srcOrd="1" destOrd="0" presId="urn:microsoft.com/office/officeart/2005/8/layout/hierarchy1"/>
    <dgm:cxn modelId="{2DBB6C9E-55FA-1447-A061-13D3E2F69DC9}" type="presParOf" srcId="{097781AA-3C5E-C643-BDAB-5B8572BF00FB}" destId="{5DF7F9F7-D0AE-2E47-8A7E-B04ECBA7A6A2}" srcOrd="1" destOrd="0" presId="urn:microsoft.com/office/officeart/2005/8/layout/hierarchy1"/>
    <dgm:cxn modelId="{713571D5-6449-8D46-AA12-B31F7796A94A}" type="presParOf" srcId="{5DF7F9F7-D0AE-2E47-8A7E-B04ECBA7A6A2}" destId="{7D1FA9AA-17E6-7446-A1E2-7A9945A296DC}" srcOrd="0" destOrd="0" presId="urn:microsoft.com/office/officeart/2005/8/layout/hierarchy1"/>
    <dgm:cxn modelId="{0FD79F04-0E07-0543-8755-986EC849A6E5}" type="presParOf" srcId="{5DF7F9F7-D0AE-2E47-8A7E-B04ECBA7A6A2}" destId="{1C299315-BEF1-D64D-9820-AB87C1A2D4B3}" srcOrd="1" destOrd="0" presId="urn:microsoft.com/office/officeart/2005/8/layout/hierarchy1"/>
    <dgm:cxn modelId="{D864D35F-A47A-B245-B0D3-B0F5793B2B6D}" type="presParOf" srcId="{1C299315-BEF1-D64D-9820-AB87C1A2D4B3}" destId="{F1C419AF-5206-D24C-88E5-9F1AA4BD30AE}" srcOrd="0" destOrd="0" presId="urn:microsoft.com/office/officeart/2005/8/layout/hierarchy1"/>
    <dgm:cxn modelId="{0F51A59D-8750-4A4F-A4EB-4F5B92CACEE0}" type="presParOf" srcId="{F1C419AF-5206-D24C-88E5-9F1AA4BD30AE}" destId="{1BB5BB44-D1D5-1742-8775-7D5ED74502D0}" srcOrd="0" destOrd="0" presId="urn:microsoft.com/office/officeart/2005/8/layout/hierarchy1"/>
    <dgm:cxn modelId="{DAC79AC6-60BC-0340-B839-29EEBAEAA73C}" type="presParOf" srcId="{F1C419AF-5206-D24C-88E5-9F1AA4BD30AE}" destId="{427BEF3A-56F8-B14D-B77C-929DC0AA79BB}" srcOrd="1" destOrd="0" presId="urn:microsoft.com/office/officeart/2005/8/layout/hierarchy1"/>
    <dgm:cxn modelId="{9B62C376-B7CF-AA4E-A046-BAA381CA04AE}" type="presParOf" srcId="{1C299315-BEF1-D64D-9820-AB87C1A2D4B3}" destId="{66290DCD-92D9-724C-B55C-547FD790BF0B}" srcOrd="1" destOrd="0" presId="urn:microsoft.com/office/officeart/2005/8/layout/hierarchy1"/>
    <dgm:cxn modelId="{8CDD8BFA-88EC-2A41-93BC-65F0F2FDD3FD}" type="presParOf" srcId="{66290DCD-92D9-724C-B55C-547FD790BF0B}" destId="{3A115499-A1FD-3E4C-9F8D-0F158E97CE78}" srcOrd="0" destOrd="0" presId="urn:microsoft.com/office/officeart/2005/8/layout/hierarchy1"/>
    <dgm:cxn modelId="{A4590E78-573E-8548-B8FE-17200E3FC199}" type="presParOf" srcId="{66290DCD-92D9-724C-B55C-547FD790BF0B}" destId="{45DA32DD-4072-1349-BF59-60A642905020}" srcOrd="1" destOrd="0" presId="urn:microsoft.com/office/officeart/2005/8/layout/hierarchy1"/>
    <dgm:cxn modelId="{BB2C474E-24DA-004C-A71B-4A1F42BE9FEF}" type="presParOf" srcId="{45DA32DD-4072-1349-BF59-60A642905020}" destId="{DC99DC6A-0D1A-9541-8830-479433990195}" srcOrd="0" destOrd="0" presId="urn:microsoft.com/office/officeart/2005/8/layout/hierarchy1"/>
    <dgm:cxn modelId="{757D63C3-A5F2-DE4F-812D-1F3DC448F84C}" type="presParOf" srcId="{DC99DC6A-0D1A-9541-8830-479433990195}" destId="{AA904E09-1F2F-DA46-886F-D49BFEBF103F}" srcOrd="0" destOrd="0" presId="urn:microsoft.com/office/officeart/2005/8/layout/hierarchy1"/>
    <dgm:cxn modelId="{EB62882A-0B3D-0042-8C76-0C732E6BAC40}" type="presParOf" srcId="{DC99DC6A-0D1A-9541-8830-479433990195}" destId="{689D78F7-EF78-E94D-BA54-BA8C64CF3837}" srcOrd="1" destOrd="0" presId="urn:microsoft.com/office/officeart/2005/8/layout/hierarchy1"/>
    <dgm:cxn modelId="{73CB5361-3B8F-8E47-854C-A9E70C3AC485}" type="presParOf" srcId="{45DA32DD-4072-1349-BF59-60A642905020}" destId="{438B9E51-8D18-DF47-BDEC-8197C00A4BEF}" srcOrd="1" destOrd="0" presId="urn:microsoft.com/office/officeart/2005/8/layout/hierarchy1"/>
    <dgm:cxn modelId="{069E77DE-CE66-E144-B601-2986DA23083F}" type="presParOf" srcId="{9AA0944A-2750-B945-9DAC-E4E9584E92FD}" destId="{8E72CF41-678A-4F4C-A020-59F9522FD70F}" srcOrd="2" destOrd="0" presId="urn:microsoft.com/office/officeart/2005/8/layout/hierarchy1"/>
    <dgm:cxn modelId="{6B852755-025F-2049-8BE2-7C05335F157A}" type="presParOf" srcId="{9AA0944A-2750-B945-9DAC-E4E9584E92FD}" destId="{B095DD68-D42D-5B41-83EF-0C2D1AED8120}" srcOrd="3" destOrd="0" presId="urn:microsoft.com/office/officeart/2005/8/layout/hierarchy1"/>
    <dgm:cxn modelId="{0AD537E3-A16B-C444-90FA-6C12D0C06230}" type="presParOf" srcId="{B095DD68-D42D-5B41-83EF-0C2D1AED8120}" destId="{9A0D2AAA-0C3F-D94A-ABF7-B69A08462B80}" srcOrd="0" destOrd="0" presId="urn:microsoft.com/office/officeart/2005/8/layout/hierarchy1"/>
    <dgm:cxn modelId="{CD12CEC0-242B-5749-9C7B-C90E4AD2502C}" type="presParOf" srcId="{9A0D2AAA-0C3F-D94A-ABF7-B69A08462B80}" destId="{F25AC4FF-7084-F944-BE11-39A575C9446E}" srcOrd="0" destOrd="0" presId="urn:microsoft.com/office/officeart/2005/8/layout/hierarchy1"/>
    <dgm:cxn modelId="{FF2A7E5F-7AA3-6840-B790-43B75ED79717}" type="presParOf" srcId="{9A0D2AAA-0C3F-D94A-ABF7-B69A08462B80}" destId="{70AB08C7-28D1-3B49-B531-67A59C337451}" srcOrd="1" destOrd="0" presId="urn:microsoft.com/office/officeart/2005/8/layout/hierarchy1"/>
    <dgm:cxn modelId="{0E4367DB-F375-2345-93B1-17BBAE4EF75A}" type="presParOf" srcId="{B095DD68-D42D-5B41-83EF-0C2D1AED8120}" destId="{8111CA93-8B2A-7345-9224-1138E9D4D848}" srcOrd="1" destOrd="0" presId="urn:microsoft.com/office/officeart/2005/8/layout/hierarchy1"/>
    <dgm:cxn modelId="{363D3741-6036-7146-A959-C91A060AD9C8}" type="presParOf" srcId="{8111CA93-8B2A-7345-9224-1138E9D4D848}" destId="{C8BA2E82-4020-2E4B-AE60-52AB16D252DA}" srcOrd="0" destOrd="0" presId="urn:microsoft.com/office/officeart/2005/8/layout/hierarchy1"/>
    <dgm:cxn modelId="{1A2F38F4-E020-E54A-9506-09F37760A141}" type="presParOf" srcId="{8111CA93-8B2A-7345-9224-1138E9D4D848}" destId="{7A024498-B17B-D34D-9EE9-7CE3B0B6F53A}" srcOrd="1" destOrd="0" presId="urn:microsoft.com/office/officeart/2005/8/layout/hierarchy1"/>
    <dgm:cxn modelId="{D1E38D99-F101-3649-8C6A-095A1209FBB7}" type="presParOf" srcId="{7A024498-B17B-D34D-9EE9-7CE3B0B6F53A}" destId="{AF6F43BC-AB00-7345-839F-8071DA3F58FB}" srcOrd="0" destOrd="0" presId="urn:microsoft.com/office/officeart/2005/8/layout/hierarchy1"/>
    <dgm:cxn modelId="{898936E6-C9F7-A74F-A6E9-29E483C189AA}" type="presParOf" srcId="{AF6F43BC-AB00-7345-839F-8071DA3F58FB}" destId="{9D639884-F99A-624F-B4DA-03DE43146C61}" srcOrd="0" destOrd="0" presId="urn:microsoft.com/office/officeart/2005/8/layout/hierarchy1"/>
    <dgm:cxn modelId="{721EC99C-D2F7-8044-B61B-335168E8E5C8}" type="presParOf" srcId="{AF6F43BC-AB00-7345-839F-8071DA3F58FB}" destId="{DC8A5239-8F8E-D84F-8C62-52E4844260EA}" srcOrd="1" destOrd="0" presId="urn:microsoft.com/office/officeart/2005/8/layout/hierarchy1"/>
    <dgm:cxn modelId="{8440217F-5253-D94B-B5BD-C68FCF05A8BE}" type="presParOf" srcId="{7A024498-B17B-D34D-9EE9-7CE3B0B6F53A}" destId="{FD5B1724-0E13-5643-9F85-81A452E74C45}" srcOrd="1" destOrd="0" presId="urn:microsoft.com/office/officeart/2005/8/layout/hierarchy1"/>
    <dgm:cxn modelId="{3908E3FE-F9B1-1441-891F-E6385B60D8CE}" type="presParOf" srcId="{8111CA93-8B2A-7345-9224-1138E9D4D848}" destId="{10400CA4-7F3C-0444-8B04-6BA06692FEA7}" srcOrd="2" destOrd="0" presId="urn:microsoft.com/office/officeart/2005/8/layout/hierarchy1"/>
    <dgm:cxn modelId="{AD769A95-B4EF-F941-9A5E-46A98CD313EA}" type="presParOf" srcId="{8111CA93-8B2A-7345-9224-1138E9D4D848}" destId="{4EEA7B2F-AD7B-3641-A2C1-E0B7F42C9C53}" srcOrd="3" destOrd="0" presId="urn:microsoft.com/office/officeart/2005/8/layout/hierarchy1"/>
    <dgm:cxn modelId="{353D68FF-712E-D64F-B78B-3AB5B0294DCE}" type="presParOf" srcId="{4EEA7B2F-AD7B-3641-A2C1-E0B7F42C9C53}" destId="{ECD5CDBE-AECB-D745-A1CB-D11BA1E3AC44}" srcOrd="0" destOrd="0" presId="urn:microsoft.com/office/officeart/2005/8/layout/hierarchy1"/>
    <dgm:cxn modelId="{43423C7A-E2A4-6A48-A01C-D1581C24C743}" type="presParOf" srcId="{ECD5CDBE-AECB-D745-A1CB-D11BA1E3AC44}" destId="{6E59670B-955F-FE48-BF89-832CCB9A58A0}" srcOrd="0" destOrd="0" presId="urn:microsoft.com/office/officeart/2005/8/layout/hierarchy1"/>
    <dgm:cxn modelId="{B61712A1-1681-DA4C-AE32-AC24506DBA4D}" type="presParOf" srcId="{ECD5CDBE-AECB-D745-A1CB-D11BA1E3AC44}" destId="{CC0A1A98-8EAC-4641-B43A-DDF4BE60CECF}" srcOrd="1" destOrd="0" presId="urn:microsoft.com/office/officeart/2005/8/layout/hierarchy1"/>
    <dgm:cxn modelId="{B0F36C6D-95F4-BC4F-B934-06BDE77E45D6}"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C3824C5C-AE0F-A14F-B8EF-DCC34C6DDF81}"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B656A91C-667D-4B40-9038-4C73C77B267C}">
          <dgm:prSet phldrT="[Text]"/>
          <dgm:spPr/>
          <dgm: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𝜏</m:t>
                    </m:r>
                  </m:oMath>
                </m:oMathPara>
              </a14:m>
              <a:endParaRPr lang="en-US" dirty="0"/>
            </a:p>
          </dgm:t>
        </dgm:pt>
      </mc:Choice>
      <mc:Fallback xmlns="">
        <dgm:pt modelId="{B656A91C-667D-4B40-9038-4C73C77B267C}">
          <dgm:prSet phldrT="[Text]"/>
          <dgm:spPr/>
          <dgm:t>
            <a:bodyPr/>
            <a:lstStyle/>
            <a:p>
              <a:pPr/>
              <a:r>
                <a:rPr lang="en-US" i="0">
                  <a:latin typeface="Cambria Math" panose="02040503050406030204" pitchFamily="18" charset="0"/>
                  <a:ea typeface="Cambria Math" panose="02040503050406030204" pitchFamily="18" charset="0"/>
                </a:rPr>
                <a:t>𝜏</a:t>
              </a:r>
              <a:endParaRPr lang="en-US" dirty="0"/>
            </a:p>
          </dgm:t>
        </dgm:pt>
      </mc:Fallback>
    </mc:AlternateContent>
    <dgm:pt modelId="{F4B5FE1A-FB50-C74E-83D5-10600A4397B7}" type="parTrans" cxnId="{70C2909F-B751-A442-BF3F-A84491E67134}">
      <dgm:prSet/>
      <dgm:spPr/>
      <dgm:t>
        <a:bodyPr/>
        <a:lstStyle/>
        <a:p>
          <a:endParaRPr lang="en-US"/>
        </a:p>
      </dgm:t>
    </dgm:pt>
    <dgm:pt modelId="{513FF686-94FC-3742-B7D2-22E34B7EC951}" type="sibTrans" cxnId="{70C2909F-B751-A442-BF3F-A84491E67134}">
      <dgm:prSet/>
      <dgm:spPr/>
      <dgm:t>
        <a:bodyPr/>
        <a:lstStyle/>
        <a:p>
          <a:endParaRPr lang="en-US"/>
        </a:p>
      </dgm:t>
    </dgm:pt>
    <mc:AlternateContent xmlns:mc="http://schemas.openxmlformats.org/markup-compatibility/2006" xmlns:a14="http://schemas.microsoft.com/office/drawing/2010/main">
      <mc:Choice Requires="a14">
        <dgm:pt modelId="{002ACB7E-345D-2641-90EF-39C816AEDFDD}"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m:oMathPara>
              </a14:m>
              <a:endParaRPr lang="en-US" dirty="0"/>
            </a:p>
          </dgm:t>
        </dgm:pt>
      </mc:Choice>
      <mc:Fallback xmlns="">
        <dgm:pt modelId="{002ACB7E-345D-2641-90EF-39C816AEDFDD}" type="asst">
          <dgm:prSet phldrT="[Text]"/>
          <dgm:spPr/>
          <dgm:t>
            <a:bodyPr/>
            <a:lstStyle/>
            <a:p>
              <a:pP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F3FDA0F3-5F22-704A-B16B-A990F729844B}" type="parTrans" cxnId="{1258457E-8C0E-8D46-85FC-067E245F5737}">
      <dgm:prSet/>
      <dgm:spPr/>
      <dgm:t>
        <a:bodyPr/>
        <a:lstStyle/>
        <a:p>
          <a:endParaRPr lang="en-US"/>
        </a:p>
      </dgm:t>
    </dgm:pt>
    <dgm:pt modelId="{3DECB144-DA45-6A4A-9A1E-FC8BE29BA18A}" type="sibTrans" cxnId="{1258457E-8C0E-8D46-85FC-067E245F5737}">
      <dgm:prSet/>
      <dgm:spPr/>
      <dgm:t>
        <a:bodyPr/>
        <a:lstStyle/>
        <a:p>
          <a:endParaRPr lang="en-US"/>
        </a:p>
      </dgm:t>
    </dgm:pt>
    <mc:AlternateContent xmlns:mc="http://schemas.openxmlformats.org/markup-compatibility/2006" xmlns:a14="http://schemas.microsoft.com/office/drawing/2010/main">
      <mc:Choice Requires="a14">
        <dgm:pt modelId="{CF6D43F7-F443-8846-93C3-050CD2802EE0}" type="asst">
          <dgm:prSet phldrT="[Text]"/>
          <dgm:spPr/>
          <dgm: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𝑑</m:t>
                    </m:r>
                  </m:oMath>
                </m:oMathPara>
              </a14:m>
              <a:endParaRPr lang="en-US" dirty="0"/>
            </a:p>
          </dgm:t>
        </dgm:pt>
      </mc:Choice>
      <mc:Fallback xmlns="">
        <dgm:pt modelId="{CF6D43F7-F443-8846-93C3-050CD2802EE0}" type="asst">
          <dgm:prSet phldrT="[Text]"/>
          <dgm:spPr/>
          <dgm:t>
            <a:bodyPr/>
            <a:lstStyle/>
            <a:p>
              <a:pPr/>
              <a:r>
                <a:rPr lang="en-US" i="0" dirty="0">
                  <a:latin typeface="Cambria Math" panose="02040503050406030204" pitchFamily="18" charset="0"/>
                </a:rPr>
                <a:t>𝑑</a:t>
              </a:r>
              <a:endParaRPr lang="en-US"/>
            </a:p>
          </dgm:t>
        </dgm:pt>
      </mc:Fallback>
    </mc:AlternateContent>
    <dgm:pt modelId="{DD04FDA0-1622-DB48-8C54-8FF6C6CC829E}" type="parTrans" cxnId="{74A77008-3E9D-284F-9635-F9E686E5915A}">
      <dgm:prSet/>
      <dgm:spPr/>
      <dgm:t>
        <a:bodyPr/>
        <a:lstStyle/>
        <a:p>
          <a:endParaRPr lang="en-US"/>
        </a:p>
      </dgm:t>
    </dgm:pt>
    <dgm:pt modelId="{F286AD69-785E-6542-8E87-7600FBA6E19A}" type="sibTrans" cxnId="{74A77008-3E9D-284F-9635-F9E686E5915A}">
      <dgm:prSet/>
      <dgm:spPr/>
      <dgm:t>
        <a:bodyPr/>
        <a:lstStyle/>
        <a:p>
          <a:endParaRPr lang="en-US"/>
        </a:p>
      </dgm:t>
    </dgm:pt>
    <mc:AlternateContent xmlns:mc="http://schemas.openxmlformats.org/markup-compatibility/2006">
      <mc:Choice xmlns:a14="http://schemas.microsoft.com/office/drawing/2010/main" Requires="a14">
        <dgm:pt modelId="{5A602DD5-3838-5743-BD12-EAE5F555FC5D}">
          <dgm:prSet phldrT="[Text]"/>
          <dgm:spPr/>
          <dgm:t>
            <a:bodyPr/>
            <a:lstStyle/>
            <a:p>
              <a:pPr/>
              <a:r>
                <a:rPr lang="en-US" i="1" dirty="0"/>
                <a:t>~</a:t>
              </a:r>
              <a14:m>
                <m:oMath xmlns:m="http://schemas.openxmlformats.org/officeDocument/2006/math">
                  <m:r>
                    <a:rPr lang="en-US" i="1" dirty="0" smtClean="0">
                      <a:latin typeface="Cambria Math" panose="02040503050406030204" pitchFamily="18" charset="0"/>
                    </a:rPr>
                    <m:t>𝑑</m:t>
                  </m:r>
                </m:oMath>
              </a14:m>
              <a:endParaRPr lang="en-US" i="1" dirty="0"/>
            </a:p>
          </dgm:t>
        </dgm:pt>
      </mc:Choice>
      <mc:Fallback>
        <dgm:pt modelId="{5A602DD5-3838-5743-BD12-EAE5F555FC5D}">
          <dgm:prSet phldrT="[Text]"/>
          <dgm:spPr/>
          <dgm:t>
            <a:bodyPr/>
            <a:lstStyle/>
            <a:p>
              <a:pPr/>
              <a:r>
                <a:rPr lang="en-US" i="1" dirty="0"/>
                <a:t>~</a:t>
              </a:r>
              <a:r>
                <a:rPr lang="en-US" i="0" dirty="0">
                  <a:latin typeface="Cambria Math" panose="02040503050406030204" pitchFamily="18" charset="0"/>
                </a:rPr>
                <a:t>𝑑</a:t>
              </a:r>
              <a:endParaRPr lang="en-US" i="1" dirty="0"/>
            </a:p>
          </dgm:t>
        </dgm:pt>
      </mc:Fallback>
    </mc:AlternateContent>
    <dgm:pt modelId="{0D8B1FA4-6AC5-E745-83B2-6BEE39297261}" type="parTrans" cxnId="{D4F3721A-F309-4240-A473-D5CA0998975B}">
      <dgm:prSet/>
      <dgm:spPr/>
      <dgm:t>
        <a:bodyPr/>
        <a:lstStyle/>
        <a:p>
          <a:endParaRPr lang="en-US"/>
        </a:p>
      </dgm:t>
    </dgm:pt>
    <dgm:pt modelId="{B6FE12AC-BE44-CB44-A7BF-98157159260A}" type="sibTrans" cxnId="{D4F3721A-F309-4240-A473-D5CA0998975B}">
      <dgm:prSet/>
      <dgm:spPr/>
      <dgm:t>
        <a:bodyPr/>
        <a:lstStyle/>
        <a:p>
          <a:endParaRPr lang="en-US"/>
        </a:p>
      </dgm:t>
    </dgm:pt>
    <mc:AlternateContent xmlns:mc="http://schemas.openxmlformats.org/markup-compatibility/2006" xmlns:a14="http://schemas.microsoft.com/office/drawing/2010/main">
      <mc:Choice Requires="a14">
        <dgm:pt modelId="{882F8818-2B37-0343-95F7-4F3A433EF456}">
          <dgm:prSet phldrT="[Text]"/>
          <dgm:spPr/>
          <dgm: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m:oMathPara>
              </a14:m>
              <a:endParaRPr lang="en-US" dirty="0"/>
            </a:p>
          </dgm:t>
        </dgm:pt>
      </mc:Choice>
      <mc:Fallback xmlns="">
        <dgm:pt modelId="{882F8818-2B37-0343-95F7-4F3A433EF456}">
          <dgm:prSet phldrT="[Text]"/>
          <dgm:spPr/>
          <dgm:t>
            <a:bodyPr/>
            <a:lstStyle/>
            <a:p>
              <a:pP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A257FF65-51C2-CC40-8451-DE19E0475CEE}" type="parTrans" cxnId="{650813E0-B1BA-C14E-A4BB-9B32970780C6}">
      <dgm:prSet/>
      <dgm:spPr/>
      <dgm:t>
        <a:bodyPr/>
        <a:lstStyle/>
        <a:p>
          <a:endParaRPr lang="en-US"/>
        </a:p>
      </dgm:t>
    </dgm:pt>
    <dgm:pt modelId="{A4B9B548-2CA1-9745-B641-D47D8252CB5A}" type="sibTrans" cxnId="{650813E0-B1BA-C14E-A4BB-9B32970780C6}">
      <dgm:prSet/>
      <dgm:spPr/>
      <dgm:t>
        <a:bodyPr/>
        <a:lstStyle/>
        <a:p>
          <a:endParaRPr lang="en-US"/>
        </a:p>
      </dgm:t>
    </dgm:pt>
    <mc:AlternateContent xmlns:mc="http://schemas.openxmlformats.org/markup-compatibility/2006" xmlns:a14="http://schemas.microsoft.com/office/drawing/2010/main">
      <mc:Choice Requires="a14">
        <dgm:pt modelId="{976EDF42-CC9C-F344-9C53-77E0291BE03A}">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a:p>
          </dgm:t>
        </dgm:pt>
      </mc:Choice>
      <mc:Fallback xmlns="">
        <dgm:pt modelId="{976EDF42-CC9C-F344-9C53-77E0291BE03A}">
          <dgm:prSet phldrT="[Text]"/>
          <dgm:spPr/>
          <dgm:t>
            <a:bodyPr/>
            <a:lstStyle/>
            <a:p>
              <a:pPr/>
              <a:r>
                <a:rPr lang="en-US" b="0" i="0">
                  <a:latin typeface="Cambria Math" panose="02040503050406030204" pitchFamily="18" charset="0"/>
                </a:rPr>
                <a:t>𝑑</a:t>
              </a:r>
              <a:endParaRPr lang="en-US"/>
            </a:p>
          </dgm:t>
        </dgm:pt>
      </mc:Fallback>
    </mc:AlternateContent>
    <dgm:pt modelId="{9736F535-5F79-B246-86F3-52538378C240}" type="parTrans" cxnId="{457CF5A1-03BC-0D4C-A11B-018B71EDAC49}">
      <dgm:prSet/>
      <dgm:spPr/>
      <dgm:t>
        <a:bodyPr/>
        <a:lstStyle/>
        <a:p>
          <a:endParaRPr lang="en-US"/>
        </a:p>
      </dgm:t>
    </dgm:pt>
    <dgm:pt modelId="{1BF753E0-4FA2-8343-B6D3-16FAEFDCB690}" type="sibTrans" cxnId="{457CF5A1-03BC-0D4C-A11B-018B71EDAC49}">
      <dgm:prSet/>
      <dgm:spPr/>
      <dgm:t>
        <a:bodyPr/>
        <a:lstStyle/>
        <a:p>
          <a:endParaRPr lang="en-US"/>
        </a:p>
      </dgm:t>
    </dgm:pt>
    <mc:AlternateContent xmlns:mc="http://schemas.openxmlformats.org/markup-compatibility/2006">
      <mc:Choice xmlns:a14="http://schemas.microsoft.com/office/drawing/2010/main" Requires="a14">
        <dgm:pt modelId="{69EE1342-84B0-C547-A2EA-222023D64136}">
          <dgm:prSet phldrT="[Text]"/>
          <dgm:spPr/>
          <dgm:t>
            <a:bodyPr/>
            <a:lstStyle/>
            <a:p>
              <a:pPr/>
              <a:r>
                <a:rPr lang="en-US" i="1" dirty="0"/>
                <a:t>~</a:t>
              </a:r>
              <a14:m>
                <m:oMath xmlns:m="http://schemas.openxmlformats.org/officeDocument/2006/math">
                  <m:r>
                    <a:rPr lang="en-US" i="1" dirty="0" smtClean="0">
                      <a:latin typeface="Cambria Math" panose="02040503050406030204" pitchFamily="18" charset="0"/>
                    </a:rPr>
                    <m:t>𝑑</m:t>
                  </m:r>
                </m:oMath>
              </a14:m>
              <a:endParaRPr lang="en-US" i="1" dirty="0"/>
            </a:p>
          </dgm:t>
        </dgm:pt>
      </mc:Choice>
      <mc:Fallback>
        <dgm:pt modelId="{69EE1342-84B0-C547-A2EA-222023D64136}">
          <dgm:prSet phldrT="[Text]"/>
          <dgm:spPr/>
          <dgm:t>
            <a:bodyPr/>
            <a:lstStyle/>
            <a:p>
              <a:pPr/>
              <a:r>
                <a:rPr lang="en-US" i="1" dirty="0"/>
                <a:t>~</a:t>
              </a:r>
              <a:r>
                <a:rPr lang="en-US" i="0" dirty="0">
                  <a:latin typeface="Cambria Math" panose="02040503050406030204" pitchFamily="18" charset="0"/>
                </a:rPr>
                <a:t>𝑑</a:t>
              </a:r>
              <a:endParaRPr lang="en-US" i="1" dirty="0"/>
            </a:p>
          </dgm:t>
        </dgm:pt>
      </mc:Fallback>
    </mc:AlternateContent>
    <dgm:pt modelId="{7C772628-0966-E643-989E-712A93279E85}" type="parTrans" cxnId="{19DAE144-9F1C-FE42-9154-3CCEBAF4F4BD}">
      <dgm:prSet/>
      <dgm:spPr/>
      <dgm:t>
        <a:bodyPr/>
        <a:lstStyle/>
        <a:p>
          <a:endParaRPr lang="en-US"/>
        </a:p>
      </dgm:t>
    </dgm:pt>
    <dgm:pt modelId="{B741174C-DB17-FB43-96DF-8CF3B856AB78}" type="sibTrans" cxnId="{19DAE144-9F1C-FE42-9154-3CCEBAF4F4BD}">
      <dgm:prSet/>
      <dgm:spPr/>
      <dgm:t>
        <a:bodyPr/>
        <a:lstStyle/>
        <a:p>
          <a:endParaRPr lang="en-US"/>
        </a:p>
      </dgm:t>
    </dgm:pt>
    <dgm:pt modelId="{8B9989FD-228E-244B-B28E-666CC864B870}" type="pres">
      <dgm:prSet presAssocID="{C3824C5C-AE0F-A14F-B8EF-DCC34C6DDF81}" presName="hierChild1" presStyleCnt="0">
        <dgm:presLayoutVars>
          <dgm:chPref val="1"/>
          <dgm:dir/>
          <dgm:animOne val="branch"/>
          <dgm:animLvl val="lvl"/>
          <dgm:resizeHandles/>
        </dgm:presLayoutVars>
      </dgm:prSet>
      <dgm:spPr/>
    </dgm:pt>
    <dgm:pt modelId="{9A4FE3BB-B708-7244-B985-77759EF51854}" type="pres">
      <dgm:prSet presAssocID="{B656A91C-667D-4B40-9038-4C73C77B267C}" presName="hierRoot1" presStyleCnt="0"/>
      <dgm:spPr/>
    </dgm:pt>
    <dgm:pt modelId="{9FFB3579-15F1-8C42-89EA-BD2A12679105}" type="pres">
      <dgm:prSet presAssocID="{B656A91C-667D-4B40-9038-4C73C77B267C}" presName="composite" presStyleCnt="0"/>
      <dgm:spPr/>
    </dgm:pt>
    <dgm:pt modelId="{A1A04958-8391-ED4E-AC28-BEABC50ED0F6}" type="pres">
      <dgm:prSet presAssocID="{B656A91C-667D-4B40-9038-4C73C77B267C}" presName="background" presStyleLbl="node0" presStyleIdx="0" presStyleCnt="1"/>
      <dgm:spPr/>
    </dgm:pt>
    <dgm:pt modelId="{6C95E3F2-7A9D-2D4C-842C-6C313559712D}" type="pres">
      <dgm:prSet presAssocID="{B656A91C-667D-4B40-9038-4C73C77B267C}" presName="text" presStyleLbl="fgAcc0" presStyleIdx="0" presStyleCnt="1">
        <dgm:presLayoutVars>
          <dgm:chPref val="3"/>
        </dgm:presLayoutVars>
      </dgm:prSet>
      <dgm:spPr/>
    </dgm:pt>
    <dgm:pt modelId="{1C773111-01D8-BD48-91D8-4A2BCEF97D20}" type="pres">
      <dgm:prSet presAssocID="{B656A91C-667D-4B40-9038-4C73C77B267C}" presName="hierChild2" presStyleCnt="0"/>
      <dgm:spPr/>
    </dgm:pt>
    <dgm:pt modelId="{D88B00EF-65A5-BD43-9B69-71F6ED390272}" type="pres">
      <dgm:prSet presAssocID="{F3FDA0F3-5F22-704A-B16B-A990F729844B}" presName="Name10" presStyleLbl="parChTrans1D2" presStyleIdx="0" presStyleCnt="2"/>
      <dgm:spPr/>
    </dgm:pt>
    <dgm:pt modelId="{7FC13AA3-BAAA-BB41-84F2-2BD75557AB58}" type="pres">
      <dgm:prSet presAssocID="{002ACB7E-345D-2641-90EF-39C816AEDFDD}" presName="hierRoot2" presStyleCnt="0"/>
      <dgm:spPr/>
    </dgm:pt>
    <dgm:pt modelId="{7449AB94-B139-E447-B123-193B6B68220E}" type="pres">
      <dgm:prSet presAssocID="{002ACB7E-345D-2641-90EF-39C816AEDFDD}" presName="composite2" presStyleCnt="0"/>
      <dgm:spPr/>
    </dgm:pt>
    <dgm:pt modelId="{24A2C43E-629D-A345-A353-2731F1B435F7}" type="pres">
      <dgm:prSet presAssocID="{002ACB7E-345D-2641-90EF-39C816AEDFDD}" presName="background2" presStyleLbl="asst1" presStyleIdx="0" presStyleCnt="2"/>
      <dgm:spPr/>
    </dgm:pt>
    <dgm:pt modelId="{834CEF05-BAE2-2341-B905-D5316CE6172E}" type="pres">
      <dgm:prSet presAssocID="{002ACB7E-345D-2641-90EF-39C816AEDFDD}" presName="text2" presStyleLbl="fgAcc2" presStyleIdx="0" presStyleCnt="2">
        <dgm:presLayoutVars>
          <dgm:chPref val="3"/>
        </dgm:presLayoutVars>
      </dgm:prSet>
      <dgm:spPr/>
    </dgm:pt>
    <dgm:pt modelId="{53C9F73A-5844-234C-B584-7A9C75FBAE31}" type="pres">
      <dgm:prSet presAssocID="{002ACB7E-345D-2641-90EF-39C816AEDFDD}" presName="hierChild3" presStyleCnt="0"/>
      <dgm:spPr/>
    </dgm:pt>
    <dgm:pt modelId="{1F1CED46-ACCD-AA42-814A-053A04E98FAC}" type="pres">
      <dgm:prSet presAssocID="{DD04FDA0-1622-DB48-8C54-8FF6C6CC829E}" presName="Name17" presStyleLbl="parChTrans1D3" presStyleIdx="0" presStyleCnt="4"/>
      <dgm:spPr/>
    </dgm:pt>
    <dgm:pt modelId="{70FC018E-1D63-1645-9413-68AA9C34BCC7}" type="pres">
      <dgm:prSet presAssocID="{CF6D43F7-F443-8846-93C3-050CD2802EE0}" presName="hierRoot3" presStyleCnt="0"/>
      <dgm:spPr/>
    </dgm:pt>
    <dgm:pt modelId="{DA7A46E7-0941-DF40-9BBD-FB5F5F26DF62}" type="pres">
      <dgm:prSet presAssocID="{CF6D43F7-F443-8846-93C3-050CD2802EE0}" presName="composite3" presStyleCnt="0"/>
      <dgm:spPr/>
    </dgm:pt>
    <dgm:pt modelId="{CCCFFB02-7E32-024E-84D2-F698F1A7D9A3}" type="pres">
      <dgm:prSet presAssocID="{CF6D43F7-F443-8846-93C3-050CD2802EE0}" presName="background3" presStyleLbl="asst1" presStyleIdx="1" presStyleCnt="2"/>
      <dgm:spPr/>
    </dgm:pt>
    <dgm:pt modelId="{0D793D31-41F4-8D41-9610-F60D714BBD60}" type="pres">
      <dgm:prSet presAssocID="{CF6D43F7-F443-8846-93C3-050CD2802EE0}" presName="text3" presStyleLbl="fgAcc3" presStyleIdx="0" presStyleCnt="4">
        <dgm:presLayoutVars>
          <dgm:chPref val="3"/>
        </dgm:presLayoutVars>
      </dgm:prSet>
      <dgm:spPr/>
    </dgm:pt>
    <dgm:pt modelId="{A54BCAA4-0BBB-A244-B9DF-8F59B53C4D4E}" type="pres">
      <dgm:prSet presAssocID="{CF6D43F7-F443-8846-93C3-050CD2802EE0}" presName="hierChild4" presStyleCnt="0"/>
      <dgm:spPr/>
    </dgm:pt>
    <dgm:pt modelId="{A7AB150D-98F3-9845-9295-C97F7C1369CC}" type="pres">
      <dgm:prSet presAssocID="{0D8B1FA4-6AC5-E745-83B2-6BEE39297261}" presName="Name17" presStyleLbl="parChTrans1D3" presStyleIdx="1" presStyleCnt="4"/>
      <dgm:spPr/>
    </dgm:pt>
    <dgm:pt modelId="{8E90F273-F4BC-964D-8190-C0EA6727F533}" type="pres">
      <dgm:prSet presAssocID="{5A602DD5-3838-5743-BD12-EAE5F555FC5D}" presName="hierRoot3" presStyleCnt="0"/>
      <dgm:spPr/>
    </dgm:pt>
    <dgm:pt modelId="{D8553DA5-2F5F-CB46-B355-7DAA3FC5E2C0}" type="pres">
      <dgm:prSet presAssocID="{5A602DD5-3838-5743-BD12-EAE5F555FC5D}" presName="composite3" presStyleCnt="0"/>
      <dgm:spPr/>
    </dgm:pt>
    <dgm:pt modelId="{A9AFAE91-E8D8-3D44-B4D2-41674D5B35A7}" type="pres">
      <dgm:prSet presAssocID="{5A602DD5-3838-5743-BD12-EAE5F555FC5D}" presName="background3" presStyleLbl="node3" presStyleIdx="0" presStyleCnt="3"/>
      <dgm:spPr/>
    </dgm:pt>
    <dgm:pt modelId="{2BC30694-52DC-C947-8ABF-186E6A5FD3EF}" type="pres">
      <dgm:prSet presAssocID="{5A602DD5-3838-5743-BD12-EAE5F555FC5D}" presName="text3" presStyleLbl="fgAcc3" presStyleIdx="1" presStyleCnt="4">
        <dgm:presLayoutVars>
          <dgm:chPref val="3"/>
        </dgm:presLayoutVars>
      </dgm:prSet>
      <dgm:spPr/>
    </dgm:pt>
    <dgm:pt modelId="{D9A0CCFC-BF5D-0F4E-AC9A-6FB3D008948D}" type="pres">
      <dgm:prSet presAssocID="{5A602DD5-3838-5743-BD12-EAE5F555FC5D}" presName="hierChild4" presStyleCnt="0"/>
      <dgm:spPr/>
    </dgm:pt>
    <dgm:pt modelId="{95305EBA-EB73-9F4B-99A8-E75702235DBE}" type="pres">
      <dgm:prSet presAssocID="{A257FF65-51C2-CC40-8451-DE19E0475CEE}" presName="Name10" presStyleLbl="parChTrans1D2" presStyleIdx="1" presStyleCnt="2"/>
      <dgm:spPr/>
    </dgm:pt>
    <dgm:pt modelId="{25C59379-B600-844E-A7AA-2690068F32DE}" type="pres">
      <dgm:prSet presAssocID="{882F8818-2B37-0343-95F7-4F3A433EF456}" presName="hierRoot2" presStyleCnt="0"/>
      <dgm:spPr/>
    </dgm:pt>
    <dgm:pt modelId="{7654AE94-2C05-C74D-A9BD-5FD7A9247537}" type="pres">
      <dgm:prSet presAssocID="{882F8818-2B37-0343-95F7-4F3A433EF456}" presName="composite2" presStyleCnt="0"/>
      <dgm:spPr/>
    </dgm:pt>
    <dgm:pt modelId="{7CBF69B0-7CDC-B243-9473-E2BB93287CFC}" type="pres">
      <dgm:prSet presAssocID="{882F8818-2B37-0343-95F7-4F3A433EF456}" presName="background2" presStyleLbl="node2" presStyleIdx="0" presStyleCnt="1"/>
      <dgm:spPr/>
    </dgm:pt>
    <dgm:pt modelId="{296C1E66-DF80-104E-A2F4-0A8BD4E72F40}" type="pres">
      <dgm:prSet presAssocID="{882F8818-2B37-0343-95F7-4F3A433EF456}" presName="text2" presStyleLbl="fgAcc2" presStyleIdx="1" presStyleCnt="2">
        <dgm:presLayoutVars>
          <dgm:chPref val="3"/>
        </dgm:presLayoutVars>
      </dgm:prSet>
      <dgm:spPr/>
    </dgm:pt>
    <dgm:pt modelId="{3A16B70F-8043-5844-87C3-DB18B6717CCB}" type="pres">
      <dgm:prSet presAssocID="{882F8818-2B37-0343-95F7-4F3A433EF456}" presName="hierChild3" presStyleCnt="0"/>
      <dgm:spPr/>
    </dgm:pt>
    <dgm:pt modelId="{018C9CAF-5D5C-F144-A8C8-D252B7EE40F3}" type="pres">
      <dgm:prSet presAssocID="{9736F535-5F79-B246-86F3-52538378C240}" presName="Name17" presStyleLbl="parChTrans1D3" presStyleIdx="2" presStyleCnt="4"/>
      <dgm:spPr/>
    </dgm:pt>
    <dgm:pt modelId="{7935EC17-AC1F-A64B-8D71-8D0C5D0DF9C4}" type="pres">
      <dgm:prSet presAssocID="{976EDF42-CC9C-F344-9C53-77E0291BE03A}" presName="hierRoot3" presStyleCnt="0"/>
      <dgm:spPr/>
    </dgm:pt>
    <dgm:pt modelId="{05B20274-F177-C74D-8858-F3BA6DCA39AB}" type="pres">
      <dgm:prSet presAssocID="{976EDF42-CC9C-F344-9C53-77E0291BE03A}" presName="composite3" presStyleCnt="0"/>
      <dgm:spPr/>
    </dgm:pt>
    <dgm:pt modelId="{B6EAC4D7-0598-4343-AB68-1F8FCE202A60}" type="pres">
      <dgm:prSet presAssocID="{976EDF42-CC9C-F344-9C53-77E0291BE03A}" presName="background3" presStyleLbl="node3" presStyleIdx="1" presStyleCnt="3"/>
      <dgm:spPr/>
    </dgm:pt>
    <dgm:pt modelId="{3D2610A2-3EDE-704D-9AB5-CCA4CC880E5D}" type="pres">
      <dgm:prSet presAssocID="{976EDF42-CC9C-F344-9C53-77E0291BE03A}" presName="text3" presStyleLbl="fgAcc3" presStyleIdx="2" presStyleCnt="4">
        <dgm:presLayoutVars>
          <dgm:chPref val="3"/>
        </dgm:presLayoutVars>
      </dgm:prSet>
      <dgm:spPr/>
    </dgm:pt>
    <dgm:pt modelId="{41F6A559-D6F4-D849-A815-BE8D93629CA3}" type="pres">
      <dgm:prSet presAssocID="{976EDF42-CC9C-F344-9C53-77E0291BE03A}" presName="hierChild4" presStyleCnt="0"/>
      <dgm:spPr/>
    </dgm:pt>
    <dgm:pt modelId="{F6DA4B86-FD0E-A24B-B40C-F8EB5D8C50D7}" type="pres">
      <dgm:prSet presAssocID="{7C772628-0966-E643-989E-712A93279E85}" presName="Name17" presStyleLbl="parChTrans1D3" presStyleIdx="3" presStyleCnt="4"/>
      <dgm:spPr/>
    </dgm:pt>
    <dgm:pt modelId="{7C806D35-BC86-C04C-958C-F3917EF5C1E5}" type="pres">
      <dgm:prSet presAssocID="{69EE1342-84B0-C547-A2EA-222023D64136}" presName="hierRoot3" presStyleCnt="0"/>
      <dgm:spPr/>
    </dgm:pt>
    <dgm:pt modelId="{E22A395C-5E21-FB42-A5F3-2FCB615969D2}" type="pres">
      <dgm:prSet presAssocID="{69EE1342-84B0-C547-A2EA-222023D64136}" presName="composite3" presStyleCnt="0"/>
      <dgm:spPr/>
    </dgm:pt>
    <dgm:pt modelId="{B87F910A-E1B5-084C-A8CB-71B60707BC8D}" type="pres">
      <dgm:prSet presAssocID="{69EE1342-84B0-C547-A2EA-222023D64136}" presName="background3" presStyleLbl="node3" presStyleIdx="2" presStyleCnt="3"/>
      <dgm:spPr/>
    </dgm:pt>
    <dgm:pt modelId="{14F3D417-4361-664E-9CAC-F7394D089421}" type="pres">
      <dgm:prSet presAssocID="{69EE1342-84B0-C547-A2EA-222023D64136}" presName="text3" presStyleLbl="fgAcc3" presStyleIdx="3" presStyleCnt="4">
        <dgm:presLayoutVars>
          <dgm:chPref val="3"/>
        </dgm:presLayoutVars>
      </dgm:prSet>
      <dgm:spPr/>
    </dgm:pt>
    <dgm:pt modelId="{298540E5-878D-B04E-8824-70337D4A7470}" type="pres">
      <dgm:prSet presAssocID="{69EE1342-84B0-C547-A2EA-222023D64136}" presName="hierChild4" presStyleCnt="0"/>
      <dgm:spPr/>
    </dgm:pt>
  </dgm:ptLst>
  <dgm:cxnLst>
    <dgm:cxn modelId="{FF39A705-8CF7-C142-90AF-34EC554C28A8}" type="presOf" srcId="{F3FDA0F3-5F22-704A-B16B-A990F729844B}" destId="{D88B00EF-65A5-BD43-9B69-71F6ED390272}" srcOrd="0" destOrd="0" presId="urn:microsoft.com/office/officeart/2005/8/layout/hierarchy1"/>
    <dgm:cxn modelId="{74A77008-3E9D-284F-9635-F9E686E5915A}" srcId="{002ACB7E-345D-2641-90EF-39C816AEDFDD}" destId="{CF6D43F7-F443-8846-93C3-050CD2802EE0}" srcOrd="0" destOrd="0" parTransId="{DD04FDA0-1622-DB48-8C54-8FF6C6CC829E}" sibTransId="{F286AD69-785E-6542-8E87-7600FBA6E19A}"/>
    <dgm:cxn modelId="{48799A0B-64A5-A744-92B1-2755BD444EC5}" type="presOf" srcId="{C3824C5C-AE0F-A14F-B8EF-DCC34C6DDF81}" destId="{8B9989FD-228E-244B-B28E-666CC864B870}" srcOrd="0" destOrd="0" presId="urn:microsoft.com/office/officeart/2005/8/layout/hierarchy1"/>
    <dgm:cxn modelId="{C1A6A011-1F22-CA4D-B760-BB1B4CC84FBA}" type="presOf" srcId="{A257FF65-51C2-CC40-8451-DE19E0475CEE}" destId="{95305EBA-EB73-9F4B-99A8-E75702235DBE}" srcOrd="0" destOrd="0" presId="urn:microsoft.com/office/officeart/2005/8/layout/hierarchy1"/>
    <dgm:cxn modelId="{385DB413-89C4-E945-8AB8-DA7CAB66CD6F}" type="presOf" srcId="{0D8B1FA4-6AC5-E745-83B2-6BEE39297261}" destId="{A7AB150D-98F3-9845-9295-C97F7C1369CC}" srcOrd="0" destOrd="0" presId="urn:microsoft.com/office/officeart/2005/8/layout/hierarchy1"/>
    <dgm:cxn modelId="{D4F3721A-F309-4240-A473-D5CA0998975B}" srcId="{002ACB7E-345D-2641-90EF-39C816AEDFDD}" destId="{5A602DD5-3838-5743-BD12-EAE5F555FC5D}" srcOrd="1" destOrd="0" parTransId="{0D8B1FA4-6AC5-E745-83B2-6BEE39297261}" sibTransId="{B6FE12AC-BE44-CB44-A7BF-98157159260A}"/>
    <dgm:cxn modelId="{19DAE144-9F1C-FE42-9154-3CCEBAF4F4BD}" srcId="{882F8818-2B37-0343-95F7-4F3A433EF456}" destId="{69EE1342-84B0-C547-A2EA-222023D64136}" srcOrd="1" destOrd="0" parTransId="{7C772628-0966-E643-989E-712A93279E85}" sibTransId="{B741174C-DB17-FB43-96DF-8CF3B856AB78}"/>
    <dgm:cxn modelId="{E50CD756-3A01-F942-A020-BDDE19FAD066}" type="presOf" srcId="{CF6D43F7-F443-8846-93C3-050CD2802EE0}" destId="{0D793D31-41F4-8D41-9610-F60D714BBD60}" srcOrd="0" destOrd="0" presId="urn:microsoft.com/office/officeart/2005/8/layout/hierarchy1"/>
    <dgm:cxn modelId="{BA6C585F-FA68-9D4E-8EF8-8455284900BF}" type="presOf" srcId="{DD04FDA0-1622-DB48-8C54-8FF6C6CC829E}" destId="{1F1CED46-ACCD-AA42-814A-053A04E98FAC}" srcOrd="0" destOrd="0" presId="urn:microsoft.com/office/officeart/2005/8/layout/hierarchy1"/>
    <dgm:cxn modelId="{B9910B61-B844-764F-9CF5-AE0568142B3C}" type="presOf" srcId="{976EDF42-CC9C-F344-9C53-77E0291BE03A}" destId="{3D2610A2-3EDE-704D-9AB5-CCA4CC880E5D}" srcOrd="0" destOrd="0" presId="urn:microsoft.com/office/officeart/2005/8/layout/hierarchy1"/>
    <dgm:cxn modelId="{B45E567B-C00B-414B-B33C-86E4FEAC5813}" type="presOf" srcId="{882F8818-2B37-0343-95F7-4F3A433EF456}" destId="{296C1E66-DF80-104E-A2F4-0A8BD4E72F40}" srcOrd="0" destOrd="0" presId="urn:microsoft.com/office/officeart/2005/8/layout/hierarchy1"/>
    <dgm:cxn modelId="{E9FC8B7D-6430-3544-858D-EBD2311B425B}" type="presOf" srcId="{B656A91C-667D-4B40-9038-4C73C77B267C}" destId="{6C95E3F2-7A9D-2D4C-842C-6C313559712D}" srcOrd="0" destOrd="0" presId="urn:microsoft.com/office/officeart/2005/8/layout/hierarchy1"/>
    <dgm:cxn modelId="{1258457E-8C0E-8D46-85FC-067E245F5737}" srcId="{B656A91C-667D-4B40-9038-4C73C77B267C}" destId="{002ACB7E-345D-2641-90EF-39C816AEDFDD}" srcOrd="0" destOrd="0" parTransId="{F3FDA0F3-5F22-704A-B16B-A990F729844B}" sibTransId="{3DECB144-DA45-6A4A-9A1E-FC8BE29BA18A}"/>
    <dgm:cxn modelId="{AC434D85-694B-7144-AB06-08D01136252C}" type="presOf" srcId="{69EE1342-84B0-C547-A2EA-222023D64136}" destId="{14F3D417-4361-664E-9CAC-F7394D089421}" srcOrd="0" destOrd="0" presId="urn:microsoft.com/office/officeart/2005/8/layout/hierarchy1"/>
    <dgm:cxn modelId="{70C2909F-B751-A442-BF3F-A84491E67134}" srcId="{C3824C5C-AE0F-A14F-B8EF-DCC34C6DDF81}" destId="{B656A91C-667D-4B40-9038-4C73C77B267C}" srcOrd="0" destOrd="0" parTransId="{F4B5FE1A-FB50-C74E-83D5-10600A4397B7}" sibTransId="{513FF686-94FC-3742-B7D2-22E34B7EC951}"/>
    <dgm:cxn modelId="{457CF5A1-03BC-0D4C-A11B-018B71EDAC49}" srcId="{882F8818-2B37-0343-95F7-4F3A433EF456}" destId="{976EDF42-CC9C-F344-9C53-77E0291BE03A}" srcOrd="0" destOrd="0" parTransId="{9736F535-5F79-B246-86F3-52538378C240}" sibTransId="{1BF753E0-4FA2-8343-B6D3-16FAEFDCB690}"/>
    <dgm:cxn modelId="{498635B5-4B72-8241-A54B-CA7C4C7CB3DD}" type="presOf" srcId="{9736F535-5F79-B246-86F3-52538378C240}" destId="{018C9CAF-5D5C-F144-A8C8-D252B7EE40F3}" srcOrd="0" destOrd="0" presId="urn:microsoft.com/office/officeart/2005/8/layout/hierarchy1"/>
    <dgm:cxn modelId="{CD74B7C1-B1C8-DA4E-A001-783D039B88ED}" type="presOf" srcId="{5A602DD5-3838-5743-BD12-EAE5F555FC5D}" destId="{2BC30694-52DC-C947-8ABF-186E6A5FD3EF}" srcOrd="0" destOrd="0" presId="urn:microsoft.com/office/officeart/2005/8/layout/hierarchy1"/>
    <dgm:cxn modelId="{144FC0CA-E7BB-394C-9EF9-D4F454D1EB75}" type="presOf" srcId="{7C772628-0966-E643-989E-712A93279E85}" destId="{F6DA4B86-FD0E-A24B-B40C-F8EB5D8C50D7}" srcOrd="0" destOrd="0" presId="urn:microsoft.com/office/officeart/2005/8/layout/hierarchy1"/>
    <dgm:cxn modelId="{650813E0-B1BA-C14E-A4BB-9B32970780C6}" srcId="{B656A91C-667D-4B40-9038-4C73C77B267C}" destId="{882F8818-2B37-0343-95F7-4F3A433EF456}" srcOrd="1" destOrd="0" parTransId="{A257FF65-51C2-CC40-8451-DE19E0475CEE}" sibTransId="{A4B9B548-2CA1-9745-B641-D47D8252CB5A}"/>
    <dgm:cxn modelId="{0204CEEA-203E-634F-9052-A238854479AF}" type="presOf" srcId="{002ACB7E-345D-2641-90EF-39C816AEDFDD}" destId="{834CEF05-BAE2-2341-B905-D5316CE6172E}" srcOrd="0" destOrd="0" presId="urn:microsoft.com/office/officeart/2005/8/layout/hierarchy1"/>
    <dgm:cxn modelId="{B5A5BCD5-DFA1-8D48-ADC2-B9903B8D6D9E}" type="presParOf" srcId="{8B9989FD-228E-244B-B28E-666CC864B870}" destId="{9A4FE3BB-B708-7244-B985-77759EF51854}" srcOrd="0" destOrd="0" presId="urn:microsoft.com/office/officeart/2005/8/layout/hierarchy1"/>
    <dgm:cxn modelId="{2052A6E8-FA80-424A-BB7D-97819178A934}" type="presParOf" srcId="{9A4FE3BB-B708-7244-B985-77759EF51854}" destId="{9FFB3579-15F1-8C42-89EA-BD2A12679105}" srcOrd="0" destOrd="0" presId="urn:microsoft.com/office/officeart/2005/8/layout/hierarchy1"/>
    <dgm:cxn modelId="{FE7A2955-E769-FC44-AEF2-31341E025C34}" type="presParOf" srcId="{9FFB3579-15F1-8C42-89EA-BD2A12679105}" destId="{A1A04958-8391-ED4E-AC28-BEABC50ED0F6}" srcOrd="0" destOrd="0" presId="urn:microsoft.com/office/officeart/2005/8/layout/hierarchy1"/>
    <dgm:cxn modelId="{F4C8DAA8-B244-8C4D-8549-9319B6CC02BB}" type="presParOf" srcId="{9FFB3579-15F1-8C42-89EA-BD2A12679105}" destId="{6C95E3F2-7A9D-2D4C-842C-6C313559712D}" srcOrd="1" destOrd="0" presId="urn:microsoft.com/office/officeart/2005/8/layout/hierarchy1"/>
    <dgm:cxn modelId="{1846491B-F8A8-F247-A6A1-E996133C588E}" type="presParOf" srcId="{9A4FE3BB-B708-7244-B985-77759EF51854}" destId="{1C773111-01D8-BD48-91D8-4A2BCEF97D20}" srcOrd="1" destOrd="0" presId="urn:microsoft.com/office/officeart/2005/8/layout/hierarchy1"/>
    <dgm:cxn modelId="{C23BD5AB-FDC3-2E48-B564-9F0CC6591392}" type="presParOf" srcId="{1C773111-01D8-BD48-91D8-4A2BCEF97D20}" destId="{D88B00EF-65A5-BD43-9B69-71F6ED390272}" srcOrd="0" destOrd="0" presId="urn:microsoft.com/office/officeart/2005/8/layout/hierarchy1"/>
    <dgm:cxn modelId="{F2B06CBE-91AE-7048-8A45-2469CD975F5E}" type="presParOf" srcId="{1C773111-01D8-BD48-91D8-4A2BCEF97D20}" destId="{7FC13AA3-BAAA-BB41-84F2-2BD75557AB58}" srcOrd="1" destOrd="0" presId="urn:microsoft.com/office/officeart/2005/8/layout/hierarchy1"/>
    <dgm:cxn modelId="{3F860DC7-A4D7-E347-BA54-DEA5DB554387}" type="presParOf" srcId="{7FC13AA3-BAAA-BB41-84F2-2BD75557AB58}" destId="{7449AB94-B139-E447-B123-193B6B68220E}" srcOrd="0" destOrd="0" presId="urn:microsoft.com/office/officeart/2005/8/layout/hierarchy1"/>
    <dgm:cxn modelId="{EF8E2E80-646F-514B-8B90-762FA7C917A5}" type="presParOf" srcId="{7449AB94-B139-E447-B123-193B6B68220E}" destId="{24A2C43E-629D-A345-A353-2731F1B435F7}" srcOrd="0" destOrd="0" presId="urn:microsoft.com/office/officeart/2005/8/layout/hierarchy1"/>
    <dgm:cxn modelId="{D0DA713A-5719-964F-9FE7-4B66195E46E5}" type="presParOf" srcId="{7449AB94-B139-E447-B123-193B6B68220E}" destId="{834CEF05-BAE2-2341-B905-D5316CE6172E}" srcOrd="1" destOrd="0" presId="urn:microsoft.com/office/officeart/2005/8/layout/hierarchy1"/>
    <dgm:cxn modelId="{4EFA0DAA-23AB-1E40-86C4-A50703D5A9CE}" type="presParOf" srcId="{7FC13AA3-BAAA-BB41-84F2-2BD75557AB58}" destId="{53C9F73A-5844-234C-B584-7A9C75FBAE31}" srcOrd="1" destOrd="0" presId="urn:microsoft.com/office/officeart/2005/8/layout/hierarchy1"/>
    <dgm:cxn modelId="{588B003F-8098-C74C-A3DF-4D4153364636}" type="presParOf" srcId="{53C9F73A-5844-234C-B584-7A9C75FBAE31}" destId="{1F1CED46-ACCD-AA42-814A-053A04E98FAC}" srcOrd="0" destOrd="0" presId="urn:microsoft.com/office/officeart/2005/8/layout/hierarchy1"/>
    <dgm:cxn modelId="{57A0239E-B0C1-CC4A-A58C-EFF50EEC0F35}" type="presParOf" srcId="{53C9F73A-5844-234C-B584-7A9C75FBAE31}" destId="{70FC018E-1D63-1645-9413-68AA9C34BCC7}" srcOrd="1" destOrd="0" presId="urn:microsoft.com/office/officeart/2005/8/layout/hierarchy1"/>
    <dgm:cxn modelId="{74331D7F-F4DD-B242-BD85-1AEB5957C2B5}" type="presParOf" srcId="{70FC018E-1D63-1645-9413-68AA9C34BCC7}" destId="{DA7A46E7-0941-DF40-9BBD-FB5F5F26DF62}" srcOrd="0" destOrd="0" presId="urn:microsoft.com/office/officeart/2005/8/layout/hierarchy1"/>
    <dgm:cxn modelId="{7CA8553D-4AA9-D54E-81FE-A8DBD8A0E516}" type="presParOf" srcId="{DA7A46E7-0941-DF40-9BBD-FB5F5F26DF62}" destId="{CCCFFB02-7E32-024E-84D2-F698F1A7D9A3}" srcOrd="0" destOrd="0" presId="urn:microsoft.com/office/officeart/2005/8/layout/hierarchy1"/>
    <dgm:cxn modelId="{B25C65B2-701F-B74B-941D-2F4921D8ED91}" type="presParOf" srcId="{DA7A46E7-0941-DF40-9BBD-FB5F5F26DF62}" destId="{0D793D31-41F4-8D41-9610-F60D714BBD60}" srcOrd="1" destOrd="0" presId="urn:microsoft.com/office/officeart/2005/8/layout/hierarchy1"/>
    <dgm:cxn modelId="{4170FDF8-706E-7242-9001-DC19573ACF1B}" type="presParOf" srcId="{70FC018E-1D63-1645-9413-68AA9C34BCC7}" destId="{A54BCAA4-0BBB-A244-B9DF-8F59B53C4D4E}" srcOrd="1" destOrd="0" presId="urn:microsoft.com/office/officeart/2005/8/layout/hierarchy1"/>
    <dgm:cxn modelId="{A1CA8629-35B8-2943-9FBF-8824F2BB7B56}" type="presParOf" srcId="{53C9F73A-5844-234C-B584-7A9C75FBAE31}" destId="{A7AB150D-98F3-9845-9295-C97F7C1369CC}" srcOrd="2" destOrd="0" presId="urn:microsoft.com/office/officeart/2005/8/layout/hierarchy1"/>
    <dgm:cxn modelId="{04B5DB59-86B0-974C-AAA4-832516EC0704}" type="presParOf" srcId="{53C9F73A-5844-234C-B584-7A9C75FBAE31}" destId="{8E90F273-F4BC-964D-8190-C0EA6727F533}" srcOrd="3" destOrd="0" presId="urn:microsoft.com/office/officeart/2005/8/layout/hierarchy1"/>
    <dgm:cxn modelId="{BC2C0D41-6B27-7047-86C7-C2A108DB2BAE}" type="presParOf" srcId="{8E90F273-F4BC-964D-8190-C0EA6727F533}" destId="{D8553DA5-2F5F-CB46-B355-7DAA3FC5E2C0}" srcOrd="0" destOrd="0" presId="urn:microsoft.com/office/officeart/2005/8/layout/hierarchy1"/>
    <dgm:cxn modelId="{0431DAF8-7590-FC4E-B9B7-05EC565421C6}" type="presParOf" srcId="{D8553DA5-2F5F-CB46-B355-7DAA3FC5E2C0}" destId="{A9AFAE91-E8D8-3D44-B4D2-41674D5B35A7}" srcOrd="0" destOrd="0" presId="urn:microsoft.com/office/officeart/2005/8/layout/hierarchy1"/>
    <dgm:cxn modelId="{DC8FE68B-91CD-F140-A530-D47F1D41D9CB}" type="presParOf" srcId="{D8553DA5-2F5F-CB46-B355-7DAA3FC5E2C0}" destId="{2BC30694-52DC-C947-8ABF-186E6A5FD3EF}" srcOrd="1" destOrd="0" presId="urn:microsoft.com/office/officeart/2005/8/layout/hierarchy1"/>
    <dgm:cxn modelId="{FD978719-1795-E147-A19A-DBCF5E0C262E}" type="presParOf" srcId="{8E90F273-F4BC-964D-8190-C0EA6727F533}" destId="{D9A0CCFC-BF5D-0F4E-AC9A-6FB3D008948D}" srcOrd="1" destOrd="0" presId="urn:microsoft.com/office/officeart/2005/8/layout/hierarchy1"/>
    <dgm:cxn modelId="{0534122F-48A2-E94D-B482-A50A983B64F7}" type="presParOf" srcId="{1C773111-01D8-BD48-91D8-4A2BCEF97D20}" destId="{95305EBA-EB73-9F4B-99A8-E75702235DBE}" srcOrd="2" destOrd="0" presId="urn:microsoft.com/office/officeart/2005/8/layout/hierarchy1"/>
    <dgm:cxn modelId="{5757C6DA-D7E3-CB48-A6F4-F422725F0F39}" type="presParOf" srcId="{1C773111-01D8-BD48-91D8-4A2BCEF97D20}" destId="{25C59379-B600-844E-A7AA-2690068F32DE}" srcOrd="3" destOrd="0" presId="urn:microsoft.com/office/officeart/2005/8/layout/hierarchy1"/>
    <dgm:cxn modelId="{4953DD60-7F42-C643-832B-EAA149462F82}" type="presParOf" srcId="{25C59379-B600-844E-A7AA-2690068F32DE}" destId="{7654AE94-2C05-C74D-A9BD-5FD7A9247537}" srcOrd="0" destOrd="0" presId="urn:microsoft.com/office/officeart/2005/8/layout/hierarchy1"/>
    <dgm:cxn modelId="{1593610E-0CDC-F545-945D-266B26BF8D36}" type="presParOf" srcId="{7654AE94-2C05-C74D-A9BD-5FD7A9247537}" destId="{7CBF69B0-7CDC-B243-9473-E2BB93287CFC}" srcOrd="0" destOrd="0" presId="urn:microsoft.com/office/officeart/2005/8/layout/hierarchy1"/>
    <dgm:cxn modelId="{5516CCFB-D77C-1D41-A710-5FB65381DA90}" type="presParOf" srcId="{7654AE94-2C05-C74D-A9BD-5FD7A9247537}" destId="{296C1E66-DF80-104E-A2F4-0A8BD4E72F40}" srcOrd="1" destOrd="0" presId="urn:microsoft.com/office/officeart/2005/8/layout/hierarchy1"/>
    <dgm:cxn modelId="{148576EE-DABD-7944-8943-A07A9CA88475}" type="presParOf" srcId="{25C59379-B600-844E-A7AA-2690068F32DE}" destId="{3A16B70F-8043-5844-87C3-DB18B6717CCB}" srcOrd="1" destOrd="0" presId="urn:microsoft.com/office/officeart/2005/8/layout/hierarchy1"/>
    <dgm:cxn modelId="{86265633-1B95-F842-876B-709A3D3C933A}" type="presParOf" srcId="{3A16B70F-8043-5844-87C3-DB18B6717CCB}" destId="{018C9CAF-5D5C-F144-A8C8-D252B7EE40F3}" srcOrd="0" destOrd="0" presId="urn:microsoft.com/office/officeart/2005/8/layout/hierarchy1"/>
    <dgm:cxn modelId="{B9376B51-A9E8-D946-8E43-1546DA592CC1}" type="presParOf" srcId="{3A16B70F-8043-5844-87C3-DB18B6717CCB}" destId="{7935EC17-AC1F-A64B-8D71-8D0C5D0DF9C4}" srcOrd="1" destOrd="0" presId="urn:microsoft.com/office/officeart/2005/8/layout/hierarchy1"/>
    <dgm:cxn modelId="{D8AF2B4B-3D08-A242-9394-FBC34750D105}" type="presParOf" srcId="{7935EC17-AC1F-A64B-8D71-8D0C5D0DF9C4}" destId="{05B20274-F177-C74D-8858-F3BA6DCA39AB}" srcOrd="0" destOrd="0" presId="urn:microsoft.com/office/officeart/2005/8/layout/hierarchy1"/>
    <dgm:cxn modelId="{1740E44A-C0BC-BF45-B508-51DB9DE35011}" type="presParOf" srcId="{05B20274-F177-C74D-8858-F3BA6DCA39AB}" destId="{B6EAC4D7-0598-4343-AB68-1F8FCE202A60}" srcOrd="0" destOrd="0" presId="urn:microsoft.com/office/officeart/2005/8/layout/hierarchy1"/>
    <dgm:cxn modelId="{C5245B41-98E4-6741-9D76-70BB56AF3952}" type="presParOf" srcId="{05B20274-F177-C74D-8858-F3BA6DCA39AB}" destId="{3D2610A2-3EDE-704D-9AB5-CCA4CC880E5D}" srcOrd="1" destOrd="0" presId="urn:microsoft.com/office/officeart/2005/8/layout/hierarchy1"/>
    <dgm:cxn modelId="{97CA0FA1-3DF7-634C-A029-704D116D394B}" type="presParOf" srcId="{7935EC17-AC1F-A64B-8D71-8D0C5D0DF9C4}" destId="{41F6A559-D6F4-D849-A815-BE8D93629CA3}" srcOrd="1" destOrd="0" presId="urn:microsoft.com/office/officeart/2005/8/layout/hierarchy1"/>
    <dgm:cxn modelId="{E332674B-5E9B-A342-A829-0D113D94B1CF}" type="presParOf" srcId="{3A16B70F-8043-5844-87C3-DB18B6717CCB}" destId="{F6DA4B86-FD0E-A24B-B40C-F8EB5D8C50D7}" srcOrd="2" destOrd="0" presId="urn:microsoft.com/office/officeart/2005/8/layout/hierarchy1"/>
    <dgm:cxn modelId="{C83BAFCF-D79E-2C47-9E06-F876B2F2FE3E}" type="presParOf" srcId="{3A16B70F-8043-5844-87C3-DB18B6717CCB}" destId="{7C806D35-BC86-C04C-958C-F3917EF5C1E5}" srcOrd="3" destOrd="0" presId="urn:microsoft.com/office/officeart/2005/8/layout/hierarchy1"/>
    <dgm:cxn modelId="{35996118-2A6C-5640-B530-7D0AC87A02A7}" type="presParOf" srcId="{7C806D35-BC86-C04C-958C-F3917EF5C1E5}" destId="{E22A395C-5E21-FB42-A5F3-2FCB615969D2}" srcOrd="0" destOrd="0" presId="urn:microsoft.com/office/officeart/2005/8/layout/hierarchy1"/>
    <dgm:cxn modelId="{8D6B278C-47AE-8F46-8FF3-AEEC852F2E3C}" type="presParOf" srcId="{E22A395C-5E21-FB42-A5F3-2FCB615969D2}" destId="{B87F910A-E1B5-084C-A8CB-71B60707BC8D}" srcOrd="0" destOrd="0" presId="urn:microsoft.com/office/officeart/2005/8/layout/hierarchy1"/>
    <dgm:cxn modelId="{6B169C46-2578-FC40-8698-8D2DBD0A8AEF}" type="presParOf" srcId="{E22A395C-5E21-FB42-A5F3-2FCB615969D2}" destId="{14F3D417-4361-664E-9CAC-F7394D089421}" srcOrd="1" destOrd="0" presId="urn:microsoft.com/office/officeart/2005/8/layout/hierarchy1"/>
    <dgm:cxn modelId="{6DA7DF76-7F6E-024F-B204-D6ED511E6A47}" type="presParOf" srcId="{7C806D35-BC86-C04C-958C-F3917EF5C1E5}" destId="{298540E5-878D-B04E-8824-70337D4A747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dgm:pt modelId="{E913C483-6AC4-4DC5-8995-2B0DB24D6EB6}" type="sibTrans" cxnId="{11D06CFE-AB40-41ED-B5D5-131AB85248A3}">
      <dgm:prSet phldrT="01" custT="1"/>
      <dgm:spPr>
        <a:blipFill>
          <a:blip xmlns:r="http://schemas.openxmlformats.org/officeDocument/2006/relationships" r:embed="rId1"/>
          <a:stretch>
            <a:fillRect b="-4478"/>
          </a:stretch>
        </a:blipFill>
      </dgm:spPr>
      <dgm:t>
        <a:bodyPr/>
        <a:lstStyle/>
        <a:p>
          <a:r>
            <a:rPr lang="en-US">
              <a:noFill/>
            </a:rPr>
            <a:t> </a:t>
          </a:r>
        </a:p>
      </dgm:t>
    </dgm:p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dgm:pt modelId="{B1A632C0-4975-4A6C-9A2B-2A5E89502DEC}" type="sibTrans" cxnId="{AD11D980-236F-4BF4-A5EB-C94EFE8DDBC7}">
      <dgm:prSet phldrT="02"/>
      <dgm:spPr>
        <a:blipFill>
          <a:blip xmlns:r="http://schemas.openxmlformats.org/officeDocument/2006/relationships" r:embed="rId2"/>
          <a:stretch>
            <a:fillRect/>
          </a:stretch>
        </a:blipFill>
      </dgm:spPr>
      <dgm:t>
        <a:bodyPr/>
        <a:lstStyle/>
        <a:p>
          <a:r>
            <a:rPr lang="en-US">
              <a:noFill/>
            </a:rPr>
            <a:t> </a:t>
          </a:r>
        </a:p>
      </dgm:t>
    </dgm:p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C3824C5C-AE0F-A14F-B8EF-DCC34C6DDF81}"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B656A91C-667D-4B40-9038-4C73C77B267C}">
      <dgm:prSet phldrT="[Text]"/>
      <dgm:spPr>
        <a:blipFill>
          <a:blip xmlns:r="http://schemas.openxmlformats.org/officeDocument/2006/relationships" r:embed="rId1"/>
          <a:stretch>
            <a:fillRect/>
          </a:stretch>
        </a:blipFill>
      </dgm:spPr>
      <dgm:t>
        <a:bodyPr/>
        <a:lstStyle/>
        <a:p>
          <a:r>
            <a:rPr lang="en-US">
              <a:noFill/>
            </a:rPr>
            <a:t> </a:t>
          </a:r>
        </a:p>
      </dgm:t>
    </dgm:pt>
    <dgm:pt modelId="{F4B5FE1A-FB50-C74E-83D5-10600A4397B7}" type="parTrans" cxnId="{70C2909F-B751-A442-BF3F-A84491E67134}">
      <dgm:prSet/>
      <dgm:spPr/>
      <dgm:t>
        <a:bodyPr/>
        <a:lstStyle/>
        <a:p>
          <a:endParaRPr lang="en-US"/>
        </a:p>
      </dgm:t>
    </dgm:pt>
    <dgm:pt modelId="{513FF686-94FC-3742-B7D2-22E34B7EC951}" type="sibTrans" cxnId="{70C2909F-B751-A442-BF3F-A84491E67134}">
      <dgm:prSet/>
      <dgm:spPr/>
      <dgm:t>
        <a:bodyPr/>
        <a:lstStyle/>
        <a:p>
          <a:endParaRPr lang="en-US"/>
        </a:p>
      </dgm:t>
    </dgm:pt>
    <dgm:pt modelId="{002ACB7E-345D-2641-90EF-39C816AEDFDD}" type="asst">
      <dgm:prSet phldrT="[Text]"/>
      <dgm:spPr>
        <a:blipFill>
          <a:blip xmlns:r="http://schemas.openxmlformats.org/officeDocument/2006/relationships" r:embed="rId2"/>
          <a:stretch>
            <a:fillRect/>
          </a:stretch>
        </a:blipFill>
      </dgm:spPr>
      <dgm:t>
        <a:bodyPr/>
        <a:lstStyle/>
        <a:p>
          <a:r>
            <a:rPr lang="en-US">
              <a:noFill/>
            </a:rPr>
            <a:t> </a:t>
          </a:r>
        </a:p>
      </dgm:t>
    </dgm:pt>
    <dgm:pt modelId="{F3FDA0F3-5F22-704A-B16B-A990F729844B}" type="parTrans" cxnId="{1258457E-8C0E-8D46-85FC-067E245F5737}">
      <dgm:prSet/>
      <dgm:spPr/>
      <dgm:t>
        <a:bodyPr/>
        <a:lstStyle/>
        <a:p>
          <a:endParaRPr lang="en-US"/>
        </a:p>
      </dgm:t>
    </dgm:pt>
    <dgm:pt modelId="{3DECB144-DA45-6A4A-9A1E-FC8BE29BA18A}" type="sibTrans" cxnId="{1258457E-8C0E-8D46-85FC-067E245F5737}">
      <dgm:prSet/>
      <dgm:spPr/>
      <dgm:t>
        <a:bodyPr/>
        <a:lstStyle/>
        <a:p>
          <a:endParaRPr lang="en-US"/>
        </a:p>
      </dgm:t>
    </dgm:pt>
    <dgm:pt modelId="{CF6D43F7-F443-8846-93C3-050CD2802EE0}" type="asst">
      <dgm:prSet phldrT="[Text]"/>
      <dgm:spPr>
        <a:blipFill>
          <a:blip xmlns:r="http://schemas.openxmlformats.org/officeDocument/2006/relationships" r:embed="rId3"/>
          <a:stretch>
            <a:fillRect/>
          </a:stretch>
        </a:blipFill>
      </dgm:spPr>
      <dgm:t>
        <a:bodyPr/>
        <a:lstStyle/>
        <a:p>
          <a:r>
            <a:rPr lang="en-US">
              <a:noFill/>
            </a:rPr>
            <a:t> </a:t>
          </a:r>
        </a:p>
      </dgm:t>
    </dgm:pt>
    <dgm:pt modelId="{DD04FDA0-1622-DB48-8C54-8FF6C6CC829E}" type="parTrans" cxnId="{74A77008-3E9D-284F-9635-F9E686E5915A}">
      <dgm:prSet/>
      <dgm:spPr/>
      <dgm:t>
        <a:bodyPr/>
        <a:lstStyle/>
        <a:p>
          <a:endParaRPr lang="en-US"/>
        </a:p>
      </dgm:t>
    </dgm:pt>
    <dgm:pt modelId="{F286AD69-785E-6542-8E87-7600FBA6E19A}" type="sibTrans" cxnId="{74A77008-3E9D-284F-9635-F9E686E5915A}">
      <dgm:prSet/>
      <dgm:spPr/>
      <dgm:t>
        <a:bodyPr/>
        <a:lstStyle/>
        <a:p>
          <a:endParaRPr lang="en-US"/>
        </a:p>
      </dgm:t>
    </dgm:pt>
    <dgm:pt modelId="{5A602DD5-3838-5743-BD12-EAE5F555FC5D}">
      <dgm:prSet phldrT="[Text]"/>
      <dgm:spPr>
        <a:blipFill>
          <a:blip xmlns:r="http://schemas.openxmlformats.org/officeDocument/2006/relationships" r:embed="rId4"/>
          <a:stretch>
            <a:fillRect/>
          </a:stretch>
        </a:blipFill>
      </dgm:spPr>
      <dgm:t>
        <a:bodyPr/>
        <a:lstStyle/>
        <a:p>
          <a:r>
            <a:rPr lang="en-US">
              <a:noFill/>
            </a:rPr>
            <a:t> </a:t>
          </a:r>
        </a:p>
      </dgm:t>
    </dgm:pt>
    <dgm:pt modelId="{0D8B1FA4-6AC5-E745-83B2-6BEE39297261}" type="parTrans" cxnId="{D4F3721A-F309-4240-A473-D5CA0998975B}">
      <dgm:prSet/>
      <dgm:spPr/>
      <dgm:t>
        <a:bodyPr/>
        <a:lstStyle/>
        <a:p>
          <a:endParaRPr lang="en-US"/>
        </a:p>
      </dgm:t>
    </dgm:pt>
    <dgm:pt modelId="{B6FE12AC-BE44-CB44-A7BF-98157159260A}" type="sibTrans" cxnId="{D4F3721A-F309-4240-A473-D5CA0998975B}">
      <dgm:prSet/>
      <dgm:spPr/>
      <dgm:t>
        <a:bodyPr/>
        <a:lstStyle/>
        <a:p>
          <a:endParaRPr lang="en-US"/>
        </a:p>
      </dgm:t>
    </dgm:pt>
    <dgm:pt modelId="{882F8818-2B37-0343-95F7-4F3A433EF456}">
      <dgm:prSet phldrT="[Text]"/>
      <dgm:spPr>
        <a:blipFill>
          <a:blip xmlns:r="http://schemas.openxmlformats.org/officeDocument/2006/relationships" r:embed="rId5"/>
          <a:stretch>
            <a:fillRect/>
          </a:stretch>
        </a:blipFill>
      </dgm:spPr>
      <dgm:t>
        <a:bodyPr/>
        <a:lstStyle/>
        <a:p>
          <a:r>
            <a:rPr lang="en-US">
              <a:noFill/>
            </a:rPr>
            <a:t> </a:t>
          </a:r>
        </a:p>
      </dgm:t>
    </dgm:pt>
    <dgm:pt modelId="{A257FF65-51C2-CC40-8451-DE19E0475CEE}" type="parTrans" cxnId="{650813E0-B1BA-C14E-A4BB-9B32970780C6}">
      <dgm:prSet/>
      <dgm:spPr/>
      <dgm:t>
        <a:bodyPr/>
        <a:lstStyle/>
        <a:p>
          <a:endParaRPr lang="en-US"/>
        </a:p>
      </dgm:t>
    </dgm:pt>
    <dgm:pt modelId="{A4B9B548-2CA1-9745-B641-D47D8252CB5A}" type="sibTrans" cxnId="{650813E0-B1BA-C14E-A4BB-9B32970780C6}">
      <dgm:prSet/>
      <dgm:spPr/>
      <dgm:t>
        <a:bodyPr/>
        <a:lstStyle/>
        <a:p>
          <a:endParaRPr lang="en-US"/>
        </a:p>
      </dgm:t>
    </dgm:pt>
    <dgm:pt modelId="{976EDF42-CC9C-F344-9C53-77E0291BE03A}">
      <dgm:prSet phldrT="[Text]"/>
      <dgm:spPr>
        <a:blipFill>
          <a:blip xmlns:r="http://schemas.openxmlformats.org/officeDocument/2006/relationships" r:embed="rId6"/>
          <a:stretch>
            <a:fillRect/>
          </a:stretch>
        </a:blipFill>
      </dgm:spPr>
      <dgm:t>
        <a:bodyPr/>
        <a:lstStyle/>
        <a:p>
          <a:r>
            <a:rPr lang="en-US">
              <a:noFill/>
            </a:rPr>
            <a:t> </a:t>
          </a:r>
        </a:p>
      </dgm:t>
    </dgm:pt>
    <dgm:pt modelId="{9736F535-5F79-B246-86F3-52538378C240}" type="parTrans" cxnId="{457CF5A1-03BC-0D4C-A11B-018B71EDAC49}">
      <dgm:prSet/>
      <dgm:spPr/>
      <dgm:t>
        <a:bodyPr/>
        <a:lstStyle/>
        <a:p>
          <a:endParaRPr lang="en-US"/>
        </a:p>
      </dgm:t>
    </dgm:pt>
    <dgm:pt modelId="{1BF753E0-4FA2-8343-B6D3-16FAEFDCB690}" type="sibTrans" cxnId="{457CF5A1-03BC-0D4C-A11B-018B71EDAC49}">
      <dgm:prSet/>
      <dgm:spPr/>
      <dgm:t>
        <a:bodyPr/>
        <a:lstStyle/>
        <a:p>
          <a:endParaRPr lang="en-US"/>
        </a:p>
      </dgm:t>
    </dgm:pt>
    <dgm:pt modelId="{69EE1342-84B0-C547-A2EA-222023D64136}">
      <dgm:prSet phldrT="[Text]"/>
      <dgm:spPr>
        <a:blipFill>
          <a:blip xmlns:r="http://schemas.openxmlformats.org/officeDocument/2006/relationships" r:embed="rId7"/>
          <a:stretch>
            <a:fillRect/>
          </a:stretch>
        </a:blipFill>
      </dgm:spPr>
      <dgm:t>
        <a:bodyPr/>
        <a:lstStyle/>
        <a:p>
          <a:r>
            <a:rPr lang="en-US">
              <a:noFill/>
            </a:rPr>
            <a:t> </a:t>
          </a:r>
        </a:p>
      </dgm:t>
    </dgm:pt>
    <dgm:pt modelId="{7C772628-0966-E643-989E-712A93279E85}" type="parTrans" cxnId="{19DAE144-9F1C-FE42-9154-3CCEBAF4F4BD}">
      <dgm:prSet/>
      <dgm:spPr/>
      <dgm:t>
        <a:bodyPr/>
        <a:lstStyle/>
        <a:p>
          <a:endParaRPr lang="en-US"/>
        </a:p>
      </dgm:t>
    </dgm:pt>
    <dgm:pt modelId="{B741174C-DB17-FB43-96DF-8CF3B856AB78}" type="sibTrans" cxnId="{19DAE144-9F1C-FE42-9154-3CCEBAF4F4BD}">
      <dgm:prSet/>
      <dgm:spPr/>
      <dgm:t>
        <a:bodyPr/>
        <a:lstStyle/>
        <a:p>
          <a:endParaRPr lang="en-US"/>
        </a:p>
      </dgm:t>
    </dgm:pt>
    <dgm:pt modelId="{8B9989FD-228E-244B-B28E-666CC864B870}" type="pres">
      <dgm:prSet presAssocID="{C3824C5C-AE0F-A14F-B8EF-DCC34C6DDF81}" presName="hierChild1" presStyleCnt="0">
        <dgm:presLayoutVars>
          <dgm:chPref val="1"/>
          <dgm:dir/>
          <dgm:animOne val="branch"/>
          <dgm:animLvl val="lvl"/>
          <dgm:resizeHandles/>
        </dgm:presLayoutVars>
      </dgm:prSet>
      <dgm:spPr/>
    </dgm:pt>
    <dgm:pt modelId="{9A4FE3BB-B708-7244-B985-77759EF51854}" type="pres">
      <dgm:prSet presAssocID="{B656A91C-667D-4B40-9038-4C73C77B267C}" presName="hierRoot1" presStyleCnt="0"/>
      <dgm:spPr/>
    </dgm:pt>
    <dgm:pt modelId="{9FFB3579-15F1-8C42-89EA-BD2A12679105}" type="pres">
      <dgm:prSet presAssocID="{B656A91C-667D-4B40-9038-4C73C77B267C}" presName="composite" presStyleCnt="0"/>
      <dgm:spPr/>
    </dgm:pt>
    <dgm:pt modelId="{A1A04958-8391-ED4E-AC28-BEABC50ED0F6}" type="pres">
      <dgm:prSet presAssocID="{B656A91C-667D-4B40-9038-4C73C77B267C}" presName="background" presStyleLbl="node0" presStyleIdx="0" presStyleCnt="1"/>
      <dgm:spPr/>
    </dgm:pt>
    <dgm:pt modelId="{6C95E3F2-7A9D-2D4C-842C-6C313559712D}" type="pres">
      <dgm:prSet presAssocID="{B656A91C-667D-4B40-9038-4C73C77B267C}" presName="text" presStyleLbl="fgAcc0" presStyleIdx="0" presStyleCnt="1">
        <dgm:presLayoutVars>
          <dgm:chPref val="3"/>
        </dgm:presLayoutVars>
      </dgm:prSet>
      <dgm:spPr/>
    </dgm:pt>
    <dgm:pt modelId="{1C773111-01D8-BD48-91D8-4A2BCEF97D20}" type="pres">
      <dgm:prSet presAssocID="{B656A91C-667D-4B40-9038-4C73C77B267C}" presName="hierChild2" presStyleCnt="0"/>
      <dgm:spPr/>
    </dgm:pt>
    <dgm:pt modelId="{D88B00EF-65A5-BD43-9B69-71F6ED390272}" type="pres">
      <dgm:prSet presAssocID="{F3FDA0F3-5F22-704A-B16B-A990F729844B}" presName="Name10" presStyleLbl="parChTrans1D2" presStyleIdx="0" presStyleCnt="2"/>
      <dgm:spPr/>
    </dgm:pt>
    <dgm:pt modelId="{7FC13AA3-BAAA-BB41-84F2-2BD75557AB58}" type="pres">
      <dgm:prSet presAssocID="{002ACB7E-345D-2641-90EF-39C816AEDFDD}" presName="hierRoot2" presStyleCnt="0"/>
      <dgm:spPr/>
    </dgm:pt>
    <dgm:pt modelId="{7449AB94-B139-E447-B123-193B6B68220E}" type="pres">
      <dgm:prSet presAssocID="{002ACB7E-345D-2641-90EF-39C816AEDFDD}" presName="composite2" presStyleCnt="0"/>
      <dgm:spPr/>
    </dgm:pt>
    <dgm:pt modelId="{24A2C43E-629D-A345-A353-2731F1B435F7}" type="pres">
      <dgm:prSet presAssocID="{002ACB7E-345D-2641-90EF-39C816AEDFDD}" presName="background2" presStyleLbl="asst1" presStyleIdx="0" presStyleCnt="2"/>
      <dgm:spPr/>
    </dgm:pt>
    <dgm:pt modelId="{834CEF05-BAE2-2341-B905-D5316CE6172E}" type="pres">
      <dgm:prSet presAssocID="{002ACB7E-345D-2641-90EF-39C816AEDFDD}" presName="text2" presStyleLbl="fgAcc2" presStyleIdx="0" presStyleCnt="2">
        <dgm:presLayoutVars>
          <dgm:chPref val="3"/>
        </dgm:presLayoutVars>
      </dgm:prSet>
      <dgm:spPr/>
    </dgm:pt>
    <dgm:pt modelId="{53C9F73A-5844-234C-B584-7A9C75FBAE31}" type="pres">
      <dgm:prSet presAssocID="{002ACB7E-345D-2641-90EF-39C816AEDFDD}" presName="hierChild3" presStyleCnt="0"/>
      <dgm:spPr/>
    </dgm:pt>
    <dgm:pt modelId="{1F1CED46-ACCD-AA42-814A-053A04E98FAC}" type="pres">
      <dgm:prSet presAssocID="{DD04FDA0-1622-DB48-8C54-8FF6C6CC829E}" presName="Name17" presStyleLbl="parChTrans1D3" presStyleIdx="0" presStyleCnt="4"/>
      <dgm:spPr/>
    </dgm:pt>
    <dgm:pt modelId="{70FC018E-1D63-1645-9413-68AA9C34BCC7}" type="pres">
      <dgm:prSet presAssocID="{CF6D43F7-F443-8846-93C3-050CD2802EE0}" presName="hierRoot3" presStyleCnt="0"/>
      <dgm:spPr/>
    </dgm:pt>
    <dgm:pt modelId="{DA7A46E7-0941-DF40-9BBD-FB5F5F26DF62}" type="pres">
      <dgm:prSet presAssocID="{CF6D43F7-F443-8846-93C3-050CD2802EE0}" presName="composite3" presStyleCnt="0"/>
      <dgm:spPr/>
    </dgm:pt>
    <dgm:pt modelId="{CCCFFB02-7E32-024E-84D2-F698F1A7D9A3}" type="pres">
      <dgm:prSet presAssocID="{CF6D43F7-F443-8846-93C3-050CD2802EE0}" presName="background3" presStyleLbl="asst1" presStyleIdx="1" presStyleCnt="2"/>
      <dgm:spPr/>
    </dgm:pt>
    <dgm:pt modelId="{0D793D31-41F4-8D41-9610-F60D714BBD60}" type="pres">
      <dgm:prSet presAssocID="{CF6D43F7-F443-8846-93C3-050CD2802EE0}" presName="text3" presStyleLbl="fgAcc3" presStyleIdx="0" presStyleCnt="4">
        <dgm:presLayoutVars>
          <dgm:chPref val="3"/>
        </dgm:presLayoutVars>
      </dgm:prSet>
      <dgm:spPr/>
    </dgm:pt>
    <dgm:pt modelId="{A54BCAA4-0BBB-A244-B9DF-8F59B53C4D4E}" type="pres">
      <dgm:prSet presAssocID="{CF6D43F7-F443-8846-93C3-050CD2802EE0}" presName="hierChild4" presStyleCnt="0"/>
      <dgm:spPr/>
    </dgm:pt>
    <dgm:pt modelId="{A7AB150D-98F3-9845-9295-C97F7C1369CC}" type="pres">
      <dgm:prSet presAssocID="{0D8B1FA4-6AC5-E745-83B2-6BEE39297261}" presName="Name17" presStyleLbl="parChTrans1D3" presStyleIdx="1" presStyleCnt="4"/>
      <dgm:spPr/>
    </dgm:pt>
    <dgm:pt modelId="{8E90F273-F4BC-964D-8190-C0EA6727F533}" type="pres">
      <dgm:prSet presAssocID="{5A602DD5-3838-5743-BD12-EAE5F555FC5D}" presName="hierRoot3" presStyleCnt="0"/>
      <dgm:spPr/>
    </dgm:pt>
    <dgm:pt modelId="{D8553DA5-2F5F-CB46-B355-7DAA3FC5E2C0}" type="pres">
      <dgm:prSet presAssocID="{5A602DD5-3838-5743-BD12-EAE5F555FC5D}" presName="composite3" presStyleCnt="0"/>
      <dgm:spPr/>
    </dgm:pt>
    <dgm:pt modelId="{A9AFAE91-E8D8-3D44-B4D2-41674D5B35A7}" type="pres">
      <dgm:prSet presAssocID="{5A602DD5-3838-5743-BD12-EAE5F555FC5D}" presName="background3" presStyleLbl="node3" presStyleIdx="0" presStyleCnt="3"/>
      <dgm:spPr/>
    </dgm:pt>
    <dgm:pt modelId="{2BC30694-52DC-C947-8ABF-186E6A5FD3EF}" type="pres">
      <dgm:prSet presAssocID="{5A602DD5-3838-5743-BD12-EAE5F555FC5D}" presName="text3" presStyleLbl="fgAcc3" presStyleIdx="1" presStyleCnt="4">
        <dgm:presLayoutVars>
          <dgm:chPref val="3"/>
        </dgm:presLayoutVars>
      </dgm:prSet>
      <dgm:spPr/>
    </dgm:pt>
    <dgm:pt modelId="{D9A0CCFC-BF5D-0F4E-AC9A-6FB3D008948D}" type="pres">
      <dgm:prSet presAssocID="{5A602DD5-3838-5743-BD12-EAE5F555FC5D}" presName="hierChild4" presStyleCnt="0"/>
      <dgm:spPr/>
    </dgm:pt>
    <dgm:pt modelId="{95305EBA-EB73-9F4B-99A8-E75702235DBE}" type="pres">
      <dgm:prSet presAssocID="{A257FF65-51C2-CC40-8451-DE19E0475CEE}" presName="Name10" presStyleLbl="parChTrans1D2" presStyleIdx="1" presStyleCnt="2"/>
      <dgm:spPr/>
    </dgm:pt>
    <dgm:pt modelId="{25C59379-B600-844E-A7AA-2690068F32DE}" type="pres">
      <dgm:prSet presAssocID="{882F8818-2B37-0343-95F7-4F3A433EF456}" presName="hierRoot2" presStyleCnt="0"/>
      <dgm:spPr/>
    </dgm:pt>
    <dgm:pt modelId="{7654AE94-2C05-C74D-A9BD-5FD7A9247537}" type="pres">
      <dgm:prSet presAssocID="{882F8818-2B37-0343-95F7-4F3A433EF456}" presName="composite2" presStyleCnt="0"/>
      <dgm:spPr/>
    </dgm:pt>
    <dgm:pt modelId="{7CBF69B0-7CDC-B243-9473-E2BB93287CFC}" type="pres">
      <dgm:prSet presAssocID="{882F8818-2B37-0343-95F7-4F3A433EF456}" presName="background2" presStyleLbl="node2" presStyleIdx="0" presStyleCnt="1"/>
      <dgm:spPr/>
    </dgm:pt>
    <dgm:pt modelId="{296C1E66-DF80-104E-A2F4-0A8BD4E72F40}" type="pres">
      <dgm:prSet presAssocID="{882F8818-2B37-0343-95F7-4F3A433EF456}" presName="text2" presStyleLbl="fgAcc2" presStyleIdx="1" presStyleCnt="2">
        <dgm:presLayoutVars>
          <dgm:chPref val="3"/>
        </dgm:presLayoutVars>
      </dgm:prSet>
      <dgm:spPr/>
    </dgm:pt>
    <dgm:pt modelId="{3A16B70F-8043-5844-87C3-DB18B6717CCB}" type="pres">
      <dgm:prSet presAssocID="{882F8818-2B37-0343-95F7-4F3A433EF456}" presName="hierChild3" presStyleCnt="0"/>
      <dgm:spPr/>
    </dgm:pt>
    <dgm:pt modelId="{018C9CAF-5D5C-F144-A8C8-D252B7EE40F3}" type="pres">
      <dgm:prSet presAssocID="{9736F535-5F79-B246-86F3-52538378C240}" presName="Name17" presStyleLbl="parChTrans1D3" presStyleIdx="2" presStyleCnt="4"/>
      <dgm:spPr/>
    </dgm:pt>
    <dgm:pt modelId="{7935EC17-AC1F-A64B-8D71-8D0C5D0DF9C4}" type="pres">
      <dgm:prSet presAssocID="{976EDF42-CC9C-F344-9C53-77E0291BE03A}" presName="hierRoot3" presStyleCnt="0"/>
      <dgm:spPr/>
    </dgm:pt>
    <dgm:pt modelId="{05B20274-F177-C74D-8858-F3BA6DCA39AB}" type="pres">
      <dgm:prSet presAssocID="{976EDF42-CC9C-F344-9C53-77E0291BE03A}" presName="composite3" presStyleCnt="0"/>
      <dgm:spPr/>
    </dgm:pt>
    <dgm:pt modelId="{B6EAC4D7-0598-4343-AB68-1F8FCE202A60}" type="pres">
      <dgm:prSet presAssocID="{976EDF42-CC9C-F344-9C53-77E0291BE03A}" presName="background3" presStyleLbl="node3" presStyleIdx="1" presStyleCnt="3"/>
      <dgm:spPr/>
    </dgm:pt>
    <dgm:pt modelId="{3D2610A2-3EDE-704D-9AB5-CCA4CC880E5D}" type="pres">
      <dgm:prSet presAssocID="{976EDF42-CC9C-F344-9C53-77E0291BE03A}" presName="text3" presStyleLbl="fgAcc3" presStyleIdx="2" presStyleCnt="4">
        <dgm:presLayoutVars>
          <dgm:chPref val="3"/>
        </dgm:presLayoutVars>
      </dgm:prSet>
      <dgm:spPr/>
    </dgm:pt>
    <dgm:pt modelId="{41F6A559-D6F4-D849-A815-BE8D93629CA3}" type="pres">
      <dgm:prSet presAssocID="{976EDF42-CC9C-F344-9C53-77E0291BE03A}" presName="hierChild4" presStyleCnt="0"/>
      <dgm:spPr/>
    </dgm:pt>
    <dgm:pt modelId="{F6DA4B86-FD0E-A24B-B40C-F8EB5D8C50D7}" type="pres">
      <dgm:prSet presAssocID="{7C772628-0966-E643-989E-712A93279E85}" presName="Name17" presStyleLbl="parChTrans1D3" presStyleIdx="3" presStyleCnt="4"/>
      <dgm:spPr/>
    </dgm:pt>
    <dgm:pt modelId="{7C806D35-BC86-C04C-958C-F3917EF5C1E5}" type="pres">
      <dgm:prSet presAssocID="{69EE1342-84B0-C547-A2EA-222023D64136}" presName="hierRoot3" presStyleCnt="0"/>
      <dgm:spPr/>
    </dgm:pt>
    <dgm:pt modelId="{E22A395C-5E21-FB42-A5F3-2FCB615969D2}" type="pres">
      <dgm:prSet presAssocID="{69EE1342-84B0-C547-A2EA-222023D64136}" presName="composite3" presStyleCnt="0"/>
      <dgm:spPr/>
    </dgm:pt>
    <dgm:pt modelId="{B87F910A-E1B5-084C-A8CB-71B60707BC8D}" type="pres">
      <dgm:prSet presAssocID="{69EE1342-84B0-C547-A2EA-222023D64136}" presName="background3" presStyleLbl="node3" presStyleIdx="2" presStyleCnt="3"/>
      <dgm:spPr/>
    </dgm:pt>
    <dgm:pt modelId="{14F3D417-4361-664E-9CAC-F7394D089421}" type="pres">
      <dgm:prSet presAssocID="{69EE1342-84B0-C547-A2EA-222023D64136}" presName="text3" presStyleLbl="fgAcc3" presStyleIdx="3" presStyleCnt="4">
        <dgm:presLayoutVars>
          <dgm:chPref val="3"/>
        </dgm:presLayoutVars>
      </dgm:prSet>
      <dgm:spPr/>
    </dgm:pt>
    <dgm:pt modelId="{298540E5-878D-B04E-8824-70337D4A7470}" type="pres">
      <dgm:prSet presAssocID="{69EE1342-84B0-C547-A2EA-222023D64136}" presName="hierChild4" presStyleCnt="0"/>
      <dgm:spPr/>
    </dgm:pt>
  </dgm:ptLst>
  <dgm:cxnLst>
    <dgm:cxn modelId="{FF39A705-8CF7-C142-90AF-34EC554C28A8}" type="presOf" srcId="{F3FDA0F3-5F22-704A-B16B-A990F729844B}" destId="{D88B00EF-65A5-BD43-9B69-71F6ED390272}" srcOrd="0" destOrd="0" presId="urn:microsoft.com/office/officeart/2005/8/layout/hierarchy1"/>
    <dgm:cxn modelId="{74A77008-3E9D-284F-9635-F9E686E5915A}" srcId="{002ACB7E-345D-2641-90EF-39C816AEDFDD}" destId="{CF6D43F7-F443-8846-93C3-050CD2802EE0}" srcOrd="0" destOrd="0" parTransId="{DD04FDA0-1622-DB48-8C54-8FF6C6CC829E}" sibTransId="{F286AD69-785E-6542-8E87-7600FBA6E19A}"/>
    <dgm:cxn modelId="{48799A0B-64A5-A744-92B1-2755BD444EC5}" type="presOf" srcId="{C3824C5C-AE0F-A14F-B8EF-DCC34C6DDF81}" destId="{8B9989FD-228E-244B-B28E-666CC864B870}" srcOrd="0" destOrd="0" presId="urn:microsoft.com/office/officeart/2005/8/layout/hierarchy1"/>
    <dgm:cxn modelId="{C1A6A011-1F22-CA4D-B760-BB1B4CC84FBA}" type="presOf" srcId="{A257FF65-51C2-CC40-8451-DE19E0475CEE}" destId="{95305EBA-EB73-9F4B-99A8-E75702235DBE}" srcOrd="0" destOrd="0" presId="urn:microsoft.com/office/officeart/2005/8/layout/hierarchy1"/>
    <dgm:cxn modelId="{385DB413-89C4-E945-8AB8-DA7CAB66CD6F}" type="presOf" srcId="{0D8B1FA4-6AC5-E745-83B2-6BEE39297261}" destId="{A7AB150D-98F3-9845-9295-C97F7C1369CC}" srcOrd="0" destOrd="0" presId="urn:microsoft.com/office/officeart/2005/8/layout/hierarchy1"/>
    <dgm:cxn modelId="{D4F3721A-F309-4240-A473-D5CA0998975B}" srcId="{002ACB7E-345D-2641-90EF-39C816AEDFDD}" destId="{5A602DD5-3838-5743-BD12-EAE5F555FC5D}" srcOrd="1" destOrd="0" parTransId="{0D8B1FA4-6AC5-E745-83B2-6BEE39297261}" sibTransId="{B6FE12AC-BE44-CB44-A7BF-98157159260A}"/>
    <dgm:cxn modelId="{19DAE144-9F1C-FE42-9154-3CCEBAF4F4BD}" srcId="{882F8818-2B37-0343-95F7-4F3A433EF456}" destId="{69EE1342-84B0-C547-A2EA-222023D64136}" srcOrd="1" destOrd="0" parTransId="{7C772628-0966-E643-989E-712A93279E85}" sibTransId="{B741174C-DB17-FB43-96DF-8CF3B856AB78}"/>
    <dgm:cxn modelId="{E50CD756-3A01-F942-A020-BDDE19FAD066}" type="presOf" srcId="{CF6D43F7-F443-8846-93C3-050CD2802EE0}" destId="{0D793D31-41F4-8D41-9610-F60D714BBD60}" srcOrd="0" destOrd="0" presId="urn:microsoft.com/office/officeart/2005/8/layout/hierarchy1"/>
    <dgm:cxn modelId="{BA6C585F-FA68-9D4E-8EF8-8455284900BF}" type="presOf" srcId="{DD04FDA0-1622-DB48-8C54-8FF6C6CC829E}" destId="{1F1CED46-ACCD-AA42-814A-053A04E98FAC}" srcOrd="0" destOrd="0" presId="urn:microsoft.com/office/officeart/2005/8/layout/hierarchy1"/>
    <dgm:cxn modelId="{B9910B61-B844-764F-9CF5-AE0568142B3C}" type="presOf" srcId="{976EDF42-CC9C-F344-9C53-77E0291BE03A}" destId="{3D2610A2-3EDE-704D-9AB5-CCA4CC880E5D}" srcOrd="0" destOrd="0" presId="urn:microsoft.com/office/officeart/2005/8/layout/hierarchy1"/>
    <dgm:cxn modelId="{B45E567B-C00B-414B-B33C-86E4FEAC5813}" type="presOf" srcId="{882F8818-2B37-0343-95F7-4F3A433EF456}" destId="{296C1E66-DF80-104E-A2F4-0A8BD4E72F40}" srcOrd="0" destOrd="0" presId="urn:microsoft.com/office/officeart/2005/8/layout/hierarchy1"/>
    <dgm:cxn modelId="{E9FC8B7D-6430-3544-858D-EBD2311B425B}" type="presOf" srcId="{B656A91C-667D-4B40-9038-4C73C77B267C}" destId="{6C95E3F2-7A9D-2D4C-842C-6C313559712D}" srcOrd="0" destOrd="0" presId="urn:microsoft.com/office/officeart/2005/8/layout/hierarchy1"/>
    <dgm:cxn modelId="{1258457E-8C0E-8D46-85FC-067E245F5737}" srcId="{B656A91C-667D-4B40-9038-4C73C77B267C}" destId="{002ACB7E-345D-2641-90EF-39C816AEDFDD}" srcOrd="0" destOrd="0" parTransId="{F3FDA0F3-5F22-704A-B16B-A990F729844B}" sibTransId="{3DECB144-DA45-6A4A-9A1E-FC8BE29BA18A}"/>
    <dgm:cxn modelId="{AC434D85-694B-7144-AB06-08D01136252C}" type="presOf" srcId="{69EE1342-84B0-C547-A2EA-222023D64136}" destId="{14F3D417-4361-664E-9CAC-F7394D089421}" srcOrd="0" destOrd="0" presId="urn:microsoft.com/office/officeart/2005/8/layout/hierarchy1"/>
    <dgm:cxn modelId="{70C2909F-B751-A442-BF3F-A84491E67134}" srcId="{C3824C5C-AE0F-A14F-B8EF-DCC34C6DDF81}" destId="{B656A91C-667D-4B40-9038-4C73C77B267C}" srcOrd="0" destOrd="0" parTransId="{F4B5FE1A-FB50-C74E-83D5-10600A4397B7}" sibTransId="{513FF686-94FC-3742-B7D2-22E34B7EC951}"/>
    <dgm:cxn modelId="{457CF5A1-03BC-0D4C-A11B-018B71EDAC49}" srcId="{882F8818-2B37-0343-95F7-4F3A433EF456}" destId="{976EDF42-CC9C-F344-9C53-77E0291BE03A}" srcOrd="0" destOrd="0" parTransId="{9736F535-5F79-B246-86F3-52538378C240}" sibTransId="{1BF753E0-4FA2-8343-B6D3-16FAEFDCB690}"/>
    <dgm:cxn modelId="{498635B5-4B72-8241-A54B-CA7C4C7CB3DD}" type="presOf" srcId="{9736F535-5F79-B246-86F3-52538378C240}" destId="{018C9CAF-5D5C-F144-A8C8-D252B7EE40F3}" srcOrd="0" destOrd="0" presId="urn:microsoft.com/office/officeart/2005/8/layout/hierarchy1"/>
    <dgm:cxn modelId="{CD74B7C1-B1C8-DA4E-A001-783D039B88ED}" type="presOf" srcId="{5A602DD5-3838-5743-BD12-EAE5F555FC5D}" destId="{2BC30694-52DC-C947-8ABF-186E6A5FD3EF}" srcOrd="0" destOrd="0" presId="urn:microsoft.com/office/officeart/2005/8/layout/hierarchy1"/>
    <dgm:cxn modelId="{144FC0CA-E7BB-394C-9EF9-D4F454D1EB75}" type="presOf" srcId="{7C772628-0966-E643-989E-712A93279E85}" destId="{F6DA4B86-FD0E-A24B-B40C-F8EB5D8C50D7}" srcOrd="0" destOrd="0" presId="urn:microsoft.com/office/officeart/2005/8/layout/hierarchy1"/>
    <dgm:cxn modelId="{650813E0-B1BA-C14E-A4BB-9B32970780C6}" srcId="{B656A91C-667D-4B40-9038-4C73C77B267C}" destId="{882F8818-2B37-0343-95F7-4F3A433EF456}" srcOrd="1" destOrd="0" parTransId="{A257FF65-51C2-CC40-8451-DE19E0475CEE}" sibTransId="{A4B9B548-2CA1-9745-B641-D47D8252CB5A}"/>
    <dgm:cxn modelId="{0204CEEA-203E-634F-9052-A238854479AF}" type="presOf" srcId="{002ACB7E-345D-2641-90EF-39C816AEDFDD}" destId="{834CEF05-BAE2-2341-B905-D5316CE6172E}" srcOrd="0" destOrd="0" presId="urn:microsoft.com/office/officeart/2005/8/layout/hierarchy1"/>
    <dgm:cxn modelId="{B5A5BCD5-DFA1-8D48-ADC2-B9903B8D6D9E}" type="presParOf" srcId="{8B9989FD-228E-244B-B28E-666CC864B870}" destId="{9A4FE3BB-B708-7244-B985-77759EF51854}" srcOrd="0" destOrd="0" presId="urn:microsoft.com/office/officeart/2005/8/layout/hierarchy1"/>
    <dgm:cxn modelId="{2052A6E8-FA80-424A-BB7D-97819178A934}" type="presParOf" srcId="{9A4FE3BB-B708-7244-B985-77759EF51854}" destId="{9FFB3579-15F1-8C42-89EA-BD2A12679105}" srcOrd="0" destOrd="0" presId="urn:microsoft.com/office/officeart/2005/8/layout/hierarchy1"/>
    <dgm:cxn modelId="{FE7A2955-E769-FC44-AEF2-31341E025C34}" type="presParOf" srcId="{9FFB3579-15F1-8C42-89EA-BD2A12679105}" destId="{A1A04958-8391-ED4E-AC28-BEABC50ED0F6}" srcOrd="0" destOrd="0" presId="urn:microsoft.com/office/officeart/2005/8/layout/hierarchy1"/>
    <dgm:cxn modelId="{F4C8DAA8-B244-8C4D-8549-9319B6CC02BB}" type="presParOf" srcId="{9FFB3579-15F1-8C42-89EA-BD2A12679105}" destId="{6C95E3F2-7A9D-2D4C-842C-6C313559712D}" srcOrd="1" destOrd="0" presId="urn:microsoft.com/office/officeart/2005/8/layout/hierarchy1"/>
    <dgm:cxn modelId="{1846491B-F8A8-F247-A6A1-E996133C588E}" type="presParOf" srcId="{9A4FE3BB-B708-7244-B985-77759EF51854}" destId="{1C773111-01D8-BD48-91D8-4A2BCEF97D20}" srcOrd="1" destOrd="0" presId="urn:microsoft.com/office/officeart/2005/8/layout/hierarchy1"/>
    <dgm:cxn modelId="{C23BD5AB-FDC3-2E48-B564-9F0CC6591392}" type="presParOf" srcId="{1C773111-01D8-BD48-91D8-4A2BCEF97D20}" destId="{D88B00EF-65A5-BD43-9B69-71F6ED390272}" srcOrd="0" destOrd="0" presId="urn:microsoft.com/office/officeart/2005/8/layout/hierarchy1"/>
    <dgm:cxn modelId="{F2B06CBE-91AE-7048-8A45-2469CD975F5E}" type="presParOf" srcId="{1C773111-01D8-BD48-91D8-4A2BCEF97D20}" destId="{7FC13AA3-BAAA-BB41-84F2-2BD75557AB58}" srcOrd="1" destOrd="0" presId="urn:microsoft.com/office/officeart/2005/8/layout/hierarchy1"/>
    <dgm:cxn modelId="{3F860DC7-A4D7-E347-BA54-DEA5DB554387}" type="presParOf" srcId="{7FC13AA3-BAAA-BB41-84F2-2BD75557AB58}" destId="{7449AB94-B139-E447-B123-193B6B68220E}" srcOrd="0" destOrd="0" presId="urn:microsoft.com/office/officeart/2005/8/layout/hierarchy1"/>
    <dgm:cxn modelId="{EF8E2E80-646F-514B-8B90-762FA7C917A5}" type="presParOf" srcId="{7449AB94-B139-E447-B123-193B6B68220E}" destId="{24A2C43E-629D-A345-A353-2731F1B435F7}" srcOrd="0" destOrd="0" presId="urn:microsoft.com/office/officeart/2005/8/layout/hierarchy1"/>
    <dgm:cxn modelId="{D0DA713A-5719-964F-9FE7-4B66195E46E5}" type="presParOf" srcId="{7449AB94-B139-E447-B123-193B6B68220E}" destId="{834CEF05-BAE2-2341-B905-D5316CE6172E}" srcOrd="1" destOrd="0" presId="urn:microsoft.com/office/officeart/2005/8/layout/hierarchy1"/>
    <dgm:cxn modelId="{4EFA0DAA-23AB-1E40-86C4-A50703D5A9CE}" type="presParOf" srcId="{7FC13AA3-BAAA-BB41-84F2-2BD75557AB58}" destId="{53C9F73A-5844-234C-B584-7A9C75FBAE31}" srcOrd="1" destOrd="0" presId="urn:microsoft.com/office/officeart/2005/8/layout/hierarchy1"/>
    <dgm:cxn modelId="{588B003F-8098-C74C-A3DF-4D4153364636}" type="presParOf" srcId="{53C9F73A-5844-234C-B584-7A9C75FBAE31}" destId="{1F1CED46-ACCD-AA42-814A-053A04E98FAC}" srcOrd="0" destOrd="0" presId="urn:microsoft.com/office/officeart/2005/8/layout/hierarchy1"/>
    <dgm:cxn modelId="{57A0239E-B0C1-CC4A-A58C-EFF50EEC0F35}" type="presParOf" srcId="{53C9F73A-5844-234C-B584-7A9C75FBAE31}" destId="{70FC018E-1D63-1645-9413-68AA9C34BCC7}" srcOrd="1" destOrd="0" presId="urn:microsoft.com/office/officeart/2005/8/layout/hierarchy1"/>
    <dgm:cxn modelId="{74331D7F-F4DD-B242-BD85-1AEB5957C2B5}" type="presParOf" srcId="{70FC018E-1D63-1645-9413-68AA9C34BCC7}" destId="{DA7A46E7-0941-DF40-9BBD-FB5F5F26DF62}" srcOrd="0" destOrd="0" presId="urn:microsoft.com/office/officeart/2005/8/layout/hierarchy1"/>
    <dgm:cxn modelId="{7CA8553D-4AA9-D54E-81FE-A8DBD8A0E516}" type="presParOf" srcId="{DA7A46E7-0941-DF40-9BBD-FB5F5F26DF62}" destId="{CCCFFB02-7E32-024E-84D2-F698F1A7D9A3}" srcOrd="0" destOrd="0" presId="urn:microsoft.com/office/officeart/2005/8/layout/hierarchy1"/>
    <dgm:cxn modelId="{B25C65B2-701F-B74B-941D-2F4921D8ED91}" type="presParOf" srcId="{DA7A46E7-0941-DF40-9BBD-FB5F5F26DF62}" destId="{0D793D31-41F4-8D41-9610-F60D714BBD60}" srcOrd="1" destOrd="0" presId="urn:microsoft.com/office/officeart/2005/8/layout/hierarchy1"/>
    <dgm:cxn modelId="{4170FDF8-706E-7242-9001-DC19573ACF1B}" type="presParOf" srcId="{70FC018E-1D63-1645-9413-68AA9C34BCC7}" destId="{A54BCAA4-0BBB-A244-B9DF-8F59B53C4D4E}" srcOrd="1" destOrd="0" presId="urn:microsoft.com/office/officeart/2005/8/layout/hierarchy1"/>
    <dgm:cxn modelId="{A1CA8629-35B8-2943-9FBF-8824F2BB7B56}" type="presParOf" srcId="{53C9F73A-5844-234C-B584-7A9C75FBAE31}" destId="{A7AB150D-98F3-9845-9295-C97F7C1369CC}" srcOrd="2" destOrd="0" presId="urn:microsoft.com/office/officeart/2005/8/layout/hierarchy1"/>
    <dgm:cxn modelId="{04B5DB59-86B0-974C-AAA4-832516EC0704}" type="presParOf" srcId="{53C9F73A-5844-234C-B584-7A9C75FBAE31}" destId="{8E90F273-F4BC-964D-8190-C0EA6727F533}" srcOrd="3" destOrd="0" presId="urn:microsoft.com/office/officeart/2005/8/layout/hierarchy1"/>
    <dgm:cxn modelId="{BC2C0D41-6B27-7047-86C7-C2A108DB2BAE}" type="presParOf" srcId="{8E90F273-F4BC-964D-8190-C0EA6727F533}" destId="{D8553DA5-2F5F-CB46-B355-7DAA3FC5E2C0}" srcOrd="0" destOrd="0" presId="urn:microsoft.com/office/officeart/2005/8/layout/hierarchy1"/>
    <dgm:cxn modelId="{0431DAF8-7590-FC4E-B9B7-05EC565421C6}" type="presParOf" srcId="{D8553DA5-2F5F-CB46-B355-7DAA3FC5E2C0}" destId="{A9AFAE91-E8D8-3D44-B4D2-41674D5B35A7}" srcOrd="0" destOrd="0" presId="urn:microsoft.com/office/officeart/2005/8/layout/hierarchy1"/>
    <dgm:cxn modelId="{DC8FE68B-91CD-F140-A530-D47F1D41D9CB}" type="presParOf" srcId="{D8553DA5-2F5F-CB46-B355-7DAA3FC5E2C0}" destId="{2BC30694-52DC-C947-8ABF-186E6A5FD3EF}" srcOrd="1" destOrd="0" presId="urn:microsoft.com/office/officeart/2005/8/layout/hierarchy1"/>
    <dgm:cxn modelId="{FD978719-1795-E147-A19A-DBCF5E0C262E}" type="presParOf" srcId="{8E90F273-F4BC-964D-8190-C0EA6727F533}" destId="{D9A0CCFC-BF5D-0F4E-AC9A-6FB3D008948D}" srcOrd="1" destOrd="0" presId="urn:microsoft.com/office/officeart/2005/8/layout/hierarchy1"/>
    <dgm:cxn modelId="{0534122F-48A2-E94D-B482-A50A983B64F7}" type="presParOf" srcId="{1C773111-01D8-BD48-91D8-4A2BCEF97D20}" destId="{95305EBA-EB73-9F4B-99A8-E75702235DBE}" srcOrd="2" destOrd="0" presId="urn:microsoft.com/office/officeart/2005/8/layout/hierarchy1"/>
    <dgm:cxn modelId="{5757C6DA-D7E3-CB48-A6F4-F422725F0F39}" type="presParOf" srcId="{1C773111-01D8-BD48-91D8-4A2BCEF97D20}" destId="{25C59379-B600-844E-A7AA-2690068F32DE}" srcOrd="3" destOrd="0" presId="urn:microsoft.com/office/officeart/2005/8/layout/hierarchy1"/>
    <dgm:cxn modelId="{4953DD60-7F42-C643-832B-EAA149462F82}" type="presParOf" srcId="{25C59379-B600-844E-A7AA-2690068F32DE}" destId="{7654AE94-2C05-C74D-A9BD-5FD7A9247537}" srcOrd="0" destOrd="0" presId="urn:microsoft.com/office/officeart/2005/8/layout/hierarchy1"/>
    <dgm:cxn modelId="{1593610E-0CDC-F545-945D-266B26BF8D36}" type="presParOf" srcId="{7654AE94-2C05-C74D-A9BD-5FD7A9247537}" destId="{7CBF69B0-7CDC-B243-9473-E2BB93287CFC}" srcOrd="0" destOrd="0" presId="urn:microsoft.com/office/officeart/2005/8/layout/hierarchy1"/>
    <dgm:cxn modelId="{5516CCFB-D77C-1D41-A710-5FB65381DA90}" type="presParOf" srcId="{7654AE94-2C05-C74D-A9BD-5FD7A9247537}" destId="{296C1E66-DF80-104E-A2F4-0A8BD4E72F40}" srcOrd="1" destOrd="0" presId="urn:microsoft.com/office/officeart/2005/8/layout/hierarchy1"/>
    <dgm:cxn modelId="{148576EE-DABD-7944-8943-A07A9CA88475}" type="presParOf" srcId="{25C59379-B600-844E-A7AA-2690068F32DE}" destId="{3A16B70F-8043-5844-87C3-DB18B6717CCB}" srcOrd="1" destOrd="0" presId="urn:microsoft.com/office/officeart/2005/8/layout/hierarchy1"/>
    <dgm:cxn modelId="{86265633-1B95-F842-876B-709A3D3C933A}" type="presParOf" srcId="{3A16B70F-8043-5844-87C3-DB18B6717CCB}" destId="{018C9CAF-5D5C-F144-A8C8-D252B7EE40F3}" srcOrd="0" destOrd="0" presId="urn:microsoft.com/office/officeart/2005/8/layout/hierarchy1"/>
    <dgm:cxn modelId="{B9376B51-A9E8-D946-8E43-1546DA592CC1}" type="presParOf" srcId="{3A16B70F-8043-5844-87C3-DB18B6717CCB}" destId="{7935EC17-AC1F-A64B-8D71-8D0C5D0DF9C4}" srcOrd="1" destOrd="0" presId="urn:microsoft.com/office/officeart/2005/8/layout/hierarchy1"/>
    <dgm:cxn modelId="{D8AF2B4B-3D08-A242-9394-FBC34750D105}" type="presParOf" srcId="{7935EC17-AC1F-A64B-8D71-8D0C5D0DF9C4}" destId="{05B20274-F177-C74D-8858-F3BA6DCA39AB}" srcOrd="0" destOrd="0" presId="urn:microsoft.com/office/officeart/2005/8/layout/hierarchy1"/>
    <dgm:cxn modelId="{1740E44A-C0BC-BF45-B508-51DB9DE35011}" type="presParOf" srcId="{05B20274-F177-C74D-8858-F3BA6DCA39AB}" destId="{B6EAC4D7-0598-4343-AB68-1F8FCE202A60}" srcOrd="0" destOrd="0" presId="urn:microsoft.com/office/officeart/2005/8/layout/hierarchy1"/>
    <dgm:cxn modelId="{C5245B41-98E4-6741-9D76-70BB56AF3952}" type="presParOf" srcId="{05B20274-F177-C74D-8858-F3BA6DCA39AB}" destId="{3D2610A2-3EDE-704D-9AB5-CCA4CC880E5D}" srcOrd="1" destOrd="0" presId="urn:microsoft.com/office/officeart/2005/8/layout/hierarchy1"/>
    <dgm:cxn modelId="{97CA0FA1-3DF7-634C-A029-704D116D394B}" type="presParOf" srcId="{7935EC17-AC1F-A64B-8D71-8D0C5D0DF9C4}" destId="{41F6A559-D6F4-D849-A815-BE8D93629CA3}" srcOrd="1" destOrd="0" presId="urn:microsoft.com/office/officeart/2005/8/layout/hierarchy1"/>
    <dgm:cxn modelId="{E332674B-5E9B-A342-A829-0D113D94B1CF}" type="presParOf" srcId="{3A16B70F-8043-5844-87C3-DB18B6717CCB}" destId="{F6DA4B86-FD0E-A24B-B40C-F8EB5D8C50D7}" srcOrd="2" destOrd="0" presId="urn:microsoft.com/office/officeart/2005/8/layout/hierarchy1"/>
    <dgm:cxn modelId="{C83BAFCF-D79E-2C47-9E06-F876B2F2FE3E}" type="presParOf" srcId="{3A16B70F-8043-5844-87C3-DB18B6717CCB}" destId="{7C806D35-BC86-C04C-958C-F3917EF5C1E5}" srcOrd="3" destOrd="0" presId="urn:microsoft.com/office/officeart/2005/8/layout/hierarchy1"/>
    <dgm:cxn modelId="{35996118-2A6C-5640-B530-7D0AC87A02A7}" type="presParOf" srcId="{7C806D35-BC86-C04C-958C-F3917EF5C1E5}" destId="{E22A395C-5E21-FB42-A5F3-2FCB615969D2}" srcOrd="0" destOrd="0" presId="urn:microsoft.com/office/officeart/2005/8/layout/hierarchy1"/>
    <dgm:cxn modelId="{8D6B278C-47AE-8F46-8FF3-AEEC852F2E3C}" type="presParOf" srcId="{E22A395C-5E21-FB42-A5F3-2FCB615969D2}" destId="{B87F910A-E1B5-084C-A8CB-71B60707BC8D}" srcOrd="0" destOrd="0" presId="urn:microsoft.com/office/officeart/2005/8/layout/hierarchy1"/>
    <dgm:cxn modelId="{6B169C46-2578-FC40-8698-8D2DBD0A8AEF}" type="presParOf" srcId="{E22A395C-5E21-FB42-A5F3-2FCB615969D2}" destId="{14F3D417-4361-664E-9CAC-F7394D089421}" srcOrd="1" destOrd="0" presId="urn:microsoft.com/office/officeart/2005/8/layout/hierarchy1"/>
    <dgm:cxn modelId="{6DA7DF76-7F6E-024F-B204-D6ED511E6A47}" type="presParOf" srcId="{7C806D35-BC86-C04C-958C-F3917EF5C1E5}" destId="{298540E5-878D-B04E-8824-70337D4A747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𝑡</m:t>
                  </m:r>
                </m:oMath>
              </a14:m>
              <a:r>
                <a:rPr lang="en-US"/>
                <a:t> - Transferable</a:t>
              </a:r>
            </a:p>
          </dgm:t>
        </dgm:pt>
      </mc:Choice>
      <mc:Fallback xmlns="">
        <dgm:pt modelId="{28D1382A-B3E7-7A48-8BCF-0902C5319AA6}">
          <dgm:prSet phldrT="[Text]"/>
          <dgm:spPr/>
          <dgm:t>
            <a:bodyPr/>
            <a:lstStyle/>
            <a:p>
              <a:r>
                <a:rPr lang="en-US" b="0" i="0">
                  <a:latin typeface="Cambria Math" panose="02040503050406030204" pitchFamily="18" charset="0"/>
                </a:rPr>
                <a:t>𝑡</a:t>
              </a:r>
              <a:r>
                <a:rPr lang="en-US"/>
                <a:t> - Transferable</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mc:AlternateContent xmlns:mc="http://schemas.openxmlformats.org/markup-compatibility/2006" xmlns:a14="http://schemas.microsoft.com/office/drawing/2010/main">
      <mc:Choice Requires="a14">
        <dgm:pt modelId="{8F8B69EA-BAEC-7144-934F-1EE7D352A6CC}">
          <dgm:prSet/>
          <dgm:spPr/>
          <dgm:t>
            <a:bodyPr/>
            <a:lstStyle/>
            <a:p>
              <a14:m>
                <m:oMath xmlns:m="http://schemas.openxmlformats.org/officeDocument/2006/math">
                  <m:r>
                    <a:rPr lang="en-US" i="1" dirty="0" smtClean="0">
                      <a:latin typeface="Cambria Math" panose="02040503050406030204" pitchFamily="18" charset="0"/>
                    </a:rPr>
                    <m:t>𝑑</m:t>
                  </m:r>
                </m:oMath>
              </a14:m>
              <a:r>
                <a:rPr lang="en-US"/>
                <a:t> - Sub-dividable </a:t>
              </a:r>
            </a:p>
          </dgm:t>
        </dgm:pt>
      </mc:Choice>
      <mc:Fallback xmlns="">
        <dgm:pt modelId="{8F8B69EA-BAEC-7144-934F-1EE7D352A6CC}">
          <dgm:prSet/>
          <dgm:spPr/>
          <dgm:t>
            <a:bodyPr/>
            <a:lstStyle/>
            <a:p>
              <a:r>
                <a:rPr lang="en-US" i="0" dirty="0">
                  <a:latin typeface="Cambria Math" panose="02040503050406030204" pitchFamily="18" charset="0"/>
                </a:rPr>
                <a:t>𝑑</a:t>
              </a:r>
              <a:r>
                <a:rPr lang="en-US"/>
                <a:t> - Sub-dividable </a:t>
              </a:r>
            </a:p>
          </dgm:t>
        </dgm:pt>
      </mc:Fallback>
    </mc:AlternateConten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mc:AlternateContent xmlns:mc="http://schemas.openxmlformats.org/markup-compatibility/2006" xmlns:a14="http://schemas.microsoft.com/office/drawing/2010/main">
      <mc:Choice Requires="a14">
        <dgm:pt modelId="{5B9826A1-3486-2A4A-8086-5B83ECAB8BA1}">
          <dgm:prSet/>
          <dgm:spPr/>
          <dgm:t>
            <a:bodyPr/>
            <a:lstStyle/>
            <a:p>
              <a14:m>
                <m:oMath xmlns:m="http://schemas.openxmlformats.org/officeDocument/2006/math">
                  <m:r>
                    <a:rPr lang="en-US" b="0" i="1">
                      <a:latin typeface="Cambria Math" panose="02040503050406030204" pitchFamily="18" charset="0"/>
                    </a:rPr>
                    <m:t>𝑠</m:t>
                  </m:r>
                </m:oMath>
              </a14:m>
              <a:r>
                <a:rPr lang="en-US"/>
                <a:t> - Singleton</a:t>
              </a:r>
            </a:p>
          </dgm:t>
        </dgm:pt>
      </mc:Choice>
      <mc:Fallback xmlns="">
        <dgm:pt modelId="{5B9826A1-3486-2A4A-8086-5B83ECAB8BA1}">
          <dgm:prSet/>
          <dgm:spPr/>
          <dgm:t>
            <a:bodyPr/>
            <a:lstStyle/>
            <a:p>
              <a:r>
                <a:rPr lang="en-US" b="0" i="0">
                  <a:latin typeface="Cambria Math" panose="02040503050406030204" pitchFamily="18" charset="0"/>
                </a:rPr>
                <a:t>𝑠</a:t>
              </a:r>
              <a:r>
                <a:rPr lang="en-US"/>
                <a:t> - Singleton</a:t>
              </a:r>
            </a:p>
          </dgm:t>
        </dgm:pt>
      </mc:Fallback>
    </mc:AlternateConten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mc:AlternateContent xmlns:mc="http://schemas.openxmlformats.org/markup-compatibility/2006" xmlns:a14="http://schemas.microsoft.com/office/drawing/2010/main">
      <mc:Choice Requires="a14">
        <dgm:pt modelId="{32D97897-D01A-8E48-A883-35D49949C305}">
          <dgm:prSet/>
          <dgm:spPr/>
          <dgm:t>
            <a:bodyPr/>
            <a:lstStyle/>
            <a:p>
              <a14:m>
                <m:oMath xmlns:m="http://schemas.openxmlformats.org/officeDocument/2006/math">
                  <m:r>
                    <a:rPr lang="en-US" b="0" i="1">
                      <a:latin typeface="Cambria Math" panose="02040503050406030204" pitchFamily="18" charset="0"/>
                    </a:rPr>
                    <m:t>𝑚</m:t>
                  </m:r>
                </m:oMath>
              </a14:m>
              <a:r>
                <a:rPr lang="en-US"/>
                <a:t> - Mint-able</a:t>
              </a:r>
            </a:p>
          </dgm:t>
        </dgm:pt>
      </mc:Choice>
      <mc:Fallback xmlns="">
        <dgm:pt modelId="{32D97897-D01A-8E48-A883-35D49949C305}">
          <dgm:prSet/>
          <dgm:spPr/>
          <dgm:t>
            <a:bodyPr/>
            <a:lstStyle/>
            <a:p>
              <a:r>
                <a:rPr lang="en-US" b="0" i="0">
                  <a:latin typeface="Cambria Math" panose="02040503050406030204" pitchFamily="18" charset="0"/>
                </a:rPr>
                <a:t>𝑚</a:t>
              </a:r>
              <a:r>
                <a:rPr lang="en-US"/>
                <a:t> - Mint-able</a:t>
              </a:r>
            </a:p>
          </dgm:t>
        </dgm:pt>
      </mc:Fallback>
    </mc:AlternateConten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mc:AlternateContent xmlns:mc="http://schemas.openxmlformats.org/markup-compatibility/2006" xmlns:a14="http://schemas.microsoft.com/office/drawing/2010/main">
      <mc:Choice Requires="a14">
        <dgm:pt modelId="{DC73C4B6-6FFC-F848-B983-316216DDCF35}">
          <dgm:prSet/>
          <dgm:spPr/>
          <dgm:t>
            <a:bodyPr/>
            <a:lstStyle/>
            <a:p>
              <a14:m>
                <m:oMath xmlns:m="http://schemas.openxmlformats.org/officeDocument/2006/math">
                  <m:r>
                    <a:rPr lang="en-US" b="0" i="1">
                      <a:latin typeface="Cambria Math" panose="02040503050406030204" pitchFamily="18" charset="0"/>
                    </a:rPr>
                    <m:t>𝑟</m:t>
                  </m:r>
                </m:oMath>
              </a14:m>
              <a:r>
                <a:rPr lang="en-US"/>
                <a:t> - Role Support</a:t>
              </a:r>
            </a:p>
          </dgm:t>
        </dgm:pt>
      </mc:Choice>
      <mc:Fallback xmlns="">
        <dgm:pt modelId="{DC73C4B6-6FFC-F848-B983-316216DDCF35}">
          <dgm:prSet/>
          <dgm:spPr/>
          <dgm:t>
            <a:bodyPr/>
            <a:lstStyle/>
            <a:p>
              <a:r>
                <a:rPr lang="en-US" b="0" i="0">
                  <a:latin typeface="Cambria Math" panose="02040503050406030204" pitchFamily="18" charset="0"/>
                </a:rPr>
                <a:t>𝑟</a:t>
              </a:r>
              <a:r>
                <a:rPr lang="en-US"/>
                <a:t> - Role Support</a:t>
              </a:r>
            </a:p>
          </dgm:t>
        </dgm:pt>
      </mc:Fallback>
    </mc:AlternateConten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mc:AlternateContent xmlns:mc="http://schemas.openxmlformats.org/markup-compatibility/2006" xmlns:a14="http://schemas.microsoft.com/office/drawing/2010/main">
      <mc:Choice Requires="a14">
        <dgm:pt modelId="{525D4536-478A-CC4B-8717-47A989493B41}">
          <dgm:prSet/>
          <dgm:spPr/>
          <dgm:t>
            <a:bodyPr/>
            <a:lstStyle/>
            <a:p>
              <a14:m>
                <m:oMath xmlns:m="http://schemas.openxmlformats.org/officeDocument/2006/math">
                  <m:r>
                    <a:rPr lang="en-US" b="0" i="1">
                      <a:latin typeface="Cambria Math" panose="02040503050406030204" pitchFamily="18" charset="0"/>
                    </a:rPr>
                    <m:t>𝑏</m:t>
                  </m:r>
                </m:oMath>
              </a14:m>
              <a:r>
                <a:rPr lang="en-US"/>
                <a:t> - Burnable</a:t>
              </a:r>
            </a:p>
          </dgm:t>
        </dgm:pt>
      </mc:Choice>
      <mc:Fallback xmlns="">
        <dgm:pt modelId="{525D4536-478A-CC4B-8717-47A989493B41}">
          <dgm:prSet/>
          <dgm:spPr/>
          <dgm:t>
            <a:bodyPr/>
            <a:lstStyle/>
            <a:p>
              <a:r>
                <a:rPr lang="en-US" b="0" i="0">
                  <a:latin typeface="Cambria Math" panose="02040503050406030204" pitchFamily="18" charset="0"/>
                </a:rPr>
                <a:t>𝑏</a:t>
              </a:r>
              <a:r>
                <a:rPr lang="en-US"/>
                <a:t> - Burnable</a:t>
              </a:r>
            </a:p>
          </dgm:t>
        </dgm:pt>
      </mc:Fallback>
    </mc:AlternateConten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dgm:pt modelId="{28D1382A-B3E7-7A48-8BCF-0902C5319AA6}">
      <dgm:prSet phldrT="[Text]"/>
      <dgm:spPr>
        <a:blipFill>
          <a:blip xmlns:r="http://schemas.openxmlformats.org/officeDocument/2006/relationships" r:embed="rId1"/>
          <a:stretch>
            <a:fillRect t="-9524" b="-14286"/>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dgm:pt modelId="{8F8B69EA-BAEC-7144-934F-1EE7D352A6CC}">
      <dgm:prSet/>
      <dgm:spPr>
        <a:blipFill>
          <a:blip xmlns:r="http://schemas.openxmlformats.org/officeDocument/2006/relationships" r:embed="rId2"/>
          <a:stretch>
            <a:fillRect t="-10000" b="-20000"/>
          </a:stretch>
        </a:blipFill>
      </dgm:spPr>
      <dgm:t>
        <a:bodyPr/>
        <a:lstStyle/>
        <a:p>
          <a:r>
            <a:rPr lang="en-US">
              <a:noFill/>
            </a:rPr>
            <a:t> </a:t>
          </a:r>
        </a:p>
      </dgm:t>
    </dgm:p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dgm:pt modelId="{5B9826A1-3486-2A4A-8086-5B83ECAB8BA1}">
      <dgm:prSet/>
      <dgm:spPr>
        <a:blipFill>
          <a:blip xmlns:r="http://schemas.openxmlformats.org/officeDocument/2006/relationships" r:embed="rId3"/>
          <a:stretch>
            <a:fillRect t="-9524" b="-14286"/>
          </a:stretch>
        </a:blipFill>
      </dgm:spPr>
      <dgm:t>
        <a:bodyPr/>
        <a:lstStyle/>
        <a:p>
          <a:r>
            <a:rPr lang="en-US">
              <a:noFill/>
            </a:rPr>
            <a:t> </a:t>
          </a:r>
        </a:p>
      </dgm:t>
    </dgm:p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dgm:pt modelId="{32D97897-D01A-8E48-A883-35D49949C305}">
      <dgm:prSet/>
      <dgm:spPr>
        <a:blipFill>
          <a:blip xmlns:r="http://schemas.openxmlformats.org/officeDocument/2006/relationships" r:embed="rId4"/>
          <a:stretch>
            <a:fillRect t="-4762" b="-14286"/>
          </a:stretch>
        </a:blipFill>
      </dgm:spPr>
      <dgm:t>
        <a:bodyPr/>
        <a:lstStyle/>
        <a:p>
          <a:r>
            <a:rPr lang="en-US">
              <a:noFill/>
            </a:rPr>
            <a:t> </a:t>
          </a:r>
        </a:p>
      </dgm:t>
    </dgm:p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dgm:pt modelId="{DC73C4B6-6FFC-F848-B983-316216DDCF35}">
      <dgm:prSet/>
      <dgm:spPr>
        <a:blipFill>
          <a:blip xmlns:r="http://schemas.openxmlformats.org/officeDocument/2006/relationships" r:embed="rId5"/>
          <a:stretch>
            <a:fillRect t="-9524" b="-14286"/>
          </a:stretch>
        </a:blipFill>
      </dgm:spPr>
      <dgm:t>
        <a:bodyPr/>
        <a:lstStyle/>
        <a:p>
          <a:r>
            <a:rPr lang="en-US">
              <a:noFill/>
            </a:rPr>
            <a:t> </a:t>
          </a:r>
        </a:p>
      </dgm:t>
    </dgm:p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dgm:pt modelId="{525D4536-478A-CC4B-8717-47A989493B41}">
      <dgm:prSet/>
      <dgm:spPr>
        <a:blipFill>
          <a:blip xmlns:r="http://schemas.openxmlformats.org/officeDocument/2006/relationships" r:embed="rId6"/>
          <a:stretch>
            <a:fillRect t="-10000" b="-20000"/>
          </a:stretch>
        </a:blipFill>
      </dgm:spPr>
      <dgm:t>
        <a:bodyPr/>
        <a:lstStyle/>
        <a:p>
          <a:r>
            <a:rPr lang="en-US">
              <a:noFill/>
            </a:rPr>
            <a:t> </a:t>
          </a:r>
        </a:p>
      </dgm:t>
    </dgm:p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𝑆𝐶</m:t>
                  </m:r>
                </m:oMath>
              </a14:m>
              <a:r>
                <a:rPr lang="en-US"/>
                <a:t> - Supply Control</a:t>
              </a:r>
            </a:p>
          </dgm:t>
        </dgm:pt>
      </mc:Choice>
      <mc:Fallback xmlns="">
        <dgm:pt modelId="{28D1382A-B3E7-7A48-8BCF-0902C5319AA6}">
          <dgm:prSet phldrT="[Text]"/>
          <dgm:spPr/>
          <dgm:t>
            <a:bodyPr/>
            <a:lstStyle/>
            <a:p>
              <a:r>
                <a:rPr lang="en-US" b="0" i="0">
                  <a:latin typeface="Cambria Math" panose="02040503050406030204" pitchFamily="18" charset="0"/>
                </a:rPr>
                <a:t>𝑆𝐶</a:t>
              </a:r>
              <a:r>
                <a:rPr lang="en-US"/>
                <a:t> - Supply Control</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mc:AlternateContent xmlns:mc="http://schemas.openxmlformats.org/markup-compatibility/2006" xmlns:a14="http://schemas.microsoft.com/office/drawing/2010/main">
      <mc:Choice Requires="a14">
        <dgm:pt modelId="{B6D43F57-BD01-C145-AF2A-CC07F56C2DF9}">
          <dgm:prSet phldrT="[Text]"/>
          <dgm:spPr/>
          <dgm:t>
            <a:bodyPr/>
            <a:lstStyle/>
            <a:p>
              <a14:m>
                <m:oMath xmlns:m="http://schemas.openxmlformats.org/officeDocument/2006/math">
                  <m:r>
                    <a:rPr lang="en-US" b="0" i="1" smtClean="0">
                      <a:latin typeface="Cambria Math" panose="02040503050406030204" pitchFamily="18" charset="0"/>
                    </a:rPr>
                    <m:t>𝐹</m:t>
                  </m:r>
                </m:oMath>
              </a14:m>
              <a:r>
                <a:rPr lang="en-US"/>
                <a:t> - Financeable</a:t>
              </a:r>
            </a:p>
          </dgm:t>
        </dgm:pt>
      </mc:Choice>
      <mc:Fallback xmlns="">
        <dgm:pt modelId="{B6D43F57-BD01-C145-AF2A-CC07F56C2DF9}">
          <dgm:prSet phldrT="[Text]"/>
          <dgm:spPr/>
          <dgm:t>
            <a:bodyPr/>
            <a:lstStyle/>
            <a:p>
              <a:r>
                <a:rPr lang="en-US" b="0" i="0">
                  <a:latin typeface="Cambria Math" panose="02040503050406030204" pitchFamily="18" charset="0"/>
                </a:rPr>
                <a:t>𝐹</a:t>
              </a:r>
              <a:r>
                <a:rPr lang="en-US"/>
                <a:t> - Financeable</a:t>
              </a:r>
            </a:p>
          </dgm:t>
        </dgm:pt>
      </mc:Fallback>
    </mc:AlternateConten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mc:AlternateContent xmlns:mc="http://schemas.openxmlformats.org/markup-compatibility/2006" xmlns:a14="http://schemas.microsoft.com/office/drawing/2010/main">
      <mc:Choice Requires="a14">
        <dgm:pt modelId="{6A4CE84D-749A-974F-A8D0-2BC5C5232B6D}">
          <dgm:prSet phldrT="[Text]"/>
          <dgm:spPr/>
          <dgm:t>
            <a:bodyPr/>
            <a:lstStyle/>
            <a:p>
              <a14:m>
                <m:oMath xmlns:m="http://schemas.openxmlformats.org/officeDocument/2006/math">
                  <m:r>
                    <a:rPr lang="en-US" b="0" i="1" smtClean="0">
                      <a:latin typeface="Cambria Math" panose="02040503050406030204" pitchFamily="18" charset="0"/>
                    </a:rPr>
                    <m:t>𝐶</m:t>
                  </m:r>
                </m:oMath>
              </a14:m>
              <a:r>
                <a:rPr lang="en-US"/>
                <a:t> – Custodial</a:t>
              </a:r>
            </a:p>
          </dgm:t>
        </dgm:pt>
      </mc:Choice>
      <mc:Fallback xmlns="">
        <dgm:pt modelId="{6A4CE84D-749A-974F-A8D0-2BC5C5232B6D}">
          <dgm:prSet phldrT="[Text]"/>
          <dgm:spPr/>
          <dgm:t>
            <a:bodyPr/>
            <a:lstStyle/>
            <a:p>
              <a:r>
                <a:rPr lang="en-US" b="0" i="0">
                  <a:latin typeface="Cambria Math" panose="02040503050406030204" pitchFamily="18" charset="0"/>
                </a:rPr>
                <a:t>𝐶</a:t>
              </a:r>
              <a:r>
                <a:rPr lang="en-US"/>
                <a:t> – Custodial</a:t>
              </a:r>
            </a:p>
          </dgm:t>
        </dgm:pt>
      </mc:Fallback>
    </mc:AlternateConten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mc:AlternateContent xmlns:mc="http://schemas.openxmlformats.org/markup-compatibility/2006" xmlns:a14="http://schemas.microsoft.com/office/drawing/2010/main">
      <mc:Choice Requires="a14">
        <dgm:pt modelId="{CA43A6A2-D027-CE4E-816A-4AF3279FA8F4}">
          <dgm:prSet/>
          <dgm:spPr/>
          <dgm:t>
            <a:bodyPr/>
            <a:lstStyle/>
            <a:p>
              <a14:m>
                <m:oMath xmlns:m="http://schemas.openxmlformats.org/officeDocument/2006/math">
                  <m:r>
                    <a:rPr lang="en-US" b="0" i="1" smtClean="0">
                      <a:latin typeface="Cambria Math" panose="02040503050406030204" pitchFamily="18" charset="0"/>
                    </a:rPr>
                    <m:t>𝑆𝑊</m:t>
                  </m:r>
                </m:oMath>
              </a14:m>
              <a:r>
                <a:rPr lang="en-US"/>
                <a:t> - Swappable</a:t>
              </a:r>
            </a:p>
          </dgm:t>
        </dgm:pt>
      </mc:Choice>
      <mc:Fallback xmlns="">
        <dgm:pt modelId="{CA43A6A2-D027-CE4E-816A-4AF3279FA8F4}">
          <dgm:prSet/>
          <dgm:spPr/>
          <dgm:t>
            <a:bodyPr/>
            <a:lstStyle/>
            <a:p>
              <a:r>
                <a:rPr lang="en-US" b="0" i="0">
                  <a:latin typeface="Cambria Math" panose="02040503050406030204" pitchFamily="18" charset="0"/>
                </a:rPr>
                <a:t>𝑆𝑊</a:t>
              </a:r>
              <a:r>
                <a:rPr lang="en-US"/>
                <a:t> - Swappable</a:t>
              </a:r>
            </a:p>
          </dgm:t>
        </dgm:pt>
      </mc:Fallback>
    </mc:AlternateConten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dgm:pt modelId="{28D1382A-B3E7-7A48-8BCF-0902C5319AA6}">
      <dgm:prSet phldrT="[Text]"/>
      <dgm:spPr>
        <a:blipFill>
          <a:blip xmlns:r="http://schemas.openxmlformats.org/officeDocument/2006/relationships" r:embed="rId1"/>
          <a:stretch>
            <a:fillRect/>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B6D43F57-BD01-C145-AF2A-CC07F56C2DF9}">
      <dgm:prSet phldrT="[Text]"/>
      <dgm:spPr>
        <a:blipFill>
          <a:blip xmlns:r="http://schemas.openxmlformats.org/officeDocument/2006/relationships" r:embed="rId2"/>
          <a:stretch>
            <a:fillRect/>
          </a:stretch>
        </a:blipFill>
      </dgm:spPr>
      <dgm:t>
        <a:bodyPr/>
        <a:lstStyle/>
        <a:p>
          <a:r>
            <a:rPr lang="en-US">
              <a:noFill/>
            </a:rPr>
            <a:t> </a:t>
          </a:r>
        </a:p>
      </dgm:t>
    </dgm:p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dgm:pt modelId="{6A4CE84D-749A-974F-A8D0-2BC5C5232B6D}">
      <dgm:prSet phldrT="[Text]"/>
      <dgm:spPr>
        <a:blipFill>
          <a:blip xmlns:r="http://schemas.openxmlformats.org/officeDocument/2006/relationships" r:embed="rId3"/>
          <a:stretch>
            <a:fillRect/>
          </a:stretch>
        </a:blipFill>
      </dgm:spPr>
      <dgm:t>
        <a:bodyPr/>
        <a:lstStyle/>
        <a:p>
          <a:r>
            <a:rPr lang="en-US">
              <a:noFill/>
            </a:rPr>
            <a:t> </a:t>
          </a:r>
        </a:p>
      </dgm:t>
    </dgm:p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dgm:pt modelId="{CA43A6A2-D027-CE4E-816A-4AF3279FA8F4}">
      <dgm:prSet/>
      <dgm:spPr>
        <a:blipFill>
          <a:blip xmlns:r="http://schemas.openxmlformats.org/officeDocument/2006/relationships" r:embed="rId4"/>
          <a:stretch>
            <a:fillRect/>
          </a:stretch>
        </a:blipFill>
      </dgm:spPr>
      <dgm:t>
        <a:bodyPr/>
        <a:lstStyle/>
        <a:p>
          <a:r>
            <a:rPr lang="en-US">
              <a:noFill/>
            </a:rPr>
            <a:t> </a:t>
          </a:r>
        </a:p>
      </dgm:t>
    </dgm:p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mc:Choice xmlns:a14="http://schemas.microsoft.com/office/drawing/2010/main" Requires="a14">
        <dgm:pt modelId="{029F1039-8354-9141-83D5-3418ECCDA470}">
          <dgm:prSet phldrT="[Text]" custT="1"/>
          <dgm:spPr>
            <a:solidFill>
              <a:schemeClr val="accent6">
                <a:lumMod val="60000"/>
                <a:lumOff val="40000"/>
              </a:schemeClr>
            </a:solidFill>
          </dgm:spPr>
          <dgm: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m:oMathPara>
              </a14:m>
              <a:endParaRPr lang="en-US" sz="2000" dirty="0">
                <a:solidFill>
                  <a:schemeClr val="bg1"/>
                </a:solidFill>
              </a:endParaRPr>
            </a:p>
          </dgm:t>
        </dgm:pt>
      </mc:Choice>
      <mc:Fallback>
        <dgm:pt modelId="{029F1039-8354-9141-83D5-3418ECCDA470}">
          <dgm:prSet phldrT="[Text]" custT="1"/>
          <dgm:spPr>
            <a:solidFill>
              <a:schemeClr val="accent6">
                <a:lumMod val="60000"/>
                <a:lumOff val="40000"/>
              </a:schemeClr>
            </a:solidFill>
          </dgm:spPr>
          <dgm:t>
            <a:bodyPr/>
            <a:lstStyle/>
            <a:p>
              <a:pPr/>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𝜏</m:t>
                    </m:r>
                  </m:oMath>
                </m:oMathPara>
              </a14:m>
              <a:endParaRPr lang="en-US" sz="18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1800" i="0">
                  <a:solidFill>
                    <a:schemeClr val="bg1"/>
                  </a:solidFill>
                  <a:latin typeface="Cambria Math" panose="02040503050406030204" pitchFamily="18" charset="0"/>
                  <a:ea typeface="Cambria Math" panose="02040503050406030204" pitchFamily="18" charset="0"/>
                </a:rPr>
                <a:t>𝜏</a:t>
              </a:r>
              <a:endParaRPr lang="en-US" sz="18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mc:Choice xmlns:a14="http://schemas.microsoft.com/office/drawing/2010/main" Requires="a14">
        <dgm:pt modelId="{029F1039-8354-9141-83D5-3418ECCDA470}">
          <dgm:prSet phldrT="[Text]" custT="1"/>
          <dgm:spPr>
            <a:solidFill>
              <a:schemeClr val="accent6">
                <a:lumMod val="60000"/>
                <a:lumOff val="40000"/>
              </a:schemeClr>
            </a:solidFill>
          </dgm:spPr>
          <dgm:t>
            <a:bodyPr/>
            <a:lstStyle/>
            <a:p>
              <a14:m>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a14:m>
              <a:r>
                <a:rPr lang="en-US" sz="2000" dirty="0">
                  <a:solidFill>
                    <a:schemeClr val="bg1"/>
                  </a:solidFill>
                </a:rPr>
                <a:t>]+</a:t>
              </a:r>
              <a14:m>
                <m:oMath xmlns:m="http://schemas.openxmlformats.org/officeDocument/2006/math">
                  <m:r>
                    <a:rPr lang="en-US" sz="2000" i="1" dirty="0" smtClean="0">
                      <a:solidFill>
                        <a:schemeClr val="bg1"/>
                      </a:solidFill>
                      <a:latin typeface="Cambria Math" panose="02040503050406030204" pitchFamily="18" charset="0"/>
                      <a:ea typeface="Cambria Math" panose="02040503050406030204" pitchFamily="18" charset="0"/>
                    </a:rPr>
                    <m:t>𝜙</m:t>
                  </m:r>
                  <m:r>
                    <a:rPr lang="en-US" sz="2000" b="0" i="1" dirty="0" smtClean="0">
                      <a:solidFill>
                        <a:schemeClr val="bg1"/>
                      </a:solidFill>
                      <a:latin typeface="Cambria Math" panose="02040503050406030204" pitchFamily="18" charset="0"/>
                      <a:ea typeface="Cambria Math" panose="02040503050406030204" pitchFamily="18" charset="0"/>
                    </a:rPr>
                    <m:t>𝑆𝐾𝑈</m:t>
                  </m:r>
                </m:oMath>
              </a14:m>
              <a:endParaRPr lang="en-US" sz="2000" dirty="0">
                <a:solidFill>
                  <a:schemeClr val="bg1"/>
                </a:solidFill>
              </a:endParaRPr>
            </a:p>
          </dgm:t>
        </dgm:pt>
      </mc:Choice>
      <mc:Fallback>
        <dgm:pt modelId="{029F1039-8354-9141-83D5-3418ECCDA470}">
          <dgm:prSet phldrT="[Text]" custT="1"/>
          <dgm:spPr>
            <a:solidFill>
              <a:schemeClr val="accent6">
                <a:lumMod val="60000"/>
                <a:lumOff val="40000"/>
              </a:schemeClr>
            </a:solidFill>
          </dgm:spPr>
          <dgm:t>
            <a:bodyPr/>
            <a:lstStyle/>
            <a:p>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r>
                <a:rPr lang="en-US" sz="2000" dirty="0">
                  <a:solidFill>
                    <a:schemeClr val="bg1"/>
                  </a:solidFill>
                </a:rPr>
                <a:t>]+</a:t>
              </a:r>
              <a:r>
                <a:rPr lang="en-US" sz="2000" i="0" dirty="0">
                  <a:solidFill>
                    <a:schemeClr val="bg1"/>
                  </a:solidFill>
                  <a:latin typeface="Cambria Math" panose="02040503050406030204" pitchFamily="18" charset="0"/>
                  <a:ea typeface="Cambria Math" panose="02040503050406030204" pitchFamily="18" charset="0"/>
                </a:rPr>
                <a:t>𝜙</a:t>
              </a:r>
              <a:r>
                <a:rPr lang="en-US" sz="2000" b="0" i="0" dirty="0">
                  <a:solidFill>
                    <a:schemeClr val="bg1"/>
                  </a:solidFill>
                  <a:latin typeface="Cambria Math" panose="02040503050406030204" pitchFamily="18" charset="0"/>
                  <a:ea typeface="Cambria Math" panose="02040503050406030204" pitchFamily="18" charset="0"/>
                </a:rPr>
                <a:t>𝑆𝐾𝑈</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𝜏</m:t>
                    </m:r>
                  </m:oMath>
                </m:oMathPara>
              </a14:m>
              <a:endParaRPr lang="en-US" sz="18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1800" i="0">
                  <a:solidFill>
                    <a:schemeClr val="bg1"/>
                  </a:solidFill>
                  <a:latin typeface="Cambria Math" panose="02040503050406030204" pitchFamily="18" charset="0"/>
                  <a:ea typeface="Cambria Math" panose="02040503050406030204" pitchFamily="18" charset="0"/>
                </a:rPr>
                <a:t>𝜏</a:t>
              </a:r>
              <a:endParaRPr lang="en-US" sz="18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0ED1BFC4-9EF1-1B42-80AE-024F48C19E1D}">
          <dgm:prSet phldrT="[Text]" custT="1"/>
          <dgm:spPr>
            <a:solidFill>
              <a:schemeClr val="tx2"/>
            </a:solidFill>
          </dgm:spPr>
          <dgm:t>
            <a:bodyPr/>
            <a:lstStyle/>
            <a:p>
              <a:pPr/>
              <a14:m>
                <m:oMathPara xmlns:m="http://schemas.openxmlformats.org/officeDocument/2006/math">
                  <m:oMathParaPr>
                    <m:jc m:val="centerGroup"/>
                  </m:oMathParaPr>
                  <m:oMath xmlns:m="http://schemas.openxmlformats.org/officeDocument/2006/math">
                    <m:r>
                      <a:rPr lang="en-US" sz="2000" i="1" smtClean="0">
                        <a:solidFill>
                          <a:schemeClr val="bg1"/>
                        </a:solidFill>
                        <a:latin typeface="Cambria Math" panose="02040503050406030204" pitchFamily="18" charset="0"/>
                        <a:ea typeface="Cambria Math" panose="02040503050406030204" pitchFamily="18" charset="0"/>
                      </a:rPr>
                      <m:t>𝜏</m:t>
                    </m:r>
                  </m:oMath>
                </m:oMathPara>
              </a14:m>
              <a:endParaRPr lang="en-US" sz="2000" dirty="0">
                <a:solidFill>
                  <a:schemeClr val="bg1"/>
                </a:solidFill>
              </a:endParaRPr>
            </a:p>
          </dgm:t>
        </dgm:pt>
      </mc:Choice>
      <mc:Fallback xmlns="">
        <dgm:pt modelId="{0ED1BFC4-9EF1-1B42-80AE-024F48C19E1D}">
          <dgm:prSet phldrT="[Text]" custT="1"/>
          <dgm:spPr>
            <a:solidFill>
              <a:schemeClr val="tx2"/>
            </a:solidFill>
          </dgm:spPr>
          <dgm:t>
            <a:bodyPr/>
            <a:lstStyle/>
            <a:p>
              <a:pPr/>
              <a:r>
                <a:rPr lang="en-US" sz="2000" i="0">
                  <a:solidFill>
                    <a:schemeClr val="bg1"/>
                  </a:solidFill>
                  <a:latin typeface="Cambria Math" panose="02040503050406030204" pitchFamily="18" charset="0"/>
                  <a:ea typeface="Cambria Math" panose="02040503050406030204" pitchFamily="18" charset="0"/>
                </a:rPr>
                <a:t>𝜏</a:t>
              </a:r>
              <a:endParaRPr lang="en-US" sz="2000" dirty="0">
                <a:solidFill>
                  <a:schemeClr val="bg1"/>
                </a:solidFill>
              </a:endParaRPr>
            </a:p>
          </dgm:t>
        </dgm:pt>
      </mc:Fallback>
    </mc:AlternateConten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mc:AlternateContent xmlns:mc="http://schemas.openxmlformats.org/markup-compatibility/2006" xmlns:a14="http://schemas.microsoft.com/office/drawing/2010/main">
      <mc:Choice Requires="a14">
        <dgm:pt modelId="{DB65C7A1-83B9-3045-929E-351DF951A4A2}" type="asst">
          <dgm:prSet custT="1"/>
          <dgm:spPr>
            <a:solidFill>
              <a:schemeClr val="accent2">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400" i="1" smtClean="0">
                        <a:solidFill>
                          <a:schemeClr val="bg1"/>
                        </a:solidFill>
                        <a:latin typeface="Cambria Math" panose="02040503050406030204" pitchFamily="18" charset="0"/>
                        <a:ea typeface="Cambria Math" panose="02040503050406030204" pitchFamily="18" charset="0"/>
                      </a:rPr>
                      <m:t>𝜙</m:t>
                    </m:r>
                    <m:r>
                      <a:rPr lang="en-US" sz="1400" b="0" i="1"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dirty="0">
                <a:solidFill>
                  <a:schemeClr val="bg1"/>
                </a:solidFill>
              </a:endParaRPr>
            </a:p>
          </dgm:t>
        </dgm:pt>
      </mc:Choice>
      <mc:Fallback xmlns="">
        <dgm:pt modelId="{DB65C7A1-83B9-3045-929E-351DF951A4A2}" type="asst">
          <dgm:prSet custT="1"/>
          <dgm:spPr>
            <a:solidFill>
              <a:schemeClr val="accent2">
                <a:alpha val="59000"/>
              </a:schemeClr>
            </a:solidFill>
          </dgm:spPr>
          <dgm:t>
            <a:bodyPr/>
            <a:lstStyle/>
            <a:p>
              <a:pPr/>
              <a:r>
                <a:rPr lang="en-US" sz="1400" i="0">
                  <a:solidFill>
                    <a:schemeClr val="bg1"/>
                  </a:solidFill>
                  <a:latin typeface="Cambria Math" panose="02040503050406030204" pitchFamily="18" charset="0"/>
                  <a:ea typeface="Cambria Math" panose="02040503050406030204" pitchFamily="18" charset="0"/>
                </a:rPr>
                <a:t>𝜙</a:t>
              </a:r>
              <a:r>
                <a:rPr lang="en-US" sz="1400" b="0" i="0">
                  <a:solidFill>
                    <a:schemeClr val="bg1"/>
                  </a:solidFill>
                  <a:latin typeface="Cambria Math" panose="02040503050406030204" pitchFamily="18" charset="0"/>
                  <a:ea typeface="Cambria Math" panose="02040503050406030204" pitchFamily="18" charset="0"/>
                </a:rPr>
                <a:t>𝑆𝐾𝑈</a:t>
              </a:r>
              <a:endParaRPr lang="en-US" sz="1400" dirty="0">
                <a:solidFill>
                  <a:schemeClr val="bg1"/>
                </a:solidFill>
              </a:endParaRPr>
            </a:p>
          </dgm:t>
        </dgm:pt>
      </mc:Fallback>
    </mc:AlternateConten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l="-769" t="-20455" r="-2308" b="-18182"/>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0ED1BFC4-9EF1-1B42-80AE-024F48C19E1D}">
      <dgm:prSet phldrT="[Text]" custT="1"/>
      <dgm:spPr>
        <a:blipFill>
          <a:blip xmlns:r="http://schemas.openxmlformats.org/officeDocument/2006/relationships" r:embed="rId7"/>
          <a:stretch>
            <a:fillRect/>
          </a:stretch>
        </a:blipFill>
      </dgm:spPr>
      <dgm:t>
        <a:bodyPr/>
        <a:lstStyle/>
        <a:p>
          <a:r>
            <a:rPr lang="en-US">
              <a:noFill/>
            </a:rPr>
            <a:t> </a:t>
          </a:r>
        </a:p>
      </dgm:t>
    </dgm:p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dgm:pt modelId="{DB65C7A1-83B9-3045-929E-351DF951A4A2}" type="asst">
      <dgm:prSet custT="1"/>
      <dgm:spPr>
        <a:blipFill>
          <a:blip xmlns:r="http://schemas.openxmlformats.org/officeDocument/2006/relationships" r:embed="rId8"/>
          <a:stretch>
            <a:fillRect/>
          </a:stretch>
        </a:blipFill>
      </dgm:spPr>
      <dgm:t>
        <a:bodyPr/>
        <a:lstStyle/>
        <a:p>
          <a:r>
            <a:rPr lang="en-US">
              <a:noFill/>
            </a:rPr>
            <a:t> </a:t>
          </a:r>
        </a:p>
      </dgm:t>
    </dgm:p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CD8D388-4F25-4DB1-A485-832E1938F82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3EAD08-A92F-49F5-ACE4-363A63822088}">
      <dgm:prSet/>
      <dgm:spPr/>
      <dgm:t>
        <a:bodyPr/>
        <a:lstStyle/>
        <a:p>
          <a:pPr>
            <a:lnSpc>
              <a:spcPct val="100000"/>
            </a:lnSpc>
          </a:pPr>
          <a:r>
            <a:rPr lang="en-US"/>
            <a:t>Tokens are comprised of properties and behaviors that are interacted with using standard control messages  </a:t>
          </a:r>
        </a:p>
      </dgm:t>
    </dgm:pt>
    <dgm:pt modelId="{4CC92EC7-2662-488E-826B-E107AD51D518}" type="parTrans" cxnId="{3C4FE494-2047-4C9D-8021-1D61728A0800}">
      <dgm:prSet/>
      <dgm:spPr/>
      <dgm:t>
        <a:bodyPr/>
        <a:lstStyle/>
        <a:p>
          <a:endParaRPr lang="en-US"/>
        </a:p>
      </dgm:t>
    </dgm:pt>
    <dgm:pt modelId="{E92DBF8E-15A9-4D49-B580-2F35B591CBE5}" type="sibTrans" cxnId="{3C4FE494-2047-4C9D-8021-1D61728A0800}">
      <dgm:prSet/>
      <dgm:spPr/>
      <dgm:t>
        <a:bodyPr/>
        <a:lstStyle/>
        <a:p>
          <a:endParaRPr lang="en-US"/>
        </a:p>
      </dgm:t>
    </dgm:pt>
    <dgm:pt modelId="{3B71A94E-9E27-49B5-BCD0-1B84A406CBBA}">
      <dgm:prSet/>
      <dgm:spPr/>
      <dgm:t>
        <a:bodyPr/>
        <a:lstStyle/>
        <a:p>
          <a:pPr>
            <a:lnSpc>
              <a:spcPct val="100000"/>
            </a:lnSpc>
          </a:pPr>
          <a:r>
            <a:rPr lang="en-US"/>
            <a:t>All Tokens will have a common set of base token properties and a collection of non-behavior related properties</a:t>
          </a:r>
        </a:p>
      </dgm:t>
    </dgm:pt>
    <dgm:pt modelId="{DAC3176D-4C06-4A27-89CB-32FA02C9871D}" type="parTrans" cxnId="{B1606D15-0043-4DA6-B8C3-B1EF0BC37890}">
      <dgm:prSet/>
      <dgm:spPr/>
      <dgm:t>
        <a:bodyPr/>
        <a:lstStyle/>
        <a:p>
          <a:endParaRPr lang="en-US"/>
        </a:p>
      </dgm:t>
    </dgm:pt>
    <dgm:pt modelId="{89EF57D4-8BFC-4430-890A-DD7388587B54}" type="sibTrans" cxnId="{B1606D15-0043-4DA6-B8C3-B1EF0BC37890}">
      <dgm:prSet/>
      <dgm:spPr/>
      <dgm:t>
        <a:bodyPr/>
        <a:lstStyle/>
        <a:p>
          <a:endParaRPr lang="en-US"/>
        </a:p>
      </dgm:t>
    </dgm:pt>
    <dgm:pt modelId="{79C3DCA6-F92B-4F7A-8CA6-D08EE09348A3}">
      <dgm:prSet/>
      <dgm:spPr/>
      <dgm:t>
        <a:bodyPr/>
        <a:lstStyle/>
        <a:p>
          <a:pPr>
            <a:lnSpc>
              <a:spcPct val="100000"/>
            </a:lnSpc>
          </a:pPr>
          <a:r>
            <a:rPr lang="en-US" dirty="0"/>
            <a:t>Tokens differentiate themselves based on their behaviors, which in turn create new properties that are bound to them</a:t>
          </a:r>
        </a:p>
      </dgm:t>
    </dgm:pt>
    <dgm:pt modelId="{BA6B7A19-5373-45C2-9E55-A0C0573C9005}" type="parTrans" cxnId="{1F564F94-58F4-4BB5-9222-8EF68B529817}">
      <dgm:prSet/>
      <dgm:spPr/>
      <dgm:t>
        <a:bodyPr/>
        <a:lstStyle/>
        <a:p>
          <a:endParaRPr lang="en-US"/>
        </a:p>
      </dgm:t>
    </dgm:pt>
    <dgm:pt modelId="{D38FCC1A-6DBD-423A-AE71-1D0507C1BAE7}" type="sibTrans" cxnId="{1F564F94-58F4-4BB5-9222-8EF68B529817}">
      <dgm:prSet/>
      <dgm:spPr/>
      <dgm:t>
        <a:bodyPr/>
        <a:lstStyle/>
        <a:p>
          <a:endParaRPr lang="en-US"/>
        </a:p>
      </dgm:t>
    </dgm:pt>
    <dgm:pt modelId="{947A1234-DC8F-4726-BC23-6CA8F28DD0C8}">
      <dgm:prSet/>
      <dgm:spPr/>
      <dgm:t>
        <a:bodyPr/>
        <a:lstStyle/>
        <a:p>
          <a:pPr>
            <a:lnSpc>
              <a:spcPct val="100000"/>
            </a:lnSpc>
          </a:pPr>
          <a:r>
            <a:rPr lang="en-US" dirty="0"/>
            <a:t>The Taxonomy simply defines these behaviors and the properties that make up a token.  Most behaviors are already known, the taxonomy just defines them in a standard way and organizes them.</a:t>
          </a:r>
        </a:p>
      </dgm:t>
    </dgm:pt>
    <dgm:pt modelId="{F5C48CFA-7D69-46F4-95D8-9E12B2F9A81C}" type="parTrans" cxnId="{F8582219-17EF-4E2F-80B9-CC42E90D0382}">
      <dgm:prSet/>
      <dgm:spPr/>
      <dgm:t>
        <a:bodyPr/>
        <a:lstStyle/>
        <a:p>
          <a:endParaRPr lang="en-US"/>
        </a:p>
      </dgm:t>
    </dgm:pt>
    <dgm:pt modelId="{865523CD-0C24-4C0D-9C66-31BB1DCACFF0}" type="sibTrans" cxnId="{F8582219-17EF-4E2F-80B9-CC42E90D0382}">
      <dgm:prSet/>
      <dgm:spPr/>
      <dgm:t>
        <a:bodyPr/>
        <a:lstStyle/>
        <a:p>
          <a:endParaRPr lang="en-US"/>
        </a:p>
      </dgm:t>
    </dgm:pt>
    <dgm:pt modelId="{A1ABE9C9-7D13-4651-8EB1-6299FB17C667}">
      <dgm:prSet/>
      <dgm:spPr/>
      <dgm:t>
        <a:bodyPr/>
        <a:lstStyle/>
        <a:p>
          <a:pPr>
            <a:lnSpc>
              <a:spcPct val="100000"/>
            </a:lnSpc>
          </a:pPr>
          <a:r>
            <a:rPr lang="en-US" dirty="0"/>
            <a:t>Controls are actions defined as messages that are verb-based descriptions used to invoke a behavior and represent token properties/state</a:t>
          </a:r>
        </a:p>
      </dgm:t>
    </dgm:pt>
    <dgm:pt modelId="{401477AA-9104-4A4C-8297-48419964CFA9}" type="parTrans" cxnId="{F811AD5A-5A70-4609-A795-8E9351F84F52}">
      <dgm:prSet/>
      <dgm:spPr/>
      <dgm:t>
        <a:bodyPr/>
        <a:lstStyle/>
        <a:p>
          <a:endParaRPr lang="en-US"/>
        </a:p>
      </dgm:t>
    </dgm:pt>
    <dgm:pt modelId="{72C7B213-B455-4C56-BD29-C74257541B1A}" type="sibTrans" cxnId="{F811AD5A-5A70-4609-A795-8E9351F84F52}">
      <dgm:prSet/>
      <dgm:spPr/>
      <dgm:t>
        <a:bodyPr/>
        <a:lstStyle/>
        <a:p>
          <a:endParaRPr lang="en-US"/>
        </a:p>
      </dgm:t>
    </dgm:pt>
    <dgm:pt modelId="{907B9404-B2CD-44FA-8600-7B6DA0E5AA9C}" type="pres">
      <dgm:prSet presAssocID="{ACD8D388-4F25-4DB1-A485-832E1938F82D}" presName="root" presStyleCnt="0">
        <dgm:presLayoutVars>
          <dgm:dir/>
          <dgm:resizeHandles val="exact"/>
        </dgm:presLayoutVars>
      </dgm:prSet>
      <dgm:spPr/>
    </dgm:pt>
    <dgm:pt modelId="{5BDA0884-6AA3-453D-AC08-1D2895D78624}" type="pres">
      <dgm:prSet presAssocID="{F33EAD08-A92F-49F5-ACE4-363A63822088}" presName="compNode" presStyleCnt="0"/>
      <dgm:spPr/>
    </dgm:pt>
    <dgm:pt modelId="{FF051064-B8B4-45D1-8529-2425C13CE824}" type="pres">
      <dgm:prSet presAssocID="{F33EAD08-A92F-49F5-ACE4-363A63822088}" presName="bgRect" presStyleLbl="bgShp" presStyleIdx="0" presStyleCnt="5"/>
      <dgm:spPr/>
    </dgm:pt>
    <dgm:pt modelId="{5A4C382E-CF82-43E8-9B7E-75B7B8C83BEB}" type="pres">
      <dgm:prSet presAssocID="{F33EAD08-A92F-49F5-ACE4-363A6382208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uzzle pieces"/>
        </a:ext>
      </dgm:extLst>
    </dgm:pt>
    <dgm:pt modelId="{0A4F62A8-7831-4A5F-8ADF-67490DB9572F}" type="pres">
      <dgm:prSet presAssocID="{F33EAD08-A92F-49F5-ACE4-363A63822088}" presName="spaceRect" presStyleCnt="0"/>
      <dgm:spPr/>
    </dgm:pt>
    <dgm:pt modelId="{0F0488F0-B643-4449-928B-F93AE4E323CF}" type="pres">
      <dgm:prSet presAssocID="{F33EAD08-A92F-49F5-ACE4-363A63822088}" presName="parTx" presStyleLbl="revTx" presStyleIdx="0" presStyleCnt="5">
        <dgm:presLayoutVars>
          <dgm:chMax val="0"/>
          <dgm:chPref val="0"/>
        </dgm:presLayoutVars>
      </dgm:prSet>
      <dgm:spPr/>
    </dgm:pt>
    <dgm:pt modelId="{5181599F-A9A7-4454-ADC2-7272B95AB6B6}" type="pres">
      <dgm:prSet presAssocID="{E92DBF8E-15A9-4D49-B580-2F35B591CBE5}" presName="sibTrans" presStyleCnt="0"/>
      <dgm:spPr/>
    </dgm:pt>
    <dgm:pt modelId="{2C42DE3F-3B92-47A7-B12F-EFABAF71844D}" type="pres">
      <dgm:prSet presAssocID="{3B71A94E-9E27-49B5-BCD0-1B84A406CBBA}" presName="compNode" presStyleCnt="0"/>
      <dgm:spPr/>
    </dgm:pt>
    <dgm:pt modelId="{A6192711-E5C9-48CC-835E-6A9C3CFE58D5}" type="pres">
      <dgm:prSet presAssocID="{3B71A94E-9E27-49B5-BCD0-1B84A406CBBA}" presName="bgRect" presStyleLbl="bgShp" presStyleIdx="1" presStyleCnt="5"/>
      <dgm:spPr/>
    </dgm:pt>
    <dgm:pt modelId="{F2AD27FF-6168-46DE-885B-E468C739BF24}" type="pres">
      <dgm:prSet presAssocID="{3B71A94E-9E27-49B5-BCD0-1B84A406CBBA}"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a:ext>
      </dgm:extLst>
    </dgm:pt>
    <dgm:pt modelId="{B959EF1E-7A20-441F-95CA-7B99759CC109}" type="pres">
      <dgm:prSet presAssocID="{3B71A94E-9E27-49B5-BCD0-1B84A406CBBA}" presName="spaceRect" presStyleCnt="0"/>
      <dgm:spPr/>
    </dgm:pt>
    <dgm:pt modelId="{8CB798A9-5969-4C7C-90B9-FFF5B647CCD9}" type="pres">
      <dgm:prSet presAssocID="{3B71A94E-9E27-49B5-BCD0-1B84A406CBBA}" presName="parTx" presStyleLbl="revTx" presStyleIdx="1" presStyleCnt="5">
        <dgm:presLayoutVars>
          <dgm:chMax val="0"/>
          <dgm:chPref val="0"/>
        </dgm:presLayoutVars>
      </dgm:prSet>
      <dgm:spPr/>
    </dgm:pt>
    <dgm:pt modelId="{70808C80-58EB-4EB6-8A2E-7AF73C98C2BF}" type="pres">
      <dgm:prSet presAssocID="{89EF57D4-8BFC-4430-890A-DD7388587B54}" presName="sibTrans" presStyleCnt="0"/>
      <dgm:spPr/>
    </dgm:pt>
    <dgm:pt modelId="{D13049D3-D1AA-4B6B-8E6E-9AF1CECC282B}" type="pres">
      <dgm:prSet presAssocID="{79C3DCA6-F92B-4F7A-8CA6-D08EE09348A3}" presName="compNode" presStyleCnt="0"/>
      <dgm:spPr/>
    </dgm:pt>
    <dgm:pt modelId="{874EECE9-7796-4518-877D-2A9F5A70C762}" type="pres">
      <dgm:prSet presAssocID="{79C3DCA6-F92B-4F7A-8CA6-D08EE09348A3}" presName="bgRect" presStyleLbl="bgShp" presStyleIdx="2" presStyleCnt="5"/>
      <dgm:spPr/>
    </dgm:pt>
    <dgm:pt modelId="{3961C0CE-99B1-4C07-BBBC-B52A07B0DA79}" type="pres">
      <dgm:prSet presAssocID="{79C3DCA6-F92B-4F7A-8CA6-D08EE09348A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nce steps"/>
        </a:ext>
      </dgm:extLst>
    </dgm:pt>
    <dgm:pt modelId="{2CD91BA3-4711-4D7B-9730-53928318C898}" type="pres">
      <dgm:prSet presAssocID="{79C3DCA6-F92B-4F7A-8CA6-D08EE09348A3}" presName="spaceRect" presStyleCnt="0"/>
      <dgm:spPr/>
    </dgm:pt>
    <dgm:pt modelId="{A84D832A-20A9-466A-8AF0-EFAA575D1797}" type="pres">
      <dgm:prSet presAssocID="{79C3DCA6-F92B-4F7A-8CA6-D08EE09348A3}" presName="parTx" presStyleLbl="revTx" presStyleIdx="2" presStyleCnt="5">
        <dgm:presLayoutVars>
          <dgm:chMax val="0"/>
          <dgm:chPref val="0"/>
        </dgm:presLayoutVars>
      </dgm:prSet>
      <dgm:spPr/>
    </dgm:pt>
    <dgm:pt modelId="{C256F5E3-0EE8-4CB7-9228-13EE65F1EB79}" type="pres">
      <dgm:prSet presAssocID="{D38FCC1A-6DBD-423A-AE71-1D0507C1BAE7}" presName="sibTrans" presStyleCnt="0"/>
      <dgm:spPr/>
    </dgm:pt>
    <dgm:pt modelId="{A069E7C4-D537-4F8D-A90F-6E322B15BD66}" type="pres">
      <dgm:prSet presAssocID="{947A1234-DC8F-4726-BC23-6CA8F28DD0C8}" presName="compNode" presStyleCnt="0"/>
      <dgm:spPr/>
    </dgm:pt>
    <dgm:pt modelId="{EE611467-6309-4FD6-8FCC-55EA462DE8D2}" type="pres">
      <dgm:prSet presAssocID="{947A1234-DC8F-4726-BC23-6CA8F28DD0C8}" presName="bgRect" presStyleLbl="bgShp" presStyleIdx="3" presStyleCnt="5"/>
      <dgm:spPr/>
    </dgm:pt>
    <dgm:pt modelId="{21DAEBB1-794A-4BEE-88DA-78ADD1C6A681}" type="pres">
      <dgm:prSet presAssocID="{947A1234-DC8F-4726-BC23-6CA8F28DD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hopping basket"/>
        </a:ext>
      </dgm:extLst>
    </dgm:pt>
    <dgm:pt modelId="{343A8499-F056-4BA2-BDAE-FEDC62A1A740}" type="pres">
      <dgm:prSet presAssocID="{947A1234-DC8F-4726-BC23-6CA8F28DD0C8}" presName="spaceRect" presStyleCnt="0"/>
      <dgm:spPr/>
    </dgm:pt>
    <dgm:pt modelId="{E9AB23A5-72B0-4029-99E5-C989F7B5340D}" type="pres">
      <dgm:prSet presAssocID="{947A1234-DC8F-4726-BC23-6CA8F28DD0C8}" presName="parTx" presStyleLbl="revTx" presStyleIdx="3" presStyleCnt="5">
        <dgm:presLayoutVars>
          <dgm:chMax val="0"/>
          <dgm:chPref val="0"/>
        </dgm:presLayoutVars>
      </dgm:prSet>
      <dgm:spPr/>
    </dgm:pt>
    <dgm:pt modelId="{E59B159D-7AFC-472B-A24D-7B9808EAEF80}" type="pres">
      <dgm:prSet presAssocID="{865523CD-0C24-4C0D-9C66-31BB1DCACFF0}" presName="sibTrans" presStyleCnt="0"/>
      <dgm:spPr/>
    </dgm:pt>
    <dgm:pt modelId="{3B61718C-5B2C-43F8-9610-5293D206CBA0}" type="pres">
      <dgm:prSet presAssocID="{A1ABE9C9-7D13-4651-8EB1-6299FB17C667}" presName="compNode" presStyleCnt="0"/>
      <dgm:spPr/>
    </dgm:pt>
    <dgm:pt modelId="{F82ACEF8-D071-4248-A970-24F0BFDD5122}" type="pres">
      <dgm:prSet presAssocID="{A1ABE9C9-7D13-4651-8EB1-6299FB17C667}" presName="bgRect" presStyleLbl="bgShp" presStyleIdx="4" presStyleCnt="5"/>
      <dgm:spPr/>
    </dgm:pt>
    <dgm:pt modelId="{0DD709A7-3C3F-401B-9739-2625F939BE4D}" type="pres">
      <dgm:prSet presAssocID="{A1ABE9C9-7D13-4651-8EB1-6299FB17C66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arketing"/>
        </a:ext>
      </dgm:extLst>
    </dgm:pt>
    <dgm:pt modelId="{E4BAF3D2-CCE0-408C-BF99-7708EF8D5EEF}" type="pres">
      <dgm:prSet presAssocID="{A1ABE9C9-7D13-4651-8EB1-6299FB17C667}" presName="spaceRect" presStyleCnt="0"/>
      <dgm:spPr/>
    </dgm:pt>
    <dgm:pt modelId="{AD4382B6-563C-40F0-AFED-838E3DF7A53C}" type="pres">
      <dgm:prSet presAssocID="{A1ABE9C9-7D13-4651-8EB1-6299FB17C667}" presName="parTx" presStyleLbl="revTx" presStyleIdx="4" presStyleCnt="5">
        <dgm:presLayoutVars>
          <dgm:chMax val="0"/>
          <dgm:chPref val="0"/>
        </dgm:presLayoutVars>
      </dgm:prSet>
      <dgm:spPr/>
    </dgm:pt>
  </dgm:ptLst>
  <dgm:cxnLst>
    <dgm:cxn modelId="{B1606D15-0043-4DA6-B8C3-B1EF0BC37890}" srcId="{ACD8D388-4F25-4DB1-A485-832E1938F82D}" destId="{3B71A94E-9E27-49B5-BCD0-1B84A406CBBA}" srcOrd="1" destOrd="0" parTransId="{DAC3176D-4C06-4A27-89CB-32FA02C9871D}" sibTransId="{89EF57D4-8BFC-4430-890A-DD7388587B54}"/>
    <dgm:cxn modelId="{F8582219-17EF-4E2F-80B9-CC42E90D0382}" srcId="{ACD8D388-4F25-4DB1-A485-832E1938F82D}" destId="{947A1234-DC8F-4726-BC23-6CA8F28DD0C8}" srcOrd="3" destOrd="0" parTransId="{F5C48CFA-7D69-46F4-95D8-9E12B2F9A81C}" sibTransId="{865523CD-0C24-4C0D-9C66-31BB1DCACFF0}"/>
    <dgm:cxn modelId="{F2A0411F-6242-9343-8255-782EF90752A9}" type="presOf" srcId="{3B71A94E-9E27-49B5-BCD0-1B84A406CBBA}" destId="{8CB798A9-5969-4C7C-90B9-FFF5B647CCD9}" srcOrd="0" destOrd="0" presId="urn:microsoft.com/office/officeart/2018/2/layout/IconVerticalSolidList"/>
    <dgm:cxn modelId="{D6751C59-E6C8-BE4A-8183-7AE55F4FDBB5}" type="presOf" srcId="{79C3DCA6-F92B-4F7A-8CA6-D08EE09348A3}" destId="{A84D832A-20A9-466A-8AF0-EFAA575D1797}" srcOrd="0" destOrd="0" presId="urn:microsoft.com/office/officeart/2018/2/layout/IconVerticalSolidList"/>
    <dgm:cxn modelId="{F811AD5A-5A70-4609-A795-8E9351F84F52}" srcId="{ACD8D388-4F25-4DB1-A485-832E1938F82D}" destId="{A1ABE9C9-7D13-4651-8EB1-6299FB17C667}" srcOrd="4" destOrd="0" parTransId="{401477AA-9104-4A4C-8297-48419964CFA9}" sibTransId="{72C7B213-B455-4C56-BD29-C74257541B1A}"/>
    <dgm:cxn modelId="{E056D588-6F2B-7142-AADE-32DD09FC7491}" type="presOf" srcId="{ACD8D388-4F25-4DB1-A485-832E1938F82D}" destId="{907B9404-B2CD-44FA-8600-7B6DA0E5AA9C}" srcOrd="0" destOrd="0" presId="urn:microsoft.com/office/officeart/2018/2/layout/IconVerticalSolidList"/>
    <dgm:cxn modelId="{1F564F94-58F4-4BB5-9222-8EF68B529817}" srcId="{ACD8D388-4F25-4DB1-A485-832E1938F82D}" destId="{79C3DCA6-F92B-4F7A-8CA6-D08EE09348A3}" srcOrd="2" destOrd="0" parTransId="{BA6B7A19-5373-45C2-9E55-A0C0573C9005}" sibTransId="{D38FCC1A-6DBD-423A-AE71-1D0507C1BAE7}"/>
    <dgm:cxn modelId="{3C4FE494-2047-4C9D-8021-1D61728A0800}" srcId="{ACD8D388-4F25-4DB1-A485-832E1938F82D}" destId="{F33EAD08-A92F-49F5-ACE4-363A63822088}" srcOrd="0" destOrd="0" parTransId="{4CC92EC7-2662-488E-826B-E107AD51D518}" sibTransId="{E92DBF8E-15A9-4D49-B580-2F35B591CBE5}"/>
    <dgm:cxn modelId="{54AE05B7-F966-8A4E-8B8F-6F65C608EF7E}" type="presOf" srcId="{F33EAD08-A92F-49F5-ACE4-363A63822088}" destId="{0F0488F0-B643-4449-928B-F93AE4E323CF}" srcOrd="0" destOrd="0" presId="urn:microsoft.com/office/officeart/2018/2/layout/IconVerticalSolidList"/>
    <dgm:cxn modelId="{B03833E3-A750-2A42-B9D2-C95CAFB9480A}" type="presOf" srcId="{A1ABE9C9-7D13-4651-8EB1-6299FB17C667}" destId="{AD4382B6-563C-40F0-AFED-838E3DF7A53C}" srcOrd="0" destOrd="0" presId="urn:microsoft.com/office/officeart/2018/2/layout/IconVerticalSolidList"/>
    <dgm:cxn modelId="{96C22CFF-5364-F44D-B746-61A6D989BB39}" type="presOf" srcId="{947A1234-DC8F-4726-BC23-6CA8F28DD0C8}" destId="{E9AB23A5-72B0-4029-99E5-C989F7B5340D}" srcOrd="0" destOrd="0" presId="urn:microsoft.com/office/officeart/2018/2/layout/IconVerticalSolidList"/>
    <dgm:cxn modelId="{7DD27B19-9FE2-AF4A-B0B0-7EFD8F8BD6CE}" type="presParOf" srcId="{907B9404-B2CD-44FA-8600-7B6DA0E5AA9C}" destId="{5BDA0884-6AA3-453D-AC08-1D2895D78624}" srcOrd="0" destOrd="0" presId="urn:microsoft.com/office/officeart/2018/2/layout/IconVerticalSolidList"/>
    <dgm:cxn modelId="{023B6345-82F4-3B4C-9EA5-28891A74885E}" type="presParOf" srcId="{5BDA0884-6AA3-453D-AC08-1D2895D78624}" destId="{FF051064-B8B4-45D1-8529-2425C13CE824}" srcOrd="0" destOrd="0" presId="urn:microsoft.com/office/officeart/2018/2/layout/IconVerticalSolidList"/>
    <dgm:cxn modelId="{DE2C8512-749D-7B43-BBA7-D3E96199AB90}" type="presParOf" srcId="{5BDA0884-6AA3-453D-AC08-1D2895D78624}" destId="{5A4C382E-CF82-43E8-9B7E-75B7B8C83BEB}" srcOrd="1" destOrd="0" presId="urn:microsoft.com/office/officeart/2018/2/layout/IconVerticalSolidList"/>
    <dgm:cxn modelId="{93499C4B-EB59-9141-81DD-D2521BF61F46}" type="presParOf" srcId="{5BDA0884-6AA3-453D-AC08-1D2895D78624}" destId="{0A4F62A8-7831-4A5F-8ADF-67490DB9572F}" srcOrd="2" destOrd="0" presId="urn:microsoft.com/office/officeart/2018/2/layout/IconVerticalSolidList"/>
    <dgm:cxn modelId="{974003A8-7FC9-9747-A83B-7925F51BC91C}" type="presParOf" srcId="{5BDA0884-6AA3-453D-AC08-1D2895D78624}" destId="{0F0488F0-B643-4449-928B-F93AE4E323CF}" srcOrd="3" destOrd="0" presId="urn:microsoft.com/office/officeart/2018/2/layout/IconVerticalSolidList"/>
    <dgm:cxn modelId="{4E99A249-B6C9-AA4F-A1DD-B3EB25E219D3}" type="presParOf" srcId="{907B9404-B2CD-44FA-8600-7B6DA0E5AA9C}" destId="{5181599F-A9A7-4454-ADC2-7272B95AB6B6}" srcOrd="1" destOrd="0" presId="urn:microsoft.com/office/officeart/2018/2/layout/IconVerticalSolidList"/>
    <dgm:cxn modelId="{D26C8C03-9DE3-E842-A971-90CB1BED5188}" type="presParOf" srcId="{907B9404-B2CD-44FA-8600-7B6DA0E5AA9C}" destId="{2C42DE3F-3B92-47A7-B12F-EFABAF71844D}" srcOrd="2" destOrd="0" presId="urn:microsoft.com/office/officeart/2018/2/layout/IconVerticalSolidList"/>
    <dgm:cxn modelId="{DCF97004-4319-B847-B014-5984D53924C8}" type="presParOf" srcId="{2C42DE3F-3B92-47A7-B12F-EFABAF71844D}" destId="{A6192711-E5C9-48CC-835E-6A9C3CFE58D5}" srcOrd="0" destOrd="0" presId="urn:microsoft.com/office/officeart/2018/2/layout/IconVerticalSolidList"/>
    <dgm:cxn modelId="{224D93BB-C5A7-2E4D-A991-7F56E7E96BF6}" type="presParOf" srcId="{2C42DE3F-3B92-47A7-B12F-EFABAF71844D}" destId="{F2AD27FF-6168-46DE-885B-E468C739BF24}" srcOrd="1" destOrd="0" presId="urn:microsoft.com/office/officeart/2018/2/layout/IconVerticalSolidList"/>
    <dgm:cxn modelId="{51E3BC2E-62B9-C247-92E1-95EF571C8757}" type="presParOf" srcId="{2C42DE3F-3B92-47A7-B12F-EFABAF71844D}" destId="{B959EF1E-7A20-441F-95CA-7B99759CC109}" srcOrd="2" destOrd="0" presId="urn:microsoft.com/office/officeart/2018/2/layout/IconVerticalSolidList"/>
    <dgm:cxn modelId="{6883400C-F3F2-AF4F-9704-39EE28D5B645}" type="presParOf" srcId="{2C42DE3F-3B92-47A7-B12F-EFABAF71844D}" destId="{8CB798A9-5969-4C7C-90B9-FFF5B647CCD9}" srcOrd="3" destOrd="0" presId="urn:microsoft.com/office/officeart/2018/2/layout/IconVerticalSolidList"/>
    <dgm:cxn modelId="{96D208CC-7A72-F340-9F41-32E5BE3A4A85}" type="presParOf" srcId="{907B9404-B2CD-44FA-8600-7B6DA0E5AA9C}" destId="{70808C80-58EB-4EB6-8A2E-7AF73C98C2BF}" srcOrd="3" destOrd="0" presId="urn:microsoft.com/office/officeart/2018/2/layout/IconVerticalSolidList"/>
    <dgm:cxn modelId="{30A68A5F-4A79-AE48-8F61-9CFBAE23B0F5}" type="presParOf" srcId="{907B9404-B2CD-44FA-8600-7B6DA0E5AA9C}" destId="{D13049D3-D1AA-4B6B-8E6E-9AF1CECC282B}" srcOrd="4" destOrd="0" presId="urn:microsoft.com/office/officeart/2018/2/layout/IconVerticalSolidList"/>
    <dgm:cxn modelId="{56680EDD-680A-3E4A-97C7-76FF8DC06302}" type="presParOf" srcId="{D13049D3-D1AA-4B6B-8E6E-9AF1CECC282B}" destId="{874EECE9-7796-4518-877D-2A9F5A70C762}" srcOrd="0" destOrd="0" presId="urn:microsoft.com/office/officeart/2018/2/layout/IconVerticalSolidList"/>
    <dgm:cxn modelId="{BAF2BBB1-8DAD-B842-B8C5-BCFA5CD0F2F5}" type="presParOf" srcId="{D13049D3-D1AA-4B6B-8E6E-9AF1CECC282B}" destId="{3961C0CE-99B1-4C07-BBBC-B52A07B0DA79}" srcOrd="1" destOrd="0" presId="urn:microsoft.com/office/officeart/2018/2/layout/IconVerticalSolidList"/>
    <dgm:cxn modelId="{45365734-991B-DF49-AF61-0A73276322A1}" type="presParOf" srcId="{D13049D3-D1AA-4B6B-8E6E-9AF1CECC282B}" destId="{2CD91BA3-4711-4D7B-9730-53928318C898}" srcOrd="2" destOrd="0" presId="urn:microsoft.com/office/officeart/2018/2/layout/IconVerticalSolidList"/>
    <dgm:cxn modelId="{318807D4-78FB-9645-AE7D-4EFA95B26AA6}" type="presParOf" srcId="{D13049D3-D1AA-4B6B-8E6E-9AF1CECC282B}" destId="{A84D832A-20A9-466A-8AF0-EFAA575D1797}" srcOrd="3" destOrd="0" presId="urn:microsoft.com/office/officeart/2018/2/layout/IconVerticalSolidList"/>
    <dgm:cxn modelId="{D312882D-5929-9344-BC27-B534B896B0AD}" type="presParOf" srcId="{907B9404-B2CD-44FA-8600-7B6DA0E5AA9C}" destId="{C256F5E3-0EE8-4CB7-9228-13EE65F1EB79}" srcOrd="5" destOrd="0" presId="urn:microsoft.com/office/officeart/2018/2/layout/IconVerticalSolidList"/>
    <dgm:cxn modelId="{2FD2F40F-FB68-EC4C-92E8-359257AF5E79}" type="presParOf" srcId="{907B9404-B2CD-44FA-8600-7B6DA0E5AA9C}" destId="{A069E7C4-D537-4F8D-A90F-6E322B15BD66}" srcOrd="6" destOrd="0" presId="urn:microsoft.com/office/officeart/2018/2/layout/IconVerticalSolidList"/>
    <dgm:cxn modelId="{7061B9D8-BAAB-7340-9BF1-2B3F9F6C74B2}" type="presParOf" srcId="{A069E7C4-D537-4F8D-A90F-6E322B15BD66}" destId="{EE611467-6309-4FD6-8FCC-55EA462DE8D2}" srcOrd="0" destOrd="0" presId="urn:microsoft.com/office/officeart/2018/2/layout/IconVerticalSolidList"/>
    <dgm:cxn modelId="{189CC7E8-4F51-E648-B78A-A92B2308203C}" type="presParOf" srcId="{A069E7C4-D537-4F8D-A90F-6E322B15BD66}" destId="{21DAEBB1-794A-4BEE-88DA-78ADD1C6A681}" srcOrd="1" destOrd="0" presId="urn:microsoft.com/office/officeart/2018/2/layout/IconVerticalSolidList"/>
    <dgm:cxn modelId="{579DD10D-FA88-074C-BD98-A6FEAAAA111B}" type="presParOf" srcId="{A069E7C4-D537-4F8D-A90F-6E322B15BD66}" destId="{343A8499-F056-4BA2-BDAE-FEDC62A1A740}" srcOrd="2" destOrd="0" presId="urn:microsoft.com/office/officeart/2018/2/layout/IconVerticalSolidList"/>
    <dgm:cxn modelId="{6A0F41F9-80ED-C940-8AB0-788AE6D187F0}" type="presParOf" srcId="{A069E7C4-D537-4F8D-A90F-6E322B15BD66}" destId="{E9AB23A5-72B0-4029-99E5-C989F7B5340D}" srcOrd="3" destOrd="0" presId="urn:microsoft.com/office/officeart/2018/2/layout/IconVerticalSolidList"/>
    <dgm:cxn modelId="{93E7E593-1E4D-8D48-A28E-1DC8042FBC75}" type="presParOf" srcId="{907B9404-B2CD-44FA-8600-7B6DA0E5AA9C}" destId="{E59B159D-7AFC-472B-A24D-7B9808EAEF80}" srcOrd="7" destOrd="0" presId="urn:microsoft.com/office/officeart/2018/2/layout/IconVerticalSolidList"/>
    <dgm:cxn modelId="{3699248F-AF6C-4646-807E-4E086F5FD714}" type="presParOf" srcId="{907B9404-B2CD-44FA-8600-7B6DA0E5AA9C}" destId="{3B61718C-5B2C-43F8-9610-5293D206CBA0}" srcOrd="8" destOrd="0" presId="urn:microsoft.com/office/officeart/2018/2/layout/IconVerticalSolidList"/>
    <dgm:cxn modelId="{2A6CEBD4-FAA1-C745-AD01-55B9EA7442BB}" type="presParOf" srcId="{3B61718C-5B2C-43F8-9610-5293D206CBA0}" destId="{F82ACEF8-D071-4248-A970-24F0BFDD5122}" srcOrd="0" destOrd="0" presId="urn:microsoft.com/office/officeart/2018/2/layout/IconVerticalSolidList"/>
    <dgm:cxn modelId="{8726D42F-B702-904D-A2B4-7A19E71FA102}" type="presParOf" srcId="{3B61718C-5B2C-43F8-9610-5293D206CBA0}" destId="{0DD709A7-3C3F-401B-9739-2625F939BE4D}" srcOrd="1" destOrd="0" presId="urn:microsoft.com/office/officeart/2018/2/layout/IconVerticalSolidList"/>
    <dgm:cxn modelId="{E9540FB2-374B-184A-95FE-FF7913E9898A}" type="presParOf" srcId="{3B61718C-5B2C-43F8-9610-5293D206CBA0}" destId="{E4BAF3D2-CCE0-408C-BF99-7708EF8D5EEF}" srcOrd="2" destOrd="0" presId="urn:microsoft.com/office/officeart/2018/2/layout/IconVerticalSolidList"/>
    <dgm:cxn modelId="{5B923CA8-FDEA-2E48-9112-D199FBD9F502}" type="presParOf" srcId="{3B61718C-5B2C-43F8-9610-5293D206CBA0}" destId="{AD4382B6-563C-40F0-AFED-838E3DF7A5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B669C1-312D-456A-B4DF-5A62D4191814}" type="doc">
      <dgm:prSet loTypeId="urn:microsoft.com/office/officeart/2005/8/layout/target2" loCatId="list" qsTypeId="urn:microsoft.com/office/officeart/2005/8/quickstyle/simple5" qsCatId="simple" csTypeId="urn:microsoft.com/office/officeart/2005/8/colors/colorful5" csCatId="colorful" phldr="1"/>
      <dgm:spPr/>
      <dgm:t>
        <a:bodyPr/>
        <a:lstStyle/>
        <a:p>
          <a:endParaRPr lang="en-US"/>
        </a:p>
      </dgm:t>
    </dgm:pt>
    <dgm:pt modelId="{99A25C66-9A2A-4DDA-93CC-110124098A23}">
      <dgm:prSet custT="1"/>
      <dgm:spPr/>
      <dgm:t>
        <a:bodyPr/>
        <a:lstStyle/>
        <a:p>
          <a:r>
            <a:rPr lang="en-US" sz="1800" b="1"/>
            <a:t>Behavior</a:t>
          </a:r>
          <a:r>
            <a:rPr lang="en-US" sz="1800"/>
            <a:t> – describes a capability or restriction.  For example, a token can be capable of being subdivided, be restricted to a single owner or be non-transferable</a:t>
          </a:r>
        </a:p>
      </dgm:t>
    </dgm:pt>
    <dgm:pt modelId="{5658158A-93EB-47FA-9021-D3697372955A}" type="parTrans" cxnId="{84B8E5F1-4A9D-4BA5-9745-EF5BF9A10D2C}">
      <dgm:prSet/>
      <dgm:spPr/>
      <dgm:t>
        <a:bodyPr/>
        <a:lstStyle/>
        <a:p>
          <a:endParaRPr lang="en-US"/>
        </a:p>
      </dgm:t>
    </dgm:pt>
    <dgm:pt modelId="{26D359AB-DD46-427D-88BA-889D008E6DF0}" type="sibTrans" cxnId="{84B8E5F1-4A9D-4BA5-9745-EF5BF9A10D2C}">
      <dgm:prSet/>
      <dgm:spPr/>
      <dgm:t>
        <a:bodyPr/>
        <a:lstStyle/>
        <a:p>
          <a:endParaRPr lang="en-US"/>
        </a:p>
      </dgm:t>
    </dgm:pt>
    <dgm:pt modelId="{B14A0A33-AC17-4374-BF1A-B4079CAF1DF5}">
      <dgm:prSet custT="1"/>
      <dgm:spPr/>
      <dgm:t>
        <a:bodyPr/>
        <a:lstStyle/>
        <a:p>
          <a:r>
            <a:rPr lang="en-US" sz="1600" b="1" dirty="0"/>
            <a:t>Property</a:t>
          </a:r>
          <a:r>
            <a:rPr lang="en-US" sz="1600" dirty="0"/>
            <a:t> – a property or data element that is bound to the token to one of its  behaviors.  In the above, a sub-dividable token will have a decimals property with a number representing the decimal places supported.</a:t>
          </a:r>
        </a:p>
      </dgm:t>
    </dgm:pt>
    <dgm:pt modelId="{CF0B5BF1-4017-4202-961A-3BA9425E132A}" type="parTrans" cxnId="{25FF81D1-C4A6-47D7-A43F-089956780BD6}">
      <dgm:prSet/>
      <dgm:spPr/>
      <dgm:t>
        <a:bodyPr/>
        <a:lstStyle/>
        <a:p>
          <a:endParaRPr lang="en-US"/>
        </a:p>
      </dgm:t>
    </dgm:pt>
    <dgm:pt modelId="{569A4038-8249-410A-AEC2-C511892E96DD}" type="sibTrans" cxnId="{25FF81D1-C4A6-47D7-A43F-089956780BD6}">
      <dgm:prSet/>
      <dgm:spPr/>
      <dgm:t>
        <a:bodyPr/>
        <a:lstStyle/>
        <a:p>
          <a:endParaRPr lang="en-US"/>
        </a:p>
      </dgm:t>
    </dgm:pt>
    <dgm:pt modelId="{F9B40C7A-751C-4034-B089-90E5638E07EA}">
      <dgm:prSet/>
      <dgm:spPr/>
      <dgm:t>
        <a:bodyPr/>
        <a:lstStyle/>
        <a:p>
          <a:r>
            <a:rPr lang="en-US"/>
            <a:t>$ Token – Decimals = 2 ($.43 or $1.43)</a:t>
          </a:r>
        </a:p>
      </dgm:t>
    </dgm:pt>
    <dgm:pt modelId="{E418141C-7296-4F6A-83CB-DD1B5C6FA4D2}" type="parTrans" cxnId="{71A54F9F-CE21-4337-AEF5-262F078366AA}">
      <dgm:prSet/>
      <dgm:spPr/>
      <dgm:t>
        <a:bodyPr/>
        <a:lstStyle/>
        <a:p>
          <a:endParaRPr lang="en-US"/>
        </a:p>
      </dgm:t>
    </dgm:pt>
    <dgm:pt modelId="{71EB208E-20CB-46DE-91A8-28B25620F57F}" type="sibTrans" cxnId="{71A54F9F-CE21-4337-AEF5-262F078366AA}">
      <dgm:prSet/>
      <dgm:spPr/>
      <dgm:t>
        <a:bodyPr/>
        <a:lstStyle/>
        <a:p>
          <a:endParaRPr lang="en-US"/>
        </a:p>
      </dgm:t>
    </dgm:pt>
    <dgm:pt modelId="{8C568F7E-87B0-4165-A3C4-4C3A19EE91DF}">
      <dgm:prSet/>
      <dgm:spPr/>
      <dgm:t>
        <a:bodyPr/>
        <a:lstStyle/>
        <a:p>
          <a:r>
            <a:rPr lang="en-US"/>
            <a:t>Oil Token - Decimals = 0 (you cannot own a fraction)</a:t>
          </a:r>
        </a:p>
      </dgm:t>
    </dgm:pt>
    <dgm:pt modelId="{6089F53F-72A1-494D-B90E-33053D23D47B}" type="parTrans" cxnId="{47C87E4A-F256-4BCD-BB11-8E36A91537EB}">
      <dgm:prSet/>
      <dgm:spPr/>
      <dgm:t>
        <a:bodyPr/>
        <a:lstStyle/>
        <a:p>
          <a:endParaRPr lang="en-US"/>
        </a:p>
      </dgm:t>
    </dgm:pt>
    <dgm:pt modelId="{B8A5932F-55BC-4C93-BFB8-442C599F2D10}" type="sibTrans" cxnId="{47C87E4A-F256-4BCD-BB11-8E36A91537EB}">
      <dgm:prSet/>
      <dgm:spPr/>
      <dgm:t>
        <a:bodyPr/>
        <a:lstStyle/>
        <a:p>
          <a:endParaRPr lang="en-US"/>
        </a:p>
      </dgm:t>
    </dgm:pt>
    <dgm:pt modelId="{FB259E44-3133-4430-9899-2A9469CFD550}">
      <dgm:prSet custT="1"/>
      <dgm:spPr/>
      <dgm:t>
        <a:bodyPr/>
        <a:lstStyle/>
        <a:p>
          <a:r>
            <a:rPr lang="en-US" sz="1200" b="1"/>
            <a:t>Control - </a:t>
          </a:r>
          <a:r>
            <a:rPr lang="en-US" sz="1200"/>
            <a:t> a message, usually named with a verb if it is an action that is used to invoke a behavior or a noun if it represents state.  For example, a transferable token will have a </a:t>
          </a:r>
          <a:r>
            <a:rPr lang="en-US" sz="1200" err="1"/>
            <a:t>TransferRequest</a:t>
          </a:r>
          <a:r>
            <a:rPr lang="en-US" sz="1200"/>
            <a:t> message and a non-transferable one will not.  The </a:t>
          </a:r>
          <a:r>
            <a:rPr lang="en-US" sz="1200" err="1"/>
            <a:t>TransferRequest</a:t>
          </a:r>
          <a:r>
            <a:rPr lang="en-US" sz="1200"/>
            <a:t> action message contains the fields/properties used in the action like From, To and Amount.</a:t>
          </a:r>
        </a:p>
      </dgm:t>
    </dgm:pt>
    <dgm:pt modelId="{44000D15-F29E-4FD5-9BD2-5594B9CF64D9}" type="parTrans" cxnId="{82B56895-5E96-4A2B-9D8B-38F956EACDAC}">
      <dgm:prSet/>
      <dgm:spPr/>
      <dgm:t>
        <a:bodyPr/>
        <a:lstStyle/>
        <a:p>
          <a:endParaRPr lang="en-US"/>
        </a:p>
      </dgm:t>
    </dgm:pt>
    <dgm:pt modelId="{41531BB4-DDEC-4836-9B81-D548CEA33DD4}" type="sibTrans" cxnId="{82B56895-5E96-4A2B-9D8B-38F956EACDAC}">
      <dgm:prSet/>
      <dgm:spPr/>
      <dgm:t>
        <a:bodyPr/>
        <a:lstStyle/>
        <a:p>
          <a:endParaRPr lang="en-US"/>
        </a:p>
      </dgm:t>
    </dgm:pt>
    <dgm:pt modelId="{CA4DB7D4-FBD4-408D-BFAB-7C3E9444CE38}">
      <dgm:prSet/>
      <dgm:spPr/>
      <dgm:t>
        <a:bodyPr/>
        <a:lstStyle/>
        <a:p>
          <a:r>
            <a:rPr lang="en-US"/>
            <a:t>Control</a:t>
          </a:r>
          <a:r>
            <a:rPr lang="en-US" b="1"/>
            <a:t> </a:t>
          </a:r>
          <a:r>
            <a:rPr lang="en-US"/>
            <a:t>messages are standardized and a link to their source is a property of the definition.</a:t>
          </a:r>
        </a:p>
      </dgm:t>
    </dgm:pt>
    <dgm:pt modelId="{08E6AB63-16AA-459A-8B67-581AC2C3CCB2}" type="parTrans" cxnId="{A15112E3-432B-43C6-8D5D-1660EADB0492}">
      <dgm:prSet/>
      <dgm:spPr/>
      <dgm:t>
        <a:bodyPr/>
        <a:lstStyle/>
        <a:p>
          <a:endParaRPr lang="en-US"/>
        </a:p>
      </dgm:t>
    </dgm:pt>
    <dgm:pt modelId="{86CC64FD-D880-4362-8595-B132C8021B40}" type="sibTrans" cxnId="{A15112E3-432B-43C6-8D5D-1660EADB0492}">
      <dgm:prSet/>
      <dgm:spPr/>
      <dgm:t>
        <a:bodyPr/>
        <a:lstStyle/>
        <a:p>
          <a:endParaRPr lang="en-US"/>
        </a:p>
      </dgm:t>
    </dgm:pt>
    <dgm:pt modelId="{D7E23F99-EBBB-7243-85A4-C1E41D70B5B6}" type="pres">
      <dgm:prSet presAssocID="{F5B669C1-312D-456A-B4DF-5A62D4191814}" presName="Name0" presStyleCnt="0">
        <dgm:presLayoutVars>
          <dgm:chMax val="3"/>
          <dgm:chPref val="1"/>
          <dgm:dir/>
          <dgm:animLvl val="lvl"/>
          <dgm:resizeHandles/>
        </dgm:presLayoutVars>
      </dgm:prSet>
      <dgm:spPr/>
    </dgm:pt>
    <dgm:pt modelId="{72FFB2A3-A471-3444-8A2F-3B62F270CE77}" type="pres">
      <dgm:prSet presAssocID="{F5B669C1-312D-456A-B4DF-5A62D4191814}" presName="outerBox" presStyleCnt="0"/>
      <dgm:spPr/>
    </dgm:pt>
    <dgm:pt modelId="{14F40910-3C3A-DB4D-BC10-442B0D23DC53}" type="pres">
      <dgm:prSet presAssocID="{F5B669C1-312D-456A-B4DF-5A62D4191814}" presName="outerBoxParent" presStyleLbl="node1" presStyleIdx="0" presStyleCnt="3"/>
      <dgm:spPr/>
    </dgm:pt>
    <dgm:pt modelId="{F3E9B95D-0FF0-8242-87F0-33731F42F8F3}" type="pres">
      <dgm:prSet presAssocID="{F5B669C1-312D-456A-B4DF-5A62D4191814}" presName="outerBoxChildren" presStyleCnt="0"/>
      <dgm:spPr/>
    </dgm:pt>
    <dgm:pt modelId="{6EA4487A-1B0F-FD47-A883-B5754A82F72A}" type="pres">
      <dgm:prSet presAssocID="{F5B669C1-312D-456A-B4DF-5A62D4191814}" presName="middleBox" presStyleCnt="0"/>
      <dgm:spPr/>
    </dgm:pt>
    <dgm:pt modelId="{A46FCFCA-AD5F-F34A-B01C-7332EE8B3B24}" type="pres">
      <dgm:prSet presAssocID="{F5B669C1-312D-456A-B4DF-5A62D4191814}" presName="middleBoxParent" presStyleLbl="node1" presStyleIdx="1" presStyleCnt="3"/>
      <dgm:spPr/>
    </dgm:pt>
    <dgm:pt modelId="{CA456537-ABB1-444E-AAFE-3C45A5BF7D21}" type="pres">
      <dgm:prSet presAssocID="{F5B669C1-312D-456A-B4DF-5A62D4191814}" presName="middleBoxChildren" presStyleCnt="0"/>
      <dgm:spPr/>
    </dgm:pt>
    <dgm:pt modelId="{2BD96F31-9985-A94F-AD1D-73E3221DF272}" type="pres">
      <dgm:prSet presAssocID="{F9B40C7A-751C-4034-B089-90E5638E07EA}" presName="mChild" presStyleLbl="fgAcc1" presStyleIdx="0" presStyleCnt="3">
        <dgm:presLayoutVars>
          <dgm:bulletEnabled val="1"/>
        </dgm:presLayoutVars>
      </dgm:prSet>
      <dgm:spPr/>
    </dgm:pt>
    <dgm:pt modelId="{C2A47EA0-BCA0-454B-91BA-E83D3FC58F7F}" type="pres">
      <dgm:prSet presAssocID="{71EB208E-20CB-46DE-91A8-28B25620F57F}" presName="middleSibTrans" presStyleCnt="0"/>
      <dgm:spPr/>
    </dgm:pt>
    <dgm:pt modelId="{1D25A4DD-4D15-CE4D-8DFB-DBCD4B16F7F5}" type="pres">
      <dgm:prSet presAssocID="{8C568F7E-87B0-4165-A3C4-4C3A19EE91DF}" presName="mChild" presStyleLbl="fgAcc1" presStyleIdx="1" presStyleCnt="3">
        <dgm:presLayoutVars>
          <dgm:bulletEnabled val="1"/>
        </dgm:presLayoutVars>
      </dgm:prSet>
      <dgm:spPr/>
    </dgm:pt>
    <dgm:pt modelId="{68910F64-F916-524A-B572-1495D680F9CA}" type="pres">
      <dgm:prSet presAssocID="{F5B669C1-312D-456A-B4DF-5A62D4191814}" presName="centerBox" presStyleCnt="0"/>
      <dgm:spPr/>
    </dgm:pt>
    <dgm:pt modelId="{E651F3FA-0C59-2A4C-B119-C0654626F5D7}" type="pres">
      <dgm:prSet presAssocID="{F5B669C1-312D-456A-B4DF-5A62D4191814}" presName="centerBoxParent" presStyleLbl="node1" presStyleIdx="2" presStyleCnt="3"/>
      <dgm:spPr/>
    </dgm:pt>
    <dgm:pt modelId="{C75ECEFD-CBB5-B145-8DAE-2823D4FF241A}" type="pres">
      <dgm:prSet presAssocID="{F5B669C1-312D-456A-B4DF-5A62D4191814}" presName="centerBoxChildren" presStyleCnt="0"/>
      <dgm:spPr/>
    </dgm:pt>
    <dgm:pt modelId="{363D9901-0E90-314C-9C4E-FDAA6A999FAC}" type="pres">
      <dgm:prSet presAssocID="{CA4DB7D4-FBD4-408D-BFAB-7C3E9444CE38}" presName="cChild" presStyleLbl="fgAcc1" presStyleIdx="2" presStyleCnt="3" custScaleY="59802">
        <dgm:presLayoutVars>
          <dgm:bulletEnabled val="1"/>
        </dgm:presLayoutVars>
      </dgm:prSet>
      <dgm:spPr/>
    </dgm:pt>
  </dgm:ptLst>
  <dgm:cxnLst>
    <dgm:cxn modelId="{1D19212F-BAC8-1640-B8D3-E19E20530E7A}" type="presOf" srcId="{CA4DB7D4-FBD4-408D-BFAB-7C3E9444CE38}" destId="{363D9901-0E90-314C-9C4E-FDAA6A999FAC}" srcOrd="0" destOrd="0" presId="urn:microsoft.com/office/officeart/2005/8/layout/target2"/>
    <dgm:cxn modelId="{66088744-87E1-A14E-9DA8-5105699F8D3C}" type="presOf" srcId="{99A25C66-9A2A-4DDA-93CC-110124098A23}" destId="{14F40910-3C3A-DB4D-BC10-442B0D23DC53}" srcOrd="0" destOrd="0" presId="urn:microsoft.com/office/officeart/2005/8/layout/target2"/>
    <dgm:cxn modelId="{47C87E4A-F256-4BCD-BB11-8E36A91537EB}" srcId="{B14A0A33-AC17-4374-BF1A-B4079CAF1DF5}" destId="{8C568F7E-87B0-4165-A3C4-4C3A19EE91DF}" srcOrd="1" destOrd="0" parTransId="{6089F53F-72A1-494D-B90E-33053D23D47B}" sibTransId="{B8A5932F-55BC-4C93-BFB8-442C599F2D10}"/>
    <dgm:cxn modelId="{C1951C64-D308-AF4C-8937-6ABDDF7F652B}" type="presOf" srcId="{F5B669C1-312D-456A-B4DF-5A62D4191814}" destId="{D7E23F99-EBBB-7243-85A4-C1E41D70B5B6}" srcOrd="0" destOrd="0" presId="urn:microsoft.com/office/officeart/2005/8/layout/target2"/>
    <dgm:cxn modelId="{06172974-5813-DD4A-ABF9-70BC47399AE3}" type="presOf" srcId="{F9B40C7A-751C-4034-B089-90E5638E07EA}" destId="{2BD96F31-9985-A94F-AD1D-73E3221DF272}" srcOrd="0" destOrd="0" presId="urn:microsoft.com/office/officeart/2005/8/layout/target2"/>
    <dgm:cxn modelId="{82B56895-5E96-4A2B-9D8B-38F956EACDAC}" srcId="{F5B669C1-312D-456A-B4DF-5A62D4191814}" destId="{FB259E44-3133-4430-9899-2A9469CFD550}" srcOrd="2" destOrd="0" parTransId="{44000D15-F29E-4FD5-9BD2-5594B9CF64D9}" sibTransId="{41531BB4-DDEC-4836-9B81-D548CEA33DD4}"/>
    <dgm:cxn modelId="{71A54F9F-CE21-4337-AEF5-262F078366AA}" srcId="{B14A0A33-AC17-4374-BF1A-B4079CAF1DF5}" destId="{F9B40C7A-751C-4034-B089-90E5638E07EA}" srcOrd="0" destOrd="0" parTransId="{E418141C-7296-4F6A-83CB-DD1B5C6FA4D2}" sibTransId="{71EB208E-20CB-46DE-91A8-28B25620F57F}"/>
    <dgm:cxn modelId="{A472A5AD-79BE-154B-90D5-35894EAA43D8}" type="presOf" srcId="{FB259E44-3133-4430-9899-2A9469CFD550}" destId="{E651F3FA-0C59-2A4C-B119-C0654626F5D7}" srcOrd="0" destOrd="0" presId="urn:microsoft.com/office/officeart/2005/8/layout/target2"/>
    <dgm:cxn modelId="{25FF81D1-C4A6-47D7-A43F-089956780BD6}" srcId="{F5B669C1-312D-456A-B4DF-5A62D4191814}" destId="{B14A0A33-AC17-4374-BF1A-B4079CAF1DF5}" srcOrd="1" destOrd="0" parTransId="{CF0B5BF1-4017-4202-961A-3BA9425E132A}" sibTransId="{569A4038-8249-410A-AEC2-C511892E96DD}"/>
    <dgm:cxn modelId="{FC7AD4D2-7D3D-5840-86D4-07288BDB6B17}" type="presOf" srcId="{B14A0A33-AC17-4374-BF1A-B4079CAF1DF5}" destId="{A46FCFCA-AD5F-F34A-B01C-7332EE8B3B24}" srcOrd="0" destOrd="0" presId="urn:microsoft.com/office/officeart/2005/8/layout/target2"/>
    <dgm:cxn modelId="{A15112E3-432B-43C6-8D5D-1660EADB0492}" srcId="{FB259E44-3133-4430-9899-2A9469CFD550}" destId="{CA4DB7D4-FBD4-408D-BFAB-7C3E9444CE38}" srcOrd="0" destOrd="0" parTransId="{08E6AB63-16AA-459A-8B67-581AC2C3CCB2}" sibTransId="{86CC64FD-D880-4362-8595-B132C8021B40}"/>
    <dgm:cxn modelId="{D18A03EC-A8B6-C84E-BD1C-904BB8AA9B39}" type="presOf" srcId="{8C568F7E-87B0-4165-A3C4-4C3A19EE91DF}" destId="{1D25A4DD-4D15-CE4D-8DFB-DBCD4B16F7F5}" srcOrd="0" destOrd="0" presId="urn:microsoft.com/office/officeart/2005/8/layout/target2"/>
    <dgm:cxn modelId="{84B8E5F1-4A9D-4BA5-9745-EF5BF9A10D2C}" srcId="{F5B669C1-312D-456A-B4DF-5A62D4191814}" destId="{99A25C66-9A2A-4DDA-93CC-110124098A23}" srcOrd="0" destOrd="0" parTransId="{5658158A-93EB-47FA-9021-D3697372955A}" sibTransId="{26D359AB-DD46-427D-88BA-889D008E6DF0}"/>
    <dgm:cxn modelId="{2F8A6812-FDC3-D444-8464-64B1FDD94E7D}" type="presParOf" srcId="{D7E23F99-EBBB-7243-85A4-C1E41D70B5B6}" destId="{72FFB2A3-A471-3444-8A2F-3B62F270CE77}" srcOrd="0" destOrd="0" presId="urn:microsoft.com/office/officeart/2005/8/layout/target2"/>
    <dgm:cxn modelId="{038E35DA-2255-0C46-BCAC-20255579092B}" type="presParOf" srcId="{72FFB2A3-A471-3444-8A2F-3B62F270CE77}" destId="{14F40910-3C3A-DB4D-BC10-442B0D23DC53}" srcOrd="0" destOrd="0" presId="urn:microsoft.com/office/officeart/2005/8/layout/target2"/>
    <dgm:cxn modelId="{57911409-E54A-CF4E-BF54-2CB65EA71601}" type="presParOf" srcId="{72FFB2A3-A471-3444-8A2F-3B62F270CE77}" destId="{F3E9B95D-0FF0-8242-87F0-33731F42F8F3}" srcOrd="1" destOrd="0" presId="urn:microsoft.com/office/officeart/2005/8/layout/target2"/>
    <dgm:cxn modelId="{45CD1B51-C547-3444-8703-51BD78064272}" type="presParOf" srcId="{D7E23F99-EBBB-7243-85A4-C1E41D70B5B6}" destId="{6EA4487A-1B0F-FD47-A883-B5754A82F72A}" srcOrd="1" destOrd="0" presId="urn:microsoft.com/office/officeart/2005/8/layout/target2"/>
    <dgm:cxn modelId="{05DD0AB9-1ECF-B64E-A3B6-126CB9C33D71}" type="presParOf" srcId="{6EA4487A-1B0F-FD47-A883-B5754A82F72A}" destId="{A46FCFCA-AD5F-F34A-B01C-7332EE8B3B24}" srcOrd="0" destOrd="0" presId="urn:microsoft.com/office/officeart/2005/8/layout/target2"/>
    <dgm:cxn modelId="{5A5F45CE-770E-134E-A628-CAD2CA721797}" type="presParOf" srcId="{6EA4487A-1B0F-FD47-A883-B5754A82F72A}" destId="{CA456537-ABB1-444E-AAFE-3C45A5BF7D21}" srcOrd="1" destOrd="0" presId="urn:microsoft.com/office/officeart/2005/8/layout/target2"/>
    <dgm:cxn modelId="{A297D13E-35E1-6248-8347-68791563DBB9}" type="presParOf" srcId="{CA456537-ABB1-444E-AAFE-3C45A5BF7D21}" destId="{2BD96F31-9985-A94F-AD1D-73E3221DF272}" srcOrd="0" destOrd="0" presId="urn:microsoft.com/office/officeart/2005/8/layout/target2"/>
    <dgm:cxn modelId="{61E75B36-3648-B742-B287-B37775CF972E}" type="presParOf" srcId="{CA456537-ABB1-444E-AAFE-3C45A5BF7D21}" destId="{C2A47EA0-BCA0-454B-91BA-E83D3FC58F7F}" srcOrd="1" destOrd="0" presId="urn:microsoft.com/office/officeart/2005/8/layout/target2"/>
    <dgm:cxn modelId="{42827AAA-0F6E-A749-98CF-5E4E1C686C73}" type="presParOf" srcId="{CA456537-ABB1-444E-AAFE-3C45A5BF7D21}" destId="{1D25A4DD-4D15-CE4D-8DFB-DBCD4B16F7F5}" srcOrd="2" destOrd="0" presId="urn:microsoft.com/office/officeart/2005/8/layout/target2"/>
    <dgm:cxn modelId="{76534B5B-D4D9-BB4C-B9F6-4AF2A479E041}" type="presParOf" srcId="{D7E23F99-EBBB-7243-85A4-C1E41D70B5B6}" destId="{68910F64-F916-524A-B572-1495D680F9CA}" srcOrd="2" destOrd="0" presId="urn:microsoft.com/office/officeart/2005/8/layout/target2"/>
    <dgm:cxn modelId="{E75B1A15-FF50-0C40-AFEC-DB7474052967}" type="presParOf" srcId="{68910F64-F916-524A-B572-1495D680F9CA}" destId="{E651F3FA-0C59-2A4C-B119-C0654626F5D7}" srcOrd="0" destOrd="0" presId="urn:microsoft.com/office/officeart/2005/8/layout/target2"/>
    <dgm:cxn modelId="{F8B10DBB-241F-984E-9A6F-443D238E3D2B}" type="presParOf" srcId="{68910F64-F916-524A-B572-1495D680F9CA}" destId="{C75ECEFD-CBB5-B145-8DAE-2823D4FF241A}" srcOrd="1" destOrd="0" presId="urn:microsoft.com/office/officeart/2005/8/layout/target2"/>
    <dgm:cxn modelId="{8BB2C166-6492-844F-9591-C4A2F12A4F3C}" type="presParOf" srcId="{C75ECEFD-CBB5-B145-8DAE-2823D4FF241A}" destId="{363D9901-0E90-314C-9C4E-FDAA6A999FAC}" srcOrd="0"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33CA77-5E53-8A40-BC83-AF76A24D1966}" type="doc">
      <dgm:prSet loTypeId="urn:microsoft.com/office/officeart/2005/8/layout/target2" loCatId="" qsTypeId="urn:microsoft.com/office/officeart/2005/8/quickstyle/simple1" qsCatId="simple" csTypeId="urn:microsoft.com/office/officeart/2005/8/colors/accent1_2" csCatId="accent1" phldr="1"/>
      <dgm:spPr/>
      <dgm:t>
        <a:bodyPr/>
        <a:lstStyle/>
        <a:p>
          <a:endParaRPr lang="en-US"/>
        </a:p>
      </dgm:t>
    </dgm:pt>
    <dgm:pt modelId="{294E442B-808F-0742-BECD-E5B8F06FA0FF}">
      <dgm:prSet phldrT="[Text]" custT="1"/>
      <dgm:spPr/>
      <dgm:t>
        <a:bodyPr/>
        <a:lstStyle/>
        <a:p>
          <a:r>
            <a:rPr lang="en-US" sz="1000" err="1"/>
            <a:t>TokenId</a:t>
          </a:r>
          <a:r>
            <a:rPr lang="en-US" sz="1000"/>
            <a:t>:</a:t>
          </a:r>
        </a:p>
      </dgm:t>
    </dgm:pt>
    <dgm:pt modelId="{0F87A464-E83D-9A43-99BF-171F05248A14}" type="parTrans" cxnId="{A306B944-2A7C-1148-968D-478FB98D0DBA}">
      <dgm:prSet/>
      <dgm:spPr/>
      <dgm:t>
        <a:bodyPr/>
        <a:lstStyle/>
        <a:p>
          <a:endParaRPr lang="en-US"/>
        </a:p>
      </dgm:t>
    </dgm:pt>
    <dgm:pt modelId="{C553D6E5-FC8B-EB4A-B7EF-A3F14F2AEF8A}" type="sibTrans" cxnId="{A306B944-2A7C-1148-968D-478FB98D0DBA}">
      <dgm:prSet/>
      <dgm:spPr/>
      <dgm:t>
        <a:bodyPr/>
        <a:lstStyle/>
        <a:p>
          <a:endParaRPr lang="en-US"/>
        </a:p>
      </dgm:t>
    </dgm:pt>
    <dgm:pt modelId="{12A608B0-FEF1-364D-A446-EA79BA5C3392}">
      <dgm:prSet phldrT="[Text]" custT="1"/>
      <dgm:spPr/>
      <dgm:t>
        <a:bodyPr/>
        <a:lstStyle/>
        <a:p>
          <a:r>
            <a:rPr lang="en-US" sz="800" dirty="0"/>
            <a:t>To:</a:t>
          </a:r>
        </a:p>
      </dgm:t>
    </dgm:pt>
    <dgm:pt modelId="{E9524196-8429-C248-B6BF-602627B62835}" type="parTrans" cxnId="{15BFA95A-1E1C-B447-B160-8F9C68BAC7DB}">
      <dgm:prSet/>
      <dgm:spPr/>
      <dgm:t>
        <a:bodyPr/>
        <a:lstStyle/>
        <a:p>
          <a:endParaRPr lang="en-US"/>
        </a:p>
      </dgm:t>
    </dgm:pt>
    <dgm:pt modelId="{D7F06C60-15AF-474A-B2DD-BAC0AAFA94F3}" type="sibTrans" cxnId="{15BFA95A-1E1C-B447-B160-8F9C68BAC7DB}">
      <dgm:prSet/>
      <dgm:spPr/>
      <dgm:t>
        <a:bodyPr/>
        <a:lstStyle/>
        <a:p>
          <a:endParaRPr lang="en-US"/>
        </a:p>
      </dgm:t>
    </dgm:pt>
    <dgm:pt modelId="{B2D06C23-808A-944E-A45C-63BE90FAB0C6}">
      <dgm:prSet custT="1"/>
      <dgm:spPr/>
      <dgm:t>
        <a:bodyPr/>
        <a:lstStyle/>
        <a:p>
          <a:r>
            <a:rPr lang="en-US" sz="800"/>
            <a:t>Quantity:</a:t>
          </a:r>
          <a:endParaRPr lang="en-US" sz="700"/>
        </a:p>
      </dgm:t>
    </dgm:pt>
    <dgm:pt modelId="{821A861F-557C-2B45-A0B4-9C6E10F1A1E1}" type="parTrans" cxnId="{CAE0206E-1001-D34E-84FD-986A4F1E7853}">
      <dgm:prSet/>
      <dgm:spPr/>
      <dgm:t>
        <a:bodyPr/>
        <a:lstStyle/>
        <a:p>
          <a:endParaRPr lang="en-US"/>
        </a:p>
      </dgm:t>
    </dgm:pt>
    <dgm:pt modelId="{DC03A0A8-9C25-D941-9566-824FED4CC4F1}" type="sibTrans" cxnId="{CAE0206E-1001-D34E-84FD-986A4F1E7853}">
      <dgm:prSet/>
      <dgm:spPr/>
      <dgm:t>
        <a:bodyPr/>
        <a:lstStyle/>
        <a:p>
          <a:endParaRPr lang="en-US"/>
        </a:p>
      </dgm:t>
    </dgm:pt>
    <dgm:pt modelId="{41B9D311-ED38-DA4E-A5CF-0C6F8946198D}">
      <dgm:prSet phldrT="[Text]" custT="1"/>
      <dgm:spPr>
        <a:solidFill>
          <a:schemeClr val="bg2"/>
        </a:solidFill>
      </dgm:spPr>
      <dgm:t>
        <a:bodyPr/>
        <a:lstStyle/>
        <a:p>
          <a:r>
            <a:rPr lang="en-US" sz="1600" err="1">
              <a:solidFill>
                <a:schemeClr val="tx1"/>
              </a:solidFill>
            </a:rPr>
            <a:t>TransferRequest</a:t>
          </a:r>
          <a:endParaRPr lang="en-US" sz="1600">
            <a:solidFill>
              <a:schemeClr val="tx1"/>
            </a:solidFill>
          </a:endParaRPr>
        </a:p>
      </dgm:t>
    </dgm:pt>
    <dgm:pt modelId="{AE15C621-818D-7040-8DA5-9900265FF142}" type="sibTrans" cxnId="{C9DFF326-5C8E-B249-8C94-1CDD68977E38}">
      <dgm:prSet/>
      <dgm:spPr/>
      <dgm:t>
        <a:bodyPr/>
        <a:lstStyle/>
        <a:p>
          <a:endParaRPr lang="en-US"/>
        </a:p>
      </dgm:t>
    </dgm:pt>
    <dgm:pt modelId="{E3FCF7FC-BE19-DD49-994B-C77CDDF5E411}" type="parTrans" cxnId="{C9DFF326-5C8E-B249-8C94-1CDD68977E38}">
      <dgm:prSet/>
      <dgm:spPr/>
      <dgm:t>
        <a:bodyPr/>
        <a:lstStyle/>
        <a:p>
          <a:endParaRPr lang="en-US"/>
        </a:p>
      </dgm:t>
    </dgm:pt>
    <dgm:pt modelId="{884267D7-0765-6B44-A6CC-5D90EBBE5045}" type="pres">
      <dgm:prSet presAssocID="{9D33CA77-5E53-8A40-BC83-AF76A24D1966}" presName="Name0" presStyleCnt="0">
        <dgm:presLayoutVars>
          <dgm:chMax val="3"/>
          <dgm:chPref val="1"/>
          <dgm:dir/>
          <dgm:animLvl val="lvl"/>
          <dgm:resizeHandles/>
        </dgm:presLayoutVars>
      </dgm:prSet>
      <dgm:spPr/>
    </dgm:pt>
    <dgm:pt modelId="{79DBED64-2693-704D-9EEB-5B929F65105B}" type="pres">
      <dgm:prSet presAssocID="{9D33CA77-5E53-8A40-BC83-AF76A24D1966}" presName="outerBox" presStyleCnt="0"/>
      <dgm:spPr/>
    </dgm:pt>
    <dgm:pt modelId="{1E725A11-2A26-6548-886D-93FB8B7B2FAD}" type="pres">
      <dgm:prSet presAssocID="{9D33CA77-5E53-8A40-BC83-AF76A24D1966}" presName="outerBoxParent" presStyleLbl="node1" presStyleIdx="0" presStyleCnt="1" custLinFactX="13740" custLinFactY="-5047" custLinFactNeighborX="100000" custLinFactNeighborY="-100000"/>
      <dgm:spPr/>
    </dgm:pt>
    <dgm:pt modelId="{B1FAD519-3A11-FF41-9BBB-A4E4B7F6AF5A}" type="pres">
      <dgm:prSet presAssocID="{9D33CA77-5E53-8A40-BC83-AF76A24D1966}" presName="outerBoxChildren" presStyleCnt="0"/>
      <dgm:spPr/>
    </dgm:pt>
    <dgm:pt modelId="{DF42CE80-F1FC-214B-8D68-6241592CD08A}" type="pres">
      <dgm:prSet presAssocID="{294E442B-808F-0742-BECD-E5B8F06FA0FF}" presName="oChild" presStyleLbl="fgAcc1" presStyleIdx="0" presStyleCnt="1" custScaleY="124481">
        <dgm:presLayoutVars>
          <dgm:bulletEnabled val="1"/>
        </dgm:presLayoutVars>
      </dgm:prSet>
      <dgm:spPr/>
    </dgm:pt>
  </dgm:ptLst>
  <dgm:cxnLst>
    <dgm:cxn modelId="{C9DFF326-5C8E-B249-8C94-1CDD68977E38}" srcId="{9D33CA77-5E53-8A40-BC83-AF76A24D1966}" destId="{41B9D311-ED38-DA4E-A5CF-0C6F8946198D}" srcOrd="0" destOrd="0" parTransId="{E3FCF7FC-BE19-DD49-994B-C77CDDF5E411}" sibTransId="{AE15C621-818D-7040-8DA5-9900265FF142}"/>
    <dgm:cxn modelId="{A306B944-2A7C-1148-968D-478FB98D0DBA}" srcId="{41B9D311-ED38-DA4E-A5CF-0C6F8946198D}" destId="{294E442B-808F-0742-BECD-E5B8F06FA0FF}" srcOrd="0" destOrd="0" parTransId="{0F87A464-E83D-9A43-99BF-171F05248A14}" sibTransId="{C553D6E5-FC8B-EB4A-B7EF-A3F14F2AEF8A}"/>
    <dgm:cxn modelId="{45FDA64F-2B44-164D-B552-CDF7D409E36B}" type="presOf" srcId="{9D33CA77-5E53-8A40-BC83-AF76A24D1966}" destId="{884267D7-0765-6B44-A6CC-5D90EBBE5045}" srcOrd="0" destOrd="0" presId="urn:microsoft.com/office/officeart/2005/8/layout/target2"/>
    <dgm:cxn modelId="{15BFA95A-1E1C-B447-B160-8F9C68BAC7DB}" srcId="{294E442B-808F-0742-BECD-E5B8F06FA0FF}" destId="{12A608B0-FEF1-364D-A446-EA79BA5C3392}" srcOrd="0" destOrd="0" parTransId="{E9524196-8429-C248-B6BF-602627B62835}" sibTransId="{D7F06C60-15AF-474A-B2DD-BAC0AAFA94F3}"/>
    <dgm:cxn modelId="{CAE0206E-1001-D34E-84FD-986A4F1E7853}" srcId="{294E442B-808F-0742-BECD-E5B8F06FA0FF}" destId="{B2D06C23-808A-944E-A45C-63BE90FAB0C6}" srcOrd="1" destOrd="0" parTransId="{821A861F-557C-2B45-A0B4-9C6E10F1A1E1}" sibTransId="{DC03A0A8-9C25-D941-9566-824FED4CC4F1}"/>
    <dgm:cxn modelId="{677CF976-4A8D-4145-870F-A6E258F1221B}" type="presOf" srcId="{41B9D311-ED38-DA4E-A5CF-0C6F8946198D}" destId="{1E725A11-2A26-6548-886D-93FB8B7B2FAD}" srcOrd="0" destOrd="0" presId="urn:microsoft.com/office/officeart/2005/8/layout/target2"/>
    <dgm:cxn modelId="{A0EDAF7E-9773-0045-8E42-95AF3C96AE6A}" type="presOf" srcId="{294E442B-808F-0742-BECD-E5B8F06FA0FF}" destId="{DF42CE80-F1FC-214B-8D68-6241592CD08A}" srcOrd="0" destOrd="0" presId="urn:microsoft.com/office/officeart/2005/8/layout/target2"/>
    <dgm:cxn modelId="{9AF22F96-1E1B-AE44-8358-2943C4F24492}" type="presOf" srcId="{B2D06C23-808A-944E-A45C-63BE90FAB0C6}" destId="{DF42CE80-F1FC-214B-8D68-6241592CD08A}" srcOrd="0" destOrd="2" presId="urn:microsoft.com/office/officeart/2005/8/layout/target2"/>
    <dgm:cxn modelId="{292397C1-3DD3-754B-B194-D324033665E4}" type="presOf" srcId="{12A608B0-FEF1-364D-A446-EA79BA5C3392}" destId="{DF42CE80-F1FC-214B-8D68-6241592CD08A}" srcOrd="0" destOrd="1" presId="urn:microsoft.com/office/officeart/2005/8/layout/target2"/>
    <dgm:cxn modelId="{5116F472-ECB0-CA40-A8C2-98FC1B0EB65C}" type="presParOf" srcId="{884267D7-0765-6B44-A6CC-5D90EBBE5045}" destId="{79DBED64-2693-704D-9EEB-5B929F65105B}" srcOrd="0" destOrd="0" presId="urn:microsoft.com/office/officeart/2005/8/layout/target2"/>
    <dgm:cxn modelId="{1CBF60F6-4160-F74A-B11A-EF4F9550A34C}" type="presParOf" srcId="{79DBED64-2693-704D-9EEB-5B929F65105B}" destId="{1E725A11-2A26-6548-886D-93FB8B7B2FAD}" srcOrd="0" destOrd="0" presId="urn:microsoft.com/office/officeart/2005/8/layout/target2"/>
    <dgm:cxn modelId="{6CAEFFAA-B989-0445-A0FE-81F79E123E19}" type="presParOf" srcId="{79DBED64-2693-704D-9EEB-5B929F65105B}" destId="{B1FAD519-3A11-FF41-9BBB-A4E4B7F6AF5A}" srcOrd="1" destOrd="0" presId="urn:microsoft.com/office/officeart/2005/8/layout/target2"/>
    <dgm:cxn modelId="{F91044E8-44AD-7B40-BCF6-E25DAF49CA7E}" type="presParOf" srcId="{B1FAD519-3A11-FF41-9BBB-A4E4B7F6AF5A}" destId="{DF42CE80-F1FC-214B-8D68-6241592CD08A}" srcOrd="0" destOrd="0" presId="urn:microsoft.com/office/officeart/2005/8/layout/targe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6D2F5CA-CF49-D64B-BF6C-1565FBFCE53F}" type="doc">
      <dgm:prSet loTypeId="urn:microsoft.com/office/officeart/2005/8/layout/target2" loCatId="" qsTypeId="urn:microsoft.com/office/officeart/2005/8/quickstyle/simple1" qsCatId="simple" csTypeId="urn:microsoft.com/office/officeart/2005/8/colors/accent1_2" csCatId="accent1" phldr="1"/>
      <dgm:spPr/>
      <dgm:t>
        <a:bodyPr/>
        <a:lstStyle/>
        <a:p>
          <a:endParaRPr lang="en-US"/>
        </a:p>
      </dgm:t>
    </dgm:pt>
    <dgm:pt modelId="{44D92B24-1A4E-8342-AA78-A0DC3CE030C9}">
      <dgm:prSet phldrT="[Text]" custT="1"/>
      <dgm:spPr>
        <a:solidFill>
          <a:schemeClr val="accent3"/>
        </a:solidFill>
      </dgm:spPr>
      <dgm:t>
        <a:bodyPr/>
        <a:lstStyle/>
        <a:p>
          <a:r>
            <a:rPr lang="en-US" sz="1400" err="1">
              <a:solidFill>
                <a:schemeClr val="tx1"/>
              </a:solidFill>
            </a:rPr>
            <a:t>TransferResponse</a:t>
          </a:r>
          <a:endParaRPr lang="en-US" sz="1400">
            <a:solidFill>
              <a:schemeClr val="tx1"/>
            </a:solidFill>
          </a:endParaRPr>
        </a:p>
      </dgm:t>
    </dgm:pt>
    <dgm:pt modelId="{21872411-32FD-6B4C-A74F-028AF8C45FE6}" type="parTrans" cxnId="{5EFFA879-88F9-F342-AA81-91B769841077}">
      <dgm:prSet/>
      <dgm:spPr/>
      <dgm:t>
        <a:bodyPr/>
        <a:lstStyle/>
        <a:p>
          <a:endParaRPr lang="en-US"/>
        </a:p>
      </dgm:t>
    </dgm:pt>
    <dgm:pt modelId="{61B89D6B-4B7F-8A4C-9508-A7A438C12FAF}" type="sibTrans" cxnId="{5EFFA879-88F9-F342-AA81-91B769841077}">
      <dgm:prSet/>
      <dgm:spPr/>
      <dgm:t>
        <a:bodyPr/>
        <a:lstStyle/>
        <a:p>
          <a:endParaRPr lang="en-US"/>
        </a:p>
      </dgm:t>
    </dgm:pt>
    <dgm:pt modelId="{1F6291A6-97C3-F54F-8D8C-30FB8FCD4D04}">
      <dgm:prSet phldrT="[Text]"/>
      <dgm:spPr/>
      <dgm:t>
        <a:bodyPr/>
        <a:lstStyle/>
        <a:p>
          <a:r>
            <a:rPr lang="en-US"/>
            <a:t>TokenId:</a:t>
          </a:r>
        </a:p>
      </dgm:t>
    </dgm:pt>
    <dgm:pt modelId="{6BAB5F3B-2E25-744A-B49E-9A5C393A1168}" type="parTrans" cxnId="{4024B1DC-D763-7F41-98C5-2A88821C79B0}">
      <dgm:prSet/>
      <dgm:spPr/>
      <dgm:t>
        <a:bodyPr/>
        <a:lstStyle/>
        <a:p>
          <a:endParaRPr lang="en-US"/>
        </a:p>
      </dgm:t>
    </dgm:pt>
    <dgm:pt modelId="{0D46AE52-54AE-A44B-9D89-84EF7E1E2EC9}" type="sibTrans" cxnId="{4024B1DC-D763-7F41-98C5-2A88821C79B0}">
      <dgm:prSet/>
      <dgm:spPr/>
      <dgm:t>
        <a:bodyPr/>
        <a:lstStyle/>
        <a:p>
          <a:endParaRPr lang="en-US"/>
        </a:p>
      </dgm:t>
    </dgm:pt>
    <dgm:pt modelId="{1087AF08-8D11-2946-885E-029A9B0AC63D}">
      <dgm:prSet phldrT="[Text]"/>
      <dgm:spPr/>
      <dgm:t>
        <a:bodyPr/>
        <a:lstStyle/>
        <a:p>
          <a:r>
            <a:rPr lang="en-US"/>
            <a:t>Receipt</a:t>
          </a:r>
        </a:p>
      </dgm:t>
    </dgm:pt>
    <dgm:pt modelId="{C73A425C-B7E5-F343-9DD7-ADF352E21BBD}" type="parTrans" cxnId="{F75208A9-A631-1F41-A75A-68EA0F3D6B5D}">
      <dgm:prSet/>
      <dgm:spPr/>
      <dgm:t>
        <a:bodyPr/>
        <a:lstStyle/>
        <a:p>
          <a:endParaRPr lang="en-US"/>
        </a:p>
      </dgm:t>
    </dgm:pt>
    <dgm:pt modelId="{880300F5-04E7-5F42-A836-00E69F2328A9}" type="sibTrans" cxnId="{F75208A9-A631-1F41-A75A-68EA0F3D6B5D}">
      <dgm:prSet/>
      <dgm:spPr/>
      <dgm:t>
        <a:bodyPr/>
        <a:lstStyle/>
        <a:p>
          <a:endParaRPr lang="en-US"/>
        </a:p>
      </dgm:t>
    </dgm:pt>
    <dgm:pt modelId="{1AD65A72-F8FE-2047-B858-17C69F946DBC}">
      <dgm:prSet phldrT="[Text]"/>
      <dgm:spPr/>
      <dgm:t>
        <a:bodyPr/>
        <a:lstStyle/>
        <a:p>
          <a:r>
            <a:rPr lang="en-US"/>
            <a:t>From:</a:t>
          </a:r>
        </a:p>
      </dgm:t>
    </dgm:pt>
    <dgm:pt modelId="{FBE52D60-D121-354B-AD1A-03C28CC0E61F}" type="parTrans" cxnId="{4AAA9831-B8EA-4A4E-93D4-805C511E0BFC}">
      <dgm:prSet/>
      <dgm:spPr/>
      <dgm:t>
        <a:bodyPr/>
        <a:lstStyle/>
        <a:p>
          <a:endParaRPr lang="en-US"/>
        </a:p>
      </dgm:t>
    </dgm:pt>
    <dgm:pt modelId="{55DFEB89-FABE-054C-A424-BB651CA9B6EF}" type="sibTrans" cxnId="{4AAA9831-B8EA-4A4E-93D4-805C511E0BFC}">
      <dgm:prSet/>
      <dgm:spPr/>
      <dgm:t>
        <a:bodyPr/>
        <a:lstStyle/>
        <a:p>
          <a:endParaRPr lang="en-US"/>
        </a:p>
      </dgm:t>
    </dgm:pt>
    <dgm:pt modelId="{0D4FF773-BD96-AE4E-883C-320643868DF3}">
      <dgm:prSet phldrT="[Text]"/>
      <dgm:spPr/>
      <dgm:t>
        <a:bodyPr/>
        <a:lstStyle/>
        <a:p>
          <a:r>
            <a:rPr lang="en-US"/>
            <a:t>To:</a:t>
          </a:r>
        </a:p>
      </dgm:t>
    </dgm:pt>
    <dgm:pt modelId="{9170F39A-19DE-464D-9FFB-F7772DB8B0E9}" type="parTrans" cxnId="{1B5CEC2F-AF36-0F43-9A1B-71424702633C}">
      <dgm:prSet/>
      <dgm:spPr/>
      <dgm:t>
        <a:bodyPr/>
        <a:lstStyle/>
        <a:p>
          <a:endParaRPr lang="en-US"/>
        </a:p>
      </dgm:t>
    </dgm:pt>
    <dgm:pt modelId="{1653383B-EC16-D24E-B92C-3BBEECC7B259}" type="sibTrans" cxnId="{1B5CEC2F-AF36-0F43-9A1B-71424702633C}">
      <dgm:prSet/>
      <dgm:spPr/>
      <dgm:t>
        <a:bodyPr/>
        <a:lstStyle/>
        <a:p>
          <a:endParaRPr lang="en-US"/>
        </a:p>
      </dgm:t>
    </dgm:pt>
    <dgm:pt modelId="{11CCCF56-78CA-4545-B751-455A88B2C62B}">
      <dgm:prSet phldrT="[Text]"/>
      <dgm:spPr/>
      <dgm:t>
        <a:bodyPr/>
        <a:lstStyle/>
        <a:p>
          <a:r>
            <a:rPr lang="en-US"/>
            <a:t>Quantity Transfered</a:t>
          </a:r>
        </a:p>
      </dgm:t>
    </dgm:pt>
    <dgm:pt modelId="{99AE66F2-736C-0545-8F6D-405CF3363084}" type="parTrans" cxnId="{1360B1C5-D40A-6F4A-94BC-7EC16B8ADFB1}">
      <dgm:prSet/>
      <dgm:spPr/>
      <dgm:t>
        <a:bodyPr/>
        <a:lstStyle/>
        <a:p>
          <a:endParaRPr lang="en-US"/>
        </a:p>
      </dgm:t>
    </dgm:pt>
    <dgm:pt modelId="{66FE7191-280C-3B41-8B8A-0787A3236544}" type="sibTrans" cxnId="{1360B1C5-D40A-6F4A-94BC-7EC16B8ADFB1}">
      <dgm:prSet/>
      <dgm:spPr/>
      <dgm:t>
        <a:bodyPr/>
        <a:lstStyle/>
        <a:p>
          <a:endParaRPr lang="en-US"/>
        </a:p>
      </dgm:t>
    </dgm:pt>
    <dgm:pt modelId="{C1A7F2ED-F03F-BB47-A0B7-6FA96F888500}">
      <dgm:prSet phldrT="[Text]"/>
      <dgm:spPr/>
      <dgm:t>
        <a:bodyPr/>
        <a:lstStyle/>
        <a:p>
          <a:r>
            <a:rPr lang="en-US"/>
            <a:t>ReceiptId</a:t>
          </a:r>
        </a:p>
      </dgm:t>
    </dgm:pt>
    <dgm:pt modelId="{21B42C3A-144E-6444-BBCF-5CFC4653FF35}" type="sibTrans" cxnId="{D0E2F69F-EFCB-2447-8112-C1880F8F3510}">
      <dgm:prSet/>
      <dgm:spPr/>
      <dgm:t>
        <a:bodyPr/>
        <a:lstStyle/>
        <a:p>
          <a:endParaRPr lang="en-US"/>
        </a:p>
      </dgm:t>
    </dgm:pt>
    <dgm:pt modelId="{F27D9930-445B-8342-970B-D29AC34F6305}" type="parTrans" cxnId="{D0E2F69F-EFCB-2447-8112-C1880F8F3510}">
      <dgm:prSet/>
      <dgm:spPr/>
      <dgm:t>
        <a:bodyPr/>
        <a:lstStyle/>
        <a:p>
          <a:endParaRPr lang="en-US"/>
        </a:p>
      </dgm:t>
    </dgm:pt>
    <dgm:pt modelId="{718A901C-3831-534E-892D-8CA28E71364F}" type="pres">
      <dgm:prSet presAssocID="{B6D2F5CA-CF49-D64B-BF6C-1565FBFCE53F}" presName="Name0" presStyleCnt="0">
        <dgm:presLayoutVars>
          <dgm:chMax val="3"/>
          <dgm:chPref val="1"/>
          <dgm:dir/>
          <dgm:animLvl val="lvl"/>
          <dgm:resizeHandles/>
        </dgm:presLayoutVars>
      </dgm:prSet>
      <dgm:spPr/>
    </dgm:pt>
    <dgm:pt modelId="{5BFB6754-52E2-A044-B012-668B4AE3184D}" type="pres">
      <dgm:prSet presAssocID="{B6D2F5CA-CF49-D64B-BF6C-1565FBFCE53F}" presName="outerBox" presStyleCnt="0"/>
      <dgm:spPr/>
    </dgm:pt>
    <dgm:pt modelId="{3537F2D8-3E5B-B149-8599-8F788700896B}" type="pres">
      <dgm:prSet presAssocID="{B6D2F5CA-CF49-D64B-BF6C-1565FBFCE53F}" presName="outerBoxParent" presStyleLbl="node1" presStyleIdx="0" presStyleCnt="3"/>
      <dgm:spPr/>
    </dgm:pt>
    <dgm:pt modelId="{A39DB5E9-4F6D-0542-BF73-E89A43A49290}" type="pres">
      <dgm:prSet presAssocID="{B6D2F5CA-CF49-D64B-BF6C-1565FBFCE53F}" presName="outerBoxChildren" presStyleCnt="0"/>
      <dgm:spPr/>
    </dgm:pt>
    <dgm:pt modelId="{7F69B690-EA91-3F4C-BDB9-0430310C65A7}" type="pres">
      <dgm:prSet presAssocID="{1F6291A6-97C3-F54F-8D8C-30FB8FCD4D04}" presName="oChild" presStyleLbl="fgAcc1" presStyleIdx="0" presStyleCnt="4">
        <dgm:presLayoutVars>
          <dgm:bulletEnabled val="1"/>
        </dgm:presLayoutVars>
      </dgm:prSet>
      <dgm:spPr/>
    </dgm:pt>
    <dgm:pt modelId="{55D6DB2C-1AFD-8743-BF47-882FAF6107F7}" type="pres">
      <dgm:prSet presAssocID="{B6D2F5CA-CF49-D64B-BF6C-1565FBFCE53F}" presName="middleBox" presStyleCnt="0"/>
      <dgm:spPr/>
    </dgm:pt>
    <dgm:pt modelId="{DBDE30CB-CF71-D247-BD10-DEEA80DE3441}" type="pres">
      <dgm:prSet presAssocID="{B6D2F5CA-CF49-D64B-BF6C-1565FBFCE53F}" presName="middleBoxParent" presStyleLbl="node1" presStyleIdx="1" presStyleCnt="3"/>
      <dgm:spPr/>
    </dgm:pt>
    <dgm:pt modelId="{7A3D4897-4778-714A-85B9-3A7153235C9A}" type="pres">
      <dgm:prSet presAssocID="{B6D2F5CA-CF49-D64B-BF6C-1565FBFCE53F}" presName="middleBoxChildren" presStyleCnt="0"/>
      <dgm:spPr/>
    </dgm:pt>
    <dgm:pt modelId="{D6ADE0C6-FDAA-4843-BAB9-94CB8E8503AC}" type="pres">
      <dgm:prSet presAssocID="{1AD65A72-F8FE-2047-B858-17C69F946DBC}" presName="mChild" presStyleLbl="fgAcc1" presStyleIdx="1" presStyleCnt="4">
        <dgm:presLayoutVars>
          <dgm:bulletEnabled val="1"/>
        </dgm:presLayoutVars>
      </dgm:prSet>
      <dgm:spPr/>
    </dgm:pt>
    <dgm:pt modelId="{DC4CF169-4190-9644-9444-9E7518BF5975}" type="pres">
      <dgm:prSet presAssocID="{55DFEB89-FABE-054C-A424-BB651CA9B6EF}" presName="middleSibTrans" presStyleCnt="0"/>
      <dgm:spPr/>
    </dgm:pt>
    <dgm:pt modelId="{1174DE61-6C3D-F34C-A1B3-FAE9DA0CBDC4}" type="pres">
      <dgm:prSet presAssocID="{0D4FF773-BD96-AE4E-883C-320643868DF3}" presName="mChild" presStyleLbl="fgAcc1" presStyleIdx="2" presStyleCnt="4">
        <dgm:presLayoutVars>
          <dgm:bulletEnabled val="1"/>
        </dgm:presLayoutVars>
      </dgm:prSet>
      <dgm:spPr/>
    </dgm:pt>
    <dgm:pt modelId="{E15AD094-E362-244A-B9A1-3D6090B061A9}" type="pres">
      <dgm:prSet presAssocID="{B6D2F5CA-CF49-D64B-BF6C-1565FBFCE53F}" presName="centerBox" presStyleCnt="0"/>
      <dgm:spPr/>
    </dgm:pt>
    <dgm:pt modelId="{69AE1F4E-D826-EB4A-8244-0D3C410843A8}" type="pres">
      <dgm:prSet presAssocID="{B6D2F5CA-CF49-D64B-BF6C-1565FBFCE53F}" presName="centerBoxParent" presStyleLbl="node1" presStyleIdx="2" presStyleCnt="3"/>
      <dgm:spPr/>
    </dgm:pt>
    <dgm:pt modelId="{0752C848-7500-8646-BB3F-9F44A532CC43}" type="pres">
      <dgm:prSet presAssocID="{B6D2F5CA-CF49-D64B-BF6C-1565FBFCE53F}" presName="centerBoxChildren" presStyleCnt="0"/>
      <dgm:spPr/>
    </dgm:pt>
    <dgm:pt modelId="{74B3249E-3006-774E-AE97-0D28436DD469}" type="pres">
      <dgm:prSet presAssocID="{C1A7F2ED-F03F-BB47-A0B7-6FA96F888500}" presName="cChild" presStyleLbl="fgAcc1" presStyleIdx="3" presStyleCnt="4">
        <dgm:presLayoutVars>
          <dgm:bulletEnabled val="1"/>
        </dgm:presLayoutVars>
      </dgm:prSet>
      <dgm:spPr/>
    </dgm:pt>
  </dgm:ptLst>
  <dgm:cxnLst>
    <dgm:cxn modelId="{1B5CEC2F-AF36-0F43-9A1B-71424702633C}" srcId="{1087AF08-8D11-2946-885E-029A9B0AC63D}" destId="{0D4FF773-BD96-AE4E-883C-320643868DF3}" srcOrd="1" destOrd="0" parTransId="{9170F39A-19DE-464D-9FFB-F7772DB8B0E9}" sibTransId="{1653383B-EC16-D24E-B92C-3BBEECC7B259}"/>
    <dgm:cxn modelId="{4AAA9831-B8EA-4A4E-93D4-805C511E0BFC}" srcId="{1087AF08-8D11-2946-885E-029A9B0AC63D}" destId="{1AD65A72-F8FE-2047-B858-17C69F946DBC}" srcOrd="0" destOrd="0" parTransId="{FBE52D60-D121-354B-AD1A-03C28CC0E61F}" sibTransId="{55DFEB89-FABE-054C-A424-BB651CA9B6EF}"/>
    <dgm:cxn modelId="{FA766251-558C-7E40-8AA6-3FDE3041FEFF}" type="presOf" srcId="{1F6291A6-97C3-F54F-8D8C-30FB8FCD4D04}" destId="{7F69B690-EA91-3F4C-BDB9-0430310C65A7}" srcOrd="0" destOrd="0" presId="urn:microsoft.com/office/officeart/2005/8/layout/target2"/>
    <dgm:cxn modelId="{5512015C-0414-134D-8D6D-C4219FD8BAEA}" type="presOf" srcId="{0D4FF773-BD96-AE4E-883C-320643868DF3}" destId="{1174DE61-6C3D-F34C-A1B3-FAE9DA0CBDC4}" srcOrd="0" destOrd="0" presId="urn:microsoft.com/office/officeart/2005/8/layout/target2"/>
    <dgm:cxn modelId="{C84C7F6D-249B-0C47-8D10-F6CACC621655}" type="presOf" srcId="{1AD65A72-F8FE-2047-B858-17C69F946DBC}" destId="{D6ADE0C6-FDAA-4843-BAB9-94CB8E8503AC}" srcOrd="0" destOrd="0" presId="urn:microsoft.com/office/officeart/2005/8/layout/target2"/>
    <dgm:cxn modelId="{E6F74170-F454-4045-8500-BAC353A17F46}" type="presOf" srcId="{B6D2F5CA-CF49-D64B-BF6C-1565FBFCE53F}" destId="{718A901C-3831-534E-892D-8CA28E71364F}" srcOrd="0" destOrd="0" presId="urn:microsoft.com/office/officeart/2005/8/layout/target2"/>
    <dgm:cxn modelId="{0471F871-DAD5-FC48-A18D-1F9341854E58}" type="presOf" srcId="{11CCCF56-78CA-4545-B751-455A88B2C62B}" destId="{69AE1F4E-D826-EB4A-8244-0D3C410843A8}" srcOrd="0" destOrd="0" presId="urn:microsoft.com/office/officeart/2005/8/layout/target2"/>
    <dgm:cxn modelId="{5EFFA879-88F9-F342-AA81-91B769841077}" srcId="{B6D2F5CA-CF49-D64B-BF6C-1565FBFCE53F}" destId="{44D92B24-1A4E-8342-AA78-A0DC3CE030C9}" srcOrd="0" destOrd="0" parTransId="{21872411-32FD-6B4C-A74F-028AF8C45FE6}" sibTransId="{61B89D6B-4B7F-8A4C-9508-A7A438C12FAF}"/>
    <dgm:cxn modelId="{D524B27C-2360-8649-B53E-6A62A86C9F28}" type="presOf" srcId="{44D92B24-1A4E-8342-AA78-A0DC3CE030C9}" destId="{3537F2D8-3E5B-B149-8599-8F788700896B}" srcOrd="0" destOrd="0" presId="urn:microsoft.com/office/officeart/2005/8/layout/target2"/>
    <dgm:cxn modelId="{B137FD93-DC5A-C145-8341-35C1E1E046FE}" type="presOf" srcId="{C1A7F2ED-F03F-BB47-A0B7-6FA96F888500}" destId="{74B3249E-3006-774E-AE97-0D28436DD469}" srcOrd="0" destOrd="0" presId="urn:microsoft.com/office/officeart/2005/8/layout/target2"/>
    <dgm:cxn modelId="{D0E2F69F-EFCB-2447-8112-C1880F8F3510}" srcId="{11CCCF56-78CA-4545-B751-455A88B2C62B}" destId="{C1A7F2ED-F03F-BB47-A0B7-6FA96F888500}" srcOrd="0" destOrd="0" parTransId="{F27D9930-445B-8342-970B-D29AC34F6305}" sibTransId="{21B42C3A-144E-6444-BBCF-5CFC4653FF35}"/>
    <dgm:cxn modelId="{F75208A9-A631-1F41-A75A-68EA0F3D6B5D}" srcId="{B6D2F5CA-CF49-D64B-BF6C-1565FBFCE53F}" destId="{1087AF08-8D11-2946-885E-029A9B0AC63D}" srcOrd="1" destOrd="0" parTransId="{C73A425C-B7E5-F343-9DD7-ADF352E21BBD}" sibTransId="{880300F5-04E7-5F42-A836-00E69F2328A9}"/>
    <dgm:cxn modelId="{1360B1C5-D40A-6F4A-94BC-7EC16B8ADFB1}" srcId="{B6D2F5CA-CF49-D64B-BF6C-1565FBFCE53F}" destId="{11CCCF56-78CA-4545-B751-455A88B2C62B}" srcOrd="2" destOrd="0" parTransId="{99AE66F2-736C-0545-8F6D-405CF3363084}" sibTransId="{66FE7191-280C-3B41-8B8A-0787A3236544}"/>
    <dgm:cxn modelId="{773F8ED6-40ED-C34B-B7AD-2EEA03779B47}" type="presOf" srcId="{1087AF08-8D11-2946-885E-029A9B0AC63D}" destId="{DBDE30CB-CF71-D247-BD10-DEEA80DE3441}" srcOrd="0" destOrd="0" presId="urn:microsoft.com/office/officeart/2005/8/layout/target2"/>
    <dgm:cxn modelId="{4024B1DC-D763-7F41-98C5-2A88821C79B0}" srcId="{44D92B24-1A4E-8342-AA78-A0DC3CE030C9}" destId="{1F6291A6-97C3-F54F-8D8C-30FB8FCD4D04}" srcOrd="0" destOrd="0" parTransId="{6BAB5F3B-2E25-744A-B49E-9A5C393A1168}" sibTransId="{0D46AE52-54AE-A44B-9D89-84EF7E1E2EC9}"/>
    <dgm:cxn modelId="{0CE0445B-EA78-674A-A516-E742A175C6CF}" type="presParOf" srcId="{718A901C-3831-534E-892D-8CA28E71364F}" destId="{5BFB6754-52E2-A044-B012-668B4AE3184D}" srcOrd="0" destOrd="0" presId="urn:microsoft.com/office/officeart/2005/8/layout/target2"/>
    <dgm:cxn modelId="{2701BA1B-C880-944D-8892-82DD7A885CAC}" type="presParOf" srcId="{5BFB6754-52E2-A044-B012-668B4AE3184D}" destId="{3537F2D8-3E5B-B149-8599-8F788700896B}" srcOrd="0" destOrd="0" presId="urn:microsoft.com/office/officeart/2005/8/layout/target2"/>
    <dgm:cxn modelId="{A9D1E8D5-4575-2642-8546-769BEC83FA72}" type="presParOf" srcId="{5BFB6754-52E2-A044-B012-668B4AE3184D}" destId="{A39DB5E9-4F6D-0542-BF73-E89A43A49290}" srcOrd="1" destOrd="0" presId="urn:microsoft.com/office/officeart/2005/8/layout/target2"/>
    <dgm:cxn modelId="{6F5D1A34-7A06-F148-97A8-C96D061466E8}" type="presParOf" srcId="{A39DB5E9-4F6D-0542-BF73-E89A43A49290}" destId="{7F69B690-EA91-3F4C-BDB9-0430310C65A7}" srcOrd="0" destOrd="0" presId="urn:microsoft.com/office/officeart/2005/8/layout/target2"/>
    <dgm:cxn modelId="{8D1FF5FA-BAD9-9A4F-9858-6FCA5C9F4D01}" type="presParOf" srcId="{718A901C-3831-534E-892D-8CA28E71364F}" destId="{55D6DB2C-1AFD-8743-BF47-882FAF6107F7}" srcOrd="1" destOrd="0" presId="urn:microsoft.com/office/officeart/2005/8/layout/target2"/>
    <dgm:cxn modelId="{8A854B39-A80D-8547-BDAD-7358A067A645}" type="presParOf" srcId="{55D6DB2C-1AFD-8743-BF47-882FAF6107F7}" destId="{DBDE30CB-CF71-D247-BD10-DEEA80DE3441}" srcOrd="0" destOrd="0" presId="urn:microsoft.com/office/officeart/2005/8/layout/target2"/>
    <dgm:cxn modelId="{59B08528-A0C7-1C49-B9A5-9BB8D8224F4F}" type="presParOf" srcId="{55D6DB2C-1AFD-8743-BF47-882FAF6107F7}" destId="{7A3D4897-4778-714A-85B9-3A7153235C9A}" srcOrd="1" destOrd="0" presId="urn:microsoft.com/office/officeart/2005/8/layout/target2"/>
    <dgm:cxn modelId="{04ABEFE4-7133-FE47-BFD2-F69C33C4BD56}" type="presParOf" srcId="{7A3D4897-4778-714A-85B9-3A7153235C9A}" destId="{D6ADE0C6-FDAA-4843-BAB9-94CB8E8503AC}" srcOrd="0" destOrd="0" presId="urn:microsoft.com/office/officeart/2005/8/layout/target2"/>
    <dgm:cxn modelId="{CE522C63-59C0-404A-B4EC-85A8B2C9CC99}" type="presParOf" srcId="{7A3D4897-4778-714A-85B9-3A7153235C9A}" destId="{DC4CF169-4190-9644-9444-9E7518BF5975}" srcOrd="1" destOrd="0" presId="urn:microsoft.com/office/officeart/2005/8/layout/target2"/>
    <dgm:cxn modelId="{F23B8ED6-CC1C-3149-B0C6-5962F1348B20}" type="presParOf" srcId="{7A3D4897-4778-714A-85B9-3A7153235C9A}" destId="{1174DE61-6C3D-F34C-A1B3-FAE9DA0CBDC4}" srcOrd="2" destOrd="0" presId="urn:microsoft.com/office/officeart/2005/8/layout/target2"/>
    <dgm:cxn modelId="{3C068509-4C1A-5947-A343-55632497801A}" type="presParOf" srcId="{718A901C-3831-534E-892D-8CA28E71364F}" destId="{E15AD094-E362-244A-B9A1-3D6090B061A9}" srcOrd="2" destOrd="0" presId="urn:microsoft.com/office/officeart/2005/8/layout/target2"/>
    <dgm:cxn modelId="{46DF0F64-F227-E240-ABDB-31DFEFFD8C24}" type="presParOf" srcId="{E15AD094-E362-244A-B9A1-3D6090B061A9}" destId="{69AE1F4E-D826-EB4A-8244-0D3C410843A8}" srcOrd="0" destOrd="0" presId="urn:microsoft.com/office/officeart/2005/8/layout/target2"/>
    <dgm:cxn modelId="{8A3D1363-909E-BE44-8479-5A0FECFEBBBE}" type="presParOf" srcId="{E15AD094-E362-244A-B9A1-3D6090B061A9}" destId="{0752C848-7500-8646-BB3F-9F44A532CC43}" srcOrd="1" destOrd="0" presId="urn:microsoft.com/office/officeart/2005/8/layout/target2"/>
    <dgm:cxn modelId="{D8C7FCBD-7A1C-C04D-9C11-135C3465764F}" type="presParOf" srcId="{0752C848-7500-8646-BB3F-9F44A532CC43}" destId="{74B3249E-3006-774E-AE97-0D28436DD469}" srcOrd="0" destOrd="0" presId="urn:microsoft.com/office/officeart/2005/8/layout/targe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26B01D95-4EB9-0641-9E4A-37564E69A1E2}">
          <dgm:prSet phldrT="[Text]" custT="1"/>
          <dgm:spPr/>
          <dgm:t>
            <a:bodyPr/>
            <a:lstStyle/>
            <a:p>
              <a14:m>
                <m:oMath xmlns:m="http://schemas.openxmlformats.org/officeDocument/2006/math">
                  <m:r>
                    <a:rPr lang="en-US" sz="1600" b="0" i="1">
                      <a:latin typeface="Cambria Math" panose="02040503050406030204" pitchFamily="18" charset="0"/>
                    </a:rPr>
                    <m:t>𝑡</m:t>
                  </m:r>
                </m:oMath>
              </a14:m>
              <a:r>
                <a:rPr lang="en-US" sz="1600" dirty="0"/>
                <a:t> - Transferable</a:t>
              </a:r>
            </a:p>
          </dgm:t>
        </dgm:pt>
      </mc:Choice>
      <mc:Fallback xmlns="">
        <dgm:pt modelId="{26B01D95-4EB9-0641-9E4A-37564E69A1E2}">
          <dgm:prSet phldrT="[Text]" custT="1"/>
          <dgm:spPr/>
          <dgm:t>
            <a:bodyPr/>
            <a:lstStyle/>
            <a:p>
              <a:r>
                <a:rPr lang="en-US" sz="1600" b="0" i="0">
                  <a:latin typeface="Cambria Math" panose="02040503050406030204" pitchFamily="18" charset="0"/>
                </a:rPr>
                <a:t>𝑡</a:t>
              </a:r>
              <a:r>
                <a:rPr lang="en-US" sz="1600"/>
                <a:t> - Transferable</a:t>
              </a:r>
            </a:p>
          </dgm:t>
        </dgm:pt>
      </mc:Fallback>
    </mc:AlternateConten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382E1D81-E8EB-914F-A901-7778E3EE9B0A}">
      <dgm:prSet phldrT="[Text]"/>
      <dgm:spPr/>
      <dgm:t>
        <a:bodyPr/>
        <a:lstStyle/>
        <a:p>
          <a:endParaRPr lang="en-US" sz="2400"/>
        </a:p>
      </dgm:t>
    </dgm:pt>
    <dgm:pt modelId="{C31CF508-01CE-7C4A-9993-61684E821334}" type="parTrans" cxnId="{2ED8201F-0E8E-9B47-BD6B-1291E4E48767}">
      <dgm:prSet/>
      <dgm:spPr/>
      <dgm:t>
        <a:bodyPr/>
        <a:lstStyle/>
        <a:p>
          <a:endParaRPr lang="en-US" sz="2400"/>
        </a:p>
      </dgm:t>
    </dgm:pt>
    <dgm:pt modelId="{20F93581-652E-0B49-8C44-CE5C389675A1}" type="sibTrans" cxnId="{2ED8201F-0E8E-9B47-BD6B-1291E4E48767}">
      <dgm:prSet/>
      <dgm:spPr/>
      <dgm:t>
        <a:bodyPr/>
        <a:lstStyle/>
        <a:p>
          <a:endParaRPr lang="en-US" sz="2400"/>
        </a:p>
      </dgm:t>
    </dgm:pt>
    <mc:AlternateContent xmlns:mc="http://schemas.openxmlformats.org/markup-compatibility/2006">
      <mc:Choice xmlns:a14="http://schemas.microsoft.com/office/drawing/2010/main" Requires="a14">
        <dgm:pt modelId="{970F9C87-87B1-F54E-9F89-F094A95964BD}">
          <dgm:prSet custT="1"/>
          <dgm:spPr/>
          <dgm:t>
            <a:bodyPr/>
            <a:lstStyle/>
            <a:p>
              <a14:m>
                <m:oMath xmlns:m="http://schemas.openxmlformats.org/officeDocument/2006/math">
                  <m:r>
                    <a:rPr lang="en-US" sz="1600" b="0" i="1" smtClean="0">
                      <a:latin typeface="Cambria Math" panose="02040503050406030204" pitchFamily="18" charset="0"/>
                    </a:rPr>
                    <m:t>𝑑</m:t>
                  </m:r>
                </m:oMath>
              </a14:m>
              <a:r>
                <a:rPr lang="en-US" sz="1600" dirty="0"/>
                <a:t> - Sub-dividable or </a:t>
              </a:r>
              <a:r>
                <a:rPr lang="en-US" sz="1600" i="1" dirty="0"/>
                <a:t>~</a:t>
              </a:r>
              <a14:m>
                <m:oMath xmlns:m="http://schemas.openxmlformats.org/officeDocument/2006/math">
                  <m:r>
                    <a:rPr lang="en-US" sz="1600" b="0" i="1" smtClean="0">
                      <a:latin typeface="Cambria Math" panose="02040503050406030204" pitchFamily="18" charset="0"/>
                    </a:rPr>
                    <m:t>𝑑</m:t>
                  </m:r>
                </m:oMath>
              </a14:m>
              <a:r>
                <a:rPr lang="en-US" sz="1600" i="1" dirty="0"/>
                <a:t> - </a:t>
              </a:r>
              <a:r>
                <a:rPr lang="en-US" sz="1600" dirty="0"/>
                <a:t>Whole</a:t>
              </a:r>
            </a:p>
          </dgm:t>
        </dgm:pt>
      </mc:Choice>
      <mc:Fallback>
        <dgm:pt modelId="{970F9C87-87B1-F54E-9F89-F094A95964BD}">
          <dgm:prSet custT="1"/>
          <dgm:spPr/>
          <dgm:t>
            <a:bodyPr/>
            <a:lstStyle/>
            <a:p>
              <a:r>
                <a:rPr lang="en-US" sz="1600" b="0" i="0">
                  <a:latin typeface="Cambria Math" panose="02040503050406030204" pitchFamily="18" charset="0"/>
                </a:rPr>
                <a:t>𝑑</a:t>
              </a:r>
              <a:r>
                <a:rPr lang="en-US" sz="1600" dirty="0"/>
                <a:t> - Sub-dividable or </a:t>
              </a:r>
              <a:r>
                <a:rPr lang="en-US" sz="1600" i="1" dirty="0"/>
                <a:t>~</a:t>
              </a:r>
              <a:r>
                <a:rPr lang="en-US" sz="1600" b="0" i="0">
                  <a:latin typeface="Cambria Math" panose="02040503050406030204" pitchFamily="18" charset="0"/>
                </a:rPr>
                <a:t>𝑑</a:t>
              </a:r>
              <a:r>
                <a:rPr lang="en-US" sz="1600" i="1" dirty="0"/>
                <a:t> - </a:t>
              </a:r>
              <a:r>
                <a:rPr lang="en-US" sz="1600" dirty="0"/>
                <a:t>Whole</a:t>
              </a:r>
            </a:p>
          </dgm:t>
        </dgm:pt>
      </mc:Fallback>
    </mc:AlternateConten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mc:AlternateContent xmlns:mc="http://schemas.openxmlformats.org/markup-compatibility/2006" xmlns:a14="http://schemas.microsoft.com/office/drawing/2010/main">
      <mc:Choice Requires="a14">
        <dgm:pt modelId="{4ED6F43C-AFA1-1F4D-A581-003F72186EA8}">
          <dgm:prSet custT="1"/>
          <dgm:spPr/>
          <dgm:t>
            <a:bodyPr/>
            <a:lstStyle/>
            <a:p>
              <a14:m>
                <m:oMath xmlns:m="http://schemas.openxmlformats.org/officeDocument/2006/math">
                  <m:r>
                    <a:rPr lang="en-US" sz="1600" b="0" i="1">
                      <a:latin typeface="Cambria Math" panose="02040503050406030204" pitchFamily="18" charset="0"/>
                    </a:rPr>
                    <m:t>𝑚</m:t>
                  </m:r>
                </m:oMath>
              </a14:m>
              <a:r>
                <a:rPr lang="en-US" sz="1600"/>
                <a:t> - Mint-able</a:t>
              </a:r>
            </a:p>
          </dgm:t>
        </dgm:pt>
      </mc:Choice>
      <mc:Fallback xmlns="">
        <dgm:pt modelId="{4ED6F43C-AFA1-1F4D-A581-003F72186EA8}">
          <dgm:prSet custT="1"/>
          <dgm:spPr/>
          <dgm:t>
            <a:bodyPr/>
            <a:lstStyle/>
            <a:p>
              <a:r>
                <a:rPr lang="en-US" sz="1600" b="0" i="0">
                  <a:latin typeface="Cambria Math" panose="02040503050406030204" pitchFamily="18" charset="0"/>
                </a:rPr>
                <a:t>𝑚</a:t>
              </a:r>
              <a:r>
                <a:rPr lang="en-US" sz="1600"/>
                <a:t> - Mint-able</a:t>
              </a:r>
            </a:p>
          </dgm:t>
        </dgm:pt>
      </mc:Fallback>
    </mc:AlternateConten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mc:AlternateContent xmlns:mc="http://schemas.openxmlformats.org/markup-compatibility/2006" xmlns:a14="http://schemas.microsoft.com/office/drawing/2010/main">
      <mc:Choice Requires="a14">
        <dgm:pt modelId="{59A21060-6B87-E349-A144-01F913196431}">
          <dgm:prSet custT="1"/>
          <dgm:spPr/>
          <dgm:t>
            <a:bodyPr/>
            <a:lstStyle/>
            <a:p>
              <a14:m>
                <m:oMath xmlns:m="http://schemas.openxmlformats.org/officeDocument/2006/math">
                  <m:r>
                    <a:rPr lang="en-US" sz="1600" b="0" i="1">
                      <a:latin typeface="Cambria Math" panose="02040503050406030204" pitchFamily="18" charset="0"/>
                    </a:rPr>
                    <m:t>𝑟</m:t>
                  </m:r>
                </m:oMath>
              </a14:m>
              <a:r>
                <a:rPr lang="en-US" sz="1600"/>
                <a:t> - Role Support</a:t>
              </a:r>
            </a:p>
          </dgm:t>
        </dgm:pt>
      </mc:Choice>
      <mc:Fallback xmlns="">
        <dgm:pt modelId="{59A21060-6B87-E349-A144-01F913196431}">
          <dgm:prSet custT="1"/>
          <dgm:spPr/>
          <dgm:t>
            <a:bodyPr/>
            <a:lstStyle/>
            <a:p>
              <a:r>
                <a:rPr lang="en-US" sz="1600" b="0" i="0">
                  <a:latin typeface="Cambria Math" panose="02040503050406030204" pitchFamily="18" charset="0"/>
                </a:rPr>
                <a:t>𝑟</a:t>
              </a:r>
              <a:r>
                <a:rPr lang="en-US" sz="1600"/>
                <a:t> - Role Support</a:t>
              </a:r>
            </a:p>
          </dgm:t>
        </dgm:pt>
      </mc:Fallback>
    </mc:AlternateConten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3A012007-34D9-F641-BBA0-15816EAAEC84}">
      <dgm:prSet/>
      <dgm:spPr/>
      <dgm:t>
        <a:bodyPr/>
        <a:lstStyle/>
        <a:p>
          <a:endParaRPr lang="en-US" sz="2400" dirty="0"/>
        </a:p>
      </dgm:t>
    </dgm:pt>
    <dgm:pt modelId="{4D18A9D2-92A3-0544-80F1-78011D3EA0B3}" type="parTrans" cxnId="{CB22BC35-270F-BF46-837A-31D95BB9CE2F}">
      <dgm:prSet/>
      <dgm:spPr/>
      <dgm:t>
        <a:bodyPr/>
        <a:lstStyle/>
        <a:p>
          <a:endParaRPr lang="en-US" sz="2400"/>
        </a:p>
      </dgm:t>
    </dgm:pt>
    <dgm:pt modelId="{F3E358E6-E538-F249-BA7C-1C94DBD1571F}" type="sibTrans" cxnId="{CB22BC35-270F-BF46-837A-31D95BB9CE2F}">
      <dgm:prSet/>
      <dgm:spPr/>
      <dgm:t>
        <a:bodyPr/>
        <a:lstStyle/>
        <a:p>
          <a:endParaRPr lang="en-US" sz="2400"/>
        </a:p>
      </dgm:t>
    </dgm:pt>
    <dgm:pt modelId="{8997EE01-617A-DA47-824C-1A4CBDB533A9}">
      <dgm:prSet/>
      <dgm:spPr/>
      <dgm:t>
        <a:bodyPr/>
        <a:lstStyle/>
        <a:p>
          <a:endParaRPr lang="en-US" sz="2400"/>
        </a:p>
      </dgm:t>
    </dgm:pt>
    <dgm:pt modelId="{0732A19F-BC08-3F4B-B854-79B4100B8CC4}" type="parTrans" cxnId="{035A7B6C-17B3-2944-B8C2-41A5EEE72B65}">
      <dgm:prSet/>
      <dgm:spPr/>
      <dgm:t>
        <a:bodyPr/>
        <a:lstStyle/>
        <a:p>
          <a:endParaRPr lang="en-US" sz="2400"/>
        </a:p>
      </dgm:t>
    </dgm:pt>
    <dgm:pt modelId="{C7F0EA2F-0021-214C-BE80-54B2C01F0959}" type="sibTrans" cxnId="{035A7B6C-17B3-2944-B8C2-41A5EEE72B65}">
      <dgm:prSet/>
      <dgm:spPr/>
      <dgm:t>
        <a:bodyPr/>
        <a:lstStyle/>
        <a:p>
          <a:endParaRPr lang="en-US" sz="2400"/>
        </a:p>
      </dgm:t>
    </dgm:pt>
    <dgm:pt modelId="{32688278-6B7D-A64E-9D49-5B5E83793183}">
      <dgm:prSet/>
      <dgm:spPr/>
      <dgm:t>
        <a:bodyPr/>
        <a:lstStyle/>
        <a:p>
          <a:endParaRPr lang="en-US" sz="2400"/>
        </a:p>
      </dgm:t>
    </dgm:pt>
    <dgm:pt modelId="{F6AB361B-B01C-EA4D-9F9D-AD2FBE8A54A2}" type="parTrans" cxnId="{F81CE762-B5BD-7741-B572-C1627F956F49}">
      <dgm:prSet/>
      <dgm:spPr/>
      <dgm:t>
        <a:bodyPr/>
        <a:lstStyle/>
        <a:p>
          <a:endParaRPr lang="en-US" sz="2400"/>
        </a:p>
      </dgm:t>
    </dgm:pt>
    <dgm:pt modelId="{0C04B890-827B-F748-BC0A-A64C5E4751FF}" type="sibTrans" cxnId="{F81CE762-B5BD-7741-B572-C1627F956F49}">
      <dgm:prSet/>
      <dgm:spPr/>
      <dgm:t>
        <a:bodyPr/>
        <a:lstStyle/>
        <a:p>
          <a:endParaRPr lang="en-US" sz="2400"/>
        </a:p>
      </dgm:t>
    </dgm:pt>
    <dgm:pt modelId="{66DC6535-AA15-5447-8988-217D712940D3}">
      <dgm:prSet/>
      <dgm:spPr/>
      <dgm:t>
        <a:bodyPr/>
        <a:lstStyle/>
        <a:p>
          <a:endParaRPr lang="en-US" sz="2400"/>
        </a:p>
      </dgm:t>
    </dgm:pt>
    <dgm:pt modelId="{C9883ED9-DC8D-864D-9874-11F02CBEA7E5}" type="parTrans" cxnId="{7FB6EA68-25D2-0B4B-8B54-B00EC24BA6CE}">
      <dgm:prSet/>
      <dgm:spPr/>
      <dgm:t>
        <a:bodyPr/>
        <a:lstStyle/>
        <a:p>
          <a:endParaRPr lang="en-US" sz="2400"/>
        </a:p>
      </dgm:t>
    </dgm:pt>
    <dgm:pt modelId="{2284D568-311F-1E40-BC58-BA477D4B25E6}" type="sibTrans" cxnId="{7FB6EA68-25D2-0B4B-8B54-B00EC24BA6CE}">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sz="1050" dirty="0"/>
            <a:t>Decimal places a token can be subdivided into.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sz="1050" dirty="0"/>
            <a:t>Ability to issue new tokens of the class.  Creating a new property deed or adding money to the overall supply.</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mc:AlternateContent xmlns:mc="http://schemas.openxmlformats.org/markup-compatibility/2006" xmlns:a14="http://schemas.microsoft.com/office/drawing/2010/main">
      <mc:Choice Requires="a14">
        <dgm:pt modelId="{066B8D7D-2747-8B4F-8D99-40EE8D8E6AA5}">
          <dgm:prSet custT="1"/>
          <dgm:spPr/>
          <dgm:t>
            <a:bodyPr/>
            <a:lstStyle/>
            <a:p>
              <a14:m>
                <m:oMath xmlns:m="http://schemas.openxmlformats.org/officeDocument/2006/math">
                  <m:r>
                    <a:rPr lang="en-US" sz="1600" b="0" i="1">
                      <a:latin typeface="Cambria Math" panose="02040503050406030204" pitchFamily="18" charset="0"/>
                    </a:rPr>
                    <m:t>𝑏</m:t>
                  </m:r>
                </m:oMath>
              </a14:m>
              <a:r>
                <a:rPr lang="en-US" sz="1600" dirty="0"/>
                <a:t> - Burnable</a:t>
              </a:r>
            </a:p>
          </dgm:t>
        </dgm:pt>
      </mc:Choice>
      <mc:Fallback xmlns="">
        <dgm:pt modelId="{066B8D7D-2747-8B4F-8D99-40EE8D8E6AA5}">
          <dgm:prSet custT="1"/>
          <dgm:spPr/>
          <dgm:t>
            <a:bodyPr/>
            <a:lstStyle/>
            <a:p>
              <a:r>
                <a:rPr lang="en-US" sz="1600" b="0" i="0">
                  <a:latin typeface="Cambria Math" panose="02040503050406030204" pitchFamily="18" charset="0"/>
                </a:rPr>
                <a:t>𝑏</a:t>
              </a:r>
              <a:r>
                <a:rPr lang="en-US" sz="1600"/>
                <a:t> - Burnable</a:t>
              </a:r>
            </a:p>
          </dgm:t>
        </dgm:pt>
      </mc:Fallback>
    </mc:AlternateConten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BA4FBC0E-C1BA-5C46-A99B-BED26D132D25}">
      <dgm:prSet/>
      <dgm:spPr/>
      <dgm:t>
        <a:bodyPr/>
        <a:lstStyle/>
        <a:p>
          <a:endParaRPr lang="en-US" sz="2400"/>
        </a:p>
      </dgm:t>
    </dgm:pt>
    <dgm:pt modelId="{D671CF39-9D8A-F44D-A981-FE2868F5ABF6}" type="parTrans" cxnId="{731FF7E9-4728-7F45-8D60-FDBE4B79D167}">
      <dgm:prSet/>
      <dgm:spPr/>
      <dgm:t>
        <a:bodyPr/>
        <a:lstStyle/>
        <a:p>
          <a:endParaRPr lang="en-US" sz="2400"/>
        </a:p>
      </dgm:t>
    </dgm:pt>
    <dgm:pt modelId="{456A8B11-F002-FA41-9FD7-3802E1292469}" type="sibTrans" cxnId="{731FF7E9-4728-7F45-8D60-FDBE4B79D167}">
      <dgm:prSet/>
      <dgm:spPr/>
      <dgm:t>
        <a:bodyPr/>
        <a:lstStyle/>
        <a:p>
          <a:endParaRPr lang="en-US" sz="2400"/>
        </a:p>
      </dgm:t>
    </dgm:pt>
    <dgm:pt modelId="{57356679-3EBF-B14B-A054-BBFF96515913}">
      <dgm:prSet/>
      <dgm:spPr/>
      <dgm:t>
        <a:bodyPr/>
        <a:lstStyle/>
        <a:p>
          <a:endParaRPr lang="en-US" sz="2400"/>
        </a:p>
      </dgm:t>
    </dgm:pt>
    <dgm:pt modelId="{7F89A6E4-CEB1-5B47-B3B1-463ED9055E36}" type="parTrans" cxnId="{7D8C3954-3CAC-E740-BEDD-6FCA16DE11EE}">
      <dgm:prSet/>
      <dgm:spPr/>
      <dgm:t>
        <a:bodyPr/>
        <a:lstStyle/>
        <a:p>
          <a:endParaRPr lang="en-US" sz="2400"/>
        </a:p>
      </dgm:t>
    </dgm:pt>
    <dgm:pt modelId="{226954E1-67EB-CB49-9A21-6900F2AC7072}" type="sibTrans" cxnId="{7D8C3954-3CAC-E740-BEDD-6FCA16DE11EE}">
      <dgm:prSet/>
      <dgm:spPr/>
      <dgm:t>
        <a:bodyPr/>
        <a:lstStyle/>
        <a:p>
          <a:endParaRPr lang="en-US" sz="2400"/>
        </a:p>
      </dgm:t>
    </dgm:pt>
    <dgm:pt modelId="{717D253D-FE15-E045-A797-C579F258470E}">
      <dgm:prSet/>
      <dgm:spPr/>
      <dgm:t>
        <a:bodyPr/>
        <a:lstStyle/>
        <a:p>
          <a:endParaRPr lang="en-US" sz="2400" dirty="0"/>
        </a:p>
      </dgm:t>
    </dgm:pt>
    <dgm:pt modelId="{7CB26C95-5404-D443-BA44-2F0CB5C269E1}" type="parTrans" cxnId="{783A3235-A1E0-5949-844E-CBE1AF0A310F}">
      <dgm:prSet/>
      <dgm:spPr/>
      <dgm:t>
        <a:bodyPr/>
        <a:lstStyle/>
        <a:p>
          <a:endParaRPr lang="en-US" sz="2400"/>
        </a:p>
      </dgm:t>
    </dgm:pt>
    <dgm:pt modelId="{89C47486-C806-0F4E-89C1-A8E93B7EEE17}" type="sibTrans" cxnId="{783A3235-A1E0-5949-844E-CBE1AF0A310F}">
      <dgm:prSet/>
      <dgm:spPr/>
      <dgm:t>
        <a:bodyPr/>
        <a:lstStyle/>
        <a:p>
          <a:endParaRPr lang="en-US" sz="2400"/>
        </a:p>
      </dgm:t>
    </dgm:pt>
    <mc:AlternateContent xmlns:mc="http://schemas.openxmlformats.org/markup-compatibility/2006" xmlns:a14="http://schemas.microsoft.com/office/drawing/2010/main">
      <mc:Choice Requires="a14">
        <dgm:pt modelId="{CEA9D7B9-723A-5E41-B241-63FFAC230A57}">
          <dgm:prSet custT="1"/>
          <dgm:spPr/>
          <dgm:t>
            <a:bodyPr/>
            <a:lstStyle/>
            <a:p>
              <a14:m>
                <m:oMath xmlns:m="http://schemas.openxmlformats.org/officeDocument/2006/math">
                  <m:r>
                    <a:rPr lang="en-US" sz="1600" b="0" i="1">
                      <a:latin typeface="Cambria Math" panose="02040503050406030204" pitchFamily="18" charset="0"/>
                    </a:rPr>
                    <m:t>𝑠</m:t>
                  </m:r>
                </m:oMath>
              </a14:m>
              <a:r>
                <a:rPr lang="en-US" sz="1600"/>
                <a:t> - Singleton</a:t>
              </a:r>
            </a:p>
          </dgm:t>
        </dgm:pt>
      </mc:Choice>
      <mc:Fallback xmlns="">
        <dgm:pt modelId="{CEA9D7B9-723A-5E41-B241-63FFAC230A57}">
          <dgm:prSet custT="1"/>
          <dgm:spPr/>
          <dgm:t>
            <a:bodyPr/>
            <a:lstStyle/>
            <a:p>
              <a:r>
                <a:rPr lang="en-US" sz="1600" b="0" i="0">
                  <a:latin typeface="Cambria Math" panose="02040503050406030204" pitchFamily="18" charset="0"/>
                </a:rPr>
                <a:t>𝑠</a:t>
              </a:r>
              <a:r>
                <a:rPr lang="en-US" sz="1600"/>
                <a:t> - Singleton</a:t>
              </a:r>
            </a:p>
          </dgm:t>
        </dgm:pt>
      </mc:Fallback>
    </mc:AlternateContent>
    <dgm:pt modelId="{3F8FB5A0-ED74-2342-B97E-32FAD656D516}" type="parTrans" cxnId="{D235567B-78EE-FE44-B969-0A51A179C421}">
      <dgm:prSet/>
      <dgm:spPr/>
      <dgm:t>
        <a:bodyPr/>
        <a:lstStyle/>
        <a:p>
          <a:endParaRPr lang="en-US" sz="2400"/>
        </a:p>
      </dgm:t>
    </dgm:pt>
    <dgm:pt modelId="{06244DAB-7B61-0E47-A72F-45E34B803E4D}" type="sibTrans" cxnId="{D235567B-78EE-FE44-B969-0A51A179C421}">
      <dgm:prSet/>
      <dgm:spPr/>
      <dgm:t>
        <a:bodyPr/>
        <a:lstStyle/>
        <a:p>
          <a:endParaRPr lang="en-US" sz="2400"/>
        </a:p>
      </dgm:t>
    </dgm:pt>
    <dgm:pt modelId="{1B2B9CB2-A0E3-9047-810B-4A950C490668}">
      <dgm:prSet custT="1"/>
      <dgm:spPr/>
      <dgm:t>
        <a:bodyPr/>
        <a:lstStyle/>
        <a:p>
          <a:r>
            <a:rPr lang="en-US" sz="1050" dirty="0"/>
            <a:t>There can only be a quantity of one, where the token class represents the only instrument.  Like a piece of fine art.</a:t>
          </a:r>
        </a:p>
      </dgm:t>
    </dgm:pt>
    <dgm:pt modelId="{AF29C268-6769-DA42-A335-0020658342D8}" type="parTrans" cxnId="{426C7A0F-85BF-E84F-ADE7-6873256E416C}">
      <dgm:prSet/>
      <dgm:spPr/>
      <dgm:t>
        <a:bodyPr/>
        <a:lstStyle/>
        <a:p>
          <a:endParaRPr lang="en-US" sz="2400"/>
        </a:p>
      </dgm:t>
    </dgm:pt>
    <dgm:pt modelId="{E0C3AA87-C9CC-0A48-B98A-C8C275D996F7}" type="sibTrans" cxnId="{426C7A0F-85BF-E84F-ADE7-6873256E416C}">
      <dgm:prSet/>
      <dgm:spPr/>
      <dgm:t>
        <a:bodyPr/>
        <a:lstStyle/>
        <a:p>
          <a:endParaRPr lang="en-US" sz="2400"/>
        </a:p>
      </dgm:t>
    </dgm:pt>
    <dgm:pt modelId="{170FFB14-8568-D141-A743-E82F1E869CE3}">
      <dgm:prSet custT="1"/>
      <dgm:spPr/>
      <dgm:t>
        <a:bodyPr/>
        <a:lstStyle/>
        <a:p>
          <a:r>
            <a:rPr lang="en-US" sz="1050" dirty="0"/>
            <a:t>Ability to have roles defined within the class to allow or prevent certain actions.</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sz="1050" dirty="0"/>
            <a:t>Ability to remove tokens from the supply.  A token representing a barrel of oil that gets burned when it is refined is a good example.</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sz="1050" dirty="0"/>
            <a:t>Ability to transfer ownership of the token.  Basic fungible behavior when using cash money, but also applies to non-fungible tokens.</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2ED8201F-0E8E-9B47-BD6B-1291E4E48767}" srcId="{66DC6535-AA15-5447-8988-217D712940D3}" destId="{382E1D81-E8EB-914F-A901-7778E3EE9B0A}" srcOrd="0" destOrd="0" parTransId="{C31CF508-01CE-7C4A-9993-61684E821334}" sibTransId="{20F93581-652E-0B49-8C44-CE5C389675A1}"/>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783A3235-A1E0-5949-844E-CBE1AF0A310F}" srcId="{32688278-6B7D-A64E-9D49-5B5E83793183}" destId="{717D253D-FE15-E045-A797-C579F258470E}" srcOrd="0" destOrd="0" parTransId="{7CB26C95-5404-D443-BA44-2F0CB5C269E1}" sibTransId="{89C47486-C806-0F4E-89C1-A8E93B7EEE17}"/>
    <dgm:cxn modelId="{CB22BC35-270F-BF46-837A-31D95BB9CE2F}" srcId="{820C1216-9C53-3841-A889-25412D0FF329}" destId="{3A012007-34D9-F641-BBA0-15816EAAEC84}" srcOrd="7" destOrd="0" parTransId="{4D18A9D2-92A3-0544-80F1-78011D3EA0B3}" sibTransId="{F3E358E6-E538-F249-BA7C-1C94DBD1571F}"/>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7D8C3954-3CAC-E740-BEDD-6FCA16DE11EE}" srcId="{8997EE01-617A-DA47-824C-1A4CBDB533A9}" destId="{57356679-3EBF-B14B-A054-BBFF96515913}" srcOrd="0" destOrd="0" parTransId="{7F89A6E4-CEB1-5B47-B3B1-463ED9055E36}" sibTransId="{226954E1-67EB-CB49-9A21-6900F2AC7072}"/>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F81CE762-B5BD-7741-B572-C1627F956F49}" srcId="{820C1216-9C53-3841-A889-25412D0FF329}" destId="{32688278-6B7D-A64E-9D49-5B5E83793183}" srcOrd="9" destOrd="0" parTransId="{F6AB361B-B01C-EA4D-9F9D-AD2FBE8A54A2}" sibTransId="{0C04B890-827B-F748-BC0A-A64C5E4751FF}"/>
    <dgm:cxn modelId="{7FB6EA68-25D2-0B4B-8B54-B00EC24BA6CE}" srcId="{820C1216-9C53-3841-A889-25412D0FF329}" destId="{66DC6535-AA15-5447-8988-217D712940D3}" srcOrd="10" destOrd="0" parTransId="{C9883ED9-DC8D-864D-9874-11F02CBEA7E5}" sibTransId="{2284D568-311F-1E40-BC58-BA477D4B25E6}"/>
    <dgm:cxn modelId="{035A7B6C-17B3-2944-B8C2-41A5EEE72B65}" srcId="{820C1216-9C53-3841-A889-25412D0FF329}" destId="{8997EE01-617A-DA47-824C-1A4CBDB533A9}" srcOrd="8" destOrd="0" parTransId="{0732A19F-BC08-3F4B-B854-79B4100B8CC4}" sibTransId="{C7F0EA2F-0021-214C-BE80-54B2C01F0959}"/>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731FF7E9-4728-7F45-8D60-FDBE4B79D167}" srcId="{3A012007-34D9-F641-BBA0-15816EAAEC84}" destId="{BA4FBC0E-C1BA-5C46-A99B-BED26D132D25}" srcOrd="0" destOrd="0" parTransId="{D671CF39-9D8A-F44D-A981-FE2868F5ABF6}" sibTransId="{456A8B11-F002-FA41-9FD7-3802E1292469}"/>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dgm:pt modelId="{26B01D95-4EB9-0641-9E4A-37564E69A1E2}">
      <dgm:prSet phldrT="[Text]" custT="1"/>
      <dgm:spPr>
        <a:blipFill>
          <a:blip xmlns:r="http://schemas.openxmlformats.org/officeDocument/2006/relationships" r:embed="rId1"/>
          <a:stretch>
            <a:fillRect t="-7843" b="-13725"/>
          </a:stretch>
        </a:blipFill>
      </dgm:spPr>
      <dgm:t>
        <a:bodyPr/>
        <a:lstStyle/>
        <a:p>
          <a:r>
            <a:rPr lang="en-US">
              <a:noFill/>
            </a:rPr>
            <a:t> </a:t>
          </a:r>
        </a:p>
      </dgm:t>
    </dgm:p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382E1D81-E8EB-914F-A901-7778E3EE9B0A}">
      <dgm:prSet phldrT="[Text]"/>
      <dgm:spPr/>
      <dgm:t>
        <a:bodyPr/>
        <a:lstStyle/>
        <a:p>
          <a:endParaRPr lang="en-US" sz="2400"/>
        </a:p>
      </dgm:t>
    </dgm:pt>
    <dgm:pt modelId="{C31CF508-01CE-7C4A-9993-61684E821334}" type="parTrans" cxnId="{2ED8201F-0E8E-9B47-BD6B-1291E4E48767}">
      <dgm:prSet/>
      <dgm:spPr/>
      <dgm:t>
        <a:bodyPr/>
        <a:lstStyle/>
        <a:p>
          <a:endParaRPr lang="en-US" sz="2400"/>
        </a:p>
      </dgm:t>
    </dgm:pt>
    <dgm:pt modelId="{20F93581-652E-0B49-8C44-CE5C389675A1}" type="sibTrans" cxnId="{2ED8201F-0E8E-9B47-BD6B-1291E4E48767}">
      <dgm:prSet/>
      <dgm:spPr/>
      <dgm:t>
        <a:bodyPr/>
        <a:lstStyle/>
        <a:p>
          <a:endParaRPr lang="en-US" sz="2400"/>
        </a:p>
      </dgm:t>
    </dgm:pt>
    <dgm:pt modelId="{970F9C87-87B1-F54E-9F89-F094A95964BD}">
      <dgm:prSet custT="1"/>
      <dgm:spPr>
        <a:blipFill>
          <a:blip xmlns:r="http://schemas.openxmlformats.org/officeDocument/2006/relationships" r:embed="rId2"/>
          <a:stretch>
            <a:fillRect t="-3846"/>
          </a:stretch>
        </a:blipFill>
      </dgm:spPr>
      <dgm:t>
        <a:bodyPr/>
        <a:lstStyle/>
        <a:p>
          <a:r>
            <a:rPr lang="en-US">
              <a:noFill/>
            </a:rPr>
            <a:t> </a:t>
          </a:r>
        </a:p>
      </dgm:t>
    </dgm:p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dgm:pt modelId="{4ED6F43C-AFA1-1F4D-A581-003F72186EA8}">
      <dgm:prSet custT="1"/>
      <dgm:spPr>
        <a:blipFill>
          <a:blip xmlns:r="http://schemas.openxmlformats.org/officeDocument/2006/relationships" r:embed="rId3"/>
          <a:stretch>
            <a:fillRect t="-5769"/>
          </a:stretch>
        </a:blipFill>
      </dgm:spPr>
      <dgm:t>
        <a:bodyPr/>
        <a:lstStyle/>
        <a:p>
          <a:r>
            <a:rPr lang="en-US">
              <a:noFill/>
            </a:rPr>
            <a:t> </a:t>
          </a:r>
        </a:p>
      </dgm:t>
    </dgm:p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dgm:pt modelId="{59A21060-6B87-E349-A144-01F913196431}">
      <dgm:prSet custT="1"/>
      <dgm:spPr>
        <a:blipFill>
          <a:blip xmlns:r="http://schemas.openxmlformats.org/officeDocument/2006/relationships" r:embed="rId4"/>
          <a:stretch>
            <a:fillRect t="-5769"/>
          </a:stretch>
        </a:blipFill>
      </dgm:spPr>
      <dgm:t>
        <a:bodyPr/>
        <a:lstStyle/>
        <a:p>
          <a:r>
            <a:rPr lang="en-US">
              <a:noFill/>
            </a:rPr>
            <a:t> </a:t>
          </a:r>
        </a:p>
      </dgm:t>
    </dgm:p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3A012007-34D9-F641-BBA0-15816EAAEC84}">
      <dgm:prSet/>
      <dgm:spPr/>
      <dgm:t>
        <a:bodyPr/>
        <a:lstStyle/>
        <a:p>
          <a:endParaRPr lang="en-US" sz="2400" dirty="0"/>
        </a:p>
      </dgm:t>
    </dgm:pt>
    <dgm:pt modelId="{4D18A9D2-92A3-0544-80F1-78011D3EA0B3}" type="parTrans" cxnId="{CB22BC35-270F-BF46-837A-31D95BB9CE2F}">
      <dgm:prSet/>
      <dgm:spPr/>
      <dgm:t>
        <a:bodyPr/>
        <a:lstStyle/>
        <a:p>
          <a:endParaRPr lang="en-US" sz="2400"/>
        </a:p>
      </dgm:t>
    </dgm:pt>
    <dgm:pt modelId="{F3E358E6-E538-F249-BA7C-1C94DBD1571F}" type="sibTrans" cxnId="{CB22BC35-270F-BF46-837A-31D95BB9CE2F}">
      <dgm:prSet/>
      <dgm:spPr/>
      <dgm:t>
        <a:bodyPr/>
        <a:lstStyle/>
        <a:p>
          <a:endParaRPr lang="en-US" sz="2400"/>
        </a:p>
      </dgm:t>
    </dgm:pt>
    <dgm:pt modelId="{8997EE01-617A-DA47-824C-1A4CBDB533A9}">
      <dgm:prSet/>
      <dgm:spPr/>
      <dgm:t>
        <a:bodyPr/>
        <a:lstStyle/>
        <a:p>
          <a:endParaRPr lang="en-US" sz="2400"/>
        </a:p>
      </dgm:t>
    </dgm:pt>
    <dgm:pt modelId="{0732A19F-BC08-3F4B-B854-79B4100B8CC4}" type="parTrans" cxnId="{035A7B6C-17B3-2944-B8C2-41A5EEE72B65}">
      <dgm:prSet/>
      <dgm:spPr/>
      <dgm:t>
        <a:bodyPr/>
        <a:lstStyle/>
        <a:p>
          <a:endParaRPr lang="en-US" sz="2400"/>
        </a:p>
      </dgm:t>
    </dgm:pt>
    <dgm:pt modelId="{C7F0EA2F-0021-214C-BE80-54B2C01F0959}" type="sibTrans" cxnId="{035A7B6C-17B3-2944-B8C2-41A5EEE72B65}">
      <dgm:prSet/>
      <dgm:spPr/>
      <dgm:t>
        <a:bodyPr/>
        <a:lstStyle/>
        <a:p>
          <a:endParaRPr lang="en-US" sz="2400"/>
        </a:p>
      </dgm:t>
    </dgm:pt>
    <dgm:pt modelId="{32688278-6B7D-A64E-9D49-5B5E83793183}">
      <dgm:prSet/>
      <dgm:spPr/>
      <dgm:t>
        <a:bodyPr/>
        <a:lstStyle/>
        <a:p>
          <a:endParaRPr lang="en-US" sz="2400"/>
        </a:p>
      </dgm:t>
    </dgm:pt>
    <dgm:pt modelId="{F6AB361B-B01C-EA4D-9F9D-AD2FBE8A54A2}" type="parTrans" cxnId="{F81CE762-B5BD-7741-B572-C1627F956F49}">
      <dgm:prSet/>
      <dgm:spPr/>
      <dgm:t>
        <a:bodyPr/>
        <a:lstStyle/>
        <a:p>
          <a:endParaRPr lang="en-US" sz="2400"/>
        </a:p>
      </dgm:t>
    </dgm:pt>
    <dgm:pt modelId="{0C04B890-827B-F748-BC0A-A64C5E4751FF}" type="sibTrans" cxnId="{F81CE762-B5BD-7741-B572-C1627F956F49}">
      <dgm:prSet/>
      <dgm:spPr/>
      <dgm:t>
        <a:bodyPr/>
        <a:lstStyle/>
        <a:p>
          <a:endParaRPr lang="en-US" sz="2400"/>
        </a:p>
      </dgm:t>
    </dgm:pt>
    <dgm:pt modelId="{66DC6535-AA15-5447-8988-217D712940D3}">
      <dgm:prSet/>
      <dgm:spPr/>
      <dgm:t>
        <a:bodyPr/>
        <a:lstStyle/>
        <a:p>
          <a:endParaRPr lang="en-US" sz="2400"/>
        </a:p>
      </dgm:t>
    </dgm:pt>
    <dgm:pt modelId="{C9883ED9-DC8D-864D-9874-11F02CBEA7E5}" type="parTrans" cxnId="{7FB6EA68-25D2-0B4B-8B54-B00EC24BA6CE}">
      <dgm:prSet/>
      <dgm:spPr/>
      <dgm:t>
        <a:bodyPr/>
        <a:lstStyle/>
        <a:p>
          <a:endParaRPr lang="en-US" sz="2400"/>
        </a:p>
      </dgm:t>
    </dgm:pt>
    <dgm:pt modelId="{2284D568-311F-1E40-BC58-BA477D4B25E6}" type="sibTrans" cxnId="{7FB6EA68-25D2-0B4B-8B54-B00EC24BA6CE}">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a:noFill/>
            </a:rPr>
            <a:t>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a:noFill/>
            </a:rPr>
            <a:t> </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dgm:pt modelId="{066B8D7D-2747-8B4F-8D99-40EE8D8E6AA5}">
      <dgm:prSet custT="1"/>
      <dgm:spPr>
        <a:blipFill>
          <a:blip xmlns:r="http://schemas.openxmlformats.org/officeDocument/2006/relationships" r:embed="rId5"/>
          <a:stretch>
            <a:fillRect t="-3846" b="-15385"/>
          </a:stretch>
        </a:blipFill>
      </dgm:spPr>
      <dgm:t>
        <a:bodyPr/>
        <a:lstStyle/>
        <a:p>
          <a:r>
            <a:rPr lang="en-US">
              <a:noFill/>
            </a:rPr>
            <a:t> </a:t>
          </a:r>
        </a:p>
      </dgm:t>
    </dgm:p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BA4FBC0E-C1BA-5C46-A99B-BED26D132D25}">
      <dgm:prSet/>
      <dgm:spPr/>
      <dgm:t>
        <a:bodyPr/>
        <a:lstStyle/>
        <a:p>
          <a:endParaRPr lang="en-US" sz="2400"/>
        </a:p>
      </dgm:t>
    </dgm:pt>
    <dgm:pt modelId="{D671CF39-9D8A-F44D-A981-FE2868F5ABF6}" type="parTrans" cxnId="{731FF7E9-4728-7F45-8D60-FDBE4B79D167}">
      <dgm:prSet/>
      <dgm:spPr/>
      <dgm:t>
        <a:bodyPr/>
        <a:lstStyle/>
        <a:p>
          <a:endParaRPr lang="en-US" sz="2400"/>
        </a:p>
      </dgm:t>
    </dgm:pt>
    <dgm:pt modelId="{456A8B11-F002-FA41-9FD7-3802E1292469}" type="sibTrans" cxnId="{731FF7E9-4728-7F45-8D60-FDBE4B79D167}">
      <dgm:prSet/>
      <dgm:spPr/>
      <dgm:t>
        <a:bodyPr/>
        <a:lstStyle/>
        <a:p>
          <a:endParaRPr lang="en-US" sz="2400"/>
        </a:p>
      </dgm:t>
    </dgm:pt>
    <dgm:pt modelId="{57356679-3EBF-B14B-A054-BBFF96515913}">
      <dgm:prSet/>
      <dgm:spPr/>
      <dgm:t>
        <a:bodyPr/>
        <a:lstStyle/>
        <a:p>
          <a:endParaRPr lang="en-US" sz="2400"/>
        </a:p>
      </dgm:t>
    </dgm:pt>
    <dgm:pt modelId="{7F89A6E4-CEB1-5B47-B3B1-463ED9055E36}" type="parTrans" cxnId="{7D8C3954-3CAC-E740-BEDD-6FCA16DE11EE}">
      <dgm:prSet/>
      <dgm:spPr/>
      <dgm:t>
        <a:bodyPr/>
        <a:lstStyle/>
        <a:p>
          <a:endParaRPr lang="en-US" sz="2400"/>
        </a:p>
      </dgm:t>
    </dgm:pt>
    <dgm:pt modelId="{226954E1-67EB-CB49-9A21-6900F2AC7072}" type="sibTrans" cxnId="{7D8C3954-3CAC-E740-BEDD-6FCA16DE11EE}">
      <dgm:prSet/>
      <dgm:spPr/>
      <dgm:t>
        <a:bodyPr/>
        <a:lstStyle/>
        <a:p>
          <a:endParaRPr lang="en-US" sz="2400"/>
        </a:p>
      </dgm:t>
    </dgm:pt>
    <dgm:pt modelId="{717D253D-FE15-E045-A797-C579F258470E}">
      <dgm:prSet/>
      <dgm:spPr/>
      <dgm:t>
        <a:bodyPr/>
        <a:lstStyle/>
        <a:p>
          <a:endParaRPr lang="en-US" sz="2400" dirty="0"/>
        </a:p>
      </dgm:t>
    </dgm:pt>
    <dgm:pt modelId="{7CB26C95-5404-D443-BA44-2F0CB5C269E1}" type="parTrans" cxnId="{783A3235-A1E0-5949-844E-CBE1AF0A310F}">
      <dgm:prSet/>
      <dgm:spPr/>
      <dgm:t>
        <a:bodyPr/>
        <a:lstStyle/>
        <a:p>
          <a:endParaRPr lang="en-US" sz="2400"/>
        </a:p>
      </dgm:t>
    </dgm:pt>
    <dgm:pt modelId="{89C47486-C806-0F4E-89C1-A8E93B7EEE17}" type="sibTrans" cxnId="{783A3235-A1E0-5949-844E-CBE1AF0A310F}">
      <dgm:prSet/>
      <dgm:spPr/>
      <dgm:t>
        <a:bodyPr/>
        <a:lstStyle/>
        <a:p>
          <a:endParaRPr lang="en-US" sz="2400"/>
        </a:p>
      </dgm:t>
    </dgm:pt>
    <dgm:pt modelId="{CEA9D7B9-723A-5E41-B241-63FFAC230A57}">
      <dgm:prSet custT="1"/>
      <dgm:spPr>
        <a:blipFill>
          <a:blip xmlns:r="http://schemas.openxmlformats.org/officeDocument/2006/relationships" r:embed="rId6"/>
          <a:stretch>
            <a:fillRect t="-3774" b="-13208"/>
          </a:stretch>
        </a:blipFill>
      </dgm:spPr>
      <dgm:t>
        <a:bodyPr/>
        <a:lstStyle/>
        <a:p>
          <a:r>
            <a:rPr lang="en-US">
              <a:noFill/>
            </a:rPr>
            <a:t> </a:t>
          </a:r>
        </a:p>
      </dgm:t>
    </dgm:pt>
    <dgm:pt modelId="{3F8FB5A0-ED74-2342-B97E-32FAD656D516}" type="parTrans" cxnId="{D235567B-78EE-FE44-B969-0A51A179C421}">
      <dgm:prSet/>
      <dgm:spPr/>
      <dgm:t>
        <a:bodyPr/>
        <a:lstStyle/>
        <a:p>
          <a:endParaRPr lang="en-US" sz="2400"/>
        </a:p>
      </dgm:t>
    </dgm:pt>
    <dgm:pt modelId="{06244DAB-7B61-0E47-A72F-45E34B803E4D}" type="sibTrans" cxnId="{D235567B-78EE-FE44-B969-0A51A179C421}">
      <dgm:prSet/>
      <dgm:spPr/>
      <dgm:t>
        <a:bodyPr/>
        <a:lstStyle/>
        <a:p>
          <a:endParaRPr lang="en-US" sz="2400"/>
        </a:p>
      </dgm:t>
    </dgm:pt>
    <dgm:pt modelId="{1B2B9CB2-A0E3-9047-810B-4A950C490668}">
      <dgm:prSet custT="1"/>
      <dgm:spPr/>
      <dgm:t>
        <a:bodyPr/>
        <a:lstStyle/>
        <a:p>
          <a:r>
            <a:rPr lang="en-US">
              <a:noFill/>
            </a:rPr>
            <a:t> </a:t>
          </a:r>
        </a:p>
      </dgm:t>
    </dgm:pt>
    <dgm:pt modelId="{AF29C268-6769-DA42-A335-0020658342D8}" type="parTrans" cxnId="{426C7A0F-85BF-E84F-ADE7-6873256E416C}">
      <dgm:prSet/>
      <dgm:spPr/>
      <dgm:t>
        <a:bodyPr/>
        <a:lstStyle/>
        <a:p>
          <a:endParaRPr lang="en-US" sz="2400"/>
        </a:p>
      </dgm:t>
    </dgm:pt>
    <dgm:pt modelId="{E0C3AA87-C9CC-0A48-B98A-C8C275D996F7}" type="sibTrans" cxnId="{426C7A0F-85BF-E84F-ADE7-6873256E416C}">
      <dgm:prSet/>
      <dgm:spPr/>
      <dgm:t>
        <a:bodyPr/>
        <a:lstStyle/>
        <a:p>
          <a:endParaRPr lang="en-US" sz="2400"/>
        </a:p>
      </dgm:t>
    </dgm:pt>
    <dgm:pt modelId="{170FFB14-8568-D141-A743-E82F1E869CE3}">
      <dgm:prSet custT="1"/>
      <dgm:spPr/>
      <dgm:t>
        <a:bodyPr/>
        <a:lstStyle/>
        <a:p>
          <a:r>
            <a:rPr lang="en-US">
              <a:noFill/>
            </a:rPr>
            <a:t> </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a:noFill/>
            </a:rPr>
            <a:t> </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a:noFill/>
            </a:rPr>
            <a:t> </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2ED8201F-0E8E-9B47-BD6B-1291E4E48767}" srcId="{66DC6535-AA15-5447-8988-217D712940D3}" destId="{382E1D81-E8EB-914F-A901-7778E3EE9B0A}" srcOrd="0" destOrd="0" parTransId="{C31CF508-01CE-7C4A-9993-61684E821334}" sibTransId="{20F93581-652E-0B49-8C44-CE5C389675A1}"/>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783A3235-A1E0-5949-844E-CBE1AF0A310F}" srcId="{32688278-6B7D-A64E-9D49-5B5E83793183}" destId="{717D253D-FE15-E045-A797-C579F258470E}" srcOrd="0" destOrd="0" parTransId="{7CB26C95-5404-D443-BA44-2F0CB5C269E1}" sibTransId="{89C47486-C806-0F4E-89C1-A8E93B7EEE17}"/>
    <dgm:cxn modelId="{CB22BC35-270F-BF46-837A-31D95BB9CE2F}" srcId="{820C1216-9C53-3841-A889-25412D0FF329}" destId="{3A012007-34D9-F641-BBA0-15816EAAEC84}" srcOrd="7" destOrd="0" parTransId="{4D18A9D2-92A3-0544-80F1-78011D3EA0B3}" sibTransId="{F3E358E6-E538-F249-BA7C-1C94DBD1571F}"/>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7D8C3954-3CAC-E740-BEDD-6FCA16DE11EE}" srcId="{8997EE01-617A-DA47-824C-1A4CBDB533A9}" destId="{57356679-3EBF-B14B-A054-BBFF96515913}" srcOrd="0" destOrd="0" parTransId="{7F89A6E4-CEB1-5B47-B3B1-463ED9055E36}" sibTransId="{226954E1-67EB-CB49-9A21-6900F2AC7072}"/>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F81CE762-B5BD-7741-B572-C1627F956F49}" srcId="{820C1216-9C53-3841-A889-25412D0FF329}" destId="{32688278-6B7D-A64E-9D49-5B5E83793183}" srcOrd="9" destOrd="0" parTransId="{F6AB361B-B01C-EA4D-9F9D-AD2FBE8A54A2}" sibTransId="{0C04B890-827B-F748-BC0A-A64C5E4751FF}"/>
    <dgm:cxn modelId="{7FB6EA68-25D2-0B4B-8B54-B00EC24BA6CE}" srcId="{820C1216-9C53-3841-A889-25412D0FF329}" destId="{66DC6535-AA15-5447-8988-217D712940D3}" srcOrd="10" destOrd="0" parTransId="{C9883ED9-DC8D-864D-9874-11F02CBEA7E5}" sibTransId="{2284D568-311F-1E40-BC58-BA477D4B25E6}"/>
    <dgm:cxn modelId="{035A7B6C-17B3-2944-B8C2-41A5EEE72B65}" srcId="{820C1216-9C53-3841-A889-25412D0FF329}" destId="{8997EE01-617A-DA47-824C-1A4CBDB533A9}" srcOrd="8" destOrd="0" parTransId="{0732A19F-BC08-3F4B-B854-79B4100B8CC4}" sibTransId="{C7F0EA2F-0021-214C-BE80-54B2C01F0959}"/>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731FF7E9-4728-7F45-8D60-FDBE4B79D167}" srcId="{3A012007-34D9-F641-BBA0-15816EAAEC84}" destId="{BA4FBC0E-C1BA-5C46-A99B-BED26D132D25}" srcOrd="0" destOrd="0" parTransId="{D671CF39-9D8A-F44D-A981-FE2868F5ABF6}" sibTransId="{456A8B11-F002-FA41-9FD7-3802E1292469}"/>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366C7-93B9-6A4B-AC4A-D5A6AA2C0BDE}">
      <dsp:nvSpPr>
        <dsp:cNvPr id="0" name=""/>
        <dsp:cNvSpPr/>
      </dsp:nvSpPr>
      <dsp:spPr>
        <a:xfrm>
          <a:off x="99454" y="592258"/>
          <a:ext cx="1042528" cy="1601842"/>
        </a:xfrm>
        <a:prstGeom prst="up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75B27-C9C4-184C-B9BD-2C0623675859}">
      <dsp:nvSpPr>
        <dsp:cNvPr id="0" name=""/>
        <dsp:cNvSpPr/>
      </dsp:nvSpPr>
      <dsp:spPr>
        <a:xfrm>
          <a:off x="1028149" y="419033"/>
          <a:ext cx="10399201" cy="222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0" rIns="284480" bIns="284480" numCol="1" spcCol="1270" anchor="ctr" anchorCtr="0">
          <a:noAutofit/>
        </a:bodyPr>
        <a:lstStyle/>
        <a:p>
          <a:pPr marL="0" lvl="0" indent="0" algn="l" defTabSz="1778000">
            <a:lnSpc>
              <a:spcPct val="90000"/>
            </a:lnSpc>
            <a:spcBef>
              <a:spcPct val="0"/>
            </a:spcBef>
            <a:spcAft>
              <a:spcPct val="35000"/>
            </a:spcAft>
            <a:buNone/>
          </a:pPr>
          <a:r>
            <a:rPr lang="en-US" sz="4000" kern="1200" dirty="0"/>
            <a:t>What its for:</a:t>
          </a:r>
        </a:p>
        <a:p>
          <a:pPr marL="171450" lvl="1" indent="-171450" algn="l" defTabSz="800100">
            <a:lnSpc>
              <a:spcPct val="90000"/>
            </a:lnSpc>
            <a:spcBef>
              <a:spcPct val="0"/>
            </a:spcBef>
            <a:spcAft>
              <a:spcPct val="15000"/>
            </a:spcAft>
            <a:buChar char="•"/>
          </a:pPr>
          <a:r>
            <a:rPr lang="en-US" sz="1800" b="1" kern="1200" dirty="0"/>
            <a:t>Educate</a:t>
          </a:r>
          <a:r>
            <a:rPr lang="en-US" sz="1800" kern="1200" dirty="0"/>
            <a:t> – </a:t>
          </a:r>
          <a:r>
            <a:rPr lang="en-US" sz="1800" b="0" i="0" kern="1200" dirty="0"/>
            <a:t>take a step back and CLEARLY define a token in non-technical and cross industry terms. Using real world, everyday analogies so ANYONE can understand them using properties and behaviors to describe and define them</a:t>
          </a:r>
          <a:r>
            <a:rPr lang="en-US" sz="1800" kern="1200" dirty="0"/>
            <a:t>.</a:t>
          </a:r>
        </a:p>
        <a:p>
          <a:pPr marL="171450" lvl="1" indent="-171450" algn="l" defTabSz="800100">
            <a:lnSpc>
              <a:spcPct val="90000"/>
            </a:lnSpc>
            <a:spcBef>
              <a:spcPct val="0"/>
            </a:spcBef>
            <a:spcAft>
              <a:spcPct val="15000"/>
            </a:spcAft>
            <a:buChar char="•"/>
          </a:pPr>
          <a:r>
            <a:rPr lang="en-US" sz="1800" b="1" kern="1200" dirty="0"/>
            <a:t>Establish</a:t>
          </a:r>
          <a:r>
            <a:rPr lang="en-US" sz="1800" kern="1200" dirty="0"/>
            <a:t> a common set of terms and definitions that can be used by business and technical participants to speak the same language</a:t>
          </a:r>
        </a:p>
        <a:p>
          <a:pPr marL="171450" lvl="1" indent="-171450" algn="l" defTabSz="800100">
            <a:lnSpc>
              <a:spcPct val="90000"/>
            </a:lnSpc>
            <a:spcBef>
              <a:spcPct val="0"/>
            </a:spcBef>
            <a:spcAft>
              <a:spcPct val="15000"/>
            </a:spcAft>
            <a:buChar char="•"/>
          </a:pPr>
          <a:r>
            <a:rPr lang="en-US" sz="1800" b="1" kern="1200" dirty="0"/>
            <a:t>Create</a:t>
          </a:r>
          <a:r>
            <a:rPr lang="en-US" sz="1800" kern="1200" dirty="0"/>
            <a:t> - </a:t>
          </a:r>
          <a:r>
            <a:rPr lang="en-US" sz="1800" b="0" i="0" kern="1200" dirty="0"/>
            <a:t>implementation neutral token definitions (artifacts) with clear requirements that developers can follow, and standards validate following a composition framework</a:t>
          </a:r>
          <a:endParaRPr lang="en-US" sz="1800" kern="1200" dirty="0"/>
        </a:p>
        <a:p>
          <a:pPr marL="171450" lvl="1" indent="-171450" algn="l" defTabSz="800100">
            <a:lnSpc>
              <a:spcPct val="90000"/>
            </a:lnSpc>
            <a:spcBef>
              <a:spcPct val="0"/>
            </a:spcBef>
            <a:spcAft>
              <a:spcPct val="15000"/>
            </a:spcAft>
            <a:buChar char="•"/>
          </a:pPr>
          <a:r>
            <a:rPr lang="en-GB" sz="1800" b="1" kern="1200" dirty="0"/>
            <a:t>Define</a:t>
          </a:r>
          <a:r>
            <a:rPr lang="en-GB" sz="1800" kern="12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kern="1200" dirty="0"/>
        </a:p>
        <a:p>
          <a:pPr marL="171450" lvl="1" indent="-171450" algn="l" defTabSz="800100">
            <a:lnSpc>
              <a:spcPct val="90000"/>
            </a:lnSpc>
            <a:spcBef>
              <a:spcPct val="0"/>
            </a:spcBef>
            <a:spcAft>
              <a:spcPct val="15000"/>
            </a:spcAft>
            <a:buChar char="•"/>
          </a:pPr>
          <a:endParaRPr lang="en-US" sz="1800" kern="1200"/>
        </a:p>
        <a:p>
          <a:pPr marL="171450" lvl="1" indent="-171450" algn="l" defTabSz="800100">
            <a:lnSpc>
              <a:spcPct val="90000"/>
            </a:lnSpc>
            <a:spcBef>
              <a:spcPct val="0"/>
            </a:spcBef>
            <a:spcAft>
              <a:spcPct val="15000"/>
            </a:spcAft>
            <a:buChar char="•"/>
          </a:pPr>
          <a:endParaRPr lang="en-US" sz="1800" kern="1200"/>
        </a:p>
      </dsp:txBody>
      <dsp:txXfrm>
        <a:off x="1028149" y="419033"/>
        <a:ext cx="10399201" cy="2220568"/>
      </dsp:txXfrm>
    </dsp:sp>
    <dsp:sp modelId="{385745DD-3B5F-604B-9569-B557A3622115}">
      <dsp:nvSpPr>
        <dsp:cNvPr id="0" name=""/>
        <dsp:cNvSpPr/>
      </dsp:nvSpPr>
      <dsp:spPr>
        <a:xfrm>
          <a:off x="1040293" y="3170182"/>
          <a:ext cx="1064547" cy="1601842"/>
        </a:xfrm>
        <a:prstGeom prst="downArrow">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4C86A-3D38-864F-8BA2-A426576EBE19}">
      <dsp:nvSpPr>
        <dsp:cNvPr id="0" name=""/>
        <dsp:cNvSpPr/>
      </dsp:nvSpPr>
      <dsp:spPr>
        <a:xfrm>
          <a:off x="2523662" y="3089662"/>
          <a:ext cx="8621979" cy="1867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0" rIns="256032" bIns="256032" numCol="1" spcCol="1270" anchor="ctr" anchorCtr="0">
          <a:noAutofit/>
        </a:bodyPr>
        <a:lstStyle/>
        <a:p>
          <a:pPr marL="0" lvl="0" indent="0" algn="l" defTabSz="1600200">
            <a:lnSpc>
              <a:spcPct val="90000"/>
            </a:lnSpc>
            <a:spcBef>
              <a:spcPct val="0"/>
            </a:spcBef>
            <a:spcAft>
              <a:spcPct val="35000"/>
            </a:spcAft>
            <a:buNone/>
          </a:pPr>
          <a:r>
            <a:rPr lang="en-US" sz="3600" kern="1200"/>
            <a:t>It is </a:t>
          </a:r>
          <a:r>
            <a:rPr lang="en-US" sz="3600" b="1" kern="1200"/>
            <a:t>NOT:</a:t>
          </a:r>
          <a:endParaRPr lang="en-US" sz="3600" kern="1200"/>
        </a:p>
        <a:p>
          <a:pPr marL="228600" lvl="1" indent="-228600" algn="l" defTabSz="1066800">
            <a:lnSpc>
              <a:spcPct val="90000"/>
            </a:lnSpc>
            <a:spcBef>
              <a:spcPct val="0"/>
            </a:spcBef>
            <a:spcAft>
              <a:spcPct val="15000"/>
            </a:spcAft>
            <a:buChar char="•"/>
          </a:pPr>
          <a:r>
            <a:rPr lang="en-US" sz="2400" kern="1200"/>
            <a:t>Blockchain specific </a:t>
          </a:r>
        </a:p>
        <a:p>
          <a:pPr marL="228600" lvl="1" indent="-228600" algn="l" defTabSz="1066800">
            <a:lnSpc>
              <a:spcPct val="90000"/>
            </a:lnSpc>
            <a:spcBef>
              <a:spcPct val="0"/>
            </a:spcBef>
            <a:spcAft>
              <a:spcPct val="15000"/>
            </a:spcAft>
            <a:buChar char="•"/>
          </a:pPr>
          <a:r>
            <a:rPr lang="en-US" sz="2400" kern="1200" dirty="0"/>
            <a:t>A legal framework – but a common ground</a:t>
          </a:r>
        </a:p>
        <a:p>
          <a:pPr marL="228600" lvl="1" indent="-228600" algn="l" defTabSz="1066800">
            <a:lnSpc>
              <a:spcPct val="90000"/>
            </a:lnSpc>
            <a:spcBef>
              <a:spcPct val="0"/>
            </a:spcBef>
            <a:spcAft>
              <a:spcPct val="15000"/>
            </a:spcAft>
            <a:buChar char="•"/>
          </a:pPr>
          <a:r>
            <a:rPr lang="en-US" sz="2400" kern="1200"/>
            <a:t>Complete or comprehensive – requires and encourages collaboration</a:t>
          </a:r>
        </a:p>
      </dsp:txBody>
      <dsp:txXfrm>
        <a:off x="2523662" y="3089662"/>
        <a:ext cx="8621979" cy="18678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380111"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526682"/>
        <a:ext cx="16580" cy="16580"/>
      </dsp:txXfrm>
    </dsp:sp>
    <dsp:sp modelId="{62D6F0F0-43C3-6A48-870D-A245F2CC9D7B}">
      <dsp:nvSpPr>
        <dsp:cNvPr id="0" name=""/>
        <dsp:cNvSpPr/>
      </dsp:nvSpPr>
      <dsp:spPr>
        <a:xfrm>
          <a:off x="2380111"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297941"/>
        <a:ext cx="16580" cy="16580"/>
      </dsp:txXfrm>
    </dsp:sp>
    <dsp:sp modelId="{39D284C1-1B33-D749-B3B5-9CB19CBD7159}">
      <dsp:nvSpPr>
        <dsp:cNvPr id="0" name=""/>
        <dsp:cNvSpPr/>
      </dsp:nvSpPr>
      <dsp:spPr>
        <a:xfrm>
          <a:off x="93959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1178944"/>
        <a:ext cx="25832" cy="25832"/>
      </dsp:txXfrm>
    </dsp:sp>
    <dsp:sp modelId="{45FC82CD-8FD3-764E-BA9B-27EF8E5BB52C}">
      <dsp:nvSpPr>
        <dsp:cNvPr id="0" name=""/>
        <dsp:cNvSpPr/>
      </dsp:nvSpPr>
      <dsp:spPr>
        <a:xfrm>
          <a:off x="2380111"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611718"/>
        <a:ext cx="16580" cy="16580"/>
      </dsp:txXfrm>
    </dsp:sp>
    <dsp:sp modelId="{C21C7386-7023-2D4D-A532-0631A3B1A61A}">
      <dsp:nvSpPr>
        <dsp:cNvPr id="0" name=""/>
        <dsp:cNvSpPr/>
      </dsp:nvSpPr>
      <dsp:spPr>
        <a:xfrm>
          <a:off x="2380111"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382977"/>
        <a:ext cx="16580" cy="16580"/>
      </dsp:txXfrm>
    </dsp:sp>
    <dsp:sp modelId="{2A08C9C9-08DC-3447-A65D-1A874CA863FF}">
      <dsp:nvSpPr>
        <dsp:cNvPr id="0" name=""/>
        <dsp:cNvSpPr/>
      </dsp:nvSpPr>
      <dsp:spPr>
        <a:xfrm>
          <a:off x="939591"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721462"/>
        <a:ext cx="25832" cy="25832"/>
      </dsp:txXfrm>
    </dsp:sp>
    <dsp:sp modelId="{0EBAD5F1-D554-494B-9CEC-1C32BA079E10}">
      <dsp:nvSpPr>
        <dsp:cNvPr id="0" name=""/>
        <dsp:cNvSpPr/>
      </dsp:nvSpPr>
      <dsp:spPr>
        <a:xfrm rot="16200000">
          <a:off x="-206520" y="780127"/>
          <a:ext cx="1926240" cy="365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a:latin typeface="Cambria Math" panose="02040503050406030204" pitchFamily="18" charset="0"/>
                  </a:rPr>
                  <m:t>𝑡</m:t>
                </m:r>
              </m:oMath>
            </m:oMathPara>
          </a14:m>
          <a:endParaRPr lang="en-US" sz="1700" kern="1200"/>
        </a:p>
      </dsp:txBody>
      <dsp:txXfrm>
        <a:off x="-206520" y="780127"/>
        <a:ext cx="1926240" cy="365985"/>
      </dsp:txXfrm>
    </dsp:sp>
    <dsp:sp modelId="{C114DDFF-0552-804A-9F05-95FD78DB978C}">
      <dsp:nvSpPr>
        <dsp:cNvPr id="0" name=""/>
        <dsp:cNvSpPr/>
      </dsp:nvSpPr>
      <dsp:spPr>
        <a:xfrm>
          <a:off x="1179678" y="322645"/>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Transfer</a:t>
          </a:r>
        </a:p>
      </dsp:txBody>
      <dsp:txXfrm>
        <a:off x="1179678" y="322645"/>
        <a:ext cx="1200432" cy="365985"/>
      </dsp:txXfrm>
    </dsp:sp>
    <dsp:sp modelId="{B7DF4AB0-21E8-0F49-86FE-23236CEE8247}">
      <dsp:nvSpPr>
        <dsp:cNvPr id="0" name=""/>
        <dsp:cNvSpPr/>
      </dsp:nvSpPr>
      <dsp:spPr>
        <a:xfrm>
          <a:off x="2620197" y="93904"/>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TransferRequest</a:t>
          </a:r>
          <a:endParaRPr lang="en-US" sz="900" kern="1200" dirty="0"/>
        </a:p>
      </dsp:txBody>
      <dsp:txXfrm>
        <a:off x="2620197" y="93904"/>
        <a:ext cx="1200432" cy="365985"/>
      </dsp:txXfrm>
    </dsp:sp>
    <dsp:sp modelId="{41C344FA-88C9-024F-A55E-DEE23E3AAD7D}">
      <dsp:nvSpPr>
        <dsp:cNvPr id="0" name=""/>
        <dsp:cNvSpPr/>
      </dsp:nvSpPr>
      <dsp:spPr>
        <a:xfrm>
          <a:off x="2620197" y="551386"/>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TransferResponse</a:t>
          </a:r>
          <a:endParaRPr lang="en-US" sz="900" kern="1200" dirty="0"/>
        </a:p>
      </dsp:txBody>
      <dsp:txXfrm>
        <a:off x="2620197" y="551386"/>
        <a:ext cx="1200432" cy="365985"/>
      </dsp:txXfrm>
    </dsp:sp>
    <dsp:sp modelId="{BC1C9FC3-6540-2440-8DB2-DF7E060F6E9C}">
      <dsp:nvSpPr>
        <dsp:cNvPr id="0" name=""/>
        <dsp:cNvSpPr/>
      </dsp:nvSpPr>
      <dsp:spPr>
        <a:xfrm>
          <a:off x="1179678" y="1237609"/>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TransferFrom</a:t>
          </a:r>
          <a:endParaRPr lang="en-US" sz="900" kern="1200" dirty="0"/>
        </a:p>
      </dsp:txBody>
      <dsp:txXfrm>
        <a:off x="1179678" y="1237609"/>
        <a:ext cx="1200432" cy="365985"/>
      </dsp:txXfrm>
    </dsp:sp>
    <dsp:sp modelId="{336E12B0-4711-DD49-8920-5A1ED78F0AC8}">
      <dsp:nvSpPr>
        <dsp:cNvPr id="0" name=""/>
        <dsp:cNvSpPr/>
      </dsp:nvSpPr>
      <dsp:spPr>
        <a:xfrm>
          <a:off x="2620197" y="1008868"/>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TransferFromRequest</a:t>
          </a:r>
          <a:endParaRPr lang="en-US" sz="900" kern="1200" dirty="0"/>
        </a:p>
      </dsp:txBody>
      <dsp:txXfrm>
        <a:off x="2620197" y="1008868"/>
        <a:ext cx="1200432" cy="365985"/>
      </dsp:txXfrm>
    </dsp:sp>
    <dsp:sp modelId="{DDBFCC67-0BD8-164F-852D-AC8B7ADD2337}">
      <dsp:nvSpPr>
        <dsp:cNvPr id="0" name=""/>
        <dsp:cNvSpPr/>
      </dsp:nvSpPr>
      <dsp:spPr>
        <a:xfrm>
          <a:off x="2620197" y="1466350"/>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TransferFromResponse</a:t>
          </a:r>
        </a:p>
      </dsp:txBody>
      <dsp:txXfrm>
        <a:off x="2620197" y="1466350"/>
        <a:ext cx="1200432" cy="36598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64626"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526682"/>
        <a:ext cx="16580" cy="16580"/>
      </dsp:txXfrm>
    </dsp:sp>
    <dsp:sp modelId="{62D6F0F0-43C3-6A48-870D-A245F2CC9D7B}">
      <dsp:nvSpPr>
        <dsp:cNvPr id="0" name=""/>
        <dsp:cNvSpPr/>
      </dsp:nvSpPr>
      <dsp:spPr>
        <a:xfrm>
          <a:off x="2564626"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297941"/>
        <a:ext cx="16580" cy="16580"/>
      </dsp:txXfrm>
    </dsp:sp>
    <dsp:sp modelId="{39D284C1-1B33-D749-B3B5-9CB19CBD7159}">
      <dsp:nvSpPr>
        <dsp:cNvPr id="0" name=""/>
        <dsp:cNvSpPr/>
      </dsp:nvSpPr>
      <dsp:spPr>
        <a:xfrm>
          <a:off x="1124107"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1178944"/>
        <a:ext cx="25832" cy="25832"/>
      </dsp:txXfrm>
    </dsp:sp>
    <dsp:sp modelId="{45FC82CD-8FD3-764E-BA9B-27EF8E5BB52C}">
      <dsp:nvSpPr>
        <dsp:cNvPr id="0" name=""/>
        <dsp:cNvSpPr/>
      </dsp:nvSpPr>
      <dsp:spPr>
        <a:xfrm>
          <a:off x="2564626"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611718"/>
        <a:ext cx="16580" cy="16580"/>
      </dsp:txXfrm>
    </dsp:sp>
    <dsp:sp modelId="{C21C7386-7023-2D4D-A532-0631A3B1A61A}">
      <dsp:nvSpPr>
        <dsp:cNvPr id="0" name=""/>
        <dsp:cNvSpPr/>
      </dsp:nvSpPr>
      <dsp:spPr>
        <a:xfrm>
          <a:off x="2564626"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382977"/>
        <a:ext cx="16580" cy="16580"/>
      </dsp:txXfrm>
    </dsp:sp>
    <dsp:sp modelId="{2A08C9C9-08DC-3447-A65D-1A874CA863FF}">
      <dsp:nvSpPr>
        <dsp:cNvPr id="0" name=""/>
        <dsp:cNvSpPr/>
      </dsp:nvSpPr>
      <dsp:spPr>
        <a:xfrm>
          <a:off x="1124107"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721462"/>
        <a:ext cx="25832" cy="25832"/>
      </dsp:txXfrm>
    </dsp:sp>
    <dsp:sp modelId="{0EBAD5F1-D554-494B-9CEC-1C32BA079E10}">
      <dsp:nvSpPr>
        <dsp:cNvPr id="0" name=""/>
        <dsp:cNvSpPr/>
      </dsp:nvSpPr>
      <dsp:spPr>
        <a:xfrm rot="16200000">
          <a:off x="-22005" y="780127"/>
          <a:ext cx="1926240"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𝑟</m:t>
                </m:r>
              </m:oMath>
            </m:oMathPara>
          </a14:m>
          <a:endParaRPr lang="en-US" sz="1700" kern="1200" dirty="0"/>
        </a:p>
      </dsp:txBody>
      <dsp:txXfrm>
        <a:off x="-22005" y="780127"/>
        <a:ext cx="1926240" cy="365985"/>
      </dsp:txXfrm>
    </dsp:sp>
    <dsp:sp modelId="{C114DDFF-0552-804A-9F05-95FD78DB978C}">
      <dsp:nvSpPr>
        <dsp:cNvPr id="0" name=""/>
        <dsp:cNvSpPr/>
      </dsp:nvSpPr>
      <dsp:spPr>
        <a:xfrm>
          <a:off x="1364194" y="322645"/>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AddRoleMemeber</a:t>
          </a:r>
          <a:endParaRPr lang="en-US" sz="600" kern="1200" dirty="0"/>
        </a:p>
      </dsp:txBody>
      <dsp:txXfrm>
        <a:off x="1364194" y="322645"/>
        <a:ext cx="1200432" cy="365985"/>
      </dsp:txXfrm>
    </dsp:sp>
    <dsp:sp modelId="{B7DF4AB0-21E8-0F49-86FE-23236CEE8247}">
      <dsp:nvSpPr>
        <dsp:cNvPr id="0" name=""/>
        <dsp:cNvSpPr/>
      </dsp:nvSpPr>
      <dsp:spPr>
        <a:xfrm>
          <a:off x="2804713" y="93904"/>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TransferRequest</a:t>
          </a:r>
          <a:endParaRPr lang="en-US" sz="600" kern="1200" dirty="0"/>
        </a:p>
      </dsp:txBody>
      <dsp:txXfrm>
        <a:off x="2804713" y="93904"/>
        <a:ext cx="1200432" cy="365985"/>
      </dsp:txXfrm>
    </dsp:sp>
    <dsp:sp modelId="{41C344FA-88C9-024F-A55E-DEE23E3AAD7D}">
      <dsp:nvSpPr>
        <dsp:cNvPr id="0" name=""/>
        <dsp:cNvSpPr/>
      </dsp:nvSpPr>
      <dsp:spPr>
        <a:xfrm>
          <a:off x="2804713" y="551386"/>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AddRoleMemeberResponse</a:t>
          </a:r>
          <a:endParaRPr lang="en-US" sz="600" kern="1200" dirty="0"/>
        </a:p>
      </dsp:txBody>
      <dsp:txXfrm>
        <a:off x="2804713" y="551386"/>
        <a:ext cx="1200432" cy="365985"/>
      </dsp:txXfrm>
    </dsp:sp>
    <dsp:sp modelId="{BC1C9FC3-6540-2440-8DB2-DF7E060F6E9C}">
      <dsp:nvSpPr>
        <dsp:cNvPr id="0" name=""/>
        <dsp:cNvSpPr/>
      </dsp:nvSpPr>
      <dsp:spPr>
        <a:xfrm>
          <a:off x="1364194" y="1237609"/>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a:t>
          </a:r>
          <a:endParaRPr lang="en-US" sz="600" kern="1200" dirty="0"/>
        </a:p>
      </dsp:txBody>
      <dsp:txXfrm>
        <a:off x="1364194" y="1237609"/>
        <a:ext cx="1200432" cy="365985"/>
      </dsp:txXfrm>
    </dsp:sp>
    <dsp:sp modelId="{336E12B0-4711-DD49-8920-5A1ED78F0AC8}">
      <dsp:nvSpPr>
        <dsp:cNvPr id="0" name=""/>
        <dsp:cNvSpPr/>
      </dsp:nvSpPr>
      <dsp:spPr>
        <a:xfrm>
          <a:off x="2804713" y="1008868"/>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RemoveRoleMemeberFromRequest</a:t>
          </a:r>
          <a:endParaRPr lang="en-US" sz="600" kern="1200" dirty="0"/>
        </a:p>
      </dsp:txBody>
      <dsp:txXfrm>
        <a:off x="2804713" y="1008868"/>
        <a:ext cx="1200432" cy="365985"/>
      </dsp:txXfrm>
    </dsp:sp>
    <dsp:sp modelId="{DDBFCC67-0BD8-164F-852D-AC8B7ADD2337}">
      <dsp:nvSpPr>
        <dsp:cNvPr id="0" name=""/>
        <dsp:cNvSpPr/>
      </dsp:nvSpPr>
      <dsp:spPr>
        <a:xfrm>
          <a:off x="2804713" y="1466350"/>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TRemoveRoleMemeberFromResponse</a:t>
          </a:r>
          <a:endParaRPr lang="en-US" sz="600" kern="1200" dirty="0"/>
        </a:p>
      </dsp:txBody>
      <dsp:txXfrm>
        <a:off x="2804713" y="1466350"/>
        <a:ext cx="1200432" cy="36598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1C663-96B6-0C48-ADF9-B8C80A4B2256}">
      <dsp:nvSpPr>
        <dsp:cNvPr id="0" name=""/>
        <dsp:cNvSpPr/>
      </dsp:nvSpPr>
      <dsp:spPr>
        <a:xfrm>
          <a:off x="165985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1178944"/>
        <a:ext cx="25832" cy="25832"/>
      </dsp:txXfrm>
    </dsp:sp>
    <dsp:sp modelId="{39D284C1-1B33-D749-B3B5-9CB19CBD7159}">
      <dsp:nvSpPr>
        <dsp:cNvPr id="0" name=""/>
        <dsp:cNvSpPr/>
      </dsp:nvSpPr>
      <dsp:spPr>
        <a:xfrm>
          <a:off x="1659851" y="917400"/>
          <a:ext cx="240086" cy="91440"/>
        </a:xfrm>
        <a:custGeom>
          <a:avLst/>
          <a:gdLst/>
          <a:ahLst/>
          <a:cxnLst/>
          <a:rect l="0" t="0" r="0" b="0"/>
          <a:pathLst>
            <a:path>
              <a:moveTo>
                <a:pt x="0" y="45720"/>
              </a:moveTo>
              <a:lnTo>
                <a:pt x="240086"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73892" y="957117"/>
        <a:ext cx="12004" cy="12004"/>
      </dsp:txXfrm>
    </dsp:sp>
    <dsp:sp modelId="{2A08C9C9-08DC-3447-A65D-1A874CA863FF}">
      <dsp:nvSpPr>
        <dsp:cNvPr id="0" name=""/>
        <dsp:cNvSpPr/>
      </dsp:nvSpPr>
      <dsp:spPr>
        <a:xfrm>
          <a:off x="1659851" y="505638"/>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721462"/>
        <a:ext cx="25832" cy="25832"/>
      </dsp:txXfrm>
    </dsp:sp>
    <dsp:sp modelId="{0EBAD5F1-D554-494B-9CEC-1C32BA079E10}">
      <dsp:nvSpPr>
        <dsp:cNvPr id="0" name=""/>
        <dsp:cNvSpPr/>
      </dsp:nvSpPr>
      <dsp:spPr>
        <a:xfrm rot="16200000">
          <a:off x="513738" y="780127"/>
          <a:ext cx="1926240"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𝑆𝐶</m:t>
                </m:r>
              </m:oMath>
            </m:oMathPara>
          </a14:m>
          <a:endParaRPr lang="en-US" sz="1700" kern="1200" dirty="0"/>
        </a:p>
      </dsp:txBody>
      <dsp:txXfrm>
        <a:off x="513738" y="780127"/>
        <a:ext cx="1926240" cy="365985"/>
      </dsp:txXfrm>
    </dsp:sp>
    <dsp:sp modelId="{C114DDFF-0552-804A-9F05-95FD78DB978C}">
      <dsp:nvSpPr>
        <dsp:cNvPr id="0" name=""/>
        <dsp:cNvSpPr/>
      </dsp:nvSpPr>
      <dsp:spPr>
        <a:xfrm>
          <a:off x="1899938" y="322645"/>
          <a:ext cx="1200432" cy="36598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m</a:t>
          </a:r>
        </a:p>
      </dsp:txBody>
      <dsp:txXfrm>
        <a:off x="1899938" y="322645"/>
        <a:ext cx="1200432" cy="365985"/>
      </dsp:txXfrm>
    </dsp:sp>
    <dsp:sp modelId="{BC1C9FC3-6540-2440-8DB2-DF7E060F6E9C}">
      <dsp:nvSpPr>
        <dsp:cNvPr id="0" name=""/>
        <dsp:cNvSpPr/>
      </dsp:nvSpPr>
      <dsp:spPr>
        <a:xfrm>
          <a:off x="1899938" y="780127"/>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t</a:t>
          </a:r>
        </a:p>
      </dsp:txBody>
      <dsp:txXfrm>
        <a:off x="1899938" y="780127"/>
        <a:ext cx="1200432" cy="365985"/>
      </dsp:txXfrm>
    </dsp:sp>
    <dsp:sp modelId="{EB6D9A5D-61A3-8542-8285-AF2A36824B88}">
      <dsp:nvSpPr>
        <dsp:cNvPr id="0" name=""/>
        <dsp:cNvSpPr/>
      </dsp:nvSpPr>
      <dsp:spPr>
        <a:xfrm>
          <a:off x="1899938" y="1237609"/>
          <a:ext cx="1200432" cy="36598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r</a:t>
          </a:r>
        </a:p>
      </dsp:txBody>
      <dsp:txXfrm>
        <a:off x="1899938" y="1237609"/>
        <a:ext cx="1200432" cy="36598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993FC6-C615-1242-A5CB-46AD085C9AB9}">
      <dsp:nvSpPr>
        <dsp:cNvPr id="0" name=""/>
        <dsp:cNvSpPr/>
      </dsp:nvSpPr>
      <dsp:spPr>
        <a:xfrm>
          <a:off x="0" y="67687"/>
          <a:ext cx="10515600" cy="94967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Tokens begin at a common root named Base - </a:t>
          </a:r>
          <a14:m xmlns:a14="http://schemas.microsoft.com/office/drawing/2010/main">
            <m:oMath xmlns:m="http://schemas.openxmlformats.org/officeDocument/2006/math">
              <m:r>
                <a:rPr lang="en-US" sz="1700" i="1" kern="1200" smtClean="0">
                  <a:latin typeface="Cambria Math" panose="02040503050406030204" pitchFamily="18" charset="0"/>
                  <a:ea typeface="Cambria Math" panose="02040503050406030204" pitchFamily="18" charset="0"/>
                </a:rPr>
                <m:t>𝜏</m:t>
              </m:r>
            </m:oMath>
          </a14:m>
          <a:endParaRPr lang="en-US" sz="1700" kern="1200" dirty="0"/>
        </a:p>
      </dsp:txBody>
      <dsp:txXfrm>
        <a:off x="46360" y="114047"/>
        <a:ext cx="10422880" cy="856959"/>
      </dsp:txXfrm>
    </dsp:sp>
    <dsp:sp modelId="{726FD45F-6285-C544-96B4-A195F3E97B19}">
      <dsp:nvSpPr>
        <dsp:cNvPr id="0" name=""/>
        <dsp:cNvSpPr/>
      </dsp:nvSpPr>
      <dsp:spPr>
        <a:xfrm>
          <a:off x="0" y="1066327"/>
          <a:ext cx="10515600" cy="94967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Base has 2 initial branches: Fungible </a:t>
          </a:r>
          <a14:m xmlns:a14="http://schemas.microsoft.com/office/drawing/2010/main">
            <m:oMath xmlns:m="http://schemas.openxmlformats.org/officeDocument/2006/math">
              <m:sSub>
                <m:sSubPr>
                  <m:ctrlPr>
                    <a:rPr lang="en-US" sz="1700" i="1" kern="1200" smtClean="0">
                      <a:latin typeface="Cambria Math" panose="02040503050406030204" pitchFamily="18" charset="0"/>
                      <a:ea typeface="Cambria Math" panose="02040503050406030204" pitchFamily="18" charset="0"/>
                    </a:rPr>
                  </m:ctrlPr>
                </m:sSubPr>
                <m:e>
                  <m:r>
                    <a:rPr lang="en-US" sz="1700" kern="1200" smtClean="0">
                      <a:latin typeface="Cambria Math" panose="02040503050406030204" pitchFamily="18" charset="0"/>
                    </a:rPr>
                    <m:t> </m:t>
                  </m:r>
                  <m:r>
                    <a:rPr lang="en-US" sz="1700" i="1" kern="1200" smtClean="0">
                      <a:latin typeface="Cambria Math" panose="02040503050406030204" pitchFamily="18" charset="0"/>
                      <a:ea typeface="Cambria Math" panose="02040503050406030204" pitchFamily="18" charset="0"/>
                    </a:rPr>
                    <m:t>𝜏</m:t>
                  </m:r>
                </m:e>
                <m:sub>
                  <m:r>
                    <m:rPr>
                      <m:sty m:val="p"/>
                    </m:rPr>
                    <a:rPr lang="el-GR" sz="1700" i="1" kern="1200" smtClean="0">
                      <a:latin typeface="Cambria Math" panose="02040503050406030204" pitchFamily="18" charset="0"/>
                      <a:ea typeface="Cambria Math" panose="02040503050406030204" pitchFamily="18" charset="0"/>
                    </a:rPr>
                    <m:t>Ϝ</m:t>
                  </m:r>
                </m:sub>
              </m:sSub>
            </m:oMath>
          </a14:m>
          <a:r>
            <a:rPr lang="en-US" sz="1700" kern="1200" dirty="0"/>
            <a:t>  and Non-Fungible</a:t>
          </a:r>
          <a14:m xmlns:a14="http://schemas.microsoft.com/office/drawing/2010/main">
            <m:oMath xmlns:m="http://schemas.openxmlformats.org/officeDocument/2006/math">
              <m:sSub>
                <m:sSubPr>
                  <m:ctrlPr>
                    <a:rPr lang="en-US" sz="1700" i="1" kern="1200" smtClean="0">
                      <a:latin typeface="Cambria Math" panose="02040503050406030204" pitchFamily="18" charset="0"/>
                      <a:ea typeface="Cambria Math" panose="02040503050406030204" pitchFamily="18" charset="0"/>
                    </a:rPr>
                  </m:ctrlPr>
                </m:sSubPr>
                <m:e>
                  <m:r>
                    <a:rPr lang="en-US" sz="1700" kern="1200" smtClean="0">
                      <a:latin typeface="Cambria Math" panose="02040503050406030204" pitchFamily="18" charset="0"/>
                    </a:rPr>
                    <m:t> </m:t>
                  </m:r>
                  <m:r>
                    <a:rPr lang="en-US" sz="1700" i="1" kern="1200" smtClean="0">
                      <a:latin typeface="Cambria Math" panose="02040503050406030204" pitchFamily="18" charset="0"/>
                      <a:ea typeface="Cambria Math" panose="02040503050406030204" pitchFamily="18" charset="0"/>
                    </a:rPr>
                    <m:t>𝜏</m:t>
                  </m:r>
                </m:e>
                <m:sub>
                  <m:r>
                    <m:rPr>
                      <m:sty m:val="p"/>
                    </m:rPr>
                    <a:rPr lang="el-GR" sz="1700" i="1" kern="1200" smtClean="0">
                      <a:latin typeface="Cambria Math" panose="02040503050406030204" pitchFamily="18" charset="0"/>
                      <a:ea typeface="Cambria Math" panose="02040503050406030204" pitchFamily="18" charset="0"/>
                    </a:rPr>
                    <m:t>Ν</m:t>
                  </m:r>
                </m:sub>
              </m:sSub>
            </m:oMath>
          </a14:m>
          <a:r>
            <a:rPr lang="en-US" sz="1700" kern="1200" dirty="0"/>
            <a:t> .  More top-level branches can be added</a:t>
          </a:r>
        </a:p>
      </dsp:txBody>
      <dsp:txXfrm>
        <a:off x="46360" y="1112687"/>
        <a:ext cx="10422880" cy="856959"/>
      </dsp:txXfrm>
    </dsp:sp>
    <dsp:sp modelId="{A5C43F8F-D0F9-F140-A459-EC86E219E156}">
      <dsp:nvSpPr>
        <dsp:cNvPr id="0" name=""/>
        <dsp:cNvSpPr/>
      </dsp:nvSpPr>
      <dsp:spPr>
        <a:xfrm>
          <a:off x="0" y="2064967"/>
          <a:ext cx="10515600" cy="949679"/>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 new branch is created from a parent branch when it is added but does not represent a complete token.  For example, non-transferable would represent a branch on Non-Fungible, but would not be a branch on Fungible.</a:t>
          </a:r>
        </a:p>
      </dsp:txBody>
      <dsp:txXfrm>
        <a:off x="46360" y="2111327"/>
        <a:ext cx="10422880" cy="856959"/>
      </dsp:txXfrm>
    </dsp:sp>
    <dsp:sp modelId="{8250E9E3-A066-2F44-8D9C-3A85D0BEAFE7}">
      <dsp:nvSpPr>
        <dsp:cNvPr id="0" name=""/>
        <dsp:cNvSpPr/>
      </dsp:nvSpPr>
      <dsp:spPr>
        <a:xfrm>
          <a:off x="0" y="3063606"/>
          <a:ext cx="10515600" cy="949679"/>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a:t>
          </a:r>
        </a:p>
      </dsp:txBody>
      <dsp:txXfrm>
        <a:off x="46360" y="3109966"/>
        <a:ext cx="10422880" cy="85695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8882625"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i="1" kern="1200" smtClean="0">
                  <a:latin typeface="Cambria Math" panose="02040503050406030204" pitchFamily="18" charset="0"/>
                </a:rPr>
                <m:t>𝑃h𝑦𝑠𝑖𝑐𝑎𝑙</m:t>
              </m:r>
              <m:r>
                <a:rPr lang="en-US" sz="2000" i="1" kern="1200" smtClean="0">
                  <a:latin typeface="Cambria Math" panose="02040503050406030204" pitchFamily="18" charset="0"/>
                </a:rPr>
                <m:t> </m:t>
              </m:r>
              <m:r>
                <a:rPr lang="en-US" sz="2000" i="1" kern="1200" smtClean="0">
                  <a:latin typeface="Cambria Math" panose="02040503050406030204" pitchFamily="18" charset="0"/>
                </a:rPr>
                <m:t>𝐶𝑎𝑠h</m:t>
              </m:r>
              <m:r>
                <a:rPr lang="en-US" sz="2000" i="1" kern="1200" smtClean="0">
                  <a:latin typeface="Cambria Math" panose="02040503050406030204" pitchFamily="18" charset="0"/>
                </a:rPr>
                <m:t> </m:t>
              </m:r>
              <m:r>
                <a:rPr lang="en-US" sz="2000" kern="1200">
                  <a:latin typeface="Cambria Math" panose="02040503050406030204" pitchFamily="18" charset="0"/>
                </a:rPr>
                <m:t>=</m:t>
              </m:r>
            </m:oMath>
          </a14:m>
          <a:r>
            <a:rPr lang="en-US" sz="2000" kern="1200" dirty="0"/>
            <a:t> </a:t>
          </a:r>
          <a14:m xmlns:a14="http://schemas.microsoft.com/office/drawing/2010/main">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a:latin typeface="Cambria Math" panose="02040503050406030204" pitchFamily="18" charset="0"/>
                  <a:ea typeface="Cambria Math" panose="02040503050406030204" pitchFamily="18" charset="0"/>
                </a:rPr>
                <m:t>𝑑</m:t>
              </m:r>
              <m:r>
                <a:rPr lang="en-US" sz="2000" b="0" i="1" kern="1200">
                  <a:latin typeface="Cambria Math" panose="02040503050406030204" pitchFamily="18" charset="0"/>
                  <a:ea typeface="Cambria Math" panose="02040503050406030204" pitchFamily="18" charset="0"/>
                </a:rPr>
                <m:t>,</m:t>
              </m:r>
              <m:r>
                <a:rPr lang="en-US" sz="2000" b="0" i="1" kern="120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a14:m>
          <a:r>
            <a:rPr lang="en-US" sz="2000" kern="1200" dirty="0"/>
            <a:t> (Fungible: sub-dividable &amp; Supply Control)</a:t>
          </a:r>
        </a:p>
      </dsp:txBody>
      <dsp:txXfrm>
        <a:off x="323471" y="212628"/>
        <a:ext cx="8882625"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8577703"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kern="1200" smtClean="0">
                  <a:latin typeface="Cambria Math" panose="02040503050406030204" pitchFamily="18" charset="0"/>
                </a:rPr>
                <m:t>𝑉𝑜𝑡𝑒</m:t>
              </m:r>
            </m:oMath>
          </a14:m>
          <a:r>
            <a:rPr lang="en-US" sz="2000" kern="1200" dirty="0"/>
            <a:t> = </a:t>
          </a:r>
          <a14:m xmlns:a14="http://schemas.microsoft.com/office/drawing/2010/main">
            <m:oMath xmlns:m="http://schemas.openxmlformats.org/officeDocument/2006/math">
              <m:sSub>
                <m:sSubPr>
                  <m:ctrlPr>
                    <a:rPr lang="en-US" sz="2000" i="1" kern="1200" smtClean="0">
                      <a:latin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Ν</m:t>
                  </m:r>
                </m:sub>
              </m:sSub>
              <m:r>
                <a:rPr lang="en-US" sz="2000" b="0" i="1" kern="1200" smtClean="0">
                  <a:latin typeface="Cambria Math" panose="02040503050406030204" pitchFamily="18" charset="0"/>
                </a:rPr>
                <m:t>{</m:t>
              </m:r>
              <m:r>
                <a:rPr lang="en-US" sz="2000" b="0" i="1" kern="1200" smtClean="0">
                  <a:latin typeface="Cambria Math" panose="02040503050406030204" pitchFamily="18" charset="0"/>
                </a:rPr>
                <m:t>~</m:t>
              </m:r>
              <m:r>
                <a:rPr lang="en-US" sz="2000" b="0" i="1" kern="1200" smtClean="0">
                  <a:latin typeface="Cambria Math" panose="02040503050406030204" pitchFamily="18" charset="0"/>
                </a:rPr>
                <m:t>𝑡</m:t>
              </m:r>
              <m:r>
                <a:rPr lang="en-US" sz="2000" b="0" i="1" kern="1200" smtClean="0">
                  <a:latin typeface="Cambria Math" panose="02040503050406030204" pitchFamily="18" charset="0"/>
                </a:rPr>
                <m:t>, </m:t>
              </m:r>
              <m:r>
                <a:rPr lang="en-US" sz="2000" b="0" i="1" kern="1200" smtClean="0">
                  <a:latin typeface="Cambria Math" panose="02040503050406030204" pitchFamily="18" charset="0"/>
                </a:rPr>
                <m:t>𝑆</m:t>
              </m:r>
              <m:r>
                <a:rPr lang="en-US" sz="2000" b="0" i="1" kern="1200" smtClean="0">
                  <a:latin typeface="Cambria Math" panose="02040503050406030204" pitchFamily="18" charset="0"/>
                </a:rPr>
                <m:t>}</m:t>
              </m:r>
            </m:oMath>
          </a14:m>
          <a:r>
            <a:rPr lang="en-US" sz="2000" kern="1200" dirty="0"/>
            <a:t> (Non-fungible: non-transferable &amp; </a:t>
          </a:r>
          <a:r>
            <a:rPr lang="en-US" sz="2000" kern="1200" dirty="0" err="1"/>
            <a:t>suspendable</a:t>
          </a:r>
          <a:r>
            <a:rPr lang="en-US" sz="2000" kern="1200" dirty="0"/>
            <a:t>) (implicit </a:t>
          </a:r>
          <a:r>
            <a:rPr lang="en-US" sz="2000" i="1" kern="1200" dirty="0"/>
            <a:t>~d</a:t>
          </a:r>
          <a:r>
            <a:rPr lang="en-US" sz="2000" kern="1200" dirty="0"/>
            <a:t>)</a:t>
          </a:r>
        </a:p>
      </dsp:txBody>
      <dsp:txXfrm>
        <a:off x="628394" y="850719"/>
        <a:ext cx="8577703"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8484116"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kern="1200" smtClean="0">
                  <a:latin typeface="Cambria Math" panose="02040503050406030204" pitchFamily="18" charset="0"/>
                </a:rPr>
                <m:t>𝑇h𝑒𝑎𝑡𝑒𝑟</m:t>
              </m:r>
              <m:r>
                <a:rPr lang="en-US" sz="2000" kern="1200" smtClean="0">
                  <a:latin typeface="Cambria Math" panose="02040503050406030204" pitchFamily="18" charset="0"/>
                </a:rPr>
                <m:t> </m:t>
              </m:r>
              <m:r>
                <a:rPr lang="en-US" sz="2000" kern="1200" smtClean="0">
                  <a:latin typeface="Cambria Math" panose="02040503050406030204" pitchFamily="18" charset="0"/>
                </a:rPr>
                <m:t>𝑇𝑖𝑐𝑘𝑒𝑡</m:t>
              </m:r>
            </m:oMath>
          </a14:m>
          <a:r>
            <a:rPr lang="en-US" sz="2000" kern="1200" dirty="0"/>
            <a:t> = </a:t>
          </a:r>
          <a14:m xmlns:a14="http://schemas.microsoft.com/office/drawing/2010/main">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Ν</m:t>
                  </m:r>
                </m:sub>
              </m:sSub>
              <m:r>
                <a:rPr lang="en-US" sz="2000" b="0" i="1" kern="1200" smtClean="0">
                  <a:latin typeface="Cambria Math" panose="02040503050406030204" pitchFamily="18" charset="0"/>
                  <a:ea typeface="Cambria Math" panose="02040503050406030204" pitchFamily="18" charset="0"/>
                </a:rPr>
                <m:t>(</m:t>
              </m:r>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𝑒</m:t>
              </m:r>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𝑡</m:t>
              </m:r>
              <m:r>
                <a:rPr lang="en-US" sz="2000" b="0" i="1" kern="1200" smtClean="0">
                  <a:latin typeface="Cambria Math" panose="02040503050406030204" pitchFamily="18" charset="0"/>
                  <a:ea typeface="Cambria Math" panose="02040503050406030204" pitchFamily="18" charset="0"/>
                </a:rPr>
                <m:t>}</m:t>
              </m:r>
            </m:oMath>
          </a14:m>
          <a:r>
            <a:rPr lang="en-US" sz="2000" kern="1200" dirty="0"/>
            <a:t> (Hybrid: expire-able &amp; transferable)</a:t>
          </a:r>
        </a:p>
      </dsp:txBody>
      <dsp:txXfrm>
        <a:off x="721980" y="1488810"/>
        <a:ext cx="8484116"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8577703"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kern="1200" smtClean="0">
                  <a:latin typeface="Cambria Math" panose="02040503050406030204" pitchFamily="18" charset="0"/>
                </a:rPr>
                <m:t>𝐵𝑎𝑟𝑟𝑒𝑙</m:t>
              </m:r>
              <m:r>
                <a:rPr lang="en-US" sz="2000" kern="1200" smtClean="0">
                  <a:latin typeface="Cambria Math" panose="02040503050406030204" pitchFamily="18" charset="0"/>
                </a:rPr>
                <m:t> </m:t>
              </m:r>
              <m:r>
                <a:rPr lang="en-US" sz="2000" kern="1200" smtClean="0">
                  <a:latin typeface="Cambria Math" panose="02040503050406030204" pitchFamily="18" charset="0"/>
                </a:rPr>
                <m:t>𝑜𝑓</m:t>
              </m:r>
              <m:r>
                <a:rPr lang="en-US" sz="2000" kern="1200" smtClean="0">
                  <a:latin typeface="Cambria Math" panose="02040503050406030204" pitchFamily="18" charset="0"/>
                </a:rPr>
                <m:t> </m:t>
              </m:r>
              <m:r>
                <a:rPr lang="en-US" sz="2000" kern="1200" smtClean="0">
                  <a:latin typeface="Cambria Math" panose="02040503050406030204" pitchFamily="18" charset="0"/>
                </a:rPr>
                <m:t>𝑂𝑖𝑙</m:t>
              </m:r>
            </m:oMath>
          </a14:m>
          <a:r>
            <a:rPr lang="en-US" sz="2000" kern="1200" dirty="0"/>
            <a:t> = </a:t>
          </a:r>
          <a14:m xmlns:a14="http://schemas.microsoft.com/office/drawing/2010/main">
            <m:oMath xmlns:m="http://schemas.openxmlformats.org/officeDocument/2006/math">
              <m:sSub>
                <m:sSubPr>
                  <m:ctrlPr>
                    <a:rPr lang="en-US" sz="2000" i="1" kern="1200" smtClean="0">
                      <a:latin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oMath>
          </a14:m>
          <a:r>
            <a:rPr lang="en-US" sz="2000" i="1" kern="1200" dirty="0"/>
            <a:t>~d,</a:t>
          </a:r>
          <a14:m xmlns:a14="http://schemas.microsoft.com/office/drawing/2010/main">
            <m:oMath xmlns:m="http://schemas.openxmlformats.org/officeDocument/2006/math">
              <m:r>
                <a:rPr lang="en-US" sz="2000" b="0" i="1" kern="1200" smtClean="0">
                  <a:latin typeface="Cambria Math" panose="02040503050406030204" pitchFamily="18" charset="0"/>
                  <a:ea typeface="Cambria Math" panose="02040503050406030204" pitchFamily="18" charset="0"/>
                </a:rPr>
                <m:t>𝑔</m:t>
              </m:r>
              <m:r>
                <a:rPr lang="en-US" sz="2000" b="0" i="1" kern="1200" smtClean="0">
                  <a:latin typeface="Cambria Math" panose="02040503050406030204" pitchFamily="18" charset="0"/>
                  <a:ea typeface="Cambria Math" panose="02040503050406030204" pitchFamily="18" charset="0"/>
                </a:rPr>
                <m:t>, </m:t>
              </m:r>
              <m:r>
                <a:rPr lang="en-US" sz="2000" b="0" i="1" kern="120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a14:m>
          <a:r>
            <a:rPr lang="en-US" sz="2000" kern="1200" dirty="0"/>
            <a:t> (Fungible: whole, delegable &amp; Supply Control)</a:t>
          </a:r>
        </a:p>
      </dsp:txBody>
      <dsp:txXfrm>
        <a:off x="628394" y="2126901"/>
        <a:ext cx="8577703"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8882625"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14:m xmlns:a14="http://schemas.microsoft.com/office/drawing/2010/main">
            <m:oMath xmlns:m="http://schemas.openxmlformats.org/officeDocument/2006/math">
              <m:r>
                <m:rPr>
                  <m:sty m:val="p"/>
                </m:rPr>
                <a:rPr lang="en-US" sz="1500" b="0" i="0" kern="1200" smtClean="0">
                  <a:latin typeface="Cambria Math" panose="02040503050406030204" pitchFamily="18" charset="0"/>
                </a:rPr>
                <m:t>Inventory</m:t>
              </m:r>
              <m:r>
                <a:rPr lang="en-US" sz="1500" b="0" i="0" kern="1200" smtClean="0">
                  <a:latin typeface="Cambria Math" panose="02040503050406030204" pitchFamily="18" charset="0"/>
                </a:rPr>
                <m:t> </m:t>
              </m:r>
              <m:r>
                <m:rPr>
                  <m:sty m:val="p"/>
                </m:rPr>
                <a:rPr lang="en-US" sz="1500" b="0" i="0" kern="1200" smtClean="0">
                  <a:latin typeface="Cambria Math" panose="02040503050406030204" pitchFamily="18" charset="0"/>
                </a:rPr>
                <m:t>Item</m:t>
              </m:r>
            </m:oMath>
          </a14:m>
          <a:r>
            <a:rPr lang="en-US" sz="1500" kern="1200" dirty="0"/>
            <a:t> = [</a:t>
          </a:r>
          <a14:m xmlns:a14="http://schemas.microsoft.com/office/drawing/2010/main">
            <m:oMath xmlns:m="http://schemas.openxmlformats.org/officeDocument/2006/math">
              <m:sSub>
                <m:sSubPr>
                  <m:ctrlPr>
                    <a:rPr lang="en-US" sz="1500" i="1" kern="1200" smtClean="0">
                      <a:latin typeface="Cambria Math" panose="02040503050406030204" pitchFamily="18" charset="0"/>
                    </a:rPr>
                  </m:ctrlPr>
                </m:sSubPr>
                <m:e>
                  <m:r>
                    <a:rPr lang="en-US" sz="1500" i="1" kern="1200" smtClean="0">
                      <a:latin typeface="Cambria Math" panose="02040503050406030204" pitchFamily="18" charset="0"/>
                      <a:ea typeface="Cambria Math" panose="02040503050406030204" pitchFamily="18" charset="0"/>
                    </a:rPr>
                    <m:t>𝜏</m:t>
                  </m:r>
                </m:e>
                <m:sub>
                  <m:r>
                    <m:rPr>
                      <m:sty m:val="p"/>
                    </m:rPr>
                    <a:rPr lang="el-GR" sz="1500" i="1" kern="1200" smtClean="0">
                      <a:latin typeface="Cambria Math" panose="02040503050406030204" pitchFamily="18" charset="0"/>
                      <a:ea typeface="Cambria Math" panose="02040503050406030204" pitchFamily="18" charset="0"/>
                    </a:rPr>
                    <m:t>Ϝ</m:t>
                  </m:r>
                </m:sub>
              </m:sSub>
            </m:oMath>
          </a14:m>
          <a:r>
            <a:rPr lang="en-US" sz="1500" kern="1200" dirty="0"/>
            <a:t>{</a:t>
          </a:r>
          <a:r>
            <a:rPr lang="en-US" sz="1400" i="1" kern="1200" dirty="0"/>
            <a:t>~d</a:t>
          </a:r>
          <a14:m xmlns:a14="http://schemas.microsoft.com/office/drawing/2010/main">
            <m:oMath xmlns:m="http://schemas.openxmlformats.org/officeDocument/2006/math">
              <m:r>
                <a:rPr lang="en-US" sz="1500" b="0" i="1" kern="120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𝑔</m:t>
              </m:r>
              <m:r>
                <a:rPr lang="en-US" sz="1500" b="0" i="1" kern="1200" smtClean="0">
                  <a:latin typeface="Cambria Math" panose="02040503050406030204" pitchFamily="18" charset="0"/>
                  <a:ea typeface="Cambria Math" panose="02040503050406030204" pitchFamily="18" charset="0"/>
                </a:rPr>
                <m:t>, </m:t>
              </m:r>
              <m:r>
                <a:rPr lang="en-US" sz="1500" b="0" i="1" kern="1200">
                  <a:latin typeface="Cambria Math" panose="02040503050406030204" pitchFamily="18" charset="0"/>
                  <a:ea typeface="Cambria Math" panose="02040503050406030204" pitchFamily="18" charset="0"/>
                </a:rPr>
                <m:t>𝑆𝐶</m:t>
              </m:r>
              <m:r>
                <a:rPr lang="en-US" sz="1500" b="0" i="1" kern="1200" smtClean="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𝜙</m:t>
              </m:r>
              <m:r>
                <a:rPr lang="en-US" sz="1500" b="0" i="1" kern="1200" smtClean="0">
                  <a:latin typeface="Cambria Math" panose="02040503050406030204" pitchFamily="18" charset="0"/>
                  <a:ea typeface="Cambria Math" panose="02040503050406030204" pitchFamily="18" charset="0"/>
                </a:rPr>
                <m:t>𝑆𝐾𝑈</m:t>
              </m:r>
              <m:r>
                <a:rPr lang="en-US" sz="1500" b="0" i="1" kern="1200" smtClean="0">
                  <a:latin typeface="Cambria Math" panose="02040503050406030204" pitchFamily="18" charset="0"/>
                  <a:ea typeface="Cambria Math" panose="02040503050406030204" pitchFamily="18" charset="0"/>
                </a:rPr>
                <m:t>]</m:t>
              </m:r>
            </m:oMath>
          </a14:m>
          <a:r>
            <a:rPr lang="en-US" sz="1500" kern="1200" dirty="0"/>
            <a:t> (Fungible: whole, delegable &amp; Supply Control and a SKU property)</a:t>
          </a:r>
        </a:p>
      </dsp:txBody>
      <dsp:txXfrm>
        <a:off x="323471" y="2764992"/>
        <a:ext cx="8882625"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46C06-1DE2-124D-ADA7-8EF8F03BF4D3}">
      <dsp:nvSpPr>
        <dsp:cNvPr id="0" name=""/>
        <dsp:cNvSpPr/>
      </dsp:nvSpPr>
      <dsp:spPr>
        <a:xfrm>
          <a:off x="1934149" y="2159947"/>
          <a:ext cx="789959" cy="39497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artifacts</a:t>
          </a:r>
        </a:p>
      </dsp:txBody>
      <dsp:txXfrm>
        <a:off x="1945718" y="2171516"/>
        <a:ext cx="766821" cy="371841"/>
      </dsp:txXfrm>
    </dsp:sp>
    <dsp:sp modelId="{40441118-4E5F-5041-B978-621E4BF47925}">
      <dsp:nvSpPr>
        <dsp:cNvPr id="0" name=""/>
        <dsp:cNvSpPr/>
      </dsp:nvSpPr>
      <dsp:spPr>
        <a:xfrm rot="16757754">
          <a:off x="1904024" y="1384283"/>
          <a:ext cx="1956154" cy="15842"/>
        </a:xfrm>
        <a:custGeom>
          <a:avLst/>
          <a:gdLst/>
          <a:ahLst/>
          <a:cxnLst/>
          <a:rect l="0" t="0" r="0" b="0"/>
          <a:pathLst>
            <a:path>
              <a:moveTo>
                <a:pt x="0" y="7921"/>
              </a:moveTo>
              <a:lnTo>
                <a:pt x="1956154"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833197" y="1343301"/>
        <a:ext cx="97807" cy="97807"/>
      </dsp:txXfrm>
    </dsp:sp>
    <dsp:sp modelId="{1E9B937D-DD83-8347-87AE-EE5326010ACA}">
      <dsp:nvSpPr>
        <dsp:cNvPr id="0" name=""/>
        <dsp:cNvSpPr/>
      </dsp:nvSpPr>
      <dsp:spPr>
        <a:xfrm>
          <a:off x="3040093" y="229482"/>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base</a:t>
          </a:r>
        </a:p>
      </dsp:txBody>
      <dsp:txXfrm>
        <a:off x="3051662" y="241051"/>
        <a:ext cx="766821" cy="371841"/>
      </dsp:txXfrm>
    </dsp:sp>
    <dsp:sp modelId="{771EF1CC-FF5D-664B-BE8C-1729435DC991}">
      <dsp:nvSpPr>
        <dsp:cNvPr id="0" name=""/>
        <dsp:cNvSpPr/>
      </dsp:nvSpPr>
      <dsp:spPr>
        <a:xfrm rot="19457599">
          <a:off x="3793477" y="305494"/>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303687"/>
        <a:ext cx="19456" cy="19456"/>
      </dsp:txXfrm>
    </dsp:sp>
    <dsp:sp modelId="{5F91173B-5609-454A-954E-716B7383A022}">
      <dsp:nvSpPr>
        <dsp:cNvPr id="0" name=""/>
        <dsp:cNvSpPr/>
      </dsp:nvSpPr>
      <dsp:spPr>
        <a:xfrm>
          <a:off x="4146036" y="2369"/>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fungible</a:t>
          </a:r>
        </a:p>
      </dsp:txBody>
      <dsp:txXfrm>
        <a:off x="4157605" y="13938"/>
        <a:ext cx="766821" cy="371841"/>
      </dsp:txXfrm>
    </dsp:sp>
    <dsp:sp modelId="{9559C214-1EC8-9F48-8201-D74C016B4969}">
      <dsp:nvSpPr>
        <dsp:cNvPr id="0" name=""/>
        <dsp:cNvSpPr/>
      </dsp:nvSpPr>
      <dsp:spPr>
        <a:xfrm rot="2142401">
          <a:off x="3793477" y="532608"/>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530801"/>
        <a:ext cx="19456" cy="19456"/>
      </dsp:txXfrm>
    </dsp:sp>
    <dsp:sp modelId="{1006A253-5558-C84C-981E-BA5CFF5D34FF}">
      <dsp:nvSpPr>
        <dsp:cNvPr id="0" name=""/>
        <dsp:cNvSpPr/>
      </dsp:nvSpPr>
      <dsp:spPr>
        <a:xfrm>
          <a:off x="4146036" y="456596"/>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non-fungible</a:t>
          </a:r>
        </a:p>
      </dsp:txBody>
      <dsp:txXfrm>
        <a:off x="4157605" y="468165"/>
        <a:ext cx="766821" cy="371841"/>
      </dsp:txXfrm>
    </dsp:sp>
    <dsp:sp modelId="{0F9DFC85-D070-E842-90CD-AFD86671F8C4}">
      <dsp:nvSpPr>
        <dsp:cNvPr id="0" name=""/>
        <dsp:cNvSpPr/>
      </dsp:nvSpPr>
      <dsp:spPr>
        <a:xfrm rot="17500715">
          <a:off x="2454401" y="1952067"/>
          <a:ext cx="855398" cy="15842"/>
        </a:xfrm>
        <a:custGeom>
          <a:avLst/>
          <a:gdLst/>
          <a:ahLst/>
          <a:cxnLst/>
          <a:rect l="0" t="0" r="0" b="0"/>
          <a:pathLst>
            <a:path>
              <a:moveTo>
                <a:pt x="0" y="7921"/>
              </a:moveTo>
              <a:lnTo>
                <a:pt x="855398"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0716" y="1938603"/>
        <a:ext cx="42769" cy="42769"/>
      </dsp:txXfrm>
    </dsp:sp>
    <dsp:sp modelId="{AF2AE564-D418-0446-921F-B2EC7F5E96EA}">
      <dsp:nvSpPr>
        <dsp:cNvPr id="0" name=""/>
        <dsp:cNvSpPr/>
      </dsp:nvSpPr>
      <dsp:spPr>
        <a:xfrm>
          <a:off x="3040093" y="1365050"/>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behaviors</a:t>
          </a:r>
        </a:p>
      </dsp:txBody>
      <dsp:txXfrm>
        <a:off x="3051662" y="1376619"/>
        <a:ext cx="766821" cy="371841"/>
      </dsp:txXfrm>
    </dsp:sp>
    <dsp:sp modelId="{A3DECA81-C0B4-3C4C-AF51-E0054EB1FE41}">
      <dsp:nvSpPr>
        <dsp:cNvPr id="0" name=""/>
        <dsp:cNvSpPr/>
      </dsp:nvSpPr>
      <dsp:spPr>
        <a:xfrm rot="18289469">
          <a:off x="3711382" y="1327505"/>
          <a:ext cx="553324" cy="15842"/>
        </a:xfrm>
        <a:custGeom>
          <a:avLst/>
          <a:gdLst/>
          <a:ahLst/>
          <a:cxnLst/>
          <a:rect l="0" t="0" r="0" b="0"/>
          <a:pathLst>
            <a:path>
              <a:moveTo>
                <a:pt x="0" y="7921"/>
              </a:moveTo>
              <a:lnTo>
                <a:pt x="553324"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4211" y="1321593"/>
        <a:ext cx="27666" cy="27666"/>
      </dsp:txXfrm>
    </dsp:sp>
    <dsp:sp modelId="{A05504E5-A433-614F-8902-02C10C413641}">
      <dsp:nvSpPr>
        <dsp:cNvPr id="0" name=""/>
        <dsp:cNvSpPr/>
      </dsp:nvSpPr>
      <dsp:spPr>
        <a:xfrm>
          <a:off x="4146036" y="910823"/>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mintable</a:t>
          </a:r>
          <a:endParaRPr lang="en-US" sz="1000" kern="1200" dirty="0"/>
        </a:p>
      </dsp:txBody>
      <dsp:txXfrm>
        <a:off x="4157605" y="922392"/>
        <a:ext cx="766821" cy="371841"/>
      </dsp:txXfrm>
    </dsp:sp>
    <dsp:sp modelId="{816F84FF-8F2E-684C-AECB-761E19FD87C5}">
      <dsp:nvSpPr>
        <dsp:cNvPr id="0" name=""/>
        <dsp:cNvSpPr/>
      </dsp:nvSpPr>
      <dsp:spPr>
        <a:xfrm>
          <a:off x="3830052" y="1554618"/>
          <a:ext cx="315983" cy="15842"/>
        </a:xfrm>
        <a:custGeom>
          <a:avLst/>
          <a:gdLst/>
          <a:ahLst/>
          <a:cxnLst/>
          <a:rect l="0" t="0" r="0" b="0"/>
          <a:pathLst>
            <a:path>
              <a:moveTo>
                <a:pt x="0" y="7921"/>
              </a:moveTo>
              <a:lnTo>
                <a:pt x="315983"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0145" y="1554640"/>
        <a:ext cx="15799" cy="15799"/>
      </dsp:txXfrm>
    </dsp:sp>
    <dsp:sp modelId="{ECD9BD29-47F4-7946-82F5-057A929936D8}">
      <dsp:nvSpPr>
        <dsp:cNvPr id="0" name=""/>
        <dsp:cNvSpPr/>
      </dsp:nvSpPr>
      <dsp:spPr>
        <a:xfrm>
          <a:off x="4146036" y="1365050"/>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burnable</a:t>
          </a:r>
        </a:p>
      </dsp:txBody>
      <dsp:txXfrm>
        <a:off x="4157605" y="1376619"/>
        <a:ext cx="766821" cy="371841"/>
      </dsp:txXfrm>
    </dsp:sp>
    <dsp:sp modelId="{F91E13A9-3795-164F-AC25-A1FB50E22232}">
      <dsp:nvSpPr>
        <dsp:cNvPr id="0" name=""/>
        <dsp:cNvSpPr/>
      </dsp:nvSpPr>
      <dsp:spPr>
        <a:xfrm rot="3310531">
          <a:off x="3711382" y="1781732"/>
          <a:ext cx="553324" cy="15842"/>
        </a:xfrm>
        <a:custGeom>
          <a:avLst/>
          <a:gdLst/>
          <a:ahLst/>
          <a:cxnLst/>
          <a:rect l="0" t="0" r="0" b="0"/>
          <a:pathLst>
            <a:path>
              <a:moveTo>
                <a:pt x="0" y="7921"/>
              </a:moveTo>
              <a:lnTo>
                <a:pt x="553324"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4211" y="1775820"/>
        <a:ext cx="27666" cy="27666"/>
      </dsp:txXfrm>
    </dsp:sp>
    <dsp:sp modelId="{E05D4FFB-C155-4345-95DA-485CE0BE34BA}">
      <dsp:nvSpPr>
        <dsp:cNvPr id="0" name=""/>
        <dsp:cNvSpPr/>
      </dsp:nvSpPr>
      <dsp:spPr>
        <a:xfrm>
          <a:off x="4146036" y="1819277"/>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4157605" y="1830846"/>
        <a:ext cx="766821" cy="371841"/>
      </dsp:txXfrm>
    </dsp:sp>
    <dsp:sp modelId="{E6134FA6-FADE-1545-BEAA-CAA1A6570211}">
      <dsp:nvSpPr>
        <dsp:cNvPr id="0" name=""/>
        <dsp:cNvSpPr/>
      </dsp:nvSpPr>
      <dsp:spPr>
        <a:xfrm rot="2829178">
          <a:off x="2649774" y="2519851"/>
          <a:ext cx="464652" cy="15842"/>
        </a:xfrm>
        <a:custGeom>
          <a:avLst/>
          <a:gdLst/>
          <a:ahLst/>
          <a:cxnLst/>
          <a:rect l="0" t="0" r="0" b="0"/>
          <a:pathLst>
            <a:path>
              <a:moveTo>
                <a:pt x="0" y="7921"/>
              </a:moveTo>
              <a:lnTo>
                <a:pt x="464652"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0484" y="2516156"/>
        <a:ext cx="23232" cy="23232"/>
      </dsp:txXfrm>
    </dsp:sp>
    <dsp:sp modelId="{0247E392-0923-3242-8613-CEEB472FB5C8}">
      <dsp:nvSpPr>
        <dsp:cNvPr id="0" name=""/>
        <dsp:cNvSpPr/>
      </dsp:nvSpPr>
      <dsp:spPr>
        <a:xfrm>
          <a:off x="3040093" y="2500617"/>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behavior-groups</a:t>
          </a:r>
        </a:p>
      </dsp:txBody>
      <dsp:txXfrm>
        <a:off x="3051662" y="2512186"/>
        <a:ext cx="766821" cy="371841"/>
      </dsp:txXfrm>
    </dsp:sp>
    <dsp:sp modelId="{5F5BA7C9-1BAA-024C-80AA-226BCEC3151D}">
      <dsp:nvSpPr>
        <dsp:cNvPr id="0" name=""/>
        <dsp:cNvSpPr/>
      </dsp:nvSpPr>
      <dsp:spPr>
        <a:xfrm rot="19457599">
          <a:off x="3793477" y="2576629"/>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2574822"/>
        <a:ext cx="19456" cy="19456"/>
      </dsp:txXfrm>
    </dsp:sp>
    <dsp:sp modelId="{92BD3403-A691-544B-A8EE-CAB23D2980D8}">
      <dsp:nvSpPr>
        <dsp:cNvPr id="0" name=""/>
        <dsp:cNvSpPr/>
      </dsp:nvSpPr>
      <dsp:spPr>
        <a:xfrm>
          <a:off x="4146036" y="2273503"/>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SupplyControl</a:t>
          </a:r>
          <a:endParaRPr lang="en-US" sz="1000" kern="1200" dirty="0"/>
        </a:p>
      </dsp:txBody>
      <dsp:txXfrm>
        <a:off x="4157605" y="2285072"/>
        <a:ext cx="766821" cy="371841"/>
      </dsp:txXfrm>
    </dsp:sp>
    <dsp:sp modelId="{FFCCB93C-0273-B048-98F9-E20A9CE442C1}">
      <dsp:nvSpPr>
        <dsp:cNvPr id="0" name=""/>
        <dsp:cNvSpPr/>
      </dsp:nvSpPr>
      <dsp:spPr>
        <a:xfrm rot="2142401">
          <a:off x="3793477" y="2803743"/>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2801935"/>
        <a:ext cx="19456" cy="19456"/>
      </dsp:txXfrm>
    </dsp:sp>
    <dsp:sp modelId="{316CC3D8-9F78-DA4B-9BD4-43C7D23B5B86}">
      <dsp:nvSpPr>
        <dsp:cNvPr id="0" name=""/>
        <dsp:cNvSpPr/>
      </dsp:nvSpPr>
      <dsp:spPr>
        <a:xfrm>
          <a:off x="4146036" y="2727730"/>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4157605" y="2739299"/>
        <a:ext cx="766821" cy="371841"/>
      </dsp:txXfrm>
    </dsp:sp>
    <dsp:sp modelId="{CCC6CBD4-99BE-F448-843E-EDC1921005F4}">
      <dsp:nvSpPr>
        <dsp:cNvPr id="0" name=""/>
        <dsp:cNvSpPr/>
      </dsp:nvSpPr>
      <dsp:spPr>
        <a:xfrm rot="4548241">
          <a:off x="2237865" y="2974078"/>
          <a:ext cx="1288470" cy="15842"/>
        </a:xfrm>
        <a:custGeom>
          <a:avLst/>
          <a:gdLst/>
          <a:ahLst/>
          <a:cxnLst/>
          <a:rect l="0" t="0" r="0" b="0"/>
          <a:pathLst>
            <a:path>
              <a:moveTo>
                <a:pt x="0" y="7921"/>
              </a:moveTo>
              <a:lnTo>
                <a:pt x="1288470"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49889" y="2949787"/>
        <a:ext cx="64423" cy="64423"/>
      </dsp:txXfrm>
    </dsp:sp>
    <dsp:sp modelId="{F974B399-30C5-F741-8D48-972B59429A52}">
      <dsp:nvSpPr>
        <dsp:cNvPr id="0" name=""/>
        <dsp:cNvSpPr/>
      </dsp:nvSpPr>
      <dsp:spPr>
        <a:xfrm>
          <a:off x="3040093" y="3409071"/>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property-sets</a:t>
          </a:r>
        </a:p>
      </dsp:txBody>
      <dsp:txXfrm>
        <a:off x="3051662" y="3420640"/>
        <a:ext cx="766821" cy="371841"/>
      </dsp:txXfrm>
    </dsp:sp>
    <dsp:sp modelId="{238BC29B-B51A-AA47-ABEB-4D474911DA6C}">
      <dsp:nvSpPr>
        <dsp:cNvPr id="0" name=""/>
        <dsp:cNvSpPr/>
      </dsp:nvSpPr>
      <dsp:spPr>
        <a:xfrm rot="19457599">
          <a:off x="3793477" y="3485083"/>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3483276"/>
        <a:ext cx="19456" cy="19456"/>
      </dsp:txXfrm>
    </dsp:sp>
    <dsp:sp modelId="{14C7CD3C-761B-B94E-A7BD-43B67BA4A913}">
      <dsp:nvSpPr>
        <dsp:cNvPr id="0" name=""/>
        <dsp:cNvSpPr/>
      </dsp:nvSpPr>
      <dsp:spPr>
        <a:xfrm>
          <a:off x="4146036" y="3181957"/>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SKU</a:t>
          </a:r>
        </a:p>
      </dsp:txBody>
      <dsp:txXfrm>
        <a:off x="4157605" y="3193526"/>
        <a:ext cx="766821" cy="371841"/>
      </dsp:txXfrm>
    </dsp:sp>
    <dsp:sp modelId="{97787625-6832-F745-BB6F-732C0F4BBC60}">
      <dsp:nvSpPr>
        <dsp:cNvPr id="0" name=""/>
        <dsp:cNvSpPr/>
      </dsp:nvSpPr>
      <dsp:spPr>
        <a:xfrm rot="2142401">
          <a:off x="3793477" y="3712196"/>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3710389"/>
        <a:ext cx="19456" cy="19456"/>
      </dsp:txXfrm>
    </dsp:sp>
    <dsp:sp modelId="{1BF7A1AB-E3EB-8D45-AB4F-66DC8A7F8BED}">
      <dsp:nvSpPr>
        <dsp:cNvPr id="0" name=""/>
        <dsp:cNvSpPr/>
      </dsp:nvSpPr>
      <dsp:spPr>
        <a:xfrm>
          <a:off x="4146036" y="3636184"/>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4157605" y="3647753"/>
        <a:ext cx="766821" cy="371841"/>
      </dsp:txXfrm>
    </dsp:sp>
    <dsp:sp modelId="{2765342C-21B6-E84C-94B9-A0FBCD7BD1E1}">
      <dsp:nvSpPr>
        <dsp:cNvPr id="0" name=""/>
        <dsp:cNvSpPr/>
      </dsp:nvSpPr>
      <dsp:spPr>
        <a:xfrm rot="4842246">
          <a:off x="1904024" y="3314748"/>
          <a:ext cx="1956154" cy="15842"/>
        </a:xfrm>
        <a:custGeom>
          <a:avLst/>
          <a:gdLst/>
          <a:ahLst/>
          <a:cxnLst/>
          <a:rect l="0" t="0" r="0" b="0"/>
          <a:pathLst>
            <a:path>
              <a:moveTo>
                <a:pt x="0" y="7921"/>
              </a:moveTo>
              <a:lnTo>
                <a:pt x="1956154"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833197" y="3273765"/>
        <a:ext cx="97807" cy="97807"/>
      </dsp:txXfrm>
    </dsp:sp>
    <dsp:sp modelId="{B81C31AD-F28A-174B-8587-92965EBF6A02}">
      <dsp:nvSpPr>
        <dsp:cNvPr id="0" name=""/>
        <dsp:cNvSpPr/>
      </dsp:nvSpPr>
      <dsp:spPr>
        <a:xfrm>
          <a:off x="3040093" y="4090411"/>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tokens</a:t>
          </a:r>
        </a:p>
      </dsp:txBody>
      <dsp:txXfrm>
        <a:off x="3051662" y="4101980"/>
        <a:ext cx="766821" cy="371841"/>
      </dsp:txXfrm>
    </dsp:sp>
    <dsp:sp modelId="{FF783198-4C3E-B94D-AADF-651D90D0447D}">
      <dsp:nvSpPr>
        <dsp:cNvPr id="0" name=""/>
        <dsp:cNvSpPr/>
      </dsp:nvSpPr>
      <dsp:spPr>
        <a:xfrm>
          <a:off x="3830052" y="4279980"/>
          <a:ext cx="315983" cy="15842"/>
        </a:xfrm>
        <a:custGeom>
          <a:avLst/>
          <a:gdLst/>
          <a:ahLst/>
          <a:cxnLst/>
          <a:rect l="0" t="0" r="0" b="0"/>
          <a:pathLst>
            <a:path>
              <a:moveTo>
                <a:pt x="0" y="7921"/>
              </a:moveTo>
              <a:lnTo>
                <a:pt x="315983"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0145" y="4280002"/>
        <a:ext cx="15799" cy="15799"/>
      </dsp:txXfrm>
    </dsp:sp>
    <dsp:sp modelId="{911E9568-B413-6E4B-B5C5-0A66CE117A37}">
      <dsp:nvSpPr>
        <dsp:cNvPr id="0" name=""/>
        <dsp:cNvSpPr/>
      </dsp:nvSpPr>
      <dsp:spPr>
        <a:xfrm>
          <a:off x="4146036" y="4090411"/>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LogToken</a:t>
          </a:r>
          <a:endParaRPr lang="en-US" sz="1000" kern="1200" dirty="0"/>
        </a:p>
      </dsp:txBody>
      <dsp:txXfrm>
        <a:off x="4157605" y="4101980"/>
        <a:ext cx="766821" cy="37184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DAF7C-0CB7-DC4B-A3F8-0AC3AD5BE47F}">
      <dsp:nvSpPr>
        <dsp:cNvPr id="0" name=""/>
        <dsp:cNvSpPr/>
      </dsp:nvSpPr>
      <dsp:spPr>
        <a:xfrm>
          <a:off x="4977337" y="392"/>
          <a:ext cx="1161559" cy="116155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Describe  Token Business and Function</a:t>
          </a:r>
        </a:p>
      </dsp:txBody>
      <dsp:txXfrm>
        <a:off x="5147443" y="170498"/>
        <a:ext cx="821347" cy="821347"/>
      </dsp:txXfrm>
    </dsp:sp>
    <dsp:sp modelId="{C7B72510-D828-8244-821B-0BC517049D59}">
      <dsp:nvSpPr>
        <dsp:cNvPr id="0" name=""/>
        <dsp:cNvSpPr/>
      </dsp:nvSpPr>
      <dsp:spPr>
        <a:xfrm rot="1800000">
          <a:off x="6151660" y="817231"/>
          <a:ext cx="309656" cy="39202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157883" y="872412"/>
        <a:ext cx="216759" cy="235216"/>
      </dsp:txXfrm>
    </dsp:sp>
    <dsp:sp modelId="{B70747CF-0D25-4C43-BCF5-D59C2AA5AD5E}">
      <dsp:nvSpPr>
        <dsp:cNvPr id="0" name=""/>
        <dsp:cNvSpPr/>
      </dsp:nvSpPr>
      <dsp:spPr>
        <a:xfrm>
          <a:off x="6489259" y="873301"/>
          <a:ext cx="1161559" cy="1161559"/>
        </a:xfrm>
        <a:prstGeom prst="ellipse">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Select a Token Base Type</a:t>
          </a:r>
        </a:p>
      </dsp:txBody>
      <dsp:txXfrm>
        <a:off x="6659365" y="1043407"/>
        <a:ext cx="821347" cy="821347"/>
      </dsp:txXfrm>
    </dsp:sp>
    <dsp:sp modelId="{3DAF4819-0FC9-644D-881E-47FEEB84D9BC}">
      <dsp:nvSpPr>
        <dsp:cNvPr id="0" name=""/>
        <dsp:cNvSpPr/>
      </dsp:nvSpPr>
      <dsp:spPr>
        <a:xfrm rot="5400000">
          <a:off x="6915211" y="2122212"/>
          <a:ext cx="309656" cy="392026"/>
        </a:xfrm>
        <a:prstGeom prst="rightArrow">
          <a:avLst>
            <a:gd name="adj1" fmla="val 60000"/>
            <a:gd name="adj2" fmla="val 50000"/>
          </a:avLst>
        </a:prstGeom>
        <a:solidFill>
          <a:schemeClr val="accent2">
            <a:hueOff val="-291073"/>
            <a:satOff val="-16786"/>
            <a:lumOff val="17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961660" y="2154169"/>
        <a:ext cx="216759" cy="235216"/>
      </dsp:txXfrm>
    </dsp:sp>
    <dsp:sp modelId="{C319A09B-1D62-BD44-9F36-5F4F899D8167}">
      <dsp:nvSpPr>
        <dsp:cNvPr id="0" name=""/>
        <dsp:cNvSpPr/>
      </dsp:nvSpPr>
      <dsp:spPr>
        <a:xfrm>
          <a:off x="6489259" y="2619118"/>
          <a:ext cx="1161559" cy="1161559"/>
        </a:xfrm>
        <a:prstGeom prst="ellipse">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A la Carte behaviors and groups</a:t>
          </a:r>
        </a:p>
      </dsp:txBody>
      <dsp:txXfrm>
        <a:off x="6659365" y="2789224"/>
        <a:ext cx="821347" cy="821347"/>
      </dsp:txXfrm>
    </dsp:sp>
    <dsp:sp modelId="{5CEF8B3E-7860-4645-96BF-78EB928B0AC2}">
      <dsp:nvSpPr>
        <dsp:cNvPr id="0" name=""/>
        <dsp:cNvSpPr/>
      </dsp:nvSpPr>
      <dsp:spPr>
        <a:xfrm rot="9000000">
          <a:off x="6166840" y="3435957"/>
          <a:ext cx="309656" cy="392026"/>
        </a:xfrm>
        <a:prstGeom prst="rightArrow">
          <a:avLst>
            <a:gd name="adj1" fmla="val 60000"/>
            <a:gd name="adj2" fmla="val 50000"/>
          </a:avLst>
        </a:prstGeom>
        <a:solidFill>
          <a:schemeClr val="accent2">
            <a:hueOff val="-582145"/>
            <a:satOff val="-33571"/>
            <a:lumOff val="34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6253514" y="3491138"/>
        <a:ext cx="216759" cy="235216"/>
      </dsp:txXfrm>
    </dsp:sp>
    <dsp:sp modelId="{7DACC3FE-D436-A84E-AD79-E76C9DA00698}">
      <dsp:nvSpPr>
        <dsp:cNvPr id="0" name=""/>
        <dsp:cNvSpPr/>
      </dsp:nvSpPr>
      <dsp:spPr>
        <a:xfrm>
          <a:off x="4977337" y="3492027"/>
          <a:ext cx="1161559" cy="1161559"/>
        </a:xfrm>
        <a:prstGeom prst="ellipse">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Missing a behavior or Group?</a:t>
          </a:r>
        </a:p>
      </dsp:txBody>
      <dsp:txXfrm>
        <a:off x="5147443" y="3662133"/>
        <a:ext cx="821347" cy="821347"/>
      </dsp:txXfrm>
    </dsp:sp>
    <dsp:sp modelId="{B6ABD583-3DB0-004A-8D09-2F832A0575AF}">
      <dsp:nvSpPr>
        <dsp:cNvPr id="0" name=""/>
        <dsp:cNvSpPr/>
      </dsp:nvSpPr>
      <dsp:spPr>
        <a:xfrm rot="12600000">
          <a:off x="4654917" y="3444721"/>
          <a:ext cx="309656" cy="392026"/>
        </a:xfrm>
        <a:prstGeom prst="rightArrow">
          <a:avLst>
            <a:gd name="adj1" fmla="val 60000"/>
            <a:gd name="adj2" fmla="val 50000"/>
          </a:avLst>
        </a:prstGeom>
        <a:solidFill>
          <a:schemeClr val="accent2">
            <a:hueOff val="-873218"/>
            <a:satOff val="-50357"/>
            <a:lumOff val="5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4741591" y="3546350"/>
        <a:ext cx="216759" cy="235216"/>
      </dsp:txXfrm>
    </dsp:sp>
    <dsp:sp modelId="{C3E07FAD-16F3-F641-88C3-EA80E2FDCA59}">
      <dsp:nvSpPr>
        <dsp:cNvPr id="0" name=""/>
        <dsp:cNvSpPr/>
      </dsp:nvSpPr>
      <dsp:spPr>
        <a:xfrm>
          <a:off x="3465415" y="2619118"/>
          <a:ext cx="1161559" cy="1161559"/>
        </a:xfrm>
        <a:prstGeom prst="ellipse">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Complete taxonomy formula definition</a:t>
          </a:r>
        </a:p>
      </dsp:txBody>
      <dsp:txXfrm>
        <a:off x="3635521" y="2789224"/>
        <a:ext cx="821347" cy="821347"/>
      </dsp:txXfrm>
    </dsp:sp>
    <dsp:sp modelId="{CCBF84DC-9571-944A-A688-B6FA78DD4519}">
      <dsp:nvSpPr>
        <dsp:cNvPr id="0" name=""/>
        <dsp:cNvSpPr/>
      </dsp:nvSpPr>
      <dsp:spPr>
        <a:xfrm rot="16200000">
          <a:off x="3891367" y="2139740"/>
          <a:ext cx="309656" cy="392026"/>
        </a:xfrm>
        <a:prstGeom prst="rightArrow">
          <a:avLst>
            <a:gd name="adj1" fmla="val 60000"/>
            <a:gd name="adj2" fmla="val 50000"/>
          </a:avLst>
        </a:prstGeom>
        <a:solidFill>
          <a:schemeClr val="accent2">
            <a:hueOff val="-1164290"/>
            <a:satOff val="-67142"/>
            <a:lumOff val="6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937816" y="2264594"/>
        <a:ext cx="216759" cy="235216"/>
      </dsp:txXfrm>
    </dsp:sp>
    <dsp:sp modelId="{B33FA2A1-207F-DD42-8806-25AB5CDB1838}">
      <dsp:nvSpPr>
        <dsp:cNvPr id="0" name=""/>
        <dsp:cNvSpPr/>
      </dsp:nvSpPr>
      <dsp:spPr>
        <a:xfrm>
          <a:off x="3465415" y="873301"/>
          <a:ext cx="1161559" cy="1161559"/>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Submit Pull Request</a:t>
          </a:r>
        </a:p>
      </dsp:txBody>
      <dsp:txXfrm>
        <a:off x="3635521" y="1043407"/>
        <a:ext cx="821347" cy="821347"/>
      </dsp:txXfrm>
    </dsp:sp>
    <dsp:sp modelId="{182FB8E1-CE32-634D-A5B4-AAA84A5FB00E}">
      <dsp:nvSpPr>
        <dsp:cNvPr id="0" name=""/>
        <dsp:cNvSpPr/>
      </dsp:nvSpPr>
      <dsp:spPr>
        <a:xfrm rot="19800000">
          <a:off x="4639738" y="825995"/>
          <a:ext cx="309656" cy="392026"/>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645961" y="927624"/>
        <a:ext cx="216759" cy="23521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Chaincode Source</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Kotlin Source</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 Source</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burn</a:t>
          </a:r>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1773015" y="2115193"/>
        <a:ext cx="611346" cy="29645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Tokens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tF</a:t>
          </a:r>
          <a:r>
            <a:rPr lang="en-US" sz="700" kern="1200" dirty="0"/>
            <a:t>{~</a:t>
          </a:r>
          <a:r>
            <a:rPr lang="en-US" sz="700" kern="1200" dirty="0" err="1"/>
            <a:t>d,SC</a:t>
          </a:r>
          <a:r>
            <a:rPr lang="en-US" sz="700" kern="1200" dirty="0"/>
            <a: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IBM Product</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3</a:t>
          </a:r>
          <a:r>
            <a:rPr lang="en-US" sz="700" kern="1200" baseline="30000" dirty="0"/>
            <a:t>rd</a:t>
          </a:r>
          <a:r>
            <a:rPr lang="en-US" sz="700" kern="1200" dirty="0"/>
            <a:t> Party Solution</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Packaged Solution</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r>
            <a:rPr lang="en-US" sz="700" kern="1200" dirty="0" err="1"/>
            <a:t>tN</a:t>
          </a:r>
          <a:r>
            <a:rPr lang="en-US" sz="700" kern="1200" dirty="0"/>
            <a:t>{~</a:t>
          </a:r>
          <a:r>
            <a:rPr lang="en-US" sz="700" kern="1200" dirty="0" err="1"/>
            <a:t>d,s</a:t>
          </a:r>
          <a:r>
            <a:rPr lang="en-US" sz="700" kern="1200" dirty="0"/>
            <a:t>}]+</a:t>
          </a:r>
          <a:r>
            <a:rPr lang="en-US" sz="700" kern="1200" dirty="0" err="1"/>
            <a:t>phM</a:t>
          </a:r>
          <a:endParaRPr lang="en-US" sz="700" kern="1200" dirty="0"/>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1773015" y="2115193"/>
        <a:ext cx="611346" cy="29645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00CA4-7F3C-0444-8B04-6BA06692FEA7}">
      <dsp:nvSpPr>
        <dsp:cNvPr id="0" name=""/>
        <dsp:cNvSpPr/>
      </dsp:nvSpPr>
      <dsp:spPr>
        <a:xfrm>
          <a:off x="9172075" y="2764947"/>
          <a:ext cx="494908" cy="235531"/>
        </a:xfrm>
        <a:custGeom>
          <a:avLst/>
          <a:gdLst/>
          <a:ahLst/>
          <a:cxnLst/>
          <a:rect l="0" t="0" r="0" b="0"/>
          <a:pathLst>
            <a:path>
              <a:moveTo>
                <a:pt x="0" y="0"/>
              </a:moveTo>
              <a:lnTo>
                <a:pt x="0" y="160507"/>
              </a:lnTo>
              <a:lnTo>
                <a:pt x="494908" y="160507"/>
              </a:lnTo>
              <a:lnTo>
                <a:pt x="494908"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8BA2E82-4020-2E4B-AE60-52AB16D252DA}">
      <dsp:nvSpPr>
        <dsp:cNvPr id="0" name=""/>
        <dsp:cNvSpPr/>
      </dsp:nvSpPr>
      <dsp:spPr>
        <a:xfrm>
          <a:off x="8677167" y="2764947"/>
          <a:ext cx="494908" cy="235531"/>
        </a:xfrm>
        <a:custGeom>
          <a:avLst/>
          <a:gdLst/>
          <a:ahLst/>
          <a:cxnLst/>
          <a:rect l="0" t="0" r="0" b="0"/>
          <a:pathLst>
            <a:path>
              <a:moveTo>
                <a:pt x="494908" y="0"/>
              </a:moveTo>
              <a:lnTo>
                <a:pt x="494908"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E72CF41-678A-4F4C-A020-59F9522FD70F}">
      <dsp:nvSpPr>
        <dsp:cNvPr id="0" name=""/>
        <dsp:cNvSpPr/>
      </dsp:nvSpPr>
      <dsp:spPr>
        <a:xfrm>
          <a:off x="8429712" y="2015161"/>
          <a:ext cx="742362" cy="235531"/>
        </a:xfrm>
        <a:custGeom>
          <a:avLst/>
          <a:gdLst/>
          <a:ahLst/>
          <a:cxnLst/>
          <a:rect l="0" t="0" r="0" b="0"/>
          <a:pathLst>
            <a:path>
              <a:moveTo>
                <a:pt x="0" y="0"/>
              </a:moveTo>
              <a:lnTo>
                <a:pt x="0" y="160507"/>
              </a:lnTo>
              <a:lnTo>
                <a:pt x="742362" y="160507"/>
              </a:lnTo>
              <a:lnTo>
                <a:pt x="742362"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115499-A1FD-3E4C-9F8D-0F158E97CE78}">
      <dsp:nvSpPr>
        <dsp:cNvPr id="0" name=""/>
        <dsp:cNvSpPr/>
      </dsp:nvSpPr>
      <dsp:spPr>
        <a:xfrm>
          <a:off x="7641630" y="3514733"/>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D1FA9AA-17E6-7446-A1E2-7A9945A296DC}">
      <dsp:nvSpPr>
        <dsp:cNvPr id="0" name=""/>
        <dsp:cNvSpPr/>
      </dsp:nvSpPr>
      <dsp:spPr>
        <a:xfrm>
          <a:off x="7641630"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70BB91-0948-264A-B2EA-433175DDE9A3}">
      <dsp:nvSpPr>
        <dsp:cNvPr id="0" name=""/>
        <dsp:cNvSpPr/>
      </dsp:nvSpPr>
      <dsp:spPr>
        <a:xfrm>
          <a:off x="7687350" y="2015161"/>
          <a:ext cx="742362" cy="235531"/>
        </a:xfrm>
        <a:custGeom>
          <a:avLst/>
          <a:gdLst/>
          <a:ahLst/>
          <a:cxnLst/>
          <a:rect l="0" t="0" r="0" b="0"/>
          <a:pathLst>
            <a:path>
              <a:moveTo>
                <a:pt x="742362" y="0"/>
              </a:moveTo>
              <a:lnTo>
                <a:pt x="742362"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D2CCAA6-C4BD-684B-8E13-E397C8585B48}">
      <dsp:nvSpPr>
        <dsp:cNvPr id="0" name=""/>
        <dsp:cNvSpPr/>
      </dsp:nvSpPr>
      <dsp:spPr>
        <a:xfrm>
          <a:off x="7563623" y="1265374"/>
          <a:ext cx="866089" cy="235531"/>
        </a:xfrm>
        <a:custGeom>
          <a:avLst/>
          <a:gdLst/>
          <a:ahLst/>
          <a:cxnLst/>
          <a:rect l="0" t="0" r="0" b="0"/>
          <a:pathLst>
            <a:path>
              <a:moveTo>
                <a:pt x="0" y="0"/>
              </a:moveTo>
              <a:lnTo>
                <a:pt x="0" y="160507"/>
              </a:lnTo>
              <a:lnTo>
                <a:pt x="866089" y="160507"/>
              </a:lnTo>
              <a:lnTo>
                <a:pt x="866089"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51FAD05-6E08-084A-8C84-49C636BA2903}">
      <dsp:nvSpPr>
        <dsp:cNvPr id="0" name=""/>
        <dsp:cNvSpPr/>
      </dsp:nvSpPr>
      <dsp:spPr>
        <a:xfrm>
          <a:off x="6651813" y="2015161"/>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F34C35-61F3-6647-BF9F-94B2BD97DE2B}">
      <dsp:nvSpPr>
        <dsp:cNvPr id="0" name=""/>
        <dsp:cNvSpPr/>
      </dsp:nvSpPr>
      <dsp:spPr>
        <a:xfrm>
          <a:off x="6697533" y="1265374"/>
          <a:ext cx="866089" cy="235531"/>
        </a:xfrm>
        <a:custGeom>
          <a:avLst/>
          <a:gdLst/>
          <a:ahLst/>
          <a:cxnLst/>
          <a:rect l="0" t="0" r="0" b="0"/>
          <a:pathLst>
            <a:path>
              <a:moveTo>
                <a:pt x="866089" y="0"/>
              </a:moveTo>
              <a:lnTo>
                <a:pt x="866089" y="160507"/>
              </a:lnTo>
              <a:lnTo>
                <a:pt x="0" y="160507"/>
              </a:lnTo>
              <a:lnTo>
                <a:pt x="0"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9D80310-6E71-B04C-B42B-B49AE178A562}">
      <dsp:nvSpPr>
        <dsp:cNvPr id="0" name=""/>
        <dsp:cNvSpPr/>
      </dsp:nvSpPr>
      <dsp:spPr>
        <a:xfrm>
          <a:off x="5274671" y="515588"/>
          <a:ext cx="2288951" cy="235531"/>
        </a:xfrm>
        <a:custGeom>
          <a:avLst/>
          <a:gdLst/>
          <a:ahLst/>
          <a:cxnLst/>
          <a:rect l="0" t="0" r="0" b="0"/>
          <a:pathLst>
            <a:path>
              <a:moveTo>
                <a:pt x="0" y="0"/>
              </a:moveTo>
              <a:lnTo>
                <a:pt x="0" y="160507"/>
              </a:lnTo>
              <a:lnTo>
                <a:pt x="2288951" y="160507"/>
              </a:lnTo>
              <a:lnTo>
                <a:pt x="2288951" y="2355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B1A8213-3358-3B45-BE3D-788D956B7654}">
      <dsp:nvSpPr>
        <dsp:cNvPr id="0" name=""/>
        <dsp:cNvSpPr/>
      </dsp:nvSpPr>
      <dsp:spPr>
        <a:xfrm>
          <a:off x="5661996"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181B171-CFCF-2141-8A6A-01FCA424459A}">
      <dsp:nvSpPr>
        <dsp:cNvPr id="0" name=""/>
        <dsp:cNvSpPr/>
      </dsp:nvSpPr>
      <dsp:spPr>
        <a:xfrm>
          <a:off x="4717899" y="2015161"/>
          <a:ext cx="989816" cy="235531"/>
        </a:xfrm>
        <a:custGeom>
          <a:avLst/>
          <a:gdLst/>
          <a:ahLst/>
          <a:cxnLst/>
          <a:rect l="0" t="0" r="0" b="0"/>
          <a:pathLst>
            <a:path>
              <a:moveTo>
                <a:pt x="0" y="0"/>
              </a:moveTo>
              <a:lnTo>
                <a:pt x="0" y="160507"/>
              </a:lnTo>
              <a:lnTo>
                <a:pt x="989816" y="160507"/>
              </a:lnTo>
              <a:lnTo>
                <a:pt x="989816"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048DC7E-A4FE-7449-B5B8-7E29FFE0FB25}">
      <dsp:nvSpPr>
        <dsp:cNvPr id="0" name=""/>
        <dsp:cNvSpPr/>
      </dsp:nvSpPr>
      <dsp:spPr>
        <a:xfrm>
          <a:off x="3728083" y="2764947"/>
          <a:ext cx="989816" cy="235531"/>
        </a:xfrm>
        <a:custGeom>
          <a:avLst/>
          <a:gdLst/>
          <a:ahLst/>
          <a:cxnLst/>
          <a:rect l="0" t="0" r="0" b="0"/>
          <a:pathLst>
            <a:path>
              <a:moveTo>
                <a:pt x="0" y="0"/>
              </a:moveTo>
              <a:lnTo>
                <a:pt x="0" y="160507"/>
              </a:lnTo>
              <a:lnTo>
                <a:pt x="989816" y="160507"/>
              </a:lnTo>
              <a:lnTo>
                <a:pt x="989816"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3682363"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2738266" y="2764947"/>
          <a:ext cx="989816" cy="235531"/>
        </a:xfrm>
        <a:custGeom>
          <a:avLst/>
          <a:gdLst/>
          <a:ahLst/>
          <a:cxnLst/>
          <a:rect l="0" t="0" r="0" b="0"/>
          <a:pathLst>
            <a:path>
              <a:moveTo>
                <a:pt x="989816" y="0"/>
              </a:moveTo>
              <a:lnTo>
                <a:pt x="989816"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3728083" y="2015161"/>
          <a:ext cx="989816" cy="235531"/>
        </a:xfrm>
        <a:custGeom>
          <a:avLst/>
          <a:gdLst/>
          <a:ahLst/>
          <a:cxnLst/>
          <a:rect l="0" t="0" r="0" b="0"/>
          <a:pathLst>
            <a:path>
              <a:moveTo>
                <a:pt x="989816" y="0"/>
              </a:moveTo>
              <a:lnTo>
                <a:pt x="989816"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2985720" y="1265374"/>
          <a:ext cx="1732179" cy="235531"/>
        </a:xfrm>
        <a:custGeom>
          <a:avLst/>
          <a:gdLst/>
          <a:ahLst/>
          <a:cxnLst/>
          <a:rect l="0" t="0" r="0" b="0"/>
          <a:pathLst>
            <a:path>
              <a:moveTo>
                <a:pt x="0" y="0"/>
              </a:moveTo>
              <a:lnTo>
                <a:pt x="0" y="160507"/>
              </a:lnTo>
              <a:lnTo>
                <a:pt x="1732179" y="160507"/>
              </a:lnTo>
              <a:lnTo>
                <a:pt x="1732179"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1702729"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1253541" y="2015161"/>
          <a:ext cx="494908" cy="235531"/>
        </a:xfrm>
        <a:custGeom>
          <a:avLst/>
          <a:gdLst/>
          <a:ahLst/>
          <a:cxnLst/>
          <a:rect l="0" t="0" r="0" b="0"/>
          <a:pathLst>
            <a:path>
              <a:moveTo>
                <a:pt x="0" y="0"/>
              </a:moveTo>
              <a:lnTo>
                <a:pt x="0" y="160507"/>
              </a:lnTo>
              <a:lnTo>
                <a:pt x="494908" y="160507"/>
              </a:lnTo>
              <a:lnTo>
                <a:pt x="494908"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712912"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758632" y="2015161"/>
          <a:ext cx="494908" cy="235531"/>
        </a:xfrm>
        <a:custGeom>
          <a:avLst/>
          <a:gdLst/>
          <a:ahLst/>
          <a:cxnLst/>
          <a:rect l="0" t="0" r="0" b="0"/>
          <a:pathLst>
            <a:path>
              <a:moveTo>
                <a:pt x="494908" y="0"/>
              </a:moveTo>
              <a:lnTo>
                <a:pt x="494908"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1253541" y="1265374"/>
          <a:ext cx="1732179" cy="235531"/>
        </a:xfrm>
        <a:custGeom>
          <a:avLst/>
          <a:gdLst/>
          <a:ahLst/>
          <a:cxnLst/>
          <a:rect l="0" t="0" r="0" b="0"/>
          <a:pathLst>
            <a:path>
              <a:moveTo>
                <a:pt x="1732179" y="0"/>
              </a:moveTo>
              <a:lnTo>
                <a:pt x="1732179" y="160507"/>
              </a:lnTo>
              <a:lnTo>
                <a:pt x="0" y="160507"/>
              </a:lnTo>
              <a:lnTo>
                <a:pt x="0"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2985720" y="515588"/>
          <a:ext cx="2288951" cy="235531"/>
        </a:xfrm>
        <a:custGeom>
          <a:avLst/>
          <a:gdLst/>
          <a:ahLst/>
          <a:cxnLst/>
          <a:rect l="0" t="0" r="0" b="0"/>
          <a:pathLst>
            <a:path>
              <a:moveTo>
                <a:pt x="2288951" y="0"/>
              </a:moveTo>
              <a:lnTo>
                <a:pt x="2288951" y="160507"/>
              </a:lnTo>
              <a:lnTo>
                <a:pt x="0" y="160507"/>
              </a:lnTo>
              <a:lnTo>
                <a:pt x="0" y="2355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4869746" y="1333"/>
          <a:ext cx="809850" cy="514254"/>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4959730" y="86818"/>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base </a:t>
          </a:r>
          <a14:m xmlns:a14="http://schemas.microsoft.com/office/drawing/2010/main">
            <m:oMath xmlns:m="http://schemas.openxmlformats.org/officeDocument/2006/math">
              <m:r>
                <a:rPr lang="en-US" sz="1100" i="1" kern="1200" dirty="0" smtClean="0">
                  <a:latin typeface="Cambria Math" panose="02040503050406030204" pitchFamily="18" charset="0"/>
                  <a:ea typeface="Cambria Math" panose="02040503050406030204" pitchFamily="18" charset="0"/>
                </a:rPr>
                <m:t>𝜏</m:t>
              </m:r>
            </m:oMath>
          </a14:m>
          <a:endParaRPr lang="en-US" sz="1100" kern="1200" dirty="0"/>
        </a:p>
      </dsp:txBody>
      <dsp:txXfrm>
        <a:off x="4974792" y="101880"/>
        <a:ext cx="779726" cy="484130"/>
      </dsp:txXfrm>
    </dsp:sp>
    <dsp:sp modelId="{F2E8FE57-4968-0B42-A685-EE63BD2B1E4D}">
      <dsp:nvSpPr>
        <dsp:cNvPr id="0" name=""/>
        <dsp:cNvSpPr/>
      </dsp:nvSpPr>
      <dsp:spPr>
        <a:xfrm>
          <a:off x="2580795" y="751120"/>
          <a:ext cx="809850" cy="51425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2670778" y="836604"/>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fungible </a:t>
          </a:r>
          <a14:m xmlns:a14="http://schemas.microsoft.com/office/drawing/2010/main">
            <m:oMath xmlns:m="http://schemas.openxmlformats.org/officeDocument/2006/math">
              <m:sSub>
                <m:sSubPr>
                  <m:ctrlPr>
                    <a:rPr lang="en-US" sz="1100" i="1" kern="1200" smtClean="0">
                      <a:latin typeface="Cambria Math" panose="02040503050406030204" pitchFamily="18" charset="0"/>
                    </a:rPr>
                  </m:ctrlPr>
                </m:sSubPr>
                <m:e>
                  <m:r>
                    <a:rPr lang="en-US" sz="1100" i="1" kern="1200" smtClean="0">
                      <a:latin typeface="Cambria Math" panose="02040503050406030204" pitchFamily="18" charset="0"/>
                      <a:ea typeface="Cambria Math" panose="02040503050406030204" pitchFamily="18" charset="0"/>
                    </a:rPr>
                    <m:t>𝜏</m:t>
                  </m:r>
                </m:e>
                <m:sub>
                  <m:r>
                    <m:rPr>
                      <m:sty m:val="p"/>
                    </m:rPr>
                    <a:rPr lang="el-GR" sz="1100" i="1" kern="1200" smtClean="0">
                      <a:latin typeface="Cambria Math" panose="02040503050406030204" pitchFamily="18" charset="0"/>
                      <a:ea typeface="Cambria Math" panose="02040503050406030204" pitchFamily="18" charset="0"/>
                    </a:rPr>
                    <m:t>Ϝ</m:t>
                  </m:r>
                </m:sub>
              </m:sSub>
            </m:oMath>
          </a14:m>
          <a:endParaRPr lang="en-US" sz="1100" kern="1200" dirty="0"/>
        </a:p>
      </dsp:txBody>
      <dsp:txXfrm>
        <a:off x="2685840" y="851666"/>
        <a:ext cx="779726" cy="484130"/>
      </dsp:txXfrm>
    </dsp:sp>
    <dsp:sp modelId="{4FF53408-12B9-FA40-9C13-BDBDDF47F8F1}">
      <dsp:nvSpPr>
        <dsp:cNvPr id="0" name=""/>
        <dsp:cNvSpPr/>
      </dsp:nvSpPr>
      <dsp:spPr>
        <a:xfrm>
          <a:off x="848616"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938599"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sub-dividable </a:t>
          </a:r>
          <a14:m xmlns:a14="http://schemas.microsoft.com/office/drawing/2010/main">
            <m:oMath xmlns:m="http://schemas.openxmlformats.org/officeDocument/2006/math">
              <m:r>
                <a:rPr lang="en-US" sz="1100" b="0" i="1" kern="1200" smtClean="0">
                  <a:latin typeface="Cambria Math" panose="02040503050406030204" pitchFamily="18" charset="0"/>
                </a:rPr>
                <m:t>𝑑</m:t>
              </m:r>
            </m:oMath>
          </a14:m>
          <a:endParaRPr lang="en-US" sz="1100" i="1" kern="1200"/>
        </a:p>
      </dsp:txBody>
      <dsp:txXfrm>
        <a:off x="953661" y="1601452"/>
        <a:ext cx="779726" cy="484130"/>
      </dsp:txXfrm>
    </dsp:sp>
    <dsp:sp modelId="{45692843-84B7-B349-8289-8253DBA0FA30}">
      <dsp:nvSpPr>
        <dsp:cNvPr id="0" name=""/>
        <dsp:cNvSpPr/>
      </dsp:nvSpPr>
      <dsp:spPr>
        <a:xfrm>
          <a:off x="353707"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44369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variable quantity</a:t>
          </a:r>
        </a:p>
      </dsp:txBody>
      <dsp:txXfrm>
        <a:off x="458753" y="2351238"/>
        <a:ext cx="779726" cy="484130"/>
      </dsp:txXfrm>
    </dsp:sp>
    <dsp:sp modelId="{34D8D8BD-C34E-704D-AD6A-647EAE115A36}">
      <dsp:nvSpPr>
        <dsp:cNvPr id="0" name=""/>
        <dsp:cNvSpPr/>
      </dsp:nvSpPr>
      <dsp:spPr>
        <a:xfrm>
          <a:off x="353707"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443691"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Fiat Currency</a:t>
          </a:r>
        </a:p>
      </dsp:txBody>
      <dsp:txXfrm>
        <a:off x="458753" y="3101025"/>
        <a:ext cx="779726" cy="484130"/>
      </dsp:txXfrm>
    </dsp:sp>
    <dsp:sp modelId="{D1512AA4-7C16-CF4C-B253-EFB2B9E47017}">
      <dsp:nvSpPr>
        <dsp:cNvPr id="0" name=""/>
        <dsp:cNvSpPr/>
      </dsp:nvSpPr>
      <dsp:spPr>
        <a:xfrm>
          <a:off x="1343524"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1433507"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fixed quantity</a:t>
          </a:r>
        </a:p>
      </dsp:txBody>
      <dsp:txXfrm>
        <a:off x="1448569" y="2351238"/>
        <a:ext cx="779726" cy="484130"/>
      </dsp:txXfrm>
    </dsp:sp>
    <dsp:sp modelId="{56F689D2-A965-304D-B1DC-01442ABF3038}">
      <dsp:nvSpPr>
        <dsp:cNvPr id="0" name=""/>
        <dsp:cNvSpPr/>
      </dsp:nvSpPr>
      <dsp:spPr>
        <a:xfrm>
          <a:off x="1343524"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1433507"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ICO</a:t>
          </a:r>
        </a:p>
      </dsp:txBody>
      <dsp:txXfrm>
        <a:off x="1448569" y="3101025"/>
        <a:ext cx="779726" cy="484130"/>
      </dsp:txXfrm>
    </dsp:sp>
    <dsp:sp modelId="{B6156677-1472-D648-BBDF-3B8E7D8C9535}">
      <dsp:nvSpPr>
        <dsp:cNvPr id="0" name=""/>
        <dsp:cNvSpPr/>
      </dsp:nvSpPr>
      <dsp:spPr>
        <a:xfrm>
          <a:off x="4312974"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402958"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Whole </a:t>
          </a:r>
          <a:r>
            <a:rPr lang="en-US" sz="1100" i="1" kern="1200" dirty="0"/>
            <a:t>~d</a:t>
          </a:r>
        </a:p>
      </dsp:txBody>
      <dsp:txXfrm>
        <a:off x="4418020" y="1601452"/>
        <a:ext cx="779726" cy="484130"/>
      </dsp:txXfrm>
    </dsp:sp>
    <dsp:sp modelId="{6256CD7E-3FDF-A14E-A8D3-0CD197A2270B}">
      <dsp:nvSpPr>
        <dsp:cNvPr id="0" name=""/>
        <dsp:cNvSpPr/>
      </dsp:nvSpPr>
      <dsp:spPr>
        <a:xfrm>
          <a:off x="3323158"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341314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variable quantity</a:t>
          </a:r>
        </a:p>
      </dsp:txBody>
      <dsp:txXfrm>
        <a:off x="3428203" y="2351238"/>
        <a:ext cx="779726" cy="484130"/>
      </dsp:txXfrm>
    </dsp:sp>
    <dsp:sp modelId="{A1C457A2-E85B-094E-AA70-5F16348EC89E}">
      <dsp:nvSpPr>
        <dsp:cNvPr id="0" name=""/>
        <dsp:cNvSpPr/>
      </dsp:nvSpPr>
      <dsp:spPr>
        <a:xfrm>
          <a:off x="2333341"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2423324"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SKU</a:t>
          </a:r>
        </a:p>
      </dsp:txBody>
      <dsp:txXfrm>
        <a:off x="2438386" y="3101025"/>
        <a:ext cx="779726" cy="484130"/>
      </dsp:txXfrm>
    </dsp:sp>
    <dsp:sp modelId="{6B307CA7-63B7-6F45-ACF4-A6B40CFDADE8}">
      <dsp:nvSpPr>
        <dsp:cNvPr id="0" name=""/>
        <dsp:cNvSpPr/>
      </dsp:nvSpPr>
      <dsp:spPr>
        <a:xfrm>
          <a:off x="3323158"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3413141"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Stock</a:t>
          </a:r>
        </a:p>
      </dsp:txBody>
      <dsp:txXfrm>
        <a:off x="3428203" y="3101025"/>
        <a:ext cx="779726" cy="484130"/>
      </dsp:txXfrm>
    </dsp:sp>
    <dsp:sp modelId="{B07781EF-691D-4441-9320-DCD6BCB0AF63}">
      <dsp:nvSpPr>
        <dsp:cNvPr id="0" name=""/>
        <dsp:cNvSpPr/>
      </dsp:nvSpPr>
      <dsp:spPr>
        <a:xfrm>
          <a:off x="4312974"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4402958"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Loyalty</a:t>
          </a:r>
        </a:p>
      </dsp:txBody>
      <dsp:txXfrm>
        <a:off x="4418020" y="3101025"/>
        <a:ext cx="779726" cy="484130"/>
      </dsp:txXfrm>
    </dsp:sp>
    <dsp:sp modelId="{BB8DB9B8-FE23-AE41-BF5C-B262EF10691A}">
      <dsp:nvSpPr>
        <dsp:cNvPr id="0" name=""/>
        <dsp:cNvSpPr/>
      </dsp:nvSpPr>
      <dsp:spPr>
        <a:xfrm>
          <a:off x="5302791"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5E2BA3-A3B7-5D48-9C6B-E8B28E67F229}">
      <dsp:nvSpPr>
        <dsp:cNvPr id="0" name=""/>
        <dsp:cNvSpPr/>
      </dsp:nvSpPr>
      <dsp:spPr>
        <a:xfrm>
          <a:off x="5392775"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fixed quantity</a:t>
          </a:r>
        </a:p>
      </dsp:txBody>
      <dsp:txXfrm>
        <a:off x="5407837" y="2351238"/>
        <a:ext cx="779726" cy="484130"/>
      </dsp:txXfrm>
    </dsp:sp>
    <dsp:sp modelId="{B64202D5-9866-7A4E-808A-731671CD3A2C}">
      <dsp:nvSpPr>
        <dsp:cNvPr id="0" name=""/>
        <dsp:cNvSpPr/>
      </dsp:nvSpPr>
      <dsp:spPr>
        <a:xfrm>
          <a:off x="5302791"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6851DD7-0F9B-BA48-8046-368FE8F4F984}">
      <dsp:nvSpPr>
        <dsp:cNvPr id="0" name=""/>
        <dsp:cNvSpPr/>
      </dsp:nvSpPr>
      <dsp:spPr>
        <a:xfrm>
          <a:off x="5392775"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Bond</a:t>
          </a:r>
        </a:p>
      </dsp:txBody>
      <dsp:txXfrm>
        <a:off x="5407837" y="3101025"/>
        <a:ext cx="779726" cy="484130"/>
      </dsp:txXfrm>
    </dsp:sp>
    <dsp:sp modelId="{25BA7415-94A1-A94F-93CF-D8D33FEEE3B9}">
      <dsp:nvSpPr>
        <dsp:cNvPr id="0" name=""/>
        <dsp:cNvSpPr/>
      </dsp:nvSpPr>
      <dsp:spPr>
        <a:xfrm>
          <a:off x="7158698" y="751120"/>
          <a:ext cx="809850" cy="51425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EFE8A0-28CA-A141-B4A5-7EF71D9B91C5}">
      <dsp:nvSpPr>
        <dsp:cNvPr id="0" name=""/>
        <dsp:cNvSpPr/>
      </dsp:nvSpPr>
      <dsp:spPr>
        <a:xfrm>
          <a:off x="7248681" y="836604"/>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non-fungible </a:t>
          </a:r>
          <a14:m xmlns:a14="http://schemas.microsoft.com/office/drawing/2010/main">
            <m:oMath xmlns:m="http://schemas.openxmlformats.org/officeDocument/2006/math">
              <m:sSub>
                <m:sSubPr>
                  <m:ctrlPr>
                    <a:rPr lang="en-US" sz="1100" i="1" kern="1200" smtClean="0">
                      <a:latin typeface="Cambria Math" panose="02040503050406030204" pitchFamily="18" charset="0"/>
                    </a:rPr>
                  </m:ctrlPr>
                </m:sSubPr>
                <m:e>
                  <m:r>
                    <a:rPr lang="en-US" sz="1100" i="1" kern="1200" smtClean="0">
                      <a:latin typeface="Cambria Math" panose="02040503050406030204" pitchFamily="18" charset="0"/>
                      <a:ea typeface="Cambria Math" panose="02040503050406030204" pitchFamily="18" charset="0"/>
                    </a:rPr>
                    <m:t>𝜏</m:t>
                  </m:r>
                </m:e>
                <m:sub>
                  <m:r>
                    <m:rPr>
                      <m:sty m:val="p"/>
                    </m:rPr>
                    <a:rPr lang="el-GR" sz="1100" i="1" kern="1200" smtClean="0">
                      <a:latin typeface="Cambria Math" panose="02040503050406030204" pitchFamily="18" charset="0"/>
                      <a:ea typeface="Cambria Math" panose="02040503050406030204" pitchFamily="18" charset="0"/>
                    </a:rPr>
                    <m:t>Ν</m:t>
                  </m:r>
                </m:sub>
              </m:sSub>
            </m:oMath>
          </a14:m>
          <a:endParaRPr lang="en-US" sz="1100" kern="1200" dirty="0"/>
        </a:p>
      </dsp:txBody>
      <dsp:txXfrm>
        <a:off x="7263743" y="851666"/>
        <a:ext cx="779726" cy="484130"/>
      </dsp:txXfrm>
    </dsp:sp>
    <dsp:sp modelId="{6986B7E6-7277-8045-A036-C6AAFAF52FA3}">
      <dsp:nvSpPr>
        <dsp:cNvPr id="0" name=""/>
        <dsp:cNvSpPr/>
      </dsp:nvSpPr>
      <dsp:spPr>
        <a:xfrm>
          <a:off x="6292608"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D0BF6CE-D069-6E42-9F1C-57799F5B1699}">
      <dsp:nvSpPr>
        <dsp:cNvPr id="0" name=""/>
        <dsp:cNvSpPr/>
      </dsp:nvSpPr>
      <dsp:spPr>
        <a:xfrm>
          <a:off x="6382591"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sub-dividable </a:t>
          </a:r>
          <a14:m xmlns:a14="http://schemas.microsoft.com/office/drawing/2010/main">
            <m:oMath xmlns:m="http://schemas.openxmlformats.org/officeDocument/2006/math">
              <m:r>
                <a:rPr lang="en-US" sz="1100" b="0" i="1" kern="1200" smtClean="0">
                  <a:latin typeface="Cambria Math" panose="02040503050406030204" pitchFamily="18" charset="0"/>
                </a:rPr>
                <m:t>𝑑</m:t>
              </m:r>
            </m:oMath>
          </a14:m>
          <a:endParaRPr lang="en-US" sz="1100" i="1" kern="1200"/>
        </a:p>
      </dsp:txBody>
      <dsp:txXfrm>
        <a:off x="6397653" y="1601452"/>
        <a:ext cx="779726" cy="484130"/>
      </dsp:txXfrm>
    </dsp:sp>
    <dsp:sp modelId="{7E34F603-D52E-2A49-886A-FF1747189D43}">
      <dsp:nvSpPr>
        <dsp:cNvPr id="0" name=""/>
        <dsp:cNvSpPr/>
      </dsp:nvSpPr>
      <dsp:spPr>
        <a:xfrm>
          <a:off x="6292608"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51BA4A-56EE-114D-B5A1-5835C6CE7881}">
      <dsp:nvSpPr>
        <dsp:cNvPr id="0" name=""/>
        <dsp:cNvSpPr/>
      </dsp:nvSpPr>
      <dsp:spPr>
        <a:xfrm>
          <a:off x="638259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composites</a:t>
          </a:r>
        </a:p>
      </dsp:txBody>
      <dsp:txXfrm>
        <a:off x="6397653" y="2351238"/>
        <a:ext cx="779726" cy="484130"/>
      </dsp:txXfrm>
    </dsp:sp>
    <dsp:sp modelId="{275C4045-9F54-3F4C-BE62-9DA97D9736E3}">
      <dsp:nvSpPr>
        <dsp:cNvPr id="0" name=""/>
        <dsp:cNvSpPr/>
      </dsp:nvSpPr>
      <dsp:spPr>
        <a:xfrm>
          <a:off x="8024787"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73FF100-B240-7541-9C0F-42C603752E0A}">
      <dsp:nvSpPr>
        <dsp:cNvPr id="0" name=""/>
        <dsp:cNvSpPr/>
      </dsp:nvSpPr>
      <dsp:spPr>
        <a:xfrm>
          <a:off x="8114771"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Whole </a:t>
          </a:r>
          <a:r>
            <a:rPr lang="en-US" sz="1100" i="1" kern="1200" dirty="0"/>
            <a:t>~d</a:t>
          </a:r>
        </a:p>
      </dsp:txBody>
      <dsp:txXfrm>
        <a:off x="8129833" y="1601452"/>
        <a:ext cx="779726" cy="484130"/>
      </dsp:txXfrm>
    </dsp:sp>
    <dsp:sp modelId="{85E0FE02-5FD3-B141-81EF-B4073127AF72}">
      <dsp:nvSpPr>
        <dsp:cNvPr id="0" name=""/>
        <dsp:cNvSpPr/>
      </dsp:nvSpPr>
      <dsp:spPr>
        <a:xfrm>
          <a:off x="7282425"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40D46E4-766D-8042-8E55-B064E3E6EDF6}">
      <dsp:nvSpPr>
        <dsp:cNvPr id="0" name=""/>
        <dsp:cNvSpPr/>
      </dsp:nvSpPr>
      <dsp:spPr>
        <a:xfrm>
          <a:off x="7372408"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non-transferable</a:t>
          </a:r>
        </a:p>
      </dsp:txBody>
      <dsp:txXfrm>
        <a:off x="7387470" y="2351238"/>
        <a:ext cx="779726" cy="484130"/>
      </dsp:txXfrm>
    </dsp:sp>
    <dsp:sp modelId="{1BB5BB44-D1D5-1742-8775-7D5ED74502D0}">
      <dsp:nvSpPr>
        <dsp:cNvPr id="0" name=""/>
        <dsp:cNvSpPr/>
      </dsp:nvSpPr>
      <dsp:spPr>
        <a:xfrm>
          <a:off x="7282425"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27BEF3A-56F8-B14D-B77C-929DC0AA79BB}">
      <dsp:nvSpPr>
        <dsp:cNvPr id="0" name=""/>
        <dsp:cNvSpPr/>
      </dsp:nvSpPr>
      <dsp:spPr>
        <a:xfrm>
          <a:off x="7372408"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singleton</a:t>
          </a:r>
        </a:p>
      </dsp:txBody>
      <dsp:txXfrm>
        <a:off x="7387470" y="3101025"/>
        <a:ext cx="779726" cy="484130"/>
      </dsp:txXfrm>
    </dsp:sp>
    <dsp:sp modelId="{AA904E09-1F2F-DA46-886F-D49BFEBF103F}">
      <dsp:nvSpPr>
        <dsp:cNvPr id="0" name=""/>
        <dsp:cNvSpPr/>
      </dsp:nvSpPr>
      <dsp:spPr>
        <a:xfrm>
          <a:off x="7282425" y="3750265"/>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9D78F7-EF78-E94D-BA54-BA8C64CF3837}">
      <dsp:nvSpPr>
        <dsp:cNvPr id="0" name=""/>
        <dsp:cNvSpPr/>
      </dsp:nvSpPr>
      <dsp:spPr>
        <a:xfrm>
          <a:off x="7372408" y="3835749"/>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vote</a:t>
          </a:r>
        </a:p>
      </dsp:txBody>
      <dsp:txXfrm>
        <a:off x="7387470" y="3850811"/>
        <a:ext cx="779726" cy="484130"/>
      </dsp:txXfrm>
    </dsp:sp>
    <dsp:sp modelId="{F25AC4FF-7084-F944-BE11-39A575C9446E}">
      <dsp:nvSpPr>
        <dsp:cNvPr id="0" name=""/>
        <dsp:cNvSpPr/>
      </dsp:nvSpPr>
      <dsp:spPr>
        <a:xfrm>
          <a:off x="8767150"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AB08C7-28D1-3B49-B531-67A59C337451}">
      <dsp:nvSpPr>
        <dsp:cNvPr id="0" name=""/>
        <dsp:cNvSpPr/>
      </dsp:nvSpPr>
      <dsp:spPr>
        <a:xfrm>
          <a:off x="8857133"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transferable</a:t>
          </a:r>
        </a:p>
      </dsp:txBody>
      <dsp:txXfrm>
        <a:off x="8872195" y="2351238"/>
        <a:ext cx="779726" cy="484130"/>
      </dsp:txXfrm>
    </dsp:sp>
    <dsp:sp modelId="{9D639884-F99A-624F-B4DA-03DE43146C61}">
      <dsp:nvSpPr>
        <dsp:cNvPr id="0" name=""/>
        <dsp:cNvSpPr/>
      </dsp:nvSpPr>
      <dsp:spPr>
        <a:xfrm>
          <a:off x="8272242"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8A5239-8F8E-D84F-8C62-52E4844260EA}">
      <dsp:nvSpPr>
        <dsp:cNvPr id="0" name=""/>
        <dsp:cNvSpPr/>
      </dsp:nvSpPr>
      <dsp:spPr>
        <a:xfrm>
          <a:off x="8362225"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deed</a:t>
          </a:r>
        </a:p>
      </dsp:txBody>
      <dsp:txXfrm>
        <a:off x="8377287" y="3101025"/>
        <a:ext cx="779726" cy="484130"/>
      </dsp:txXfrm>
    </dsp:sp>
    <dsp:sp modelId="{6E59670B-955F-FE48-BF89-832CCB9A58A0}">
      <dsp:nvSpPr>
        <dsp:cNvPr id="0" name=""/>
        <dsp:cNvSpPr/>
      </dsp:nvSpPr>
      <dsp:spPr>
        <a:xfrm>
          <a:off x="9262058"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C0A1A98-8EAC-4641-B43A-DDF4BE60CECF}">
      <dsp:nvSpPr>
        <dsp:cNvPr id="0" name=""/>
        <dsp:cNvSpPr/>
      </dsp:nvSpPr>
      <dsp:spPr>
        <a:xfrm>
          <a:off x="9352042"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title</a:t>
          </a:r>
        </a:p>
      </dsp:txBody>
      <dsp:txXfrm>
        <a:off x="9367104" y="3101025"/>
        <a:ext cx="779726" cy="4841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D0CDA-1788-FA4F-85BA-A8B4117EDB87}">
      <dsp:nvSpPr>
        <dsp:cNvPr id="0" name=""/>
        <dsp:cNvSpPr/>
      </dsp:nvSpPr>
      <dsp:spPr>
        <a:xfrm>
          <a:off x="821" y="0"/>
          <a:ext cx="3327201" cy="367667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89000">
            <a:lnSpc>
              <a:spcPct val="90000"/>
            </a:lnSpc>
            <a:spcBef>
              <a:spcPct val="0"/>
            </a:spcBef>
            <a:spcAft>
              <a:spcPct val="35000"/>
            </a:spcAft>
            <a:buNone/>
          </a:pPr>
          <a:r>
            <a:rPr lang="en-US" sz="2000" kern="1200"/>
            <a:t>Interchangeable having the same value with other tokens of the same class</a:t>
          </a:r>
        </a:p>
        <a:p>
          <a:pPr marL="171450" lvl="1" indent="-171450" algn="l" defTabSz="711200">
            <a:lnSpc>
              <a:spcPct val="90000"/>
            </a:lnSpc>
            <a:spcBef>
              <a:spcPct val="0"/>
            </a:spcBef>
            <a:spcAft>
              <a:spcPct val="15000"/>
            </a:spcAft>
            <a:buChar char="•"/>
          </a:pPr>
          <a:r>
            <a:rPr lang="en-US" sz="1600" kern="1200"/>
            <a:t>Physical money</a:t>
          </a:r>
        </a:p>
        <a:p>
          <a:pPr marL="171450" lvl="1" indent="-171450" algn="l" defTabSz="711200">
            <a:lnSpc>
              <a:spcPct val="90000"/>
            </a:lnSpc>
            <a:spcBef>
              <a:spcPct val="0"/>
            </a:spcBef>
            <a:spcAft>
              <a:spcPct val="15000"/>
            </a:spcAft>
            <a:buChar char="•"/>
          </a:pPr>
          <a:r>
            <a:rPr lang="en-US" sz="1600" kern="1200"/>
            <a:t>Loyalty points</a:t>
          </a:r>
        </a:p>
      </dsp:txBody>
      <dsp:txXfrm>
        <a:off x="821" y="1470668"/>
        <a:ext cx="3327201" cy="2206002"/>
      </dsp:txXfrm>
    </dsp:sp>
    <dsp:sp modelId="{F5A8E73D-CCDE-864F-A956-D35E215F973B}">
      <dsp:nvSpPr>
        <dsp:cNvPr id="0" name=""/>
        <dsp:cNvSpPr/>
      </dsp:nvSpPr>
      <dsp:spPr>
        <a:xfrm>
          <a:off x="821" y="303641"/>
          <a:ext cx="3327201" cy="8390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200" i="1" kern="1200" smtClean="0">
                      <a:latin typeface="Cambria Math" panose="02040503050406030204" pitchFamily="18" charset="0"/>
                      <a:ea typeface="Cambria Math" panose="02040503050406030204" pitchFamily="18" charset="0"/>
                    </a:rPr>
                  </m:ctrlPr>
                </m:sSubPr>
                <m:e>
                  <m:r>
                    <a:rPr lang="en-US" sz="3200" kern="1200" smtClean="0">
                      <a:latin typeface="Cambria Math" panose="02040503050406030204" pitchFamily="18" charset="0"/>
                    </a:rPr>
                    <m:t> </m:t>
                  </m:r>
                  <m:r>
                    <a:rPr lang="en-US" sz="3200" i="1" kern="1200" smtClean="0">
                      <a:latin typeface="Cambria Math" panose="02040503050406030204" pitchFamily="18" charset="0"/>
                      <a:ea typeface="Cambria Math" panose="02040503050406030204" pitchFamily="18" charset="0"/>
                    </a:rPr>
                    <m:t>𝜏</m:t>
                  </m:r>
                </m:e>
                <m:sub>
                  <m:r>
                    <m:rPr>
                      <m:sty m:val="p"/>
                    </m:rPr>
                    <a:rPr lang="el-GR" sz="3200" i="1" kern="1200" smtClean="0">
                      <a:latin typeface="Cambria Math" panose="02040503050406030204" pitchFamily="18" charset="0"/>
                      <a:ea typeface="Cambria Math" panose="02040503050406030204" pitchFamily="18" charset="0"/>
                    </a:rPr>
                    <m:t>Ϝ</m:t>
                  </m:r>
                </m:sub>
              </m:sSub>
            </m:oMath>
          </a14:m>
          <a:r>
            <a:rPr lang="en-US" sz="3000" kern="1200" dirty="0"/>
            <a:t> - Fungible</a:t>
          </a:r>
        </a:p>
      </dsp:txBody>
      <dsp:txXfrm>
        <a:off x="821" y="303641"/>
        <a:ext cx="3327201" cy="839089"/>
      </dsp:txXfrm>
    </dsp:sp>
    <dsp:sp modelId="{697BFB2E-AD8D-EE49-A5E8-2647E13B17A3}">
      <dsp:nvSpPr>
        <dsp:cNvPr id="0" name=""/>
        <dsp:cNvSpPr/>
      </dsp:nvSpPr>
      <dsp:spPr>
        <a:xfrm>
          <a:off x="3594199" y="0"/>
          <a:ext cx="3327201" cy="367667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89000">
            <a:lnSpc>
              <a:spcPct val="90000"/>
            </a:lnSpc>
            <a:spcBef>
              <a:spcPct val="0"/>
            </a:spcBef>
            <a:spcAft>
              <a:spcPct val="35000"/>
            </a:spcAft>
            <a:buNone/>
          </a:pPr>
          <a:r>
            <a:rPr lang="en-US" sz="2000" kern="1200"/>
            <a:t>Different values and should not be interchangeable.</a:t>
          </a:r>
        </a:p>
        <a:p>
          <a:pPr marL="171450" lvl="1" indent="-171450" algn="l" defTabSz="711200">
            <a:lnSpc>
              <a:spcPct val="90000"/>
            </a:lnSpc>
            <a:spcBef>
              <a:spcPct val="0"/>
            </a:spcBef>
            <a:spcAft>
              <a:spcPct val="15000"/>
            </a:spcAft>
            <a:buChar char="•"/>
          </a:pPr>
          <a:r>
            <a:rPr lang="en-US" sz="1600" kern="1200"/>
            <a:t>Property title</a:t>
          </a:r>
        </a:p>
        <a:p>
          <a:pPr marL="171450" lvl="1" indent="-171450" algn="l" defTabSz="711200">
            <a:lnSpc>
              <a:spcPct val="90000"/>
            </a:lnSpc>
            <a:spcBef>
              <a:spcPct val="0"/>
            </a:spcBef>
            <a:spcAft>
              <a:spcPct val="15000"/>
            </a:spcAft>
            <a:buChar char="•"/>
          </a:pPr>
          <a:r>
            <a:rPr lang="en-US" sz="1600" kern="1200"/>
            <a:t>Art token</a:t>
          </a:r>
        </a:p>
      </dsp:txBody>
      <dsp:txXfrm>
        <a:off x="3594199" y="1470668"/>
        <a:ext cx="3327201" cy="2206002"/>
      </dsp:txXfrm>
    </dsp:sp>
    <dsp:sp modelId="{4759CB34-353D-DA4B-B976-AF36E9426670}">
      <dsp:nvSpPr>
        <dsp:cNvPr id="0" name=""/>
        <dsp:cNvSpPr/>
      </dsp:nvSpPr>
      <dsp:spPr>
        <a:xfrm>
          <a:off x="3594199" y="146662"/>
          <a:ext cx="3327201" cy="117734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333500">
            <a:lnSpc>
              <a:spcPct val="90000"/>
            </a:lnSpc>
            <a:spcBef>
              <a:spcPct val="0"/>
            </a:spcBef>
            <a:spcAft>
              <a:spcPct val="35000"/>
            </a:spcAft>
            <a:buNone/>
          </a:pPr>
          <a14:m xmlns:a14="http://schemas.microsoft.com/office/drawing/2010/main">
            <m:oMath xmlns:m="http://schemas.openxmlformats.org/officeDocument/2006/math">
              <m:sSub>
                <m:sSubPr>
                  <m:ctrlPr>
                    <a:rPr lang="en-US" sz="3000" i="1" kern="1200" smtClean="0">
                      <a:latin typeface="Cambria Math" panose="02040503050406030204" pitchFamily="18" charset="0"/>
                    </a:rPr>
                  </m:ctrlPr>
                </m:sSubPr>
                <m:e>
                  <m:r>
                    <a:rPr lang="en-US" sz="3000" i="1" kern="1200" smtClean="0">
                      <a:latin typeface="Cambria Math" panose="02040503050406030204" pitchFamily="18" charset="0"/>
                      <a:ea typeface="Cambria Math" panose="02040503050406030204" pitchFamily="18" charset="0"/>
                    </a:rPr>
                    <m:t>𝜏</m:t>
                  </m:r>
                </m:e>
                <m:sub>
                  <m:r>
                    <m:rPr>
                      <m:sty m:val="p"/>
                    </m:rPr>
                    <a:rPr lang="el-GR" sz="3000" i="1" kern="1200" smtClean="0">
                      <a:latin typeface="Cambria Math" panose="02040503050406030204" pitchFamily="18" charset="0"/>
                      <a:ea typeface="Cambria Math" panose="02040503050406030204" pitchFamily="18" charset="0"/>
                    </a:rPr>
                    <m:t>Ν</m:t>
                  </m:r>
                </m:sub>
              </m:sSub>
            </m:oMath>
          </a14:m>
          <a:r>
            <a:rPr lang="en-US" sz="3000" kern="1200" dirty="0"/>
            <a:t>- Non-fungible</a:t>
          </a:r>
        </a:p>
      </dsp:txBody>
      <dsp:txXfrm>
        <a:off x="3594199" y="146662"/>
        <a:ext cx="3327201" cy="1177343"/>
      </dsp:txXfrm>
    </dsp:sp>
    <dsp:sp modelId="{682F3279-FED3-6A41-A761-4E233B66EFCB}">
      <dsp:nvSpPr>
        <dsp:cNvPr id="0" name=""/>
        <dsp:cNvSpPr/>
      </dsp:nvSpPr>
      <dsp:spPr>
        <a:xfrm>
          <a:off x="7188398" y="0"/>
          <a:ext cx="3327201" cy="367667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00100">
            <a:lnSpc>
              <a:spcPct val="90000"/>
            </a:lnSpc>
            <a:spcBef>
              <a:spcPct val="0"/>
            </a:spcBef>
            <a:spcAft>
              <a:spcPct val="35000"/>
            </a:spcAft>
            <a:buNone/>
          </a:pPr>
          <a:r>
            <a:rPr lang="en-US" sz="1800" kern="1200" dirty="0"/>
            <a:t>- Theater ticket – non-fungible base – Play name, show date + classes of non-fungible tokens for theater sections.</a:t>
          </a:r>
        </a:p>
        <a:p>
          <a:pPr marL="0" lvl="0" indent="0" algn="l" defTabSz="800100">
            <a:lnSpc>
              <a:spcPct val="90000"/>
            </a:lnSpc>
            <a:spcBef>
              <a:spcPct val="0"/>
            </a:spcBef>
            <a:spcAft>
              <a:spcPct val="35000"/>
            </a:spcAft>
            <a:buNone/>
          </a:pPr>
          <a:r>
            <a:rPr lang="en-US" sz="1800" kern="1200" dirty="0"/>
            <a:t>- Artifact  group of tokens owned by other tokens and represent them as a single token. </a:t>
          </a:r>
        </a:p>
      </dsp:txBody>
      <dsp:txXfrm>
        <a:off x="7188398" y="1470668"/>
        <a:ext cx="3327201" cy="2206002"/>
      </dsp:txXfrm>
    </dsp:sp>
    <dsp:sp modelId="{07E383F6-F3BF-7742-8CDA-937392B66C68}">
      <dsp:nvSpPr>
        <dsp:cNvPr id="0" name=""/>
        <dsp:cNvSpPr/>
      </dsp:nvSpPr>
      <dsp:spPr>
        <a:xfrm>
          <a:off x="7187576" y="64003"/>
          <a:ext cx="3327201" cy="13426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endParaRPr lang="en-US" sz="2800" kern="1200" dirty="0"/>
        </a:p>
      </dsp:txBody>
      <dsp:txXfrm>
        <a:off x="7187576" y="64003"/>
        <a:ext cx="3327201" cy="134266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DA4B86-FD0E-A24B-B40C-F8EB5D8C50D7}">
      <dsp:nvSpPr>
        <dsp:cNvPr id="0" name=""/>
        <dsp:cNvSpPr/>
      </dsp:nvSpPr>
      <dsp:spPr>
        <a:xfrm>
          <a:off x="2415854" y="882710"/>
          <a:ext cx="345318" cy="164340"/>
        </a:xfrm>
        <a:custGeom>
          <a:avLst/>
          <a:gdLst/>
          <a:ahLst/>
          <a:cxnLst/>
          <a:rect l="0" t="0" r="0" b="0"/>
          <a:pathLst>
            <a:path>
              <a:moveTo>
                <a:pt x="0" y="0"/>
              </a:moveTo>
              <a:lnTo>
                <a:pt x="0" y="111992"/>
              </a:lnTo>
              <a:lnTo>
                <a:pt x="345318" y="111992"/>
              </a:lnTo>
              <a:lnTo>
                <a:pt x="345318"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8C9CAF-5D5C-F144-A8C8-D252B7EE40F3}">
      <dsp:nvSpPr>
        <dsp:cNvPr id="0" name=""/>
        <dsp:cNvSpPr/>
      </dsp:nvSpPr>
      <dsp:spPr>
        <a:xfrm>
          <a:off x="2070536" y="882710"/>
          <a:ext cx="345318" cy="164340"/>
        </a:xfrm>
        <a:custGeom>
          <a:avLst/>
          <a:gdLst/>
          <a:ahLst/>
          <a:cxnLst/>
          <a:rect l="0" t="0" r="0" b="0"/>
          <a:pathLst>
            <a:path>
              <a:moveTo>
                <a:pt x="345318" y="0"/>
              </a:moveTo>
              <a:lnTo>
                <a:pt x="345318" y="111992"/>
              </a:lnTo>
              <a:lnTo>
                <a:pt x="0" y="111992"/>
              </a:lnTo>
              <a:lnTo>
                <a:pt x="0"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305EBA-EB73-9F4B-99A8-E75702235DBE}">
      <dsp:nvSpPr>
        <dsp:cNvPr id="0" name=""/>
        <dsp:cNvSpPr/>
      </dsp:nvSpPr>
      <dsp:spPr>
        <a:xfrm>
          <a:off x="1725217" y="359553"/>
          <a:ext cx="690636" cy="164340"/>
        </a:xfrm>
        <a:custGeom>
          <a:avLst/>
          <a:gdLst/>
          <a:ahLst/>
          <a:cxnLst/>
          <a:rect l="0" t="0" r="0" b="0"/>
          <a:pathLst>
            <a:path>
              <a:moveTo>
                <a:pt x="0" y="0"/>
              </a:moveTo>
              <a:lnTo>
                <a:pt x="0" y="111992"/>
              </a:lnTo>
              <a:lnTo>
                <a:pt x="690636" y="111992"/>
              </a:lnTo>
              <a:lnTo>
                <a:pt x="690636" y="1643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AB150D-98F3-9845-9295-C97F7C1369CC}">
      <dsp:nvSpPr>
        <dsp:cNvPr id="0" name=""/>
        <dsp:cNvSpPr/>
      </dsp:nvSpPr>
      <dsp:spPr>
        <a:xfrm>
          <a:off x="1034581" y="882710"/>
          <a:ext cx="345318" cy="164340"/>
        </a:xfrm>
        <a:custGeom>
          <a:avLst/>
          <a:gdLst/>
          <a:ahLst/>
          <a:cxnLst/>
          <a:rect l="0" t="0" r="0" b="0"/>
          <a:pathLst>
            <a:path>
              <a:moveTo>
                <a:pt x="0" y="0"/>
              </a:moveTo>
              <a:lnTo>
                <a:pt x="0" y="111992"/>
              </a:lnTo>
              <a:lnTo>
                <a:pt x="345318" y="111992"/>
              </a:lnTo>
              <a:lnTo>
                <a:pt x="345318"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1CED46-ACCD-AA42-814A-053A04E98FAC}">
      <dsp:nvSpPr>
        <dsp:cNvPr id="0" name=""/>
        <dsp:cNvSpPr/>
      </dsp:nvSpPr>
      <dsp:spPr>
        <a:xfrm>
          <a:off x="689263" y="882710"/>
          <a:ext cx="345318" cy="164340"/>
        </a:xfrm>
        <a:custGeom>
          <a:avLst/>
          <a:gdLst/>
          <a:ahLst/>
          <a:cxnLst/>
          <a:rect l="0" t="0" r="0" b="0"/>
          <a:pathLst>
            <a:path>
              <a:moveTo>
                <a:pt x="345318" y="0"/>
              </a:moveTo>
              <a:lnTo>
                <a:pt x="345318" y="111992"/>
              </a:lnTo>
              <a:lnTo>
                <a:pt x="0" y="111992"/>
              </a:lnTo>
              <a:lnTo>
                <a:pt x="0"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8B00EF-65A5-BD43-9B69-71F6ED390272}">
      <dsp:nvSpPr>
        <dsp:cNvPr id="0" name=""/>
        <dsp:cNvSpPr/>
      </dsp:nvSpPr>
      <dsp:spPr>
        <a:xfrm>
          <a:off x="1034581" y="359553"/>
          <a:ext cx="690636" cy="164340"/>
        </a:xfrm>
        <a:custGeom>
          <a:avLst/>
          <a:gdLst/>
          <a:ahLst/>
          <a:cxnLst/>
          <a:rect l="0" t="0" r="0" b="0"/>
          <a:pathLst>
            <a:path>
              <a:moveTo>
                <a:pt x="690636" y="0"/>
              </a:moveTo>
              <a:lnTo>
                <a:pt x="690636" y="111992"/>
              </a:lnTo>
              <a:lnTo>
                <a:pt x="0" y="111992"/>
              </a:lnTo>
              <a:lnTo>
                <a:pt x="0" y="1643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A04958-8391-ED4E-AC28-BEABC50ED0F6}">
      <dsp:nvSpPr>
        <dsp:cNvPr id="0" name=""/>
        <dsp:cNvSpPr/>
      </dsp:nvSpPr>
      <dsp:spPr>
        <a:xfrm>
          <a:off x="1442684" y="736"/>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95E3F2-7A9D-2D4C-842C-6C313559712D}">
      <dsp:nvSpPr>
        <dsp:cNvPr id="0" name=""/>
        <dsp:cNvSpPr/>
      </dsp:nvSpPr>
      <dsp:spPr>
        <a:xfrm>
          <a:off x="1505470" y="60382"/>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200" i="1" kern="1200" smtClean="0">
                    <a:latin typeface="Cambria Math" panose="02040503050406030204" pitchFamily="18" charset="0"/>
                    <a:ea typeface="Cambria Math" panose="02040503050406030204" pitchFamily="18" charset="0"/>
                  </a:rPr>
                  <m:t>𝜏</m:t>
                </m:r>
              </m:oMath>
            </m:oMathPara>
          </a14:m>
          <a:endParaRPr lang="en-US" sz="1200" kern="1200" dirty="0"/>
        </a:p>
      </dsp:txBody>
      <dsp:txXfrm>
        <a:off x="1515979" y="70891"/>
        <a:ext cx="544047" cy="337798"/>
      </dsp:txXfrm>
    </dsp:sp>
    <dsp:sp modelId="{24A2C43E-629D-A345-A353-2731F1B435F7}">
      <dsp:nvSpPr>
        <dsp:cNvPr id="0" name=""/>
        <dsp:cNvSpPr/>
      </dsp:nvSpPr>
      <dsp:spPr>
        <a:xfrm>
          <a:off x="752048" y="523893"/>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4CEF05-BAE2-2341-B905-D5316CE6172E}">
      <dsp:nvSpPr>
        <dsp:cNvPr id="0" name=""/>
        <dsp:cNvSpPr/>
      </dsp:nvSpPr>
      <dsp:spPr>
        <a:xfrm>
          <a:off x="814833" y="583538"/>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200" i="1" kern="1200" smtClean="0">
                        <a:latin typeface="Cambria Math" panose="02040503050406030204" pitchFamily="18" charset="0"/>
                      </a:rPr>
                    </m:ctrlPr>
                  </m:sSubPr>
                  <m:e>
                    <m:r>
                      <a:rPr lang="en-US" sz="1200" i="1" kern="1200" smtClean="0">
                        <a:latin typeface="Cambria Math" panose="02040503050406030204" pitchFamily="18" charset="0"/>
                        <a:ea typeface="Cambria Math" panose="02040503050406030204" pitchFamily="18" charset="0"/>
                      </a:rPr>
                      <m:t>𝜏</m:t>
                    </m:r>
                  </m:e>
                  <m:sub>
                    <m:r>
                      <m:rPr>
                        <m:sty m:val="p"/>
                      </m:rPr>
                      <a:rPr lang="el-GR" sz="1200" i="1" kern="1200" smtClean="0">
                        <a:latin typeface="Cambria Math" panose="02040503050406030204" pitchFamily="18" charset="0"/>
                        <a:ea typeface="Cambria Math" panose="02040503050406030204" pitchFamily="18" charset="0"/>
                      </a:rPr>
                      <m:t>Ϝ</m:t>
                    </m:r>
                  </m:sub>
                </m:sSub>
              </m:oMath>
            </m:oMathPara>
          </a14:m>
          <a:endParaRPr lang="en-US" sz="1200" kern="1200" dirty="0"/>
        </a:p>
      </dsp:txBody>
      <dsp:txXfrm>
        <a:off x="825342" y="594047"/>
        <a:ext cx="544047" cy="337798"/>
      </dsp:txXfrm>
    </dsp:sp>
    <dsp:sp modelId="{CCCFFB02-7E32-024E-84D2-F698F1A7D9A3}">
      <dsp:nvSpPr>
        <dsp:cNvPr id="0" name=""/>
        <dsp:cNvSpPr/>
      </dsp:nvSpPr>
      <dsp:spPr>
        <a:xfrm>
          <a:off x="406730"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793D31-41F4-8D41-9610-F60D714BBD60}">
      <dsp:nvSpPr>
        <dsp:cNvPr id="0" name=""/>
        <dsp:cNvSpPr/>
      </dsp:nvSpPr>
      <dsp:spPr>
        <a:xfrm>
          <a:off x="469515"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200" i="1" kern="1200" dirty="0" smtClean="0">
                    <a:latin typeface="Cambria Math" panose="02040503050406030204" pitchFamily="18" charset="0"/>
                  </a:rPr>
                  <m:t>𝑑</m:t>
                </m:r>
              </m:oMath>
            </m:oMathPara>
          </a14:m>
          <a:endParaRPr lang="en-US" sz="1200" kern="1200" dirty="0"/>
        </a:p>
      </dsp:txBody>
      <dsp:txXfrm>
        <a:off x="480024" y="1117204"/>
        <a:ext cx="544047" cy="337798"/>
      </dsp:txXfrm>
    </dsp:sp>
    <dsp:sp modelId="{A9AFAE91-E8D8-3D44-B4D2-41674D5B35A7}">
      <dsp:nvSpPr>
        <dsp:cNvPr id="0" name=""/>
        <dsp:cNvSpPr/>
      </dsp:nvSpPr>
      <dsp:spPr>
        <a:xfrm>
          <a:off x="1097366"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C30694-52DC-C947-8ABF-186E6A5FD3EF}">
      <dsp:nvSpPr>
        <dsp:cNvPr id="0" name=""/>
        <dsp:cNvSpPr/>
      </dsp:nvSpPr>
      <dsp:spPr>
        <a:xfrm>
          <a:off x="1160152"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dirty="0"/>
            <a:t>~</a:t>
          </a: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endParaRPr lang="en-US" sz="1200" i="1" kern="1200" dirty="0"/>
        </a:p>
      </dsp:txBody>
      <dsp:txXfrm>
        <a:off x="1170661" y="1117204"/>
        <a:ext cx="544047" cy="337798"/>
      </dsp:txXfrm>
    </dsp:sp>
    <dsp:sp modelId="{7CBF69B0-7CDC-B243-9473-E2BB93287CFC}">
      <dsp:nvSpPr>
        <dsp:cNvPr id="0" name=""/>
        <dsp:cNvSpPr/>
      </dsp:nvSpPr>
      <dsp:spPr>
        <a:xfrm>
          <a:off x="2133321" y="523893"/>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6C1E66-DF80-104E-A2F4-0A8BD4E72F40}">
      <dsp:nvSpPr>
        <dsp:cNvPr id="0" name=""/>
        <dsp:cNvSpPr/>
      </dsp:nvSpPr>
      <dsp:spPr>
        <a:xfrm>
          <a:off x="2196106" y="583538"/>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200" i="1" kern="1200" smtClean="0">
                        <a:latin typeface="Cambria Math" panose="02040503050406030204" pitchFamily="18" charset="0"/>
                      </a:rPr>
                    </m:ctrlPr>
                  </m:sSubPr>
                  <m:e>
                    <m:r>
                      <a:rPr lang="en-US" sz="1200" i="1" kern="1200" smtClean="0">
                        <a:latin typeface="Cambria Math" panose="02040503050406030204" pitchFamily="18" charset="0"/>
                        <a:ea typeface="Cambria Math" panose="02040503050406030204" pitchFamily="18" charset="0"/>
                      </a:rPr>
                      <m:t>𝜏</m:t>
                    </m:r>
                  </m:e>
                  <m:sub>
                    <m:r>
                      <m:rPr>
                        <m:sty m:val="p"/>
                      </m:rPr>
                      <a:rPr lang="el-GR" sz="1200" i="1" kern="1200" smtClean="0">
                        <a:latin typeface="Cambria Math" panose="02040503050406030204" pitchFamily="18" charset="0"/>
                        <a:ea typeface="Cambria Math" panose="02040503050406030204" pitchFamily="18" charset="0"/>
                      </a:rPr>
                      <m:t>Ν</m:t>
                    </m:r>
                  </m:sub>
                </m:sSub>
              </m:oMath>
            </m:oMathPara>
          </a14:m>
          <a:endParaRPr lang="en-US" sz="1200" kern="1200" dirty="0"/>
        </a:p>
      </dsp:txBody>
      <dsp:txXfrm>
        <a:off x="2206615" y="594047"/>
        <a:ext cx="544047" cy="337798"/>
      </dsp:txXfrm>
    </dsp:sp>
    <dsp:sp modelId="{B6EAC4D7-0598-4343-AB68-1F8FCE202A60}">
      <dsp:nvSpPr>
        <dsp:cNvPr id="0" name=""/>
        <dsp:cNvSpPr/>
      </dsp:nvSpPr>
      <dsp:spPr>
        <a:xfrm>
          <a:off x="1788003"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2610A2-3EDE-704D-9AB5-CCA4CC880E5D}">
      <dsp:nvSpPr>
        <dsp:cNvPr id="0" name=""/>
        <dsp:cNvSpPr/>
      </dsp:nvSpPr>
      <dsp:spPr>
        <a:xfrm>
          <a:off x="1850788"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200" b="0" i="1" kern="1200" smtClean="0">
                    <a:latin typeface="Cambria Math" panose="02040503050406030204" pitchFamily="18" charset="0"/>
                  </a:rPr>
                  <m:t>𝑑</m:t>
                </m:r>
              </m:oMath>
            </m:oMathPara>
          </a14:m>
          <a:endParaRPr lang="en-US" sz="1200" kern="1200"/>
        </a:p>
      </dsp:txBody>
      <dsp:txXfrm>
        <a:off x="1861297" y="1117204"/>
        <a:ext cx="544047" cy="337798"/>
      </dsp:txXfrm>
    </dsp:sp>
    <dsp:sp modelId="{B87F910A-E1B5-084C-A8CB-71B60707BC8D}">
      <dsp:nvSpPr>
        <dsp:cNvPr id="0" name=""/>
        <dsp:cNvSpPr/>
      </dsp:nvSpPr>
      <dsp:spPr>
        <a:xfrm>
          <a:off x="2478639"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F3D417-4361-664E-9CAC-F7394D089421}">
      <dsp:nvSpPr>
        <dsp:cNvPr id="0" name=""/>
        <dsp:cNvSpPr/>
      </dsp:nvSpPr>
      <dsp:spPr>
        <a:xfrm>
          <a:off x="2541424"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dirty="0"/>
            <a:t>~</a:t>
          </a: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endParaRPr lang="en-US" sz="1200" i="1" kern="1200" dirty="0"/>
        </a:p>
      </dsp:txBody>
      <dsp:txXfrm>
        <a:off x="2551933" y="1117204"/>
        <a:ext cx="544047" cy="33779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991108" y="-341574"/>
          <a:ext cx="3568297" cy="3568297"/>
        </a:xfrm>
        <a:prstGeom prst="blockArc">
          <a:avLst>
            <a:gd name="adj1" fmla="val 18900000"/>
            <a:gd name="adj2" fmla="val 2700000"/>
            <a:gd name="adj3" fmla="val 605"/>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188214" y="239430"/>
          <a:ext cx="1896537" cy="2405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smtClean="0">
                  <a:latin typeface="Cambria Math" panose="02040503050406030204" pitchFamily="18" charset="0"/>
                </a:rPr>
                <m:t>𝑡</m:t>
              </m:r>
            </m:oMath>
          </a14:m>
          <a:r>
            <a:rPr lang="en-US" sz="1200" kern="1200"/>
            <a:t> - Transferable</a:t>
          </a:r>
        </a:p>
      </dsp:txBody>
      <dsp:txXfrm>
        <a:off x="188214" y="239430"/>
        <a:ext cx="1896537" cy="240554"/>
      </dsp:txXfrm>
    </dsp:sp>
    <dsp:sp modelId="{7BC825BC-8483-1642-B630-78D4C15E4137}">
      <dsp:nvSpPr>
        <dsp:cNvPr id="0" name=""/>
        <dsp:cNvSpPr/>
      </dsp:nvSpPr>
      <dsp:spPr>
        <a:xfrm>
          <a:off x="37867" y="209361"/>
          <a:ext cx="300693" cy="30069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71B63-A78A-DC47-8098-E6665CD707BD}">
      <dsp:nvSpPr>
        <dsp:cNvPr id="0" name=""/>
        <dsp:cNvSpPr/>
      </dsp:nvSpPr>
      <dsp:spPr>
        <a:xfrm>
          <a:off x="406058" y="600474"/>
          <a:ext cx="1678694" cy="240554"/>
        </a:xfrm>
        <a:prstGeom prst="rect">
          <a:avLst/>
        </a:prstGeom>
        <a:solidFill>
          <a:schemeClr val="accent4">
            <a:hueOff val="1633482"/>
            <a:satOff val="-6796"/>
            <a:lumOff val="16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r>
            <a:rPr lang="en-US" sz="1200" i="1" kern="1200" dirty="0"/>
            <a:t>~t </a:t>
          </a:r>
          <a:r>
            <a:rPr lang="en-US" sz="1200" kern="1200" dirty="0"/>
            <a:t>- Non-transferable</a:t>
          </a:r>
        </a:p>
      </dsp:txBody>
      <dsp:txXfrm>
        <a:off x="406058" y="600474"/>
        <a:ext cx="1678694" cy="240554"/>
      </dsp:txXfrm>
    </dsp:sp>
    <dsp:sp modelId="{B698D128-02A0-034C-8BC9-88836C4EBE50}">
      <dsp:nvSpPr>
        <dsp:cNvPr id="0" name=""/>
        <dsp:cNvSpPr/>
      </dsp:nvSpPr>
      <dsp:spPr>
        <a:xfrm>
          <a:off x="255711" y="570405"/>
          <a:ext cx="300693" cy="300693"/>
        </a:xfrm>
        <a:prstGeom prst="ellipse">
          <a:avLst/>
        </a:prstGeom>
        <a:solidFill>
          <a:schemeClr val="lt1">
            <a:hueOff val="0"/>
            <a:satOff val="0"/>
            <a:lumOff val="0"/>
            <a:alphaOff val="0"/>
          </a:schemeClr>
        </a:solidFill>
        <a:ln w="12700" cap="flat" cmpd="sng" algn="ctr">
          <a:solidFill>
            <a:schemeClr val="accent4">
              <a:hueOff val="1633482"/>
              <a:satOff val="-6796"/>
              <a:lumOff val="16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74DF9F-D583-534C-97B7-6F872E87AE57}">
      <dsp:nvSpPr>
        <dsp:cNvPr id="0" name=""/>
        <dsp:cNvSpPr/>
      </dsp:nvSpPr>
      <dsp:spPr>
        <a:xfrm>
          <a:off x="525435" y="961253"/>
          <a:ext cx="1559316" cy="240554"/>
        </a:xfrm>
        <a:prstGeom prst="rect">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r>
            <a:rPr lang="en-US" sz="1200" kern="1200"/>
            <a:t> - Sub-dividable </a:t>
          </a:r>
        </a:p>
      </dsp:txBody>
      <dsp:txXfrm>
        <a:off x="525435" y="961253"/>
        <a:ext cx="1559316" cy="240554"/>
      </dsp:txXfrm>
    </dsp:sp>
    <dsp:sp modelId="{3C8A1BB7-0C64-4A4A-91B2-56E5F6AADBF3}">
      <dsp:nvSpPr>
        <dsp:cNvPr id="0" name=""/>
        <dsp:cNvSpPr/>
      </dsp:nvSpPr>
      <dsp:spPr>
        <a:xfrm>
          <a:off x="375088" y="931184"/>
          <a:ext cx="300693" cy="300693"/>
        </a:xfrm>
        <a:prstGeom prst="ellipse">
          <a:avLst/>
        </a:prstGeom>
        <a:solidFill>
          <a:schemeClr val="lt1">
            <a:hueOff val="0"/>
            <a:satOff val="0"/>
            <a:lumOff val="0"/>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C9260-C621-994D-BFDE-A459CC401B86}">
      <dsp:nvSpPr>
        <dsp:cNvPr id="0" name=""/>
        <dsp:cNvSpPr/>
      </dsp:nvSpPr>
      <dsp:spPr>
        <a:xfrm>
          <a:off x="563551" y="1322297"/>
          <a:ext cx="1521200" cy="24055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𝑠</m:t>
              </m:r>
            </m:oMath>
          </a14:m>
          <a:r>
            <a:rPr lang="en-US" sz="1200" kern="1200"/>
            <a:t> - Singleton</a:t>
          </a:r>
        </a:p>
      </dsp:txBody>
      <dsp:txXfrm>
        <a:off x="563551" y="1322297"/>
        <a:ext cx="1521200" cy="240554"/>
      </dsp:txXfrm>
    </dsp:sp>
    <dsp:sp modelId="{1E14E220-4FB7-BC4F-9F02-44CC32FCC099}">
      <dsp:nvSpPr>
        <dsp:cNvPr id="0" name=""/>
        <dsp:cNvSpPr/>
      </dsp:nvSpPr>
      <dsp:spPr>
        <a:xfrm>
          <a:off x="413204" y="1292227"/>
          <a:ext cx="300693" cy="300693"/>
        </a:xfrm>
        <a:prstGeom prst="ellipse">
          <a:avLst/>
        </a:prstGeom>
        <a:solidFill>
          <a:schemeClr val="lt1">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85A536-5A96-5840-AAE2-FBACA0F81732}">
      <dsp:nvSpPr>
        <dsp:cNvPr id="0" name=""/>
        <dsp:cNvSpPr/>
      </dsp:nvSpPr>
      <dsp:spPr>
        <a:xfrm>
          <a:off x="525435" y="1683340"/>
          <a:ext cx="1559316" cy="240554"/>
        </a:xfrm>
        <a:prstGeom prst="rect">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𝑚</m:t>
              </m:r>
            </m:oMath>
          </a14:m>
          <a:r>
            <a:rPr lang="en-US" sz="1200" kern="1200"/>
            <a:t> - Mint-able</a:t>
          </a:r>
        </a:p>
      </dsp:txBody>
      <dsp:txXfrm>
        <a:off x="525435" y="1683340"/>
        <a:ext cx="1559316" cy="240554"/>
      </dsp:txXfrm>
    </dsp:sp>
    <dsp:sp modelId="{A0E5CF66-5DF3-0345-A57F-405CC751B73E}">
      <dsp:nvSpPr>
        <dsp:cNvPr id="0" name=""/>
        <dsp:cNvSpPr/>
      </dsp:nvSpPr>
      <dsp:spPr>
        <a:xfrm>
          <a:off x="375088" y="1653271"/>
          <a:ext cx="300693" cy="300693"/>
        </a:xfrm>
        <a:prstGeom prst="ellipse">
          <a:avLst/>
        </a:prstGeom>
        <a:solidFill>
          <a:schemeClr val="lt1">
            <a:hueOff val="0"/>
            <a:satOff val="0"/>
            <a:lumOff val="0"/>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2A40E5-9DCF-4343-B955-9B4412D42632}">
      <dsp:nvSpPr>
        <dsp:cNvPr id="0" name=""/>
        <dsp:cNvSpPr/>
      </dsp:nvSpPr>
      <dsp:spPr>
        <a:xfrm>
          <a:off x="406058" y="2044119"/>
          <a:ext cx="1678694" cy="240554"/>
        </a:xfrm>
        <a:prstGeom prst="rect">
          <a:avLst/>
        </a:prstGeom>
        <a:solidFill>
          <a:schemeClr val="accent4">
            <a:hueOff val="8167408"/>
            <a:satOff val="-33981"/>
            <a:lumOff val="8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𝑟</m:t>
              </m:r>
            </m:oMath>
          </a14:m>
          <a:r>
            <a:rPr lang="en-US" sz="1200" kern="1200"/>
            <a:t> - Role Support</a:t>
          </a:r>
        </a:p>
      </dsp:txBody>
      <dsp:txXfrm>
        <a:off x="406058" y="2044119"/>
        <a:ext cx="1678694" cy="240554"/>
      </dsp:txXfrm>
    </dsp:sp>
    <dsp:sp modelId="{2746489E-DA0E-C041-A4F5-59FCC7C4D61E}">
      <dsp:nvSpPr>
        <dsp:cNvPr id="0" name=""/>
        <dsp:cNvSpPr/>
      </dsp:nvSpPr>
      <dsp:spPr>
        <a:xfrm>
          <a:off x="255711" y="2014050"/>
          <a:ext cx="300693" cy="300693"/>
        </a:xfrm>
        <a:prstGeom prst="ellipse">
          <a:avLst/>
        </a:prstGeom>
        <a:solidFill>
          <a:schemeClr val="lt1">
            <a:hueOff val="0"/>
            <a:satOff val="0"/>
            <a:lumOff val="0"/>
            <a:alphaOff val="0"/>
          </a:schemeClr>
        </a:solidFill>
        <a:ln w="12700" cap="flat" cmpd="sng" algn="ctr">
          <a:solidFill>
            <a:schemeClr val="accent4">
              <a:hueOff val="8167408"/>
              <a:satOff val="-33981"/>
              <a:lumOff val="80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48E835-B77F-BE4C-8855-B666C810050D}">
      <dsp:nvSpPr>
        <dsp:cNvPr id="0" name=""/>
        <dsp:cNvSpPr/>
      </dsp:nvSpPr>
      <dsp:spPr>
        <a:xfrm>
          <a:off x="188214" y="2405163"/>
          <a:ext cx="1896537" cy="24055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𝑏</m:t>
              </m:r>
            </m:oMath>
          </a14:m>
          <a:r>
            <a:rPr lang="en-US" sz="1200" kern="1200"/>
            <a:t> - Burnable</a:t>
          </a:r>
        </a:p>
      </dsp:txBody>
      <dsp:txXfrm>
        <a:off x="188214" y="2405163"/>
        <a:ext cx="1896537" cy="240554"/>
      </dsp:txXfrm>
    </dsp:sp>
    <dsp:sp modelId="{3E7A4FA8-B64A-794A-833A-2FC4BD5287E1}">
      <dsp:nvSpPr>
        <dsp:cNvPr id="0" name=""/>
        <dsp:cNvSpPr/>
      </dsp:nvSpPr>
      <dsp:spPr>
        <a:xfrm>
          <a:off x="37867" y="2375094"/>
          <a:ext cx="300693" cy="300693"/>
        </a:xfrm>
        <a:prstGeom prst="ellipse">
          <a:avLst/>
        </a:prstGeom>
        <a:solidFill>
          <a:schemeClr val="lt1">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236759" y="-188282"/>
          <a:ext cx="2672185" cy="2672185"/>
        </a:xfrm>
        <a:prstGeom prst="blockArc">
          <a:avLst>
            <a:gd name="adj1" fmla="val 18900000"/>
            <a:gd name="adj2" fmla="val 2700000"/>
            <a:gd name="adj3" fmla="val 808"/>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228813" y="309948"/>
          <a:ext cx="1333068" cy="3046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𝑆𝐶</m:t>
              </m:r>
            </m:oMath>
          </a14:m>
          <a:r>
            <a:rPr lang="en-US" sz="1000" kern="1200"/>
            <a:t> - Supply Control</a:t>
          </a:r>
        </a:p>
      </dsp:txBody>
      <dsp:txXfrm>
        <a:off x="228813" y="309948"/>
        <a:ext cx="1333068" cy="304633"/>
      </dsp:txXfrm>
    </dsp:sp>
    <dsp:sp modelId="{7BC825BC-8483-1642-B630-78D4C15E4137}">
      <dsp:nvSpPr>
        <dsp:cNvPr id="0" name=""/>
        <dsp:cNvSpPr/>
      </dsp:nvSpPr>
      <dsp:spPr>
        <a:xfrm>
          <a:off x="38417" y="271869"/>
          <a:ext cx="380791" cy="38079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56DDAB-C5BD-5E4A-B84E-D3139C53C2D9}">
      <dsp:nvSpPr>
        <dsp:cNvPr id="0" name=""/>
        <dsp:cNvSpPr/>
      </dsp:nvSpPr>
      <dsp:spPr>
        <a:xfrm>
          <a:off x="425742" y="779239"/>
          <a:ext cx="1158415" cy="30463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𝐹</m:t>
              </m:r>
            </m:oMath>
          </a14:m>
          <a:r>
            <a:rPr lang="en-US" sz="1000" kern="1200"/>
            <a:t> - Financeable</a:t>
          </a:r>
        </a:p>
      </dsp:txBody>
      <dsp:txXfrm>
        <a:off x="425742" y="779239"/>
        <a:ext cx="1158415" cy="304633"/>
      </dsp:txXfrm>
    </dsp:sp>
    <dsp:sp modelId="{F2C81A5D-E10C-8D41-88AB-3AE7D4523106}">
      <dsp:nvSpPr>
        <dsp:cNvPr id="0" name=""/>
        <dsp:cNvSpPr/>
      </dsp:nvSpPr>
      <dsp:spPr>
        <a:xfrm>
          <a:off x="213071" y="728899"/>
          <a:ext cx="380791" cy="380791"/>
        </a:xfrm>
        <a:prstGeom prst="ellipse">
          <a:avLst/>
        </a:prstGeom>
        <a:solidFill>
          <a:schemeClr val="lt1">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8E4B7F-C46E-6645-AC72-D3062AB309DC}">
      <dsp:nvSpPr>
        <dsp:cNvPr id="0" name=""/>
        <dsp:cNvSpPr/>
      </dsp:nvSpPr>
      <dsp:spPr>
        <a:xfrm>
          <a:off x="403467" y="1224007"/>
          <a:ext cx="1158415" cy="30463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𝐶</m:t>
              </m:r>
            </m:oMath>
          </a14:m>
          <a:r>
            <a:rPr lang="en-US" sz="1000" kern="1200"/>
            <a:t> – Custodial</a:t>
          </a:r>
        </a:p>
      </dsp:txBody>
      <dsp:txXfrm>
        <a:off x="403467" y="1224007"/>
        <a:ext cx="1158415" cy="304633"/>
      </dsp:txXfrm>
    </dsp:sp>
    <dsp:sp modelId="{50B736F2-4387-8B46-B4AA-C00EA73CECCB}">
      <dsp:nvSpPr>
        <dsp:cNvPr id="0" name=""/>
        <dsp:cNvSpPr/>
      </dsp:nvSpPr>
      <dsp:spPr>
        <a:xfrm>
          <a:off x="213071" y="1185928"/>
          <a:ext cx="380791" cy="380791"/>
        </a:xfrm>
        <a:prstGeom prst="ellipse">
          <a:avLst/>
        </a:prstGeom>
        <a:solidFill>
          <a:schemeClr val="lt1">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4D7DD9-019E-EB48-84DC-C23C6AC23101}">
      <dsp:nvSpPr>
        <dsp:cNvPr id="0" name=""/>
        <dsp:cNvSpPr/>
      </dsp:nvSpPr>
      <dsp:spPr>
        <a:xfrm>
          <a:off x="228813" y="1681037"/>
          <a:ext cx="1333068" cy="30463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𝑆𝑊</m:t>
              </m:r>
            </m:oMath>
          </a14:m>
          <a:r>
            <a:rPr lang="en-US" sz="1000" kern="1200"/>
            <a:t> - Swappable</a:t>
          </a:r>
        </a:p>
      </dsp:txBody>
      <dsp:txXfrm>
        <a:off x="228813" y="1681037"/>
        <a:ext cx="1333068" cy="304633"/>
      </dsp:txXfrm>
    </dsp:sp>
    <dsp:sp modelId="{B52F61EA-173F-2245-91D8-D79CE5E7B3AC}">
      <dsp:nvSpPr>
        <dsp:cNvPr id="0" name=""/>
        <dsp:cNvSpPr/>
      </dsp:nvSpPr>
      <dsp:spPr>
        <a:xfrm>
          <a:off x="38417" y="1642958"/>
          <a:ext cx="380791" cy="380791"/>
        </a:xfrm>
        <a:prstGeom prst="ellipse">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3CFC5-9DFE-E742-B14B-E7CF6E90D084}">
      <dsp:nvSpPr>
        <dsp:cNvPr id="0" name=""/>
        <dsp:cNvSpPr/>
      </dsp:nvSpPr>
      <dsp:spPr>
        <a:xfrm>
          <a:off x="3247399" y="591049"/>
          <a:ext cx="123282" cy="540092"/>
        </a:xfrm>
        <a:custGeom>
          <a:avLst/>
          <a:gdLst/>
          <a:ahLst/>
          <a:cxnLst/>
          <a:rect l="0" t="0" r="0" b="0"/>
          <a:pathLst>
            <a:path>
              <a:moveTo>
                <a:pt x="0" y="0"/>
              </a:moveTo>
              <a:lnTo>
                <a:pt x="0" y="540092"/>
              </a:lnTo>
              <a:lnTo>
                <a:pt x="123282" y="5400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24117" y="591049"/>
          <a:ext cx="123282" cy="748902"/>
        </a:xfrm>
        <a:custGeom>
          <a:avLst/>
          <a:gdLst/>
          <a:ahLst/>
          <a:cxnLst/>
          <a:rect l="0" t="0" r="0" b="0"/>
          <a:pathLst>
            <a:path>
              <a:moveTo>
                <a:pt x="123282" y="0"/>
              </a:moveTo>
              <a:lnTo>
                <a:pt x="123282" y="748902"/>
              </a:lnTo>
              <a:lnTo>
                <a:pt x="0" y="74890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589301" y="2675912"/>
          <a:ext cx="176117" cy="2207335"/>
        </a:xfrm>
        <a:custGeom>
          <a:avLst/>
          <a:gdLst/>
          <a:ahLst/>
          <a:cxnLst/>
          <a:rect l="0" t="0" r="0" b="0"/>
          <a:pathLst>
            <a:path>
              <a:moveTo>
                <a:pt x="0" y="0"/>
              </a:moveTo>
              <a:lnTo>
                <a:pt x="0" y="2207335"/>
              </a:lnTo>
              <a:lnTo>
                <a:pt x="176117" y="220733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589301" y="2675912"/>
          <a:ext cx="176117" cy="1373713"/>
        </a:xfrm>
        <a:custGeom>
          <a:avLst/>
          <a:gdLst/>
          <a:ahLst/>
          <a:cxnLst/>
          <a:rect l="0" t="0" r="0" b="0"/>
          <a:pathLst>
            <a:path>
              <a:moveTo>
                <a:pt x="0" y="0"/>
              </a:moveTo>
              <a:lnTo>
                <a:pt x="0" y="1373713"/>
              </a:lnTo>
              <a:lnTo>
                <a:pt x="176117" y="137371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589301" y="2675912"/>
          <a:ext cx="176117" cy="540092"/>
        </a:xfrm>
        <a:custGeom>
          <a:avLst/>
          <a:gdLst/>
          <a:ahLst/>
          <a:cxnLst/>
          <a:rect l="0" t="0" r="0" b="0"/>
          <a:pathLst>
            <a:path>
              <a:moveTo>
                <a:pt x="0" y="0"/>
              </a:moveTo>
              <a:lnTo>
                <a:pt x="0" y="540092"/>
              </a:lnTo>
              <a:lnTo>
                <a:pt x="176117" y="5400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47399" y="591049"/>
          <a:ext cx="811547" cy="1497805"/>
        </a:xfrm>
        <a:custGeom>
          <a:avLst/>
          <a:gdLst/>
          <a:ahLst/>
          <a:cxnLst/>
          <a:rect l="0" t="0" r="0" b="0"/>
          <a:pathLst>
            <a:path>
              <a:moveTo>
                <a:pt x="0" y="0"/>
              </a:moveTo>
              <a:lnTo>
                <a:pt x="0" y="1374523"/>
              </a:lnTo>
              <a:lnTo>
                <a:pt x="811547" y="1374523"/>
              </a:lnTo>
              <a:lnTo>
                <a:pt x="811547" y="149780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537060" y="591049"/>
          <a:ext cx="710339" cy="1497805"/>
        </a:xfrm>
        <a:custGeom>
          <a:avLst/>
          <a:gdLst/>
          <a:ahLst/>
          <a:cxnLst/>
          <a:rect l="0" t="0" r="0" b="0"/>
          <a:pathLst>
            <a:path>
              <a:moveTo>
                <a:pt x="710339" y="0"/>
              </a:moveTo>
              <a:lnTo>
                <a:pt x="710339" y="1374523"/>
              </a:lnTo>
              <a:lnTo>
                <a:pt x="0" y="1374523"/>
              </a:lnTo>
              <a:lnTo>
                <a:pt x="0" y="149780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8F93A2-B615-5B43-AA79-BCC6E7555349}">
      <dsp:nvSpPr>
        <dsp:cNvPr id="0" name=""/>
        <dsp:cNvSpPr/>
      </dsp:nvSpPr>
      <dsp:spPr>
        <a:xfrm>
          <a:off x="2486438" y="3992"/>
          <a:ext cx="1521922" cy="587057"/>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m:oMathPara>
          </a14:m>
          <a:endParaRPr lang="en-US" sz="2000" kern="1200" dirty="0">
            <a:solidFill>
              <a:schemeClr val="bg1"/>
            </a:solidFill>
          </a:endParaRPr>
        </a:p>
      </dsp:txBody>
      <dsp:txXfrm>
        <a:off x="2486438" y="3992"/>
        <a:ext cx="1521922" cy="587057"/>
      </dsp:txXfrm>
    </dsp:sp>
    <dsp:sp modelId="{719D2221-BBB3-794E-897F-C58FCD2D5C60}">
      <dsp:nvSpPr>
        <dsp:cNvPr id="0" name=""/>
        <dsp:cNvSpPr/>
      </dsp:nvSpPr>
      <dsp:spPr>
        <a:xfrm>
          <a:off x="1848794" y="2088855"/>
          <a:ext cx="1376531" cy="58705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1848794" y="2088855"/>
        <a:ext cx="1376531" cy="587057"/>
      </dsp:txXfrm>
    </dsp:sp>
    <dsp:sp modelId="{BE049AAD-3B54-E14C-8F17-C5FC4F8F510E}">
      <dsp:nvSpPr>
        <dsp:cNvPr id="0" name=""/>
        <dsp:cNvSpPr/>
      </dsp:nvSpPr>
      <dsp:spPr>
        <a:xfrm>
          <a:off x="3471890" y="2088855"/>
          <a:ext cx="1174114" cy="587057"/>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471890" y="2088855"/>
        <a:ext cx="1174114" cy="587057"/>
      </dsp:txXfrm>
    </dsp:sp>
    <dsp:sp modelId="{DBED8CF7-2CF0-E840-9700-DA7DBA8EA5C5}">
      <dsp:nvSpPr>
        <dsp:cNvPr id="0" name=""/>
        <dsp:cNvSpPr/>
      </dsp:nvSpPr>
      <dsp:spPr>
        <a:xfrm>
          <a:off x="3765419" y="2922476"/>
          <a:ext cx="1174114" cy="587057"/>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765419" y="2922476"/>
        <a:ext cx="1174114" cy="587057"/>
      </dsp:txXfrm>
    </dsp:sp>
    <dsp:sp modelId="{A28335A1-5EAB-8541-908A-A589325AFA45}">
      <dsp:nvSpPr>
        <dsp:cNvPr id="0" name=""/>
        <dsp:cNvSpPr/>
      </dsp:nvSpPr>
      <dsp:spPr>
        <a:xfrm>
          <a:off x="3765419" y="3756098"/>
          <a:ext cx="1174114" cy="587057"/>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765419" y="3756098"/>
        <a:ext cx="1174114" cy="587057"/>
      </dsp:txXfrm>
    </dsp:sp>
    <dsp:sp modelId="{083C94B8-CBAD-014C-91DD-A6E1629DF607}">
      <dsp:nvSpPr>
        <dsp:cNvPr id="0" name=""/>
        <dsp:cNvSpPr/>
      </dsp:nvSpPr>
      <dsp:spPr>
        <a:xfrm>
          <a:off x="3765419" y="4589719"/>
          <a:ext cx="1174114" cy="587057"/>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765419" y="4589719"/>
        <a:ext cx="1174114" cy="587057"/>
      </dsp:txXfrm>
    </dsp:sp>
    <dsp:sp modelId="{E2C33039-6ACB-6E4C-A378-8653FDA19533}">
      <dsp:nvSpPr>
        <dsp:cNvPr id="0" name=""/>
        <dsp:cNvSpPr/>
      </dsp:nvSpPr>
      <dsp:spPr>
        <a:xfrm>
          <a:off x="1346966" y="837613"/>
          <a:ext cx="1777151" cy="1004677"/>
        </a:xfrm>
        <a:prstGeom prst="rect">
          <a:avLst/>
        </a:prstGeom>
        <a:solidFill>
          <a:schemeClr val="accent1">
            <a:lumMod val="60000"/>
            <a:lumOff val="4000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346966" y="837613"/>
        <a:ext cx="1777151" cy="1004677"/>
      </dsp:txXfrm>
    </dsp:sp>
    <dsp:sp modelId="{BC9F48D0-9F74-F846-BC9B-E4F5174211F2}">
      <dsp:nvSpPr>
        <dsp:cNvPr id="0" name=""/>
        <dsp:cNvSpPr/>
      </dsp:nvSpPr>
      <dsp:spPr>
        <a:xfrm>
          <a:off x="3370681" y="837613"/>
          <a:ext cx="1174114" cy="587057"/>
        </a:xfrm>
        <a:prstGeom prst="rect">
          <a:avLst/>
        </a:prstGeom>
        <a:solidFill>
          <a:schemeClr val="accent6">
            <a:alpha val="5900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1800" kern="1200" dirty="0">
            <a:solidFill>
              <a:schemeClr val="bg1"/>
            </a:solidFill>
          </a:endParaRPr>
        </a:p>
      </dsp:txBody>
      <dsp:txXfrm>
        <a:off x="3370681" y="837613"/>
        <a:ext cx="1174114" cy="587057"/>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02F0D-BEB4-924C-9F83-9DDA846D50AD}">
      <dsp:nvSpPr>
        <dsp:cNvPr id="0" name=""/>
        <dsp:cNvSpPr/>
      </dsp:nvSpPr>
      <dsp:spPr>
        <a:xfrm>
          <a:off x="2449740" y="1134848"/>
          <a:ext cx="832061" cy="1452009"/>
        </a:xfrm>
        <a:custGeom>
          <a:avLst/>
          <a:gdLst/>
          <a:ahLst/>
          <a:cxnLst/>
          <a:rect l="0" t="0" r="0" b="0"/>
          <a:pathLst>
            <a:path>
              <a:moveTo>
                <a:pt x="832061" y="0"/>
              </a:moveTo>
              <a:lnTo>
                <a:pt x="832061" y="1452009"/>
              </a:lnTo>
              <a:lnTo>
                <a:pt x="0" y="145200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93CFC5-9DFE-E742-B14B-E7CF6E90D084}">
      <dsp:nvSpPr>
        <dsp:cNvPr id="0" name=""/>
        <dsp:cNvSpPr/>
      </dsp:nvSpPr>
      <dsp:spPr>
        <a:xfrm>
          <a:off x="3236081" y="1134848"/>
          <a:ext cx="91440" cy="386095"/>
        </a:xfrm>
        <a:custGeom>
          <a:avLst/>
          <a:gdLst/>
          <a:ahLst/>
          <a:cxnLst/>
          <a:rect l="0" t="0" r="0" b="0"/>
          <a:pathLst>
            <a:path>
              <a:moveTo>
                <a:pt x="45720" y="0"/>
              </a:moveTo>
              <a:lnTo>
                <a:pt x="45720" y="386095"/>
              </a:lnTo>
              <a:lnTo>
                <a:pt x="133850" y="38609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47951" y="1134848"/>
          <a:ext cx="91440" cy="621087"/>
        </a:xfrm>
        <a:custGeom>
          <a:avLst/>
          <a:gdLst/>
          <a:ahLst/>
          <a:cxnLst/>
          <a:rect l="0" t="0" r="0" b="0"/>
          <a:pathLst>
            <a:path>
              <a:moveTo>
                <a:pt x="133850" y="0"/>
              </a:moveTo>
              <a:lnTo>
                <a:pt x="133850" y="621087"/>
              </a:lnTo>
              <a:lnTo>
                <a:pt x="45720" y="62108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710858" y="3392621"/>
          <a:ext cx="125900" cy="1577956"/>
        </a:xfrm>
        <a:custGeom>
          <a:avLst/>
          <a:gdLst/>
          <a:ahLst/>
          <a:cxnLst/>
          <a:rect l="0" t="0" r="0" b="0"/>
          <a:pathLst>
            <a:path>
              <a:moveTo>
                <a:pt x="0" y="0"/>
              </a:moveTo>
              <a:lnTo>
                <a:pt x="0" y="1577956"/>
              </a:lnTo>
              <a:lnTo>
                <a:pt x="125900" y="157795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710858" y="3392621"/>
          <a:ext cx="125900" cy="982025"/>
        </a:xfrm>
        <a:custGeom>
          <a:avLst/>
          <a:gdLst/>
          <a:ahLst/>
          <a:cxnLst/>
          <a:rect l="0" t="0" r="0" b="0"/>
          <a:pathLst>
            <a:path>
              <a:moveTo>
                <a:pt x="0" y="0"/>
              </a:moveTo>
              <a:lnTo>
                <a:pt x="0" y="982025"/>
              </a:lnTo>
              <a:lnTo>
                <a:pt x="125900" y="9820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710858" y="3392621"/>
          <a:ext cx="125900" cy="386095"/>
        </a:xfrm>
        <a:custGeom>
          <a:avLst/>
          <a:gdLst/>
          <a:ahLst/>
          <a:cxnLst/>
          <a:rect l="0" t="0" r="0" b="0"/>
          <a:pathLst>
            <a:path>
              <a:moveTo>
                <a:pt x="0" y="0"/>
              </a:moveTo>
              <a:lnTo>
                <a:pt x="0" y="386095"/>
              </a:lnTo>
              <a:lnTo>
                <a:pt x="125900" y="38609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81801" y="1134848"/>
          <a:ext cx="764792" cy="1838104"/>
        </a:xfrm>
        <a:custGeom>
          <a:avLst/>
          <a:gdLst/>
          <a:ahLst/>
          <a:cxnLst/>
          <a:rect l="0" t="0" r="0" b="0"/>
          <a:pathLst>
            <a:path>
              <a:moveTo>
                <a:pt x="0" y="0"/>
              </a:moveTo>
              <a:lnTo>
                <a:pt x="0" y="1749974"/>
              </a:lnTo>
              <a:lnTo>
                <a:pt x="764792" y="1749974"/>
              </a:lnTo>
              <a:lnTo>
                <a:pt x="764792"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774001" y="1134848"/>
          <a:ext cx="507799" cy="1838104"/>
        </a:xfrm>
        <a:custGeom>
          <a:avLst/>
          <a:gdLst/>
          <a:ahLst/>
          <a:cxnLst/>
          <a:rect l="0" t="0" r="0" b="0"/>
          <a:pathLst>
            <a:path>
              <a:moveTo>
                <a:pt x="507799" y="0"/>
              </a:moveTo>
              <a:lnTo>
                <a:pt x="507799" y="1749974"/>
              </a:lnTo>
              <a:lnTo>
                <a:pt x="0" y="1749974"/>
              </a:lnTo>
              <a:lnTo>
                <a:pt x="0"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153AC3-3657-F34D-8BE7-4175EBD71F10}">
      <dsp:nvSpPr>
        <dsp:cNvPr id="0" name=""/>
        <dsp:cNvSpPr/>
      </dsp:nvSpPr>
      <dsp:spPr>
        <a:xfrm>
          <a:off x="3236081" y="420025"/>
          <a:ext cx="91440" cy="176261"/>
        </a:xfrm>
        <a:custGeom>
          <a:avLst/>
          <a:gdLst/>
          <a:ahLst/>
          <a:cxnLst/>
          <a:rect l="0" t="0" r="0" b="0"/>
          <a:pathLst>
            <a:path>
              <a:moveTo>
                <a:pt x="45720" y="0"/>
              </a:moveTo>
              <a:lnTo>
                <a:pt x="45720" y="1762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CC53B-B685-7A44-8C5C-D1956EE35DCD}">
      <dsp:nvSpPr>
        <dsp:cNvPr id="0" name=""/>
        <dsp:cNvSpPr/>
      </dsp:nvSpPr>
      <dsp:spPr>
        <a:xfrm>
          <a:off x="2862132" y="356"/>
          <a:ext cx="839338" cy="419669"/>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2000" kern="1200" dirty="0">
            <a:solidFill>
              <a:schemeClr val="bg1"/>
            </a:solidFill>
          </a:endParaRPr>
        </a:p>
      </dsp:txBody>
      <dsp:txXfrm>
        <a:off x="2862132" y="356"/>
        <a:ext cx="839338" cy="419669"/>
      </dsp:txXfrm>
    </dsp:sp>
    <dsp:sp modelId="{599DCB4D-1C3A-6544-87F5-812051421160}">
      <dsp:nvSpPr>
        <dsp:cNvPr id="0" name=""/>
        <dsp:cNvSpPr/>
      </dsp:nvSpPr>
      <dsp:spPr>
        <a:xfrm>
          <a:off x="2467878" y="596286"/>
          <a:ext cx="1627846" cy="538561"/>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a14:m>
          <a:r>
            <a:rPr lang="en-US" sz="2000" kern="1200" dirty="0">
              <a:solidFill>
                <a:schemeClr val="bg1"/>
              </a:solidFill>
            </a:rPr>
            <a:t>]+</a:t>
          </a:r>
          <a14:m xmlns:a14="http://schemas.microsoft.com/office/drawing/2010/main">
            <m:oMath xmlns:m="http://schemas.openxmlformats.org/officeDocument/2006/math">
              <m:r>
                <a:rPr lang="en-US" sz="2000" i="1" kern="1200" dirty="0" smtClean="0">
                  <a:solidFill>
                    <a:schemeClr val="bg1"/>
                  </a:solidFill>
                  <a:latin typeface="Cambria Math" panose="02040503050406030204" pitchFamily="18" charset="0"/>
                  <a:ea typeface="Cambria Math" panose="02040503050406030204" pitchFamily="18" charset="0"/>
                </a:rPr>
                <m:t>𝜙</m:t>
              </m:r>
              <m:r>
                <a:rPr lang="en-US" sz="2000" b="0" i="1" kern="1200" dirty="0" smtClean="0">
                  <a:solidFill>
                    <a:schemeClr val="bg1"/>
                  </a:solidFill>
                  <a:latin typeface="Cambria Math" panose="02040503050406030204" pitchFamily="18" charset="0"/>
                  <a:ea typeface="Cambria Math" panose="02040503050406030204" pitchFamily="18" charset="0"/>
                </a:rPr>
                <m:t>𝑆𝐾𝑈</m:t>
              </m:r>
            </m:oMath>
          </a14:m>
          <a:endParaRPr lang="en-US" sz="2000" kern="1200" dirty="0">
            <a:solidFill>
              <a:schemeClr val="bg1"/>
            </a:solidFill>
          </a:endParaRPr>
        </a:p>
      </dsp:txBody>
      <dsp:txXfrm>
        <a:off x="2467878" y="596286"/>
        <a:ext cx="1627846" cy="538561"/>
      </dsp:txXfrm>
    </dsp:sp>
    <dsp:sp modelId="{719D2221-BBB3-794E-897F-C58FCD2D5C60}">
      <dsp:nvSpPr>
        <dsp:cNvPr id="0" name=""/>
        <dsp:cNvSpPr/>
      </dsp:nvSpPr>
      <dsp:spPr>
        <a:xfrm>
          <a:off x="2097340" y="2972952"/>
          <a:ext cx="1353323" cy="58716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2097340" y="2972952"/>
        <a:ext cx="1353323" cy="587167"/>
      </dsp:txXfrm>
    </dsp:sp>
    <dsp:sp modelId="{BE049AAD-3B54-E14C-8F17-C5FC4F8F510E}">
      <dsp:nvSpPr>
        <dsp:cNvPr id="0" name=""/>
        <dsp:cNvSpPr/>
      </dsp:nvSpPr>
      <dsp:spPr>
        <a:xfrm>
          <a:off x="3626924" y="297295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626924" y="2972952"/>
        <a:ext cx="839338" cy="419669"/>
      </dsp:txXfrm>
    </dsp:sp>
    <dsp:sp modelId="{DBED8CF7-2CF0-E840-9700-DA7DBA8EA5C5}">
      <dsp:nvSpPr>
        <dsp:cNvPr id="0" name=""/>
        <dsp:cNvSpPr/>
      </dsp:nvSpPr>
      <dsp:spPr>
        <a:xfrm>
          <a:off x="3836759" y="356888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836759" y="3568882"/>
        <a:ext cx="839338" cy="419669"/>
      </dsp:txXfrm>
    </dsp:sp>
    <dsp:sp modelId="{A28335A1-5EAB-8541-908A-A589325AFA45}">
      <dsp:nvSpPr>
        <dsp:cNvPr id="0" name=""/>
        <dsp:cNvSpPr/>
      </dsp:nvSpPr>
      <dsp:spPr>
        <a:xfrm>
          <a:off x="3836759" y="4164813"/>
          <a:ext cx="839338" cy="419669"/>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836759" y="4164813"/>
        <a:ext cx="839338" cy="419669"/>
      </dsp:txXfrm>
    </dsp:sp>
    <dsp:sp modelId="{083C94B8-CBAD-014C-91DD-A6E1629DF607}">
      <dsp:nvSpPr>
        <dsp:cNvPr id="0" name=""/>
        <dsp:cNvSpPr/>
      </dsp:nvSpPr>
      <dsp:spPr>
        <a:xfrm>
          <a:off x="3836759" y="4760743"/>
          <a:ext cx="839338" cy="419669"/>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836759" y="4760743"/>
        <a:ext cx="839338" cy="419669"/>
      </dsp:txXfrm>
    </dsp:sp>
    <dsp:sp modelId="{E2C33039-6ACB-6E4C-A378-8653FDA19533}">
      <dsp:nvSpPr>
        <dsp:cNvPr id="0" name=""/>
        <dsp:cNvSpPr/>
      </dsp:nvSpPr>
      <dsp:spPr>
        <a:xfrm>
          <a:off x="1610402" y="1311109"/>
          <a:ext cx="1583269" cy="889652"/>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610402" y="1311109"/>
        <a:ext cx="1583269" cy="889652"/>
      </dsp:txXfrm>
    </dsp:sp>
    <dsp:sp modelId="{BC9F48D0-9F74-F846-BC9B-E4F5174211F2}">
      <dsp:nvSpPr>
        <dsp:cNvPr id="0" name=""/>
        <dsp:cNvSpPr/>
      </dsp:nvSpPr>
      <dsp:spPr>
        <a:xfrm>
          <a:off x="3369932" y="1311109"/>
          <a:ext cx="839338" cy="419669"/>
        </a:xfrm>
        <a:prstGeom prst="rect">
          <a:avLst/>
        </a:prstGeom>
        <a:solidFill>
          <a:schemeClr val="accent6">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1800" kern="1200" dirty="0">
            <a:solidFill>
              <a:schemeClr val="bg1"/>
            </a:solidFill>
          </a:endParaRPr>
        </a:p>
      </dsp:txBody>
      <dsp:txXfrm>
        <a:off x="3369932" y="1311109"/>
        <a:ext cx="839338" cy="419669"/>
      </dsp:txXfrm>
    </dsp:sp>
    <dsp:sp modelId="{1E1A2D09-D7ED-BF47-AB3B-D32A022E48C7}">
      <dsp:nvSpPr>
        <dsp:cNvPr id="0" name=""/>
        <dsp:cNvSpPr/>
      </dsp:nvSpPr>
      <dsp:spPr>
        <a:xfrm>
          <a:off x="1610402" y="2377022"/>
          <a:ext cx="839338" cy="419669"/>
        </a:xfrm>
        <a:prstGeom prst="rect">
          <a:avLst/>
        </a:prstGeom>
        <a:solidFill>
          <a:schemeClr val="accent2">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400" i="1" kern="1200" smtClean="0">
                    <a:solidFill>
                      <a:schemeClr val="bg1"/>
                    </a:solidFill>
                    <a:latin typeface="Cambria Math" panose="02040503050406030204" pitchFamily="18" charset="0"/>
                    <a:ea typeface="Cambria Math" panose="02040503050406030204" pitchFamily="18" charset="0"/>
                  </a:rPr>
                  <m:t>𝜙</m:t>
                </m:r>
                <m:r>
                  <a:rPr lang="en-US" sz="1400" b="0" i="1" kern="1200"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kern="1200" dirty="0">
            <a:solidFill>
              <a:schemeClr val="bg1"/>
            </a:solidFill>
          </a:endParaRPr>
        </a:p>
      </dsp:txBody>
      <dsp:txXfrm>
        <a:off x="1610402" y="2377022"/>
        <a:ext cx="839338" cy="4196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51064-B8B4-45D1-8529-2425C13CE82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C382E-CF82-43E8-9B7E-75B7B8C83BEB}">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0488F0-B643-4449-928B-F93AE4E323CF}">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a:t>Tokens are comprised of properties and behaviors that are interacted with using standard control messages  </a:t>
          </a:r>
        </a:p>
      </dsp:txBody>
      <dsp:txXfrm>
        <a:off x="1131174" y="4597"/>
        <a:ext cx="5382429" cy="979371"/>
      </dsp:txXfrm>
    </dsp:sp>
    <dsp:sp modelId="{A6192711-E5C9-48CC-835E-6A9C3CFE58D5}">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D27FF-6168-46DE-885B-E468C739BF24}">
      <dsp:nvSpPr>
        <dsp:cNvPr id="0" name=""/>
        <dsp:cNvSpPr/>
      </dsp:nvSpPr>
      <dsp:spPr>
        <a:xfrm>
          <a:off x="296259" y="1449171"/>
          <a:ext cx="538654" cy="5386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B798A9-5969-4C7C-90B9-FFF5B647CCD9}">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a:t>All Tokens will have a common set of base token properties and a collection of non-behavior related properties</a:t>
          </a:r>
        </a:p>
      </dsp:txBody>
      <dsp:txXfrm>
        <a:off x="1131174" y="1228812"/>
        <a:ext cx="5382429" cy="979371"/>
      </dsp:txXfrm>
    </dsp:sp>
    <dsp:sp modelId="{874EECE9-7796-4518-877D-2A9F5A70C762}">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1C0CE-99B1-4C07-BBBC-B52A07B0DA7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D832A-20A9-466A-8AF0-EFAA575D1797}">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Tokens differentiate themselves based on their behaviors, which in turn create new properties that are bound to them</a:t>
          </a:r>
        </a:p>
      </dsp:txBody>
      <dsp:txXfrm>
        <a:off x="1131174" y="2453027"/>
        <a:ext cx="5382429" cy="979371"/>
      </dsp:txXfrm>
    </dsp:sp>
    <dsp:sp modelId="{EE611467-6309-4FD6-8FCC-55EA462DE8D2}">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DAEBB1-794A-4BEE-88DA-78ADD1C6A681}">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B23A5-72B0-4029-99E5-C989F7B5340D}">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The Taxonomy simply defines these behaviors and the properties that make up a token.  Most behaviors are already known, the taxonomy just defines them in a standard way and organizes them.</a:t>
          </a:r>
        </a:p>
      </dsp:txBody>
      <dsp:txXfrm>
        <a:off x="1131174" y="3677241"/>
        <a:ext cx="5382429" cy="979371"/>
      </dsp:txXfrm>
    </dsp:sp>
    <dsp:sp modelId="{F82ACEF8-D071-4248-A970-24F0BFDD5122}">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709A7-3C3F-401B-9739-2625F939BE4D}">
      <dsp:nvSpPr>
        <dsp:cNvPr id="0" name=""/>
        <dsp:cNvSpPr/>
      </dsp:nvSpPr>
      <dsp:spPr>
        <a:xfrm>
          <a:off x="296259" y="5121814"/>
          <a:ext cx="538654" cy="53865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4382B6-563C-40F0-AFED-838E3DF7A53C}">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Controls are actions defined as messages that are verb-based descriptions used to invoke a behavior and represent token properties/state</a:t>
          </a:r>
        </a:p>
      </dsp:txBody>
      <dsp:txXfrm>
        <a:off x="1131174" y="4901456"/>
        <a:ext cx="5382429" cy="9793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F40910-3C3A-DB4D-BC10-442B0D23DC53}">
      <dsp:nvSpPr>
        <dsp:cNvPr id="0" name=""/>
        <dsp:cNvSpPr/>
      </dsp:nvSpPr>
      <dsp:spPr>
        <a:xfrm>
          <a:off x="0" y="0"/>
          <a:ext cx="10515600" cy="4080974"/>
        </a:xfrm>
        <a:prstGeom prst="roundRect">
          <a:avLst>
            <a:gd name="adj" fmla="val 85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3167289" numCol="1" spcCol="1270" anchor="t" anchorCtr="0">
          <a:noAutofit/>
        </a:bodyPr>
        <a:lstStyle/>
        <a:p>
          <a:pPr marL="0" lvl="0" indent="0" algn="l" defTabSz="800100">
            <a:lnSpc>
              <a:spcPct val="90000"/>
            </a:lnSpc>
            <a:spcBef>
              <a:spcPct val="0"/>
            </a:spcBef>
            <a:spcAft>
              <a:spcPct val="35000"/>
            </a:spcAft>
            <a:buNone/>
          </a:pPr>
          <a:r>
            <a:rPr lang="en-US" sz="1800" b="1" kern="1200"/>
            <a:t>Behavior</a:t>
          </a:r>
          <a:r>
            <a:rPr lang="en-US" sz="1800" kern="1200"/>
            <a:t> – describes a capability or restriction.  For example, a token can be capable of being subdivided, be restricted to a single owner or be non-transferable</a:t>
          </a:r>
        </a:p>
      </dsp:txBody>
      <dsp:txXfrm>
        <a:off x="101599" y="101599"/>
        <a:ext cx="10312402" cy="3877776"/>
      </dsp:txXfrm>
    </dsp:sp>
    <dsp:sp modelId="{A46FCFCA-AD5F-F34A-B01C-7332EE8B3B24}">
      <dsp:nvSpPr>
        <dsp:cNvPr id="0" name=""/>
        <dsp:cNvSpPr/>
      </dsp:nvSpPr>
      <dsp:spPr>
        <a:xfrm>
          <a:off x="262890" y="1020243"/>
          <a:ext cx="9989820" cy="2856681"/>
        </a:xfrm>
        <a:prstGeom prst="roundRect">
          <a:avLst>
            <a:gd name="adj" fmla="val 10500"/>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1813993" numCol="1" spcCol="1270" anchor="t" anchorCtr="0">
          <a:noAutofit/>
        </a:bodyPr>
        <a:lstStyle/>
        <a:p>
          <a:pPr marL="0" lvl="0" indent="0" algn="l" defTabSz="711200">
            <a:lnSpc>
              <a:spcPct val="90000"/>
            </a:lnSpc>
            <a:spcBef>
              <a:spcPct val="0"/>
            </a:spcBef>
            <a:spcAft>
              <a:spcPct val="35000"/>
            </a:spcAft>
            <a:buNone/>
          </a:pPr>
          <a:r>
            <a:rPr lang="en-US" sz="1600" b="1" kern="1200" dirty="0"/>
            <a:t>Property</a:t>
          </a:r>
          <a:r>
            <a:rPr lang="en-US" sz="1600" kern="1200" dirty="0"/>
            <a:t> – a property or data element that is bound to the token to one of its  behaviors.  In the above, a sub-dividable token will have a decimals property with a number representing the decimal places supported.</a:t>
          </a:r>
        </a:p>
      </dsp:txBody>
      <dsp:txXfrm>
        <a:off x="350743" y="1108096"/>
        <a:ext cx="9814114" cy="2680975"/>
      </dsp:txXfrm>
    </dsp:sp>
    <dsp:sp modelId="{2BD96F31-9985-A94F-AD1D-73E3221DF272}">
      <dsp:nvSpPr>
        <dsp:cNvPr id="0" name=""/>
        <dsp:cNvSpPr/>
      </dsp:nvSpPr>
      <dsp:spPr>
        <a:xfrm>
          <a:off x="512635" y="2020082"/>
          <a:ext cx="1997964" cy="783599"/>
        </a:xfrm>
        <a:prstGeom prst="roundRect">
          <a:avLst>
            <a:gd name="adj" fmla="val 105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 Token – Decimals = 2 ($.43 or $1.43)</a:t>
          </a:r>
        </a:p>
      </dsp:txBody>
      <dsp:txXfrm>
        <a:off x="536733" y="2044180"/>
        <a:ext cx="1949768" cy="735403"/>
      </dsp:txXfrm>
    </dsp:sp>
    <dsp:sp modelId="{1D25A4DD-4D15-CE4D-8DFB-DBCD4B16F7F5}">
      <dsp:nvSpPr>
        <dsp:cNvPr id="0" name=""/>
        <dsp:cNvSpPr/>
      </dsp:nvSpPr>
      <dsp:spPr>
        <a:xfrm>
          <a:off x="512635" y="2878929"/>
          <a:ext cx="1997964" cy="783599"/>
        </a:xfrm>
        <a:prstGeom prst="roundRect">
          <a:avLst>
            <a:gd name="adj" fmla="val 10500"/>
          </a:avLst>
        </a:prstGeom>
        <a:solidFill>
          <a:schemeClr val="lt1">
            <a:alpha val="90000"/>
            <a:hueOff val="0"/>
            <a:satOff val="0"/>
            <a:lumOff val="0"/>
            <a:alphaOff val="0"/>
          </a:schemeClr>
        </a:solidFill>
        <a:ln w="6350" cap="flat" cmpd="sng" algn="ctr">
          <a:solidFill>
            <a:schemeClr val="accent5">
              <a:hueOff val="-3379271"/>
              <a:satOff val="-8710"/>
              <a:lumOff val="-5883"/>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Oil Token - Decimals = 0 (you cannot own a fraction)</a:t>
          </a:r>
        </a:p>
      </dsp:txBody>
      <dsp:txXfrm>
        <a:off x="536733" y="2903027"/>
        <a:ext cx="1949768" cy="735403"/>
      </dsp:txXfrm>
    </dsp:sp>
    <dsp:sp modelId="{E651F3FA-0C59-2A4C-B119-C0654626F5D7}">
      <dsp:nvSpPr>
        <dsp:cNvPr id="0" name=""/>
        <dsp:cNvSpPr/>
      </dsp:nvSpPr>
      <dsp:spPr>
        <a:xfrm>
          <a:off x="2734056" y="2040487"/>
          <a:ext cx="7255764" cy="1632389"/>
        </a:xfrm>
        <a:prstGeom prst="roundRect">
          <a:avLst>
            <a:gd name="adj" fmla="val 105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921393" numCol="1" spcCol="1270" anchor="t" anchorCtr="0">
          <a:noAutofit/>
        </a:bodyPr>
        <a:lstStyle/>
        <a:p>
          <a:pPr marL="0" lvl="0" indent="0" algn="l" defTabSz="533400">
            <a:lnSpc>
              <a:spcPct val="90000"/>
            </a:lnSpc>
            <a:spcBef>
              <a:spcPct val="0"/>
            </a:spcBef>
            <a:spcAft>
              <a:spcPct val="35000"/>
            </a:spcAft>
            <a:buNone/>
          </a:pPr>
          <a:r>
            <a:rPr lang="en-US" sz="1200" b="1" kern="1200"/>
            <a:t>Control - </a:t>
          </a:r>
          <a:r>
            <a:rPr lang="en-US" sz="1200" kern="1200"/>
            <a:t> a message, usually named with a verb if it is an action that is used to invoke a behavior or a noun if it represents state.  For example, a transferable token will have a </a:t>
          </a:r>
          <a:r>
            <a:rPr lang="en-US" sz="1200" kern="1200" err="1"/>
            <a:t>TransferRequest</a:t>
          </a:r>
          <a:r>
            <a:rPr lang="en-US" sz="1200" kern="1200"/>
            <a:t> message and a non-transferable one will not.  The </a:t>
          </a:r>
          <a:r>
            <a:rPr lang="en-US" sz="1200" kern="1200" err="1"/>
            <a:t>TransferRequest</a:t>
          </a:r>
          <a:r>
            <a:rPr lang="en-US" sz="1200" kern="1200"/>
            <a:t> action message contains the fields/properties used in the action like From, To and Amount.</a:t>
          </a:r>
        </a:p>
      </dsp:txBody>
      <dsp:txXfrm>
        <a:off x="2784258" y="2090689"/>
        <a:ext cx="7155360" cy="1531985"/>
      </dsp:txXfrm>
    </dsp:sp>
    <dsp:sp modelId="{363D9901-0E90-314C-9C4E-FDAA6A999FAC}">
      <dsp:nvSpPr>
        <dsp:cNvPr id="0" name=""/>
        <dsp:cNvSpPr/>
      </dsp:nvSpPr>
      <dsp:spPr>
        <a:xfrm>
          <a:off x="2915450" y="2922704"/>
          <a:ext cx="6892975" cy="439290"/>
        </a:xfrm>
        <a:prstGeom prst="roundRect">
          <a:avLst>
            <a:gd name="adj" fmla="val 10500"/>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Control</a:t>
          </a:r>
          <a:r>
            <a:rPr lang="en-US" sz="1400" b="1" kern="1200"/>
            <a:t> </a:t>
          </a:r>
          <a:r>
            <a:rPr lang="en-US" sz="1400" kern="1200"/>
            <a:t>messages are standardized and a link to their source is a property of the definition.</a:t>
          </a:r>
        </a:p>
      </dsp:txBody>
      <dsp:txXfrm>
        <a:off x="2928960" y="2936214"/>
        <a:ext cx="6865955" cy="412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725A11-2A26-6548-886D-93FB8B7B2FAD}">
      <dsp:nvSpPr>
        <dsp:cNvPr id="0" name=""/>
        <dsp:cNvSpPr/>
      </dsp:nvSpPr>
      <dsp:spPr>
        <a:xfrm>
          <a:off x="0" y="0"/>
          <a:ext cx="3488217" cy="1103811"/>
        </a:xfrm>
        <a:prstGeom prst="roundRect">
          <a:avLst>
            <a:gd name="adj" fmla="val 85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81450" numCol="1" spcCol="1270" anchor="t" anchorCtr="0">
          <a:noAutofit/>
        </a:bodyPr>
        <a:lstStyle/>
        <a:p>
          <a:pPr marL="0" lvl="0" indent="0" algn="l" defTabSz="711200">
            <a:lnSpc>
              <a:spcPct val="90000"/>
            </a:lnSpc>
            <a:spcBef>
              <a:spcPct val="0"/>
            </a:spcBef>
            <a:spcAft>
              <a:spcPct val="35000"/>
            </a:spcAft>
            <a:buNone/>
          </a:pPr>
          <a:r>
            <a:rPr lang="en-US" sz="1600" kern="1200" err="1">
              <a:solidFill>
                <a:schemeClr val="tx1"/>
              </a:solidFill>
            </a:rPr>
            <a:t>TransferRequest</a:t>
          </a:r>
          <a:endParaRPr lang="en-US" sz="1600" kern="1200">
            <a:solidFill>
              <a:schemeClr val="tx1"/>
            </a:solidFill>
          </a:endParaRPr>
        </a:p>
      </dsp:txBody>
      <dsp:txXfrm>
        <a:off x="27480" y="27480"/>
        <a:ext cx="3433257" cy="1048851"/>
      </dsp:txXfrm>
    </dsp:sp>
    <dsp:sp modelId="{DF42CE80-F1FC-214B-8D68-6241592CD08A}">
      <dsp:nvSpPr>
        <dsp:cNvPr id="0" name=""/>
        <dsp:cNvSpPr/>
      </dsp:nvSpPr>
      <dsp:spPr>
        <a:xfrm>
          <a:off x="87205" y="435914"/>
          <a:ext cx="3313806" cy="618315"/>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err="1"/>
            <a:t>TokenId</a:t>
          </a:r>
          <a:r>
            <a:rPr lang="en-US" sz="1000" kern="1200"/>
            <a:t>:</a:t>
          </a:r>
        </a:p>
        <a:p>
          <a:pPr marL="57150" lvl="1" indent="-57150" algn="l" defTabSz="355600">
            <a:lnSpc>
              <a:spcPct val="90000"/>
            </a:lnSpc>
            <a:spcBef>
              <a:spcPct val="0"/>
            </a:spcBef>
            <a:spcAft>
              <a:spcPct val="15000"/>
            </a:spcAft>
            <a:buChar char="•"/>
          </a:pPr>
          <a:r>
            <a:rPr lang="en-US" sz="800" kern="1200" dirty="0"/>
            <a:t>To:</a:t>
          </a:r>
        </a:p>
        <a:p>
          <a:pPr marL="57150" lvl="1" indent="-57150" algn="l" defTabSz="355600">
            <a:lnSpc>
              <a:spcPct val="90000"/>
            </a:lnSpc>
            <a:spcBef>
              <a:spcPct val="0"/>
            </a:spcBef>
            <a:spcAft>
              <a:spcPct val="15000"/>
            </a:spcAft>
            <a:buChar char="•"/>
          </a:pPr>
          <a:r>
            <a:rPr lang="en-US" sz="800" kern="1200"/>
            <a:t>Quantity:</a:t>
          </a:r>
          <a:endParaRPr lang="en-US" sz="700" kern="1200"/>
        </a:p>
      </dsp:txBody>
      <dsp:txXfrm>
        <a:off x="106220" y="454929"/>
        <a:ext cx="3275776" cy="5802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7F2D8-3E5B-B149-8599-8F788700896B}">
      <dsp:nvSpPr>
        <dsp:cNvPr id="0" name=""/>
        <dsp:cNvSpPr/>
      </dsp:nvSpPr>
      <dsp:spPr>
        <a:xfrm>
          <a:off x="0" y="0"/>
          <a:ext cx="3521209" cy="1103811"/>
        </a:xfrm>
        <a:prstGeom prst="roundRect">
          <a:avLst>
            <a:gd name="adj" fmla="val 8500"/>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856680" numCol="1" spcCol="1270" anchor="t" anchorCtr="0">
          <a:noAutofit/>
        </a:bodyPr>
        <a:lstStyle/>
        <a:p>
          <a:pPr marL="0" lvl="0" indent="0" algn="l" defTabSz="622300">
            <a:lnSpc>
              <a:spcPct val="90000"/>
            </a:lnSpc>
            <a:spcBef>
              <a:spcPct val="0"/>
            </a:spcBef>
            <a:spcAft>
              <a:spcPct val="35000"/>
            </a:spcAft>
            <a:buNone/>
          </a:pPr>
          <a:r>
            <a:rPr lang="en-US" sz="1400" kern="1200" err="1">
              <a:solidFill>
                <a:schemeClr val="tx1"/>
              </a:solidFill>
            </a:rPr>
            <a:t>TransferResponse</a:t>
          </a:r>
          <a:endParaRPr lang="en-US" sz="1400" kern="1200">
            <a:solidFill>
              <a:schemeClr val="tx1"/>
            </a:solidFill>
          </a:endParaRPr>
        </a:p>
      </dsp:txBody>
      <dsp:txXfrm>
        <a:off x="27480" y="27480"/>
        <a:ext cx="3466249" cy="1048851"/>
      </dsp:txXfrm>
    </dsp:sp>
    <dsp:sp modelId="{7F69B690-EA91-3F4C-BDB9-0430310C65A7}">
      <dsp:nvSpPr>
        <dsp:cNvPr id="0" name=""/>
        <dsp:cNvSpPr/>
      </dsp:nvSpPr>
      <dsp:spPr>
        <a:xfrm>
          <a:off x="88030" y="275952"/>
          <a:ext cx="528181" cy="772667"/>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TokenId:</a:t>
          </a:r>
        </a:p>
      </dsp:txBody>
      <dsp:txXfrm>
        <a:off x="104273" y="292195"/>
        <a:ext cx="495695" cy="740181"/>
      </dsp:txXfrm>
    </dsp:sp>
    <dsp:sp modelId="{DBDE30CB-CF71-D247-BD10-DEEA80DE3441}">
      <dsp:nvSpPr>
        <dsp:cNvPr id="0" name=""/>
        <dsp:cNvSpPr/>
      </dsp:nvSpPr>
      <dsp:spPr>
        <a:xfrm>
          <a:off x="704241" y="275952"/>
          <a:ext cx="2728936" cy="772667"/>
        </a:xfrm>
        <a:prstGeom prst="roundRect">
          <a:avLst>
            <a:gd name="adj" fmla="val 10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490644" numCol="1" spcCol="1270" anchor="t" anchorCtr="0">
          <a:noAutofit/>
        </a:bodyPr>
        <a:lstStyle/>
        <a:p>
          <a:pPr marL="0" lvl="0" indent="0" algn="l" defTabSz="400050">
            <a:lnSpc>
              <a:spcPct val="90000"/>
            </a:lnSpc>
            <a:spcBef>
              <a:spcPct val="0"/>
            </a:spcBef>
            <a:spcAft>
              <a:spcPct val="35000"/>
            </a:spcAft>
            <a:buNone/>
          </a:pPr>
          <a:r>
            <a:rPr lang="en-US" sz="900" kern="1200"/>
            <a:t>Receipt</a:t>
          </a:r>
        </a:p>
      </dsp:txBody>
      <dsp:txXfrm>
        <a:off x="728003" y="299714"/>
        <a:ext cx="2681412" cy="725143"/>
      </dsp:txXfrm>
    </dsp:sp>
    <dsp:sp modelId="{D6ADE0C6-FDAA-4843-BAB9-94CB8E8503AC}">
      <dsp:nvSpPr>
        <dsp:cNvPr id="0" name=""/>
        <dsp:cNvSpPr/>
      </dsp:nvSpPr>
      <dsp:spPr>
        <a:xfrm>
          <a:off x="772465" y="546386"/>
          <a:ext cx="545787" cy="209559"/>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From:</a:t>
          </a:r>
        </a:p>
      </dsp:txBody>
      <dsp:txXfrm>
        <a:off x="778910" y="552831"/>
        <a:ext cx="532897" cy="196669"/>
      </dsp:txXfrm>
    </dsp:sp>
    <dsp:sp modelId="{1174DE61-6C3D-F34C-A1B3-FAE9DA0CBDC4}">
      <dsp:nvSpPr>
        <dsp:cNvPr id="0" name=""/>
        <dsp:cNvSpPr/>
      </dsp:nvSpPr>
      <dsp:spPr>
        <a:xfrm>
          <a:off x="772465" y="780859"/>
          <a:ext cx="545787" cy="209559"/>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To:</a:t>
          </a:r>
        </a:p>
      </dsp:txBody>
      <dsp:txXfrm>
        <a:off x="778910" y="787304"/>
        <a:ext cx="532897" cy="196669"/>
      </dsp:txXfrm>
    </dsp:sp>
    <dsp:sp modelId="{69AE1F4E-D826-EB4A-8244-0D3C410843A8}">
      <dsp:nvSpPr>
        <dsp:cNvPr id="0" name=""/>
        <dsp:cNvSpPr/>
      </dsp:nvSpPr>
      <dsp:spPr>
        <a:xfrm>
          <a:off x="1390877" y="551905"/>
          <a:ext cx="1954270" cy="441524"/>
        </a:xfrm>
        <a:prstGeom prst="roundRect">
          <a:avLst>
            <a:gd name="adj" fmla="val 10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249216" numCol="1" spcCol="1270" anchor="t" anchorCtr="0">
          <a:noAutofit/>
        </a:bodyPr>
        <a:lstStyle/>
        <a:p>
          <a:pPr marL="0" lvl="0" indent="0" algn="l" defTabSz="400050">
            <a:lnSpc>
              <a:spcPct val="90000"/>
            </a:lnSpc>
            <a:spcBef>
              <a:spcPct val="0"/>
            </a:spcBef>
            <a:spcAft>
              <a:spcPct val="35000"/>
            </a:spcAft>
            <a:buNone/>
          </a:pPr>
          <a:r>
            <a:rPr lang="en-US" sz="900" kern="1200"/>
            <a:t>Quantity Transfered</a:t>
          </a:r>
        </a:p>
      </dsp:txBody>
      <dsp:txXfrm>
        <a:off x="1404455" y="565483"/>
        <a:ext cx="1927114" cy="414368"/>
      </dsp:txXfrm>
    </dsp:sp>
    <dsp:sp modelId="{74B3249E-3006-774E-AE97-0D28436DD469}">
      <dsp:nvSpPr>
        <dsp:cNvPr id="0" name=""/>
        <dsp:cNvSpPr/>
      </dsp:nvSpPr>
      <dsp:spPr>
        <a:xfrm>
          <a:off x="1439734" y="750591"/>
          <a:ext cx="1856557" cy="198685"/>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ReceiptId</a:t>
          </a:r>
        </a:p>
      </dsp:txBody>
      <dsp:txXfrm>
        <a:off x="1445844" y="756701"/>
        <a:ext cx="1844337" cy="18646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8C925-C5A0-7446-A576-BCD2806E366E}">
      <dsp:nvSpPr>
        <dsp:cNvPr id="0" name=""/>
        <dsp:cNvSpPr/>
      </dsp:nvSpPr>
      <dsp:spPr>
        <a:xfrm>
          <a:off x="-7747655" y="-1184976"/>
          <a:ext cx="9227952" cy="9227952"/>
        </a:xfrm>
        <a:prstGeom prst="blockArc">
          <a:avLst>
            <a:gd name="adj1" fmla="val 18900000"/>
            <a:gd name="adj2" fmla="val 2700000"/>
            <a:gd name="adj3" fmla="val 234"/>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2FF664-E761-6343-9E83-04B72110F359}">
      <dsp:nvSpPr>
        <dsp:cNvPr id="0" name=""/>
        <dsp:cNvSpPr/>
      </dsp:nvSpPr>
      <dsp:spPr>
        <a:xfrm>
          <a:off x="481088" y="311764"/>
          <a:ext cx="7663181" cy="62325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𝑡</m:t>
              </m:r>
            </m:oMath>
          </a14:m>
          <a:r>
            <a:rPr lang="en-US" sz="1600" kern="1200" dirty="0"/>
            <a:t> - Transferable</a:t>
          </a:r>
        </a:p>
        <a:p>
          <a:pPr marL="57150" lvl="1" indent="-57150" algn="l" defTabSz="466725">
            <a:lnSpc>
              <a:spcPct val="90000"/>
            </a:lnSpc>
            <a:spcBef>
              <a:spcPct val="0"/>
            </a:spcBef>
            <a:spcAft>
              <a:spcPct val="15000"/>
            </a:spcAft>
            <a:buChar char="•"/>
          </a:pPr>
          <a:r>
            <a:rPr lang="en-US" sz="1050" kern="1200" dirty="0"/>
            <a:t>Ability to transfer ownership of the token.  Basic fungible behavior when using cash money, but also applies to non-fungible tokens.</a:t>
          </a:r>
        </a:p>
      </dsp:txBody>
      <dsp:txXfrm>
        <a:off x="481088" y="311764"/>
        <a:ext cx="7663181" cy="623255"/>
      </dsp:txXfrm>
    </dsp:sp>
    <dsp:sp modelId="{98F8FEEF-1A87-6F41-AF17-13021478EE20}">
      <dsp:nvSpPr>
        <dsp:cNvPr id="0" name=""/>
        <dsp:cNvSpPr/>
      </dsp:nvSpPr>
      <dsp:spPr>
        <a:xfrm>
          <a:off x="91554" y="233857"/>
          <a:ext cx="779068" cy="77906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00A859-3E73-C642-8EDD-B805930991A7}">
      <dsp:nvSpPr>
        <dsp:cNvPr id="0" name=""/>
        <dsp:cNvSpPr/>
      </dsp:nvSpPr>
      <dsp:spPr>
        <a:xfrm>
          <a:off x="1045502" y="1247195"/>
          <a:ext cx="7098767" cy="623255"/>
        </a:xfrm>
        <a:prstGeom prst="rect">
          <a:avLst/>
        </a:prstGeom>
        <a:solidFill>
          <a:schemeClr val="accent5">
            <a:hueOff val="-1126424"/>
            <a:satOff val="-2903"/>
            <a:lumOff val="-19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r>
            <a:rPr lang="en-US" sz="1600" i="1" kern="1200" dirty="0"/>
            <a:t>~t</a:t>
          </a:r>
          <a:r>
            <a:rPr lang="en-US" sz="1600" kern="1200" dirty="0"/>
            <a:t>- Non-transferable</a:t>
          </a:r>
        </a:p>
        <a:p>
          <a:pPr marL="57150" lvl="1" indent="-57150" algn="l" defTabSz="466725">
            <a:lnSpc>
              <a:spcPct val="90000"/>
            </a:lnSpc>
            <a:spcBef>
              <a:spcPct val="0"/>
            </a:spcBef>
            <a:spcAft>
              <a:spcPct val="15000"/>
            </a:spcAft>
            <a:buChar char="•"/>
          </a:pPr>
          <a:r>
            <a:rPr lang="en-US" sz="1050" kern="1200" dirty="0"/>
            <a:t>Restriction of preventing a change of ownership from the initial issued owner.  A vote token for an election or an airline ticket are examples.</a:t>
          </a:r>
        </a:p>
      </dsp:txBody>
      <dsp:txXfrm>
        <a:off x="1045502" y="1247195"/>
        <a:ext cx="7098767" cy="623255"/>
      </dsp:txXfrm>
    </dsp:sp>
    <dsp:sp modelId="{BF843E9F-A073-174B-94EF-D543587823AA}">
      <dsp:nvSpPr>
        <dsp:cNvPr id="0" name=""/>
        <dsp:cNvSpPr/>
      </dsp:nvSpPr>
      <dsp:spPr>
        <a:xfrm>
          <a:off x="655967" y="1169289"/>
          <a:ext cx="779068" cy="77906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2D25C6-7C0B-5543-88D7-E9C0607B377F}">
      <dsp:nvSpPr>
        <dsp:cNvPr id="0" name=""/>
        <dsp:cNvSpPr/>
      </dsp:nvSpPr>
      <dsp:spPr>
        <a:xfrm>
          <a:off x="1354797" y="2181941"/>
          <a:ext cx="6789471" cy="623255"/>
        </a:xfrm>
        <a:prstGeom prst="rect">
          <a:avLst/>
        </a:prstGeom>
        <a:solidFill>
          <a:schemeClr val="accent5">
            <a:hueOff val="-2252848"/>
            <a:satOff val="-5806"/>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kern="1200" dirty="0"/>
            <a:t> - Sub-dividable or </a:t>
          </a:r>
          <a:r>
            <a:rPr lang="en-US" sz="1600" i="1" kern="1200" dirty="0"/>
            <a:t>~</a:t>
          </a: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i="1" kern="1200" dirty="0"/>
            <a:t> - </a:t>
          </a:r>
          <a:r>
            <a:rPr lang="en-US" sz="1600" kern="1200" dirty="0"/>
            <a:t>Whole</a:t>
          </a:r>
        </a:p>
        <a:p>
          <a:pPr marL="57150" lvl="1" indent="-57150" algn="l" defTabSz="466725">
            <a:lnSpc>
              <a:spcPct val="90000"/>
            </a:lnSpc>
            <a:spcBef>
              <a:spcPct val="0"/>
            </a:spcBef>
            <a:spcAft>
              <a:spcPct val="15000"/>
            </a:spcAft>
            <a:buChar char="•"/>
          </a:pPr>
          <a:r>
            <a:rPr lang="en-US" sz="1050" kern="1200" dirty="0"/>
            <a:t>Decimal places a token can be subdivided into.  </a:t>
          </a:r>
        </a:p>
      </dsp:txBody>
      <dsp:txXfrm>
        <a:off x="1354797" y="2181941"/>
        <a:ext cx="6789471" cy="623255"/>
      </dsp:txXfrm>
    </dsp:sp>
    <dsp:sp modelId="{98127897-AAF9-5740-A65E-CABFB02A32A8}">
      <dsp:nvSpPr>
        <dsp:cNvPr id="0" name=""/>
        <dsp:cNvSpPr/>
      </dsp:nvSpPr>
      <dsp:spPr>
        <a:xfrm>
          <a:off x="965263" y="2104034"/>
          <a:ext cx="779068" cy="77906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A4861B-C916-6F43-B324-C4C20905FC2F}">
      <dsp:nvSpPr>
        <dsp:cNvPr id="0" name=""/>
        <dsp:cNvSpPr/>
      </dsp:nvSpPr>
      <dsp:spPr>
        <a:xfrm>
          <a:off x="1453553" y="3117372"/>
          <a:ext cx="6690716" cy="623255"/>
        </a:xfrm>
        <a:prstGeom prst="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𝑠</m:t>
              </m:r>
            </m:oMath>
          </a14:m>
          <a:r>
            <a:rPr lang="en-US" sz="1600" kern="1200"/>
            <a:t> - Singleton</a:t>
          </a:r>
        </a:p>
        <a:p>
          <a:pPr marL="57150" lvl="1" indent="-57150" algn="l" defTabSz="466725">
            <a:lnSpc>
              <a:spcPct val="90000"/>
            </a:lnSpc>
            <a:spcBef>
              <a:spcPct val="0"/>
            </a:spcBef>
            <a:spcAft>
              <a:spcPct val="15000"/>
            </a:spcAft>
            <a:buChar char="•"/>
          </a:pPr>
          <a:r>
            <a:rPr lang="en-US" sz="1050" kern="1200" dirty="0"/>
            <a:t>There can only be a quantity of one, where the token class represents the only instrument.  Like a piece of fine art.</a:t>
          </a:r>
        </a:p>
      </dsp:txBody>
      <dsp:txXfrm>
        <a:off x="1453553" y="3117372"/>
        <a:ext cx="6690716" cy="623255"/>
      </dsp:txXfrm>
    </dsp:sp>
    <dsp:sp modelId="{A181B085-66EC-1946-B5BA-246BE492FDC4}">
      <dsp:nvSpPr>
        <dsp:cNvPr id="0" name=""/>
        <dsp:cNvSpPr/>
      </dsp:nvSpPr>
      <dsp:spPr>
        <a:xfrm>
          <a:off x="1064018" y="3039465"/>
          <a:ext cx="779068" cy="77906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9E713D-252C-F447-A2A0-6271A3B16F89}">
      <dsp:nvSpPr>
        <dsp:cNvPr id="0" name=""/>
        <dsp:cNvSpPr/>
      </dsp:nvSpPr>
      <dsp:spPr>
        <a:xfrm>
          <a:off x="1354797" y="4052803"/>
          <a:ext cx="6789471" cy="623255"/>
        </a:xfrm>
        <a:prstGeom prst="rect">
          <a:avLst/>
        </a:prstGeom>
        <a:solidFill>
          <a:schemeClr val="accent5">
            <a:hueOff val="-4505695"/>
            <a:satOff val="-11613"/>
            <a:lumOff val="-784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𝑚</m:t>
              </m:r>
            </m:oMath>
          </a14:m>
          <a:r>
            <a:rPr lang="en-US" sz="1600" kern="1200"/>
            <a:t> - Mint-able</a:t>
          </a:r>
        </a:p>
        <a:p>
          <a:pPr marL="57150" lvl="1" indent="-57150" algn="l" defTabSz="466725">
            <a:lnSpc>
              <a:spcPct val="90000"/>
            </a:lnSpc>
            <a:spcBef>
              <a:spcPct val="0"/>
            </a:spcBef>
            <a:spcAft>
              <a:spcPct val="15000"/>
            </a:spcAft>
            <a:buChar char="•"/>
          </a:pPr>
          <a:r>
            <a:rPr lang="en-US" sz="1050" kern="1200" dirty="0"/>
            <a:t>Ability to issue new tokens of the class.  Creating a new property deed or adding money to the overall supply.</a:t>
          </a:r>
        </a:p>
      </dsp:txBody>
      <dsp:txXfrm>
        <a:off x="1354797" y="4052803"/>
        <a:ext cx="6789471" cy="623255"/>
      </dsp:txXfrm>
    </dsp:sp>
    <dsp:sp modelId="{645FE42A-DE76-C04F-B5C1-42B512EA9029}">
      <dsp:nvSpPr>
        <dsp:cNvPr id="0" name=""/>
        <dsp:cNvSpPr/>
      </dsp:nvSpPr>
      <dsp:spPr>
        <a:xfrm>
          <a:off x="965263" y="3974896"/>
          <a:ext cx="779068" cy="77906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6DD9F7-5E31-0F4F-9348-B17FD6D0E2C1}">
      <dsp:nvSpPr>
        <dsp:cNvPr id="0" name=""/>
        <dsp:cNvSpPr/>
      </dsp:nvSpPr>
      <dsp:spPr>
        <a:xfrm>
          <a:off x="1045502" y="4987549"/>
          <a:ext cx="7098767" cy="623255"/>
        </a:xfrm>
        <a:prstGeom prst="rect">
          <a:avLst/>
        </a:prstGeom>
        <a:solidFill>
          <a:schemeClr val="accent5">
            <a:hueOff val="-5632119"/>
            <a:satOff val="-14516"/>
            <a:lumOff val="-980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𝑟</m:t>
              </m:r>
            </m:oMath>
          </a14:m>
          <a:r>
            <a:rPr lang="en-US" sz="1600" kern="1200"/>
            <a:t> - Role Support</a:t>
          </a:r>
        </a:p>
        <a:p>
          <a:pPr marL="57150" lvl="1" indent="-57150" algn="l" defTabSz="466725">
            <a:lnSpc>
              <a:spcPct val="90000"/>
            </a:lnSpc>
            <a:spcBef>
              <a:spcPct val="0"/>
            </a:spcBef>
            <a:spcAft>
              <a:spcPct val="15000"/>
            </a:spcAft>
            <a:buChar char="•"/>
          </a:pPr>
          <a:r>
            <a:rPr lang="en-US" sz="1050" kern="1200" dirty="0"/>
            <a:t>Ability to have roles defined within the class to allow or prevent certain actions.</a:t>
          </a:r>
        </a:p>
      </dsp:txBody>
      <dsp:txXfrm>
        <a:off x="1045502" y="4987549"/>
        <a:ext cx="7098767" cy="623255"/>
      </dsp:txXfrm>
    </dsp:sp>
    <dsp:sp modelId="{57906C18-26E4-114B-BA3E-3818B341BF01}">
      <dsp:nvSpPr>
        <dsp:cNvPr id="0" name=""/>
        <dsp:cNvSpPr/>
      </dsp:nvSpPr>
      <dsp:spPr>
        <a:xfrm>
          <a:off x="655967" y="4909642"/>
          <a:ext cx="779068" cy="77906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93222-AF93-FB4F-A126-7ED4C3CADB5C}">
      <dsp:nvSpPr>
        <dsp:cNvPr id="0" name=""/>
        <dsp:cNvSpPr/>
      </dsp:nvSpPr>
      <dsp:spPr>
        <a:xfrm>
          <a:off x="481088" y="5922980"/>
          <a:ext cx="7663181" cy="623255"/>
        </a:xfrm>
        <a:prstGeom prst="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𝑏</m:t>
              </m:r>
            </m:oMath>
          </a14:m>
          <a:r>
            <a:rPr lang="en-US" sz="1600" kern="1200" dirty="0"/>
            <a:t> - Burnable</a:t>
          </a:r>
        </a:p>
        <a:p>
          <a:pPr marL="57150" lvl="1" indent="-57150" algn="l" defTabSz="466725">
            <a:lnSpc>
              <a:spcPct val="90000"/>
            </a:lnSpc>
            <a:spcBef>
              <a:spcPct val="0"/>
            </a:spcBef>
            <a:spcAft>
              <a:spcPct val="15000"/>
            </a:spcAft>
            <a:buChar char="•"/>
          </a:pPr>
          <a:r>
            <a:rPr lang="en-US" sz="1050" kern="1200" dirty="0"/>
            <a:t>Ability to remove tokens from the supply.  A token representing a barrel of oil that gets burned when it is refined is a good example.</a:t>
          </a:r>
        </a:p>
      </dsp:txBody>
      <dsp:txXfrm>
        <a:off x="481088" y="5922980"/>
        <a:ext cx="7663181" cy="623255"/>
      </dsp:txXfrm>
    </dsp:sp>
    <dsp:sp modelId="{D9AFCFBA-9611-EE43-8BD8-59B156ACA771}">
      <dsp:nvSpPr>
        <dsp:cNvPr id="0" name=""/>
        <dsp:cNvSpPr/>
      </dsp:nvSpPr>
      <dsp:spPr>
        <a:xfrm>
          <a:off x="91554" y="5845073"/>
          <a:ext cx="779068" cy="77906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FFD16-BD30-4F48-9FD0-9A77705827A4}">
      <dsp:nvSpPr>
        <dsp:cNvPr id="0" name=""/>
        <dsp:cNvSpPr/>
      </dsp:nvSpPr>
      <dsp:spPr>
        <a:xfrm>
          <a:off x="14578" y="0"/>
          <a:ext cx="2800268" cy="2391176"/>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Once a behavior, its properties and controls are defined, they are bundled together into an Artifact</a:t>
          </a:r>
        </a:p>
      </dsp:txBody>
      <dsp:txXfrm>
        <a:off x="84613" y="70035"/>
        <a:ext cx="2660198" cy="2251106"/>
      </dsp:txXfrm>
    </dsp:sp>
    <dsp:sp modelId="{F71B93DA-3E3D-C446-B554-8DB27518127B}">
      <dsp:nvSpPr>
        <dsp:cNvPr id="0" name=""/>
        <dsp:cNvSpPr/>
      </dsp:nvSpPr>
      <dsp:spPr>
        <a:xfrm>
          <a:off x="3094873" y="848354"/>
          <a:ext cx="593656" cy="694466"/>
        </a:xfrm>
        <a:prstGeom prst="rightArrow">
          <a:avLst>
            <a:gd name="adj1" fmla="val 600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094873" y="987247"/>
        <a:ext cx="415559" cy="416680"/>
      </dsp:txXfrm>
    </dsp:sp>
    <dsp:sp modelId="{14687EEE-D35E-4B4A-91F8-4B4A5EAA10B8}">
      <dsp:nvSpPr>
        <dsp:cNvPr id="0" name=""/>
        <dsp:cNvSpPr/>
      </dsp:nvSpPr>
      <dsp:spPr>
        <a:xfrm>
          <a:off x="3934954" y="0"/>
          <a:ext cx="2800268" cy="2391176"/>
        </a:xfrm>
        <a:prstGeom prst="roundRect">
          <a:avLst>
            <a:gd name="adj" fmla="val 10000"/>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A Behavior Artifact has the following properties:</a:t>
          </a:r>
        </a:p>
        <a:p>
          <a:pPr marL="114300" lvl="1" indent="-114300" algn="l" defTabSz="622300">
            <a:lnSpc>
              <a:spcPct val="90000"/>
            </a:lnSpc>
            <a:spcBef>
              <a:spcPct val="0"/>
            </a:spcBef>
            <a:spcAft>
              <a:spcPct val="15000"/>
            </a:spcAft>
            <a:buChar char="•"/>
          </a:pPr>
          <a:r>
            <a:rPr lang="en-US" sz="1400" kern="1200"/>
            <a:t>Common Name – a generic name that can clearly represent the behavior</a:t>
          </a:r>
        </a:p>
        <a:p>
          <a:pPr marL="114300" lvl="1" indent="-114300" algn="l" defTabSz="622300">
            <a:lnSpc>
              <a:spcPct val="90000"/>
            </a:lnSpc>
            <a:spcBef>
              <a:spcPct val="0"/>
            </a:spcBef>
            <a:spcAft>
              <a:spcPct val="15000"/>
            </a:spcAft>
            <a:buChar char="•"/>
          </a:pPr>
          <a:r>
            <a:rPr lang="en-US" sz="1400" kern="1200" dirty="0"/>
            <a:t>A Symbol -  should be a unique acronym, for example </a:t>
          </a:r>
          <a14:m xmlns:a14="http://schemas.microsoft.com/office/drawing/2010/main">
            <m:oMath xmlns:m="http://schemas.openxmlformats.org/officeDocument/2006/math">
              <m:r>
                <a:rPr lang="en-US" sz="1600" b="0" i="1" kern="1200" dirty="0" smtClean="0">
                  <a:latin typeface="Cambria Math" panose="02040503050406030204" pitchFamily="18" charset="0"/>
                </a:rPr>
                <m:t>𝑛𝑡</m:t>
              </m:r>
            </m:oMath>
          </a14:m>
          <a:r>
            <a:rPr lang="en-US" sz="1400" kern="1200" dirty="0"/>
            <a:t> is the symbol for non-transferable</a:t>
          </a:r>
        </a:p>
        <a:p>
          <a:pPr marL="114300" lvl="1" indent="-114300" algn="l" defTabSz="622300">
            <a:lnSpc>
              <a:spcPct val="90000"/>
            </a:lnSpc>
            <a:spcBef>
              <a:spcPct val="0"/>
            </a:spcBef>
            <a:spcAft>
              <a:spcPct val="15000"/>
            </a:spcAft>
            <a:buChar char="•"/>
          </a:pPr>
          <a:r>
            <a:rPr lang="en-US" sz="1400" kern="1200" dirty="0"/>
            <a:t>Internal or External – where external is linked with a contract</a:t>
          </a:r>
        </a:p>
      </dsp:txBody>
      <dsp:txXfrm>
        <a:off x="4004989" y="70035"/>
        <a:ext cx="2660198" cy="2251106"/>
      </dsp:txXfrm>
    </dsp:sp>
    <dsp:sp modelId="{1EBD8E96-2931-5B41-830B-FD67708C1070}">
      <dsp:nvSpPr>
        <dsp:cNvPr id="0" name=""/>
        <dsp:cNvSpPr/>
      </dsp:nvSpPr>
      <dsp:spPr>
        <a:xfrm>
          <a:off x="7015249" y="848354"/>
          <a:ext cx="593656" cy="694466"/>
        </a:xfrm>
        <a:prstGeom prst="rightArrow">
          <a:avLst>
            <a:gd name="adj1" fmla="val 60000"/>
            <a:gd name="adj2" fmla="val 5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015249" y="987247"/>
        <a:ext cx="415559" cy="416680"/>
      </dsp:txXfrm>
    </dsp:sp>
    <dsp:sp modelId="{E657D7AE-3DCB-DB44-96C7-1ED70EED5E9B}">
      <dsp:nvSpPr>
        <dsp:cNvPr id="0" name=""/>
        <dsp:cNvSpPr/>
      </dsp:nvSpPr>
      <dsp:spPr>
        <a:xfrm>
          <a:off x="7855329" y="0"/>
          <a:ext cx="2800268" cy="2391176"/>
        </a:xfrm>
        <a:prstGeom prst="roundRect">
          <a:avLst>
            <a:gd name="adj" fmla="val 1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Behavior Groups are  a collection of artifacts to form higher level artifact.  These have a common name and symbol with an additive symbol group or compound symbol with links to the behaviors it includes.  </a:t>
          </a:r>
        </a:p>
      </dsp:txBody>
      <dsp:txXfrm>
        <a:off x="7925364" y="70035"/>
        <a:ext cx="2660198" cy="225110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88307" y="1257789"/>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351711"/>
        <a:ext cx="14680" cy="14680"/>
      </dsp:txXfrm>
    </dsp:sp>
    <dsp:sp modelId="{62D6F0F0-43C3-6A48-870D-A245F2CC9D7B}">
      <dsp:nvSpPr>
        <dsp:cNvPr id="0" name=""/>
        <dsp:cNvSpPr/>
      </dsp:nvSpPr>
      <dsp:spPr>
        <a:xfrm>
          <a:off x="2588307" y="1055263"/>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149186"/>
        <a:ext cx="14680" cy="14680"/>
      </dsp:txXfrm>
    </dsp:sp>
    <dsp:sp modelId="{39D284C1-1B33-D749-B3B5-9CB19CBD7159}">
      <dsp:nvSpPr>
        <dsp:cNvPr id="0" name=""/>
        <dsp:cNvSpPr/>
      </dsp:nvSpPr>
      <dsp:spPr>
        <a:xfrm>
          <a:off x="1312883" y="852738"/>
          <a:ext cx="212570" cy="405050"/>
        </a:xfrm>
        <a:custGeom>
          <a:avLst/>
          <a:gdLst/>
          <a:ahLst/>
          <a:cxnLst/>
          <a:rect l="0" t="0" r="0" b="0"/>
          <a:pathLst>
            <a:path>
              <a:moveTo>
                <a:pt x="0" y="0"/>
              </a:moveTo>
              <a:lnTo>
                <a:pt x="106285" y="0"/>
              </a:lnTo>
              <a:lnTo>
                <a:pt x="106285" y="405050"/>
              </a:lnTo>
              <a:lnTo>
                <a:pt x="212570" y="40505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1043827"/>
        <a:ext cx="22872" cy="22872"/>
      </dsp:txXfrm>
    </dsp:sp>
    <dsp:sp modelId="{45FC82CD-8FD3-764E-BA9B-27EF8E5BB52C}">
      <dsp:nvSpPr>
        <dsp:cNvPr id="0" name=""/>
        <dsp:cNvSpPr/>
      </dsp:nvSpPr>
      <dsp:spPr>
        <a:xfrm>
          <a:off x="2588307" y="447687"/>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541610"/>
        <a:ext cx="14680" cy="14680"/>
      </dsp:txXfrm>
    </dsp:sp>
    <dsp:sp modelId="{C21C7386-7023-2D4D-A532-0631A3B1A61A}">
      <dsp:nvSpPr>
        <dsp:cNvPr id="0" name=""/>
        <dsp:cNvSpPr/>
      </dsp:nvSpPr>
      <dsp:spPr>
        <a:xfrm>
          <a:off x="2588307" y="245162"/>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339084"/>
        <a:ext cx="14680" cy="14680"/>
      </dsp:txXfrm>
    </dsp:sp>
    <dsp:sp modelId="{2A08C9C9-08DC-3447-A65D-1A874CA863FF}">
      <dsp:nvSpPr>
        <dsp:cNvPr id="0" name=""/>
        <dsp:cNvSpPr/>
      </dsp:nvSpPr>
      <dsp:spPr>
        <a:xfrm>
          <a:off x="1312883" y="447687"/>
          <a:ext cx="212570" cy="405050"/>
        </a:xfrm>
        <a:custGeom>
          <a:avLst/>
          <a:gdLst/>
          <a:ahLst/>
          <a:cxnLst/>
          <a:rect l="0" t="0" r="0" b="0"/>
          <a:pathLst>
            <a:path>
              <a:moveTo>
                <a:pt x="0" y="405050"/>
              </a:moveTo>
              <a:lnTo>
                <a:pt x="106285" y="405050"/>
              </a:lnTo>
              <a:lnTo>
                <a:pt x="106285" y="0"/>
              </a:lnTo>
              <a:lnTo>
                <a:pt x="21257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638777"/>
        <a:ext cx="22872" cy="22872"/>
      </dsp:txXfrm>
    </dsp:sp>
    <dsp:sp modelId="{0EBAD5F1-D554-494B-9CEC-1C32BA079E10}">
      <dsp:nvSpPr>
        <dsp:cNvPr id="0" name=""/>
        <dsp:cNvSpPr/>
      </dsp:nvSpPr>
      <dsp:spPr>
        <a:xfrm rot="16200000">
          <a:off x="298124" y="690718"/>
          <a:ext cx="1705477" cy="324040"/>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500" b="0" i="1" kern="1200" smtClean="0">
                    <a:latin typeface="Cambria Math" panose="02040503050406030204" pitchFamily="18" charset="0"/>
                  </a:rPr>
                  <m:t>𝑚</m:t>
                </m:r>
              </m:oMath>
            </m:oMathPara>
          </a14:m>
          <a:endParaRPr lang="en-US" sz="1500" kern="1200" dirty="0"/>
        </a:p>
      </dsp:txBody>
      <dsp:txXfrm>
        <a:off x="298124" y="690718"/>
        <a:ext cx="1705477" cy="324040"/>
      </dsp:txXfrm>
    </dsp:sp>
    <dsp:sp modelId="{C114DDFF-0552-804A-9F05-95FD78DB978C}">
      <dsp:nvSpPr>
        <dsp:cNvPr id="0" name=""/>
        <dsp:cNvSpPr/>
      </dsp:nvSpPr>
      <dsp:spPr>
        <a:xfrm>
          <a:off x="1525454" y="285667"/>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1525454" y="285667"/>
        <a:ext cx="1062853" cy="324040"/>
      </dsp:txXfrm>
    </dsp:sp>
    <dsp:sp modelId="{B7DF4AB0-21E8-0F49-86FE-23236CEE8247}">
      <dsp:nvSpPr>
        <dsp:cNvPr id="0" name=""/>
        <dsp:cNvSpPr/>
      </dsp:nvSpPr>
      <dsp:spPr>
        <a:xfrm>
          <a:off x="2800877" y="8314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MintRequest</a:t>
          </a:r>
          <a:endParaRPr lang="en-US" sz="1000" kern="1200" dirty="0"/>
        </a:p>
      </dsp:txBody>
      <dsp:txXfrm>
        <a:off x="2800877" y="83142"/>
        <a:ext cx="1062853" cy="324040"/>
      </dsp:txXfrm>
    </dsp:sp>
    <dsp:sp modelId="{41C344FA-88C9-024F-A55E-DEE23E3AAD7D}">
      <dsp:nvSpPr>
        <dsp:cNvPr id="0" name=""/>
        <dsp:cNvSpPr/>
      </dsp:nvSpPr>
      <dsp:spPr>
        <a:xfrm>
          <a:off x="2800877" y="48819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MintResponse</a:t>
          </a:r>
          <a:endParaRPr lang="en-US" sz="1000" kern="1200" dirty="0"/>
        </a:p>
      </dsp:txBody>
      <dsp:txXfrm>
        <a:off x="2800877" y="488192"/>
        <a:ext cx="1062853" cy="324040"/>
      </dsp:txXfrm>
    </dsp:sp>
    <dsp:sp modelId="{BC1C9FC3-6540-2440-8DB2-DF7E060F6E9C}">
      <dsp:nvSpPr>
        <dsp:cNvPr id="0" name=""/>
        <dsp:cNvSpPr/>
      </dsp:nvSpPr>
      <dsp:spPr>
        <a:xfrm>
          <a:off x="1525454" y="1095768"/>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a:t>
          </a:r>
          <a:endParaRPr lang="en-US" sz="1000" kern="1200" dirty="0"/>
        </a:p>
      </dsp:txBody>
      <dsp:txXfrm>
        <a:off x="1525454" y="1095768"/>
        <a:ext cx="1062853" cy="324040"/>
      </dsp:txXfrm>
    </dsp:sp>
    <dsp:sp modelId="{336E12B0-4711-DD49-8920-5A1ED78F0AC8}">
      <dsp:nvSpPr>
        <dsp:cNvPr id="0" name=""/>
        <dsp:cNvSpPr/>
      </dsp:nvSpPr>
      <dsp:spPr>
        <a:xfrm>
          <a:off x="2800877" y="893243"/>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MintFromRequest</a:t>
          </a:r>
          <a:endParaRPr lang="en-US" sz="1000" kern="1200" dirty="0"/>
        </a:p>
      </dsp:txBody>
      <dsp:txXfrm>
        <a:off x="2800877" y="893243"/>
        <a:ext cx="1062853" cy="324040"/>
      </dsp:txXfrm>
    </dsp:sp>
    <dsp:sp modelId="{DDBFCC67-0BD8-164F-852D-AC8B7ADD2337}">
      <dsp:nvSpPr>
        <dsp:cNvPr id="0" name=""/>
        <dsp:cNvSpPr/>
      </dsp:nvSpPr>
      <dsp:spPr>
        <a:xfrm>
          <a:off x="2800877" y="1298294"/>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MintFromResponse</a:t>
          </a:r>
          <a:endParaRPr lang="en-US" sz="1000" kern="1200" dirty="0"/>
        </a:p>
      </dsp:txBody>
      <dsp:txXfrm>
        <a:off x="2800877" y="1298294"/>
        <a:ext cx="1062853" cy="324040"/>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5.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6.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3F9EE-546F-F94B-AA97-D1AE3791A433}" type="datetimeFigureOut">
              <a:rPr lang="en-US" smtClean="0"/>
              <a:t>4/30/19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B5A23-0948-BC48-B555-0D889E08C7BE}" type="slidenum">
              <a:rPr lang="en-US" smtClean="0"/>
              <a:t>‹#›</a:t>
            </a:fld>
            <a:endParaRPr lang="en-US"/>
          </a:p>
        </p:txBody>
      </p:sp>
    </p:spTree>
    <p:extLst>
      <p:ext uri="{BB962C8B-B14F-4D97-AF65-F5344CB8AC3E}">
        <p14:creationId xmlns:p14="http://schemas.microsoft.com/office/powerpoint/2010/main" val="375242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8</a:t>
            </a:fld>
            <a:endParaRPr lang="en-US"/>
          </a:p>
        </p:txBody>
      </p:sp>
    </p:spTree>
    <p:extLst>
      <p:ext uri="{BB962C8B-B14F-4D97-AF65-F5344CB8AC3E}">
        <p14:creationId xmlns:p14="http://schemas.microsoft.com/office/powerpoint/2010/main" val="3916230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19</a:t>
            </a:fld>
            <a:endParaRPr lang="en-US"/>
          </a:p>
        </p:txBody>
      </p:sp>
    </p:spTree>
    <p:extLst>
      <p:ext uri="{BB962C8B-B14F-4D97-AF65-F5344CB8AC3E}">
        <p14:creationId xmlns:p14="http://schemas.microsoft.com/office/powerpoint/2010/main" val="1539254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20</a:t>
            </a:fld>
            <a:endParaRPr lang="en-US"/>
          </a:p>
        </p:txBody>
      </p:sp>
    </p:spTree>
    <p:extLst>
      <p:ext uri="{BB962C8B-B14F-4D97-AF65-F5344CB8AC3E}">
        <p14:creationId xmlns:p14="http://schemas.microsoft.com/office/powerpoint/2010/main" val="1131791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21</a:t>
            </a:fld>
            <a:endParaRPr lang="en-US"/>
          </a:p>
        </p:txBody>
      </p:sp>
    </p:spTree>
    <p:extLst>
      <p:ext uri="{BB962C8B-B14F-4D97-AF65-F5344CB8AC3E}">
        <p14:creationId xmlns:p14="http://schemas.microsoft.com/office/powerpoint/2010/main" val="2728126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395576FC-1766-F843-BB75-067B6BD64EC3}" type="datetime1">
              <a:rPr lang="en-US" smtClean="0"/>
              <a:t>4/30/19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433080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D404594E-57E5-8349-9025-F5D0C2BAEC72}" type="datetime1">
              <a:rPr lang="en-US" smtClean="0"/>
              <a:t>4/30/19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70673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7B92944C-9999-6948-835E-77D9B9B1DDE6}" type="datetime1">
              <a:rPr lang="en-US" smtClean="0"/>
              <a:t>4/30/19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2669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8FB96D9D-38FC-CC46-A0CB-E098219B0086}" type="datetime1">
              <a:rPr lang="en-US" smtClean="0"/>
              <a:t>4/30/19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2152149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BAA7B42C-993D-274B-B3BA-F75F4CCEEEC2}" type="datetime1">
              <a:rPr lang="en-US" smtClean="0"/>
              <a:t>4/30/19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3889864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8F5AFB48-8B18-D340-A907-4693B63406A7}" type="datetime1">
              <a:rPr lang="en-US" smtClean="0"/>
              <a:t>4/30/19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lvl1pPr>
              <a:defRPr lang="en-US" b="0" i="0" u="none" strike="noStrike" smtClean="0">
                <a:effectLst/>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39966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79170321-5248-5D47-965E-40E4540BD6B0}" type="datetime1">
              <a:rPr lang="en-US" smtClean="0"/>
              <a:t>4/30/19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296960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E8E7030F-BB52-314F-94F2-2E12B55397BB}" type="datetime1">
              <a:rPr lang="en-US" smtClean="0"/>
              <a:t>4/30/19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92510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C27E58A0-BB55-0148-878B-2816E139BA78}" type="datetime1">
              <a:rPr lang="en-US" smtClean="0"/>
              <a:t>4/30/19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994804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5116CE3B-2606-EB4F-B179-D486B484EF6E}" type="datetime1">
              <a:rPr lang="en-US" smtClean="0"/>
              <a:t>4/30/19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3670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89F1CDCB-590D-CB49-8A9B-46077D7ADF33}" type="datetime1">
              <a:rPr lang="en-US" smtClean="0"/>
              <a:t>4/30/19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33714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FAC365CD-08D1-D24D-AC28-FD23EDBB0C64}" type="datetime1">
              <a:rPr lang="en-US" smtClean="0"/>
              <a:t>4/30/19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a:xfrm>
            <a:off x="3858768" y="6356350"/>
            <a:ext cx="4596384" cy="365125"/>
          </a:xfrm>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3483752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7D96C9D8-BC1D-4648-B77D-F9F743ABE8E0}" type="datetime1">
              <a:rPr lang="en-US" smtClean="0"/>
              <a:t>4/30/19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1220876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942A70B8-4309-F34F-96D0-97FCD407878B}" type="datetime1">
              <a:rPr lang="en-US" smtClean="0"/>
              <a:t>4/30/19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565633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89C80109-A0CB-5341-BC57-ABFEFDDC8893}" type="datetime1">
              <a:rPr lang="en-US" smtClean="0"/>
              <a:t>4/30/19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2736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ACC3D740-DFBE-F246-83C9-546F1986BB90}" type="datetime1">
              <a:rPr lang="en-US" smtClean="0"/>
              <a:t>4/30/19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907236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D106CAC2-0336-8946-86E9-0C6B32FE78DE}" type="datetime1">
              <a:rPr lang="en-US" smtClean="0"/>
              <a:t>4/30/19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85535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6CB412A1-252D-E444-8FFF-24F55A89A023}" type="datetime1">
              <a:rPr lang="en-US" smtClean="0"/>
              <a:t>4/30/19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44173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F8122B0E-03BB-8E4D-8DBC-9BF813902EC7}" type="datetime1">
              <a:rPr lang="en-US" smtClean="0"/>
              <a:t>4/30/19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22383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273F48D8-10FB-B140-9C61-6E02D387C19F}" type="datetime1">
              <a:rPr lang="en-US" smtClean="0"/>
              <a:t>4/30/19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997531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FB53D73A-AAB5-0A49-887A-D4C7CA2BE3FE}" type="datetime1">
              <a:rPr lang="en-US" smtClean="0"/>
              <a:t>4/30/19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808291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D8B51EFF-B2BD-4045-B410-9FB7888CD61E}" type="datetime1">
              <a:rPr lang="en-US" smtClean="0"/>
              <a:t>4/30/19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655368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243D73-95F4-2B44-B2AD-8E07A83FCA59}" type="datetime1">
              <a:rPr lang="en-US" smtClean="0"/>
              <a:t>4/30/19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3901440" y="6356350"/>
            <a:ext cx="445617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739557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4/30/19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3694038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3.xml"/><Relationship Id="rId7" Type="http://schemas.openxmlformats.org/officeDocument/2006/relationships/diagramData" Target="../diagrams/data16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13.xml"/><Relationship Id="rId11" Type="http://schemas.openxmlformats.org/officeDocument/2006/relationships/image" Target="../media/image22.png"/><Relationship Id="rId5" Type="http://schemas.openxmlformats.org/officeDocument/2006/relationships/diagramColors" Target="../diagrams/colors13.xml"/><Relationship Id="rId10" Type="http://schemas.openxmlformats.org/officeDocument/2006/relationships/diagramColors" Target="../diagrams/colors13.xml"/><Relationship Id="rId4" Type="http://schemas.openxmlformats.org/officeDocument/2006/relationships/diagramQuickStyle" Target="../diagrams/quickStyle13.xml"/><Relationship Id="rId9" Type="http://schemas.openxmlformats.org/officeDocument/2006/relationships/diagramQuickStyle" Target="../diagrams/quickStyle13.xml"/></Relationships>
</file>

<file path=ppt/slides/_rels/slide12.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diagramData" Target="../diagrams/data22.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23.xml"/><Relationship Id="rId1" Type="http://schemas.openxmlformats.org/officeDocument/2006/relationships/slideLayout" Target="../slideLayouts/slideLayout13.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image" Target="../media/image35.png"/><Relationship Id="rId3" Type="http://schemas.openxmlformats.org/officeDocument/2006/relationships/diagramLayout" Target="../diagrams/layout16.xml"/><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diagramData" Target="../diagrams/data24.xml"/><Relationship Id="rId16" Type="http://schemas.openxmlformats.org/officeDocument/2006/relationships/image" Target="../media/image38.svg"/><Relationship Id="rId1" Type="http://schemas.openxmlformats.org/officeDocument/2006/relationships/slideLayout" Target="../slideLayouts/slideLayout13.xml"/><Relationship Id="rId6" Type="http://schemas.microsoft.com/office/2007/relationships/diagramDrawing" Target="../diagrams/drawing16.xml"/><Relationship Id="rId11" Type="http://schemas.openxmlformats.org/officeDocument/2006/relationships/image" Target="../media/image33.png"/><Relationship Id="rId5" Type="http://schemas.openxmlformats.org/officeDocument/2006/relationships/diagramColors" Target="../diagrams/colors16.xml"/><Relationship Id="rId15" Type="http://schemas.openxmlformats.org/officeDocument/2006/relationships/image" Target="../media/image37.png"/><Relationship Id="rId10" Type="http://schemas.openxmlformats.org/officeDocument/2006/relationships/image" Target="../media/image32.svg"/><Relationship Id="rId4" Type="http://schemas.openxmlformats.org/officeDocument/2006/relationships/diagramQuickStyle" Target="../diagrams/quickStyle16.xml"/><Relationship Id="rId9" Type="http://schemas.openxmlformats.org/officeDocument/2006/relationships/image" Target="../media/image31.png"/><Relationship Id="rId14" Type="http://schemas.openxmlformats.org/officeDocument/2006/relationships/image" Target="../media/image36.svg"/></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diagramLayout" Target="../diagrams/layout17.xml"/><Relationship Id="rId7" Type="http://schemas.openxmlformats.org/officeDocument/2006/relationships/diagramData" Target="../diagrams/data26.xml"/><Relationship Id="rId2" Type="http://schemas.openxmlformats.org/officeDocument/2006/relationships/diagramData" Target="../diagrams/data25.xml"/><Relationship Id="rId1" Type="http://schemas.openxmlformats.org/officeDocument/2006/relationships/slideLayout" Target="../slideLayouts/slideLayout13.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diagramData" Target="../diagrams/data28.xml"/><Relationship Id="rId3" Type="http://schemas.openxmlformats.org/officeDocument/2006/relationships/diagramData" Target="../diagrams/data27.xml"/><Relationship Id="rId7" Type="http://schemas.microsoft.com/office/2007/relationships/diagramDrawing" Target="../diagrams/drawing19.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1.xml.rels><?xml version="1.0" encoding="UTF-8" standalone="yes"?>
<Relationships xmlns="http://schemas.openxmlformats.org/package/2006/relationships"><Relationship Id="rId8" Type="http://schemas.openxmlformats.org/officeDocument/2006/relationships/diagramData" Target="../diagrams/data30.xml"/><Relationship Id="rId13" Type="http://schemas.microsoft.com/office/2007/relationships/diagramDrawing" Target="../diagrams/drawing21.xml"/><Relationship Id="rId18" Type="http://schemas.openxmlformats.org/officeDocument/2006/relationships/diagramColors" Target="../diagrams/colors22.xml"/><Relationship Id="rId26" Type="http://schemas.openxmlformats.org/officeDocument/2006/relationships/diagramData" Target="../diagrams/data36.xml"/><Relationship Id="rId3" Type="http://schemas.openxmlformats.org/officeDocument/2006/relationships/diagramData" Target="../diagrams/data29.xml"/><Relationship Id="rId21" Type="http://schemas.openxmlformats.org/officeDocument/2006/relationships/diagramData" Target="../diagrams/data35.xml"/><Relationship Id="rId7" Type="http://schemas.microsoft.com/office/2007/relationships/diagramDrawing" Target="../diagrams/drawing20.xml"/><Relationship Id="rId12" Type="http://schemas.openxmlformats.org/officeDocument/2006/relationships/diagramColors" Target="../diagrams/colors21.xml"/><Relationship Id="rId17" Type="http://schemas.openxmlformats.org/officeDocument/2006/relationships/diagramQuickStyle" Target="../diagrams/quickStyle22.xml"/><Relationship Id="rId25" Type="http://schemas.microsoft.com/office/2007/relationships/diagramDrawing" Target="../diagrams/drawing23.xml"/><Relationship Id="rId2" Type="http://schemas.openxmlformats.org/officeDocument/2006/relationships/notesSlide" Target="../notesSlides/notesSlide4.xml"/><Relationship Id="rId16" Type="http://schemas.openxmlformats.org/officeDocument/2006/relationships/diagramLayout" Target="../diagrams/layout22.xml"/><Relationship Id="rId20" Type="http://schemas.openxmlformats.org/officeDocument/2006/relationships/diagramData" Target="../diagrams/data34.xml"/><Relationship Id="rId1" Type="http://schemas.openxmlformats.org/officeDocument/2006/relationships/slideLayout" Target="../slideLayouts/slideLayout2.xml"/><Relationship Id="rId6" Type="http://schemas.openxmlformats.org/officeDocument/2006/relationships/diagramColors" Target="../diagrams/colors20.xml"/><Relationship Id="rId11" Type="http://schemas.openxmlformats.org/officeDocument/2006/relationships/diagramQuickStyle" Target="../diagrams/quickStyle21.xml"/><Relationship Id="rId24" Type="http://schemas.openxmlformats.org/officeDocument/2006/relationships/diagramColors" Target="../diagrams/colors23.xml"/><Relationship Id="rId5" Type="http://schemas.openxmlformats.org/officeDocument/2006/relationships/diagramQuickStyle" Target="../diagrams/quickStyle20.xml"/><Relationship Id="rId15" Type="http://schemas.openxmlformats.org/officeDocument/2006/relationships/diagramData" Target="../diagrams/data33.xml"/><Relationship Id="rId23" Type="http://schemas.openxmlformats.org/officeDocument/2006/relationships/diagramQuickStyle" Target="../diagrams/quickStyle23.xml"/><Relationship Id="rId10" Type="http://schemas.openxmlformats.org/officeDocument/2006/relationships/diagramLayout" Target="../diagrams/layout21.xml"/><Relationship Id="rId19" Type="http://schemas.microsoft.com/office/2007/relationships/diagramDrawing" Target="../diagrams/drawing22.xml"/><Relationship Id="rId4" Type="http://schemas.openxmlformats.org/officeDocument/2006/relationships/diagramLayout" Target="../diagrams/layout20.xml"/><Relationship Id="rId9" Type="http://schemas.openxmlformats.org/officeDocument/2006/relationships/diagramData" Target="../diagrams/data31.xml"/><Relationship Id="rId14" Type="http://schemas.openxmlformats.org/officeDocument/2006/relationships/diagramData" Target="../diagrams/data32.xml"/><Relationship Id="rId22" Type="http://schemas.openxmlformats.org/officeDocument/2006/relationships/diagramLayout" Target="../diagrams/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4.xml"/><Relationship Id="rId7" Type="http://schemas.openxmlformats.org/officeDocument/2006/relationships/diagramData" Target="../diagrams/data38.xml"/><Relationship Id="rId2" Type="http://schemas.openxmlformats.org/officeDocument/2006/relationships/diagramData" Target="../diagrams/data37.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40.png"/><Relationship Id="rId5" Type="http://schemas.openxmlformats.org/officeDocument/2006/relationships/diagramColors" Target="../diagrams/colors2.xml"/><Relationship Id="rId10"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3" Type="http://schemas.openxmlformats.org/officeDocument/2006/relationships/diagramLayout" Target="../diagrams/layout4.xml"/><Relationship Id="rId7" Type="http://schemas.openxmlformats.org/officeDocument/2006/relationships/diagramData" Target="../diagrams/data6.xml"/><Relationship Id="rId12" Type="http://schemas.openxmlformats.org/officeDocument/2006/relationships/diagramData" Target="../diagrams/data7.xml"/><Relationship Id="rId2" Type="http://schemas.openxmlformats.org/officeDocument/2006/relationships/diagramData" Target="../diagrams/data5.xml"/><Relationship Id="rId16" Type="http://schemas.microsoft.com/office/2007/relationships/diagramDrawing" Target="../diagrams/drawing6.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5" Type="http://schemas.openxmlformats.org/officeDocument/2006/relationships/diagramColors" Target="../diagrams/colors6.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7.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13" Type="http://schemas.openxmlformats.org/officeDocument/2006/relationships/diagramQuickStyle" Target="../diagrams/quickStyle9.xml"/><Relationship Id="rId18" Type="http://schemas.openxmlformats.org/officeDocument/2006/relationships/diagramQuickStyle" Target="../diagrams/quickStyle9.xml"/><Relationship Id="rId26" Type="http://schemas.openxmlformats.org/officeDocument/2006/relationships/diagramLayout" Target="../diagrams/layout10.xml"/><Relationship Id="rId39" Type="http://schemas.openxmlformats.org/officeDocument/2006/relationships/diagramLayout" Target="../diagrams/layout12.xml"/><Relationship Id="rId21" Type="http://schemas.openxmlformats.org/officeDocument/2006/relationships/diagramLayout" Target="../diagrams/layout10.xml"/><Relationship Id="rId34" Type="http://schemas.openxmlformats.org/officeDocument/2006/relationships/diagramData" Target="../diagrams/data17.xml"/><Relationship Id="rId42" Type="http://schemas.microsoft.com/office/2007/relationships/diagramDrawing" Target="../diagrams/drawing12.xml"/><Relationship Id="rId7" Type="http://schemas.openxmlformats.org/officeDocument/2006/relationships/diagramData" Target="../diagrams/data11.xml"/><Relationship Id="rId2" Type="http://schemas.openxmlformats.org/officeDocument/2006/relationships/diagramData" Target="../diagrams/data10.xml"/><Relationship Id="rId16" Type="http://schemas.openxmlformats.org/officeDocument/2006/relationships/diagramData" Target="../diagrams/data13.xml"/><Relationship Id="rId29"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8.xml"/><Relationship Id="rId11" Type="http://schemas.openxmlformats.org/officeDocument/2006/relationships/diagramData" Target="../diagrams/data12.xml"/><Relationship Id="rId24" Type="http://schemas.microsoft.com/office/2007/relationships/diagramDrawing" Target="../diagrams/drawing10.xml"/><Relationship Id="rId32" Type="http://schemas.openxmlformats.org/officeDocument/2006/relationships/diagramColors" Target="../diagrams/colors11.xml"/><Relationship Id="rId37" Type="http://schemas.openxmlformats.org/officeDocument/2006/relationships/diagramColors" Target="../diagrams/colors11.xml"/><Relationship Id="rId40" Type="http://schemas.openxmlformats.org/officeDocument/2006/relationships/diagramQuickStyle" Target="../diagrams/quickStyle12.xml"/><Relationship Id="rId45" Type="http://schemas.openxmlformats.org/officeDocument/2006/relationships/diagramQuickStyle" Target="../diagrams/quickStyle12.xml"/><Relationship Id="rId5" Type="http://schemas.openxmlformats.org/officeDocument/2006/relationships/diagramColors" Target="../diagrams/colors8.xml"/><Relationship Id="rId15" Type="http://schemas.microsoft.com/office/2007/relationships/diagramDrawing" Target="../diagrams/drawing9.xml"/><Relationship Id="rId23" Type="http://schemas.openxmlformats.org/officeDocument/2006/relationships/diagramColors" Target="../diagrams/colors10.xml"/><Relationship Id="rId28" Type="http://schemas.openxmlformats.org/officeDocument/2006/relationships/diagramColors" Target="../diagrams/colors10.xml"/><Relationship Id="rId36" Type="http://schemas.openxmlformats.org/officeDocument/2006/relationships/diagramQuickStyle" Target="../diagrams/quickStyle11.xml"/><Relationship Id="rId10" Type="http://schemas.openxmlformats.org/officeDocument/2006/relationships/diagramColors" Target="../diagrams/colors8.xml"/><Relationship Id="rId19" Type="http://schemas.openxmlformats.org/officeDocument/2006/relationships/diagramColors" Target="../diagrams/colors9.xml"/><Relationship Id="rId31" Type="http://schemas.openxmlformats.org/officeDocument/2006/relationships/diagramQuickStyle" Target="../diagrams/quickStyle11.xml"/><Relationship Id="rId44" Type="http://schemas.openxmlformats.org/officeDocument/2006/relationships/diagramLayout" Target="../diagrams/layout12.xml"/><Relationship Id="rId4" Type="http://schemas.openxmlformats.org/officeDocument/2006/relationships/diagramQuickStyle" Target="../diagrams/quickStyle8.xml"/><Relationship Id="rId9" Type="http://schemas.openxmlformats.org/officeDocument/2006/relationships/diagramQuickStyle" Target="../diagrams/quickStyle8.xml"/><Relationship Id="rId14" Type="http://schemas.openxmlformats.org/officeDocument/2006/relationships/diagramColors" Target="../diagrams/colors9.xml"/><Relationship Id="rId22" Type="http://schemas.openxmlformats.org/officeDocument/2006/relationships/diagramQuickStyle" Target="../diagrams/quickStyle10.xml"/><Relationship Id="rId27" Type="http://schemas.openxmlformats.org/officeDocument/2006/relationships/diagramQuickStyle" Target="../diagrams/quickStyle10.xml"/><Relationship Id="rId30" Type="http://schemas.openxmlformats.org/officeDocument/2006/relationships/diagramLayout" Target="../diagrams/layout11.xml"/><Relationship Id="rId35" Type="http://schemas.openxmlformats.org/officeDocument/2006/relationships/diagramLayout" Target="../diagrams/layout11.xml"/><Relationship Id="rId43" Type="http://schemas.openxmlformats.org/officeDocument/2006/relationships/diagramData" Target="../diagrams/data19.xml"/><Relationship Id="rId8" Type="http://schemas.openxmlformats.org/officeDocument/2006/relationships/diagramLayout" Target="../diagrams/layout8.xml"/><Relationship Id="rId3" Type="http://schemas.openxmlformats.org/officeDocument/2006/relationships/diagramLayout" Target="../diagrams/layout8.xml"/><Relationship Id="rId12" Type="http://schemas.openxmlformats.org/officeDocument/2006/relationships/diagramLayout" Target="../diagrams/layout9.xml"/><Relationship Id="rId17" Type="http://schemas.openxmlformats.org/officeDocument/2006/relationships/diagramLayout" Target="../diagrams/layout9.xml"/><Relationship Id="rId25" Type="http://schemas.openxmlformats.org/officeDocument/2006/relationships/diagramData" Target="../diagrams/data15.xml"/><Relationship Id="rId33" Type="http://schemas.microsoft.com/office/2007/relationships/diagramDrawing" Target="../diagrams/drawing11.xml"/><Relationship Id="rId38" Type="http://schemas.openxmlformats.org/officeDocument/2006/relationships/diagramData" Target="../diagrams/data18.xml"/><Relationship Id="rId46" Type="http://schemas.openxmlformats.org/officeDocument/2006/relationships/diagramColors" Target="../diagrams/colors12.xml"/><Relationship Id="rId20" Type="http://schemas.openxmlformats.org/officeDocument/2006/relationships/diagramData" Target="../diagrams/data14.xml"/><Relationship Id="rId41" Type="http://schemas.openxmlformats.org/officeDocument/2006/relationships/diagramColors" Target="../diagrams/colors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72C0-A49E-5341-A3C7-3392AFAC707B}"/>
              </a:ext>
            </a:extLst>
          </p:cNvPr>
          <p:cNvSpPr>
            <a:spLocks noGrp="1"/>
          </p:cNvSpPr>
          <p:nvPr>
            <p:ph type="ctrTitle"/>
          </p:nvPr>
        </p:nvSpPr>
        <p:spPr>
          <a:xfrm>
            <a:off x="2370667" y="2187743"/>
            <a:ext cx="5293449" cy="2482515"/>
          </a:xfrm>
        </p:spPr>
        <p:txBody>
          <a:bodyPr anchor="ctr">
            <a:normAutofit/>
          </a:bodyPr>
          <a:lstStyle/>
          <a:p>
            <a:pPr algn="l"/>
            <a:r>
              <a:rPr lang="en-US" sz="4200" dirty="0"/>
              <a:t>Token Taxonomy Framework (TTF)</a:t>
            </a:r>
          </a:p>
        </p:txBody>
      </p:sp>
      <p:sp>
        <p:nvSpPr>
          <p:cNvPr id="3" name="Subtitle 2">
            <a:extLst>
              <a:ext uri="{FF2B5EF4-FFF2-40B4-BE49-F238E27FC236}">
                <a16:creationId xmlns:a16="http://schemas.microsoft.com/office/drawing/2014/main" id="{D8B30425-0FFC-0640-8048-C1C6FAFC5AE8}"/>
              </a:ext>
            </a:extLst>
          </p:cNvPr>
          <p:cNvSpPr>
            <a:spLocks noGrp="1"/>
          </p:cNvSpPr>
          <p:nvPr>
            <p:ph type="subTitle" idx="1"/>
          </p:nvPr>
        </p:nvSpPr>
        <p:spPr>
          <a:xfrm>
            <a:off x="2370667" y="4670258"/>
            <a:ext cx="5293449" cy="1371405"/>
          </a:xfrm>
        </p:spPr>
        <p:txBody>
          <a:bodyPr>
            <a:normAutofit/>
          </a:bodyPr>
          <a:lstStyle/>
          <a:p>
            <a:pPr algn="l"/>
            <a:r>
              <a:rPr lang="en-US"/>
              <a:t>Moving Tokens Forward</a:t>
            </a:r>
          </a:p>
        </p:txBody>
      </p:sp>
      <p:pic>
        <p:nvPicPr>
          <p:cNvPr id="7" name="Graphic 6" descr="Hierarchy">
            <a:extLst>
              <a:ext uri="{FF2B5EF4-FFF2-40B4-BE49-F238E27FC236}">
                <a16:creationId xmlns:a16="http://schemas.microsoft.com/office/drawing/2014/main" id="{AAB8779E-99F3-4E03-A441-04B684F1A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9" name="Graphic 8">
            <a:extLst>
              <a:ext uri="{FF2B5EF4-FFF2-40B4-BE49-F238E27FC236}">
                <a16:creationId xmlns:a16="http://schemas.microsoft.com/office/drawing/2014/main" id="{E4148786-109F-47C1-8723-4D7097D2DB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
        <p:nvSpPr>
          <p:cNvPr id="8" name="TextBox 7">
            <a:extLst>
              <a:ext uri="{FF2B5EF4-FFF2-40B4-BE49-F238E27FC236}">
                <a16:creationId xmlns:a16="http://schemas.microsoft.com/office/drawing/2014/main" id="{262C75DC-DA9E-0947-80CA-72C0B7C26CE4}"/>
              </a:ext>
            </a:extLst>
          </p:cNvPr>
          <p:cNvSpPr txBox="1"/>
          <p:nvPr/>
        </p:nvSpPr>
        <p:spPr>
          <a:xfrm>
            <a:off x="11159986" y="6534834"/>
            <a:ext cx="380232" cy="276999"/>
          </a:xfrm>
          <a:prstGeom prst="rect">
            <a:avLst/>
          </a:prstGeom>
          <a:noFill/>
        </p:spPr>
        <p:txBody>
          <a:bodyPr wrap="none" rtlCol="0">
            <a:spAutoFit/>
          </a:bodyPr>
          <a:lstStyle/>
          <a:p>
            <a:r>
              <a:rPr lang="en-US" sz="1200" dirty="0"/>
              <a:t>1.0</a:t>
            </a:r>
          </a:p>
        </p:txBody>
      </p:sp>
      <p:sp>
        <p:nvSpPr>
          <p:cNvPr id="4" name="Footer Placeholder 3">
            <a:extLst>
              <a:ext uri="{FF2B5EF4-FFF2-40B4-BE49-F238E27FC236}">
                <a16:creationId xmlns:a16="http://schemas.microsoft.com/office/drawing/2014/main" id="{B2D1C780-2288-164A-BAC2-EEF62DBE4B31}"/>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2824828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8" name="Rectangle 77">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EF03E6-B4B4-894F-A160-1E629F1531FC}"/>
              </a:ext>
            </a:extLst>
          </p:cNvPr>
          <p:cNvSpPr>
            <a:spLocks noGrp="1"/>
          </p:cNvSpPr>
          <p:nvPr>
            <p:ph type="title"/>
          </p:nvPr>
        </p:nvSpPr>
        <p:spPr>
          <a:xfrm>
            <a:off x="838200" y="365125"/>
            <a:ext cx="10515600" cy="1325563"/>
          </a:xfrm>
        </p:spPr>
        <p:txBody>
          <a:bodyPr>
            <a:normAutofit/>
          </a:bodyPr>
          <a:lstStyle/>
          <a:p>
            <a:r>
              <a:rPr lang="en-US">
                <a:solidFill>
                  <a:schemeClr val="bg1">
                    <a:lumMod val="95000"/>
                    <a:lumOff val="5000"/>
                  </a:schemeClr>
                </a:solidFill>
              </a:rPr>
              <a:t>Tokens</a:t>
            </a:r>
          </a:p>
        </p:txBody>
      </p:sp>
      <p:sp>
        <p:nvSpPr>
          <p:cNvPr id="71" name="Content Placeholder 2">
            <a:extLst>
              <a:ext uri="{FF2B5EF4-FFF2-40B4-BE49-F238E27FC236}">
                <a16:creationId xmlns:a16="http://schemas.microsoft.com/office/drawing/2014/main" id="{9D6E4465-738E-9549-9BD4-1CAFFA10B3F5}"/>
              </a:ext>
            </a:extLst>
          </p:cNvPr>
          <p:cNvSpPr>
            <a:spLocks noGrp="1"/>
          </p:cNvSpPr>
          <p:nvPr>
            <p:ph idx="1"/>
          </p:nvPr>
        </p:nvSpPr>
        <p:spPr>
          <a:xfrm>
            <a:off x="838200" y="2015406"/>
            <a:ext cx="10515600" cy="4065986"/>
          </a:xfrm>
        </p:spPr>
        <p:txBody>
          <a:bodyPr anchor="ctr">
            <a:normAutofit/>
          </a:bodyPr>
          <a:lstStyle/>
          <a:p>
            <a:r>
              <a:rPr lang="en-US" sz="1700" dirty="0"/>
              <a:t>Tokens are then classified using the taxonomy artifacts (base, artifacts and groups) that define a whole token.</a:t>
            </a:r>
          </a:p>
          <a:p>
            <a:r>
              <a:rPr lang="en-US" sz="1700" dirty="0"/>
              <a:t>Some behaviors only apply to a token's class, like </a:t>
            </a:r>
            <a:r>
              <a:rPr lang="en-US" sz="1700" b="1" dirty="0"/>
              <a:t>delegable</a:t>
            </a:r>
            <a:r>
              <a:rPr lang="en-US" sz="1700" dirty="0"/>
              <a:t> (</a:t>
            </a:r>
            <a:r>
              <a:rPr lang="en-US" sz="1700" i="1" dirty="0"/>
              <a:t>g</a:t>
            </a:r>
            <a:r>
              <a:rPr lang="en-US" sz="1700" dirty="0"/>
              <a:t>) and can influence behaviors added to the definition of the token like transfer and burn.</a:t>
            </a:r>
          </a:p>
          <a:p>
            <a:r>
              <a:rPr lang="en-US" sz="1700" dirty="0"/>
              <a:t>A Token is like an artifact group, except a Token is considered complete and ready to implement.</a:t>
            </a:r>
          </a:p>
          <a:p>
            <a:r>
              <a:rPr lang="en-US" sz="1700" dirty="0"/>
              <a:t>Tokens can represent a branch on a tree and have the following properties:</a:t>
            </a:r>
          </a:p>
          <a:p>
            <a:pPr lvl="1"/>
            <a:r>
              <a:rPr lang="en-US" sz="1700" dirty="0"/>
              <a:t>Common name – a generic name that is easily understood and best if a real-world name is used.  I.e. ticket, receipt, title, coin, license, etc.</a:t>
            </a:r>
          </a:p>
          <a:p>
            <a:pPr lvl="1"/>
            <a:r>
              <a:rPr lang="en-US" sz="1700" dirty="0"/>
              <a:t>Compound formula of symbols for its base type and behaviors</a:t>
            </a:r>
          </a:p>
          <a:p>
            <a:pPr lvl="1"/>
            <a:r>
              <a:rPr lang="en-US" sz="1700" dirty="0"/>
              <a:t>Description</a:t>
            </a:r>
          </a:p>
          <a:p>
            <a:pPr lvl="1"/>
            <a:r>
              <a:rPr lang="en-US" sz="1700" dirty="0"/>
              <a:t>Node or Leaves – a more specific, usually industry specific token definition of this type.  i.e. a concert ticket, theme park ticket and movie ticket would be nodes on the same branch, but an airline ticket would be on a different one.</a:t>
            </a:r>
          </a:p>
          <a:p>
            <a:pPr lvl="1"/>
            <a:endParaRPr lang="en-US" sz="1700" dirty="0"/>
          </a:p>
        </p:txBody>
      </p:sp>
      <p:sp>
        <p:nvSpPr>
          <p:cNvPr id="3" name="Footer Placeholder 2">
            <a:extLst>
              <a:ext uri="{FF2B5EF4-FFF2-40B4-BE49-F238E27FC236}">
                <a16:creationId xmlns:a16="http://schemas.microsoft.com/office/drawing/2014/main" id="{259E8130-1CBE-3F4E-A06D-42763276EF23}"/>
              </a:ext>
            </a:extLst>
          </p:cNvPr>
          <p:cNvSpPr>
            <a:spLocks noGrp="1"/>
          </p:cNvSpPr>
          <p:nvPr>
            <p:ph type="ftr" sz="quarter" idx="11"/>
          </p:nvPr>
        </p:nvSpPr>
        <p:spPr>
          <a:xfrm>
            <a:off x="4038600" y="6356350"/>
            <a:ext cx="4114800" cy="365125"/>
          </a:xfrm>
        </p:spPr>
        <p:txBody>
          <a:bodyPr anchor="ctr">
            <a:normAutofit/>
          </a:bodyPr>
          <a:lstStyle/>
          <a:p>
            <a:pPr>
              <a:lnSpc>
                <a:spcPct val="90000"/>
              </a:lnSpc>
              <a:spcAft>
                <a:spcPts val="600"/>
              </a:spcAft>
            </a:pPr>
            <a:r>
              <a:rPr lang="en-US" sz="900" dirty="0">
                <a:solidFill>
                  <a:schemeClr val="tx1">
                    <a:alpha val="70000"/>
                  </a:schemeClr>
                </a:solidFill>
              </a:rPr>
              <a:t>©2019 Token Taxonomy Initiative Inc. (“TTI”).  All Rights Reserved. </a:t>
            </a:r>
          </a:p>
        </p:txBody>
      </p:sp>
    </p:spTree>
    <p:extLst>
      <p:ext uri="{BB962C8B-B14F-4D97-AF65-F5344CB8AC3E}">
        <p14:creationId xmlns:p14="http://schemas.microsoft.com/office/powerpoint/2010/main" val="370145841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64B27F-3799-EE4F-92FE-B2977CF99AB2}"/>
              </a:ext>
            </a:extLst>
          </p:cNvPr>
          <p:cNvSpPr>
            <a:spLocks noGrp="1"/>
          </p:cNvSpPr>
          <p:nvPr>
            <p:ph type="title"/>
          </p:nvPr>
        </p:nvSpPr>
        <p:spPr>
          <a:xfrm>
            <a:off x="838200" y="5529884"/>
            <a:ext cx="7719381" cy="1096331"/>
          </a:xfrm>
        </p:spPr>
        <p:txBody>
          <a:bodyPr>
            <a:normAutofit/>
          </a:bodyPr>
          <a:lstStyle/>
          <a:p>
            <a:r>
              <a:rPr lang="en-US"/>
              <a:t>Classification and Hierarchy</a:t>
            </a:r>
          </a:p>
        </p:txBody>
      </p:sp>
      <p:sp>
        <p:nvSpPr>
          <p:cNvPr id="17" name="Freeform: Shape 16">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xmlns:a14="http://schemas.microsoft.com/office/drawing/2010/main">
        <mc:Choice Requires="a14">
          <p:graphicFrame>
            <p:nvGraphicFramePr>
              <p:cNvPr id="5" name="Content Placeholder 2">
                <a:extLst>
                  <a:ext uri="{FF2B5EF4-FFF2-40B4-BE49-F238E27FC236}">
                    <a16:creationId xmlns:a16="http://schemas.microsoft.com/office/drawing/2014/main" id="{AF20B6FD-F6B4-4072-BC12-932B1CA92C13}"/>
                  </a:ext>
                </a:extLst>
              </p:cNvPr>
              <p:cNvGraphicFramePr>
                <a:graphicFrameLocks noGrp="1"/>
              </p:cNvGraphicFramePr>
              <p:nvPr>
                <p:ph idx="1"/>
                <p:extLst>
                  <p:ext uri="{D42A27DB-BD31-4B8C-83A1-F6EECF244321}">
                    <p14:modId xmlns:p14="http://schemas.microsoft.com/office/powerpoint/2010/main" val="1349257780"/>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Content Placeholder 2">
                <a:extLst>
                  <a:ext uri="{FF2B5EF4-FFF2-40B4-BE49-F238E27FC236}">
                    <a16:creationId xmlns:a16="http://schemas.microsoft.com/office/drawing/2014/main" id="{AF20B6FD-F6B4-4072-BC12-932B1CA92C13}"/>
                  </a:ext>
                </a:extLst>
              </p:cNvPr>
              <p:cNvGraphicFramePr>
                <a:graphicFrameLocks noGrp="1"/>
              </p:cNvGraphicFramePr>
              <p:nvPr>
                <p:ph idx="1"/>
                <p:extLst>
                  <p:ext uri="{D42A27DB-BD31-4B8C-83A1-F6EECF244321}">
                    <p14:modId xmlns:p14="http://schemas.microsoft.com/office/powerpoint/2010/main" val="1349257780"/>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Footer Placeholder 2">
            <a:extLst>
              <a:ext uri="{FF2B5EF4-FFF2-40B4-BE49-F238E27FC236}">
                <a16:creationId xmlns:a16="http://schemas.microsoft.com/office/drawing/2014/main" id="{98082EA2-A2A8-A843-8DFC-36A37167297E}"/>
              </a:ext>
            </a:extLst>
          </p:cNvPr>
          <p:cNvSpPr>
            <a:spLocks noGrp="1"/>
          </p:cNvSpPr>
          <p:nvPr>
            <p:ph type="ftr" sz="quarter" idx="11"/>
          </p:nvPr>
        </p:nvSpPr>
        <p:spPr/>
        <p:txBody>
          <a:bodyPr/>
          <a:lstStyle/>
          <a:p>
            <a:r>
              <a:rPr lang="en-US" dirty="0"/>
              <a:t>©2019 Token Taxonomy Initiative Inc. (“TTI”).  All Rights Reserved. </a:t>
            </a:r>
          </a:p>
        </p:txBody>
      </p:sp>
      <p:pic>
        <p:nvPicPr>
          <p:cNvPr id="6" name="Picture 5">
            <a:extLst>
              <a:ext uri="{FF2B5EF4-FFF2-40B4-BE49-F238E27FC236}">
                <a16:creationId xmlns:a16="http://schemas.microsoft.com/office/drawing/2014/main" id="{5D97B15E-C410-E240-8CC5-710CE5291983}"/>
              </a:ext>
            </a:extLst>
          </p:cNvPr>
          <p:cNvPicPr>
            <a:picLocks noChangeAspect="1"/>
          </p:cNvPicPr>
          <p:nvPr/>
        </p:nvPicPr>
        <p:blipFill>
          <a:blip r:embed="rId11"/>
          <a:srcRect/>
          <a:stretch/>
        </p:blipFill>
        <p:spPr>
          <a:xfrm>
            <a:off x="9268642" y="5521315"/>
            <a:ext cx="2628900" cy="1104900"/>
          </a:xfrm>
          <a:prstGeom prst="rect">
            <a:avLst/>
          </a:prstGeom>
        </p:spPr>
      </p:pic>
    </p:spTree>
    <p:extLst>
      <p:ext uri="{BB962C8B-B14F-4D97-AF65-F5344CB8AC3E}">
        <p14:creationId xmlns:p14="http://schemas.microsoft.com/office/powerpoint/2010/main" val="244609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ABE5AF-9F98-CA4E-BD15-B3400915BA3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3200">
                <a:solidFill>
                  <a:schemeClr val="bg1"/>
                </a:solidFill>
              </a:rPr>
              <a:t>Taxonomy Grammar</a:t>
            </a:r>
          </a:p>
        </p:txBody>
      </p:sp>
      <p:sp>
        <p:nvSpPr>
          <p:cNvPr id="3" name="Content Placeholder 2">
            <a:extLst>
              <a:ext uri="{FF2B5EF4-FFF2-40B4-BE49-F238E27FC236}">
                <a16:creationId xmlns:a16="http://schemas.microsoft.com/office/drawing/2014/main" id="{62F7BCD1-8796-314E-B902-B834E9F2592C}"/>
              </a:ext>
            </a:extLst>
          </p:cNvPr>
          <p:cNvSpPr>
            <a:spLocks noGrp="1"/>
          </p:cNvSpPr>
          <p:nvPr>
            <p:ph idx="1"/>
          </p:nvPr>
        </p:nvSpPr>
        <p:spPr>
          <a:xfrm>
            <a:off x="643468" y="2638044"/>
            <a:ext cx="3363974" cy="3415622"/>
          </a:xfrm>
        </p:spPr>
        <p:txBody>
          <a:bodyPr>
            <a:normAutofit fontScale="92500" lnSpcReduction="20000"/>
          </a:bodyPr>
          <a:lstStyle/>
          <a:p>
            <a:r>
              <a:rPr lang="en-US" sz="1800" dirty="0">
                <a:solidFill>
                  <a:schemeClr val="bg1"/>
                </a:solidFill>
              </a:rPr>
              <a:t>Grammar defines how to construct a token or behavior group formula that is recorded as metadata in the artifact for the respective token, behavior or group.</a:t>
            </a:r>
          </a:p>
          <a:p>
            <a:r>
              <a:rPr lang="en-US" sz="1800" dirty="0">
                <a:solidFill>
                  <a:schemeClr val="bg1"/>
                </a:solidFill>
              </a:rPr>
              <a:t>The grammar has a visual representation and one for tooling that does not include presentation characters for </a:t>
            </a:r>
            <a:r>
              <a:rPr lang="en-US" sz="1800" i="1" dirty="0">
                <a:solidFill>
                  <a:schemeClr val="bg1"/>
                </a:solidFill>
              </a:rPr>
              <a:t>italics</a:t>
            </a:r>
            <a:r>
              <a:rPr lang="en-US" sz="1800" dirty="0">
                <a:solidFill>
                  <a:schemeClr val="bg1"/>
                </a:solidFill>
              </a:rPr>
              <a:t>, Greek, super or subscript, etc.</a:t>
            </a:r>
          </a:p>
          <a:p>
            <a:r>
              <a:rPr lang="en-US" sz="1800" dirty="0">
                <a:solidFill>
                  <a:schemeClr val="bg1"/>
                </a:solidFill>
              </a:rPr>
              <a:t>Token definitions start with the token base type followed by the behaviors and if needed wrapped by non-behavioral property sets.</a:t>
            </a:r>
          </a:p>
          <a:p>
            <a:pPr lvl="2" defTabSz="1244600">
              <a:spcBef>
                <a:spcPct val="0"/>
              </a:spcBef>
              <a:spcAft>
                <a:spcPct val="35000"/>
              </a:spcAft>
            </a:pPr>
            <a:endParaRPr lang="en-US" sz="1800" dirty="0">
              <a:solidFill>
                <a:schemeClr val="bg1"/>
              </a:solidFill>
            </a:endParaRPr>
          </a:p>
          <a:p>
            <a:pPr marL="457200" lvl="1" indent="0">
              <a:buNone/>
            </a:pPr>
            <a:endParaRPr lang="en-US" sz="1800" dirty="0">
              <a:solidFill>
                <a:schemeClr val="bg1"/>
              </a:solidFill>
            </a:endParaRPr>
          </a:p>
          <a:p>
            <a:pPr lvl="1"/>
            <a:endParaRPr lang="en-US" sz="1800" dirty="0">
              <a:solidFill>
                <a:schemeClr val="bg1"/>
              </a:solidFill>
            </a:endParaRPr>
          </a:p>
          <a:p>
            <a:pPr lvl="1"/>
            <a:endParaRPr lang="en-US" sz="1800" dirty="0">
              <a:solidFill>
                <a:schemeClr val="bg1"/>
              </a:solidFill>
            </a:endParaRPr>
          </a:p>
          <a:p>
            <a:pPr lvl="1"/>
            <a:endParaRPr lang="en-US" sz="1800" dirty="0">
              <a:solidFill>
                <a:schemeClr val="bg1"/>
              </a:solidFill>
            </a:endParaRPr>
          </a:p>
          <a:p>
            <a:pPr lvl="1"/>
            <a:endParaRPr lang="en-US" sz="1800" dirty="0">
              <a:solidFill>
                <a:schemeClr val="bg1"/>
              </a:solidFill>
            </a:endParaRPr>
          </a:p>
        </p:txBody>
      </p:sp>
      <p:sp>
        <p:nvSpPr>
          <p:cNvPr id="4" name="Footer Placeholder 3">
            <a:extLst>
              <a:ext uri="{FF2B5EF4-FFF2-40B4-BE49-F238E27FC236}">
                <a16:creationId xmlns:a16="http://schemas.microsoft.com/office/drawing/2014/main" id="{FEA6CDBF-0537-504C-A368-4C66D073EA07}"/>
              </a:ext>
            </a:extLst>
          </p:cNvPr>
          <p:cNvSpPr>
            <a:spLocks noGrp="1"/>
          </p:cNvSpPr>
          <p:nvPr>
            <p:ph type="ftr" sz="quarter" idx="11"/>
          </p:nvPr>
        </p:nvSpPr>
        <p:spPr>
          <a:xfrm>
            <a:off x="5297762" y="6356350"/>
            <a:ext cx="4579768" cy="365125"/>
          </a:xfrm>
        </p:spPr>
        <p:txBody>
          <a:bodyPr>
            <a:normAutofit/>
          </a:bodyPr>
          <a:lstStyle/>
          <a:p>
            <a:pPr algn="l">
              <a:lnSpc>
                <a:spcPct val="90000"/>
              </a:lnSpc>
              <a:spcAft>
                <a:spcPts val="600"/>
              </a:spcAft>
            </a:pPr>
            <a:r>
              <a:rPr lang="en-US" sz="900" dirty="0">
                <a:solidFill>
                  <a:schemeClr val="tx1">
                    <a:alpha val="80000"/>
                  </a:schemeClr>
                </a:solidFill>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2359863440"/>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pPr algn="ct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a:latin typeface="Cambria Math" panose="02040503050406030204" pitchFamily="18" charset="0"/>
                                    </a:rPr>
                                    <m:t> </m:t>
                                  </m:r>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 </a:t>
                          </a:r>
                        </a:p>
                      </a:txBody>
                      <a:tcPr marL="89760" marR="89760" marT="44880" marB="44880"/>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pPr algn="ctr"/>
                          <a14:m>
                            <m:oMathPara xmlns:m="http://schemas.openxmlformats.org/officeDocument/2006/math">
                              <m:oMathParaPr>
                                <m:jc m:val="center"/>
                              </m:oMathParaPr>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Ν</m:t>
                                    </m:r>
                                  </m:sub>
                                </m:sSub>
                              </m:oMath>
                            </m:oMathPara>
                          </a14:m>
                          <a:endParaRPr lang="en-US" sz="1800"/>
                        </a:p>
                      </a:txBody>
                      <a:tcPr marL="89760" marR="89760" marT="44880" marB="44880"/>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pPr algn="ct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oMath>
                          </a14:m>
                          <a:r>
                            <a:rPr lang="en-US" sz="1800"/>
                            <a:t>) </a:t>
                          </a:r>
                        </a:p>
                      </a:txBody>
                      <a:tcPr marL="89760" marR="89760" marT="44880" marB="44880"/>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b="0" i="0" dirty="0" smtClean="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oMath>
                          </a14:m>
                          <a:r>
                            <a:rPr lang="en-US" sz="1800"/>
                            <a:t>)</a:t>
                          </a:r>
                        </a:p>
                      </a:txBody>
                      <a:tcPr marL="89760" marR="89760" marT="44880" marB="44880"/>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dirty="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r>
                                <a:rPr lang="en-US" sz="1800" b="0" i="1" dirty="0" smtClean="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rPr>
                                  </m:ctrlPr>
                                </m:sSubPr>
                                <m:e>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a:t>)</a:t>
                          </a:r>
                        </a:p>
                      </a:txBody>
                      <a:tcPr marL="89760" marR="89760" marT="44880" marB="44880"/>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r>
                                <a:rPr lang="en-US" sz="1800" b="0" i="1" dirty="0" smtClean="0">
                                  <a:latin typeface="Cambria Math" panose="02040503050406030204" pitchFamily="18" charset="0"/>
                                  <a:ea typeface="Cambria Math" panose="02040503050406030204" pitchFamily="18" charset="0"/>
                                </a:rPr>
                                <m:t>,</m:t>
                              </m:r>
                            </m:oMath>
                          </a14:m>
                          <a:r>
                            <a:rPr lang="en-US" sz="1800"/>
                            <a:t> </a:t>
                          </a:r>
                          <a14:m>
                            <m:oMath xmlns:m="http://schemas.openxmlformats.org/officeDocument/2006/math">
                              <m:sSub>
                                <m:sSubPr>
                                  <m:ctrlPr>
                                    <a:rPr lang="en-US" sz="1800" i="1" dirty="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p>
                      </a:txBody>
                      <a:tcPr marL="89760" marR="89760" marT="44880" marB="44880"/>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Choice>
        <mc:Fallback xmlns="">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2359863440"/>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endParaRPr lang="en-US"/>
                        </a:p>
                      </a:txBody>
                      <a:tcPr marL="89760" marR="89760" marT="44880" marB="44880">
                        <a:blipFill>
                          <a:blip r:embed="rId2"/>
                          <a:stretch>
                            <a:fillRect l="-145455" t="-106452" r="-100699" b="-1032258"/>
                          </a:stretch>
                        </a:blipFill>
                      </a:tcPr>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endParaRPr lang="en-US"/>
                        </a:p>
                      </a:txBody>
                      <a:tcPr marL="89760" marR="89760" marT="44880" marB="44880">
                        <a:blipFill>
                          <a:blip r:embed="rId2"/>
                          <a:stretch>
                            <a:fillRect l="-145455" t="-200000" r="-100699" b="-900000"/>
                          </a:stretch>
                        </a:blipFill>
                      </a:tcPr>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endParaRPr lang="en-US"/>
                        </a:p>
                      </a:txBody>
                      <a:tcPr marL="89760" marR="89760" marT="44880" marB="44880">
                        <a:blipFill>
                          <a:blip r:embed="rId2"/>
                          <a:stretch>
                            <a:fillRect l="-145455" t="-244231" r="-100699" b="-394231"/>
                          </a:stretch>
                        </a:blipFill>
                      </a:tcPr>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endParaRPr lang="en-US"/>
                        </a:p>
                      </a:txBody>
                      <a:tcPr marL="89760" marR="89760" marT="44880" marB="44880">
                        <a:blipFill>
                          <a:blip r:embed="rId2"/>
                          <a:stretch>
                            <a:fillRect l="-145455" t="-337736" r="-100699" b="-286792"/>
                          </a:stretch>
                        </a:blipFill>
                      </a:tcPr>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endParaRPr lang="en-US"/>
                        </a:p>
                      </a:txBody>
                      <a:tcPr marL="89760" marR="89760" marT="44880" marB="44880">
                        <a:blipFill>
                          <a:blip r:embed="rId2"/>
                          <a:stretch>
                            <a:fillRect l="-145455" t="-317808" r="-100699" b="-108219"/>
                          </a:stretch>
                        </a:blipFill>
                      </a:tcPr>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endParaRPr lang="en-US"/>
                        </a:p>
                      </a:txBody>
                      <a:tcPr marL="89760" marR="89760" marT="44880" marB="44880">
                        <a:blipFill>
                          <a:blip r:embed="rId2"/>
                          <a:stretch>
                            <a:fillRect l="-145455" t="-412162" r="-100699" b="-6757"/>
                          </a:stretch>
                        </a:blipFill>
                      </a:tcPr>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Fallback>
      </mc:AlternateContent>
    </p:spTree>
    <p:extLst>
      <p:ext uri="{BB962C8B-B14F-4D97-AF65-F5344CB8AC3E}">
        <p14:creationId xmlns:p14="http://schemas.microsoft.com/office/powerpoint/2010/main" val="2364362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rot="16200000">
            <a:off x="-4595191" y="800893"/>
            <a:ext cx="10515600" cy="1325563"/>
          </a:xfrm>
        </p:spPr>
        <p:txBody>
          <a:bodyPr>
            <a:normAutofit/>
          </a:bodyPr>
          <a:lstStyle/>
          <a:p>
            <a:r>
              <a:rPr lang="en-US" dirty="0"/>
              <a:t>Taxonomy Grammar</a:t>
            </a:r>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mc:Choice xmlns:a14="http://schemas.microsoft.com/office/drawing/2010/main"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14719003"/>
                  </p:ext>
                </p:extLst>
              </p:nvPr>
            </p:nvGraphicFramePr>
            <p:xfrm>
              <a:off x="2385471" y="2953198"/>
              <a:ext cx="9250847" cy="3403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14719003"/>
                  </p:ext>
                </p:extLst>
              </p:nvPr>
            </p:nvGraphicFramePr>
            <p:xfrm>
              <a:off x="2385471" y="2953198"/>
              <a:ext cx="9250847" cy="3403152"/>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894522" y="126730"/>
            <a:ext cx="11221277" cy="4351338"/>
          </a:xfrm>
        </p:spPr>
        <p:txBody>
          <a:bodyPr>
            <a:normAutofit/>
          </a:bodyPr>
          <a:lstStyle/>
          <a:p>
            <a:pPr lvl="0"/>
            <a:r>
              <a:rPr lang="en-US" sz="2400" dirty="0"/>
              <a:t>Behavior: single </a:t>
            </a:r>
            <a:r>
              <a:rPr lang="en-US" sz="2400" i="1" dirty="0"/>
              <a:t>italic</a:t>
            </a:r>
            <a:r>
              <a:rPr lang="en-US" sz="2400" dirty="0"/>
              <a:t> lower-case letter or letters that are unique</a:t>
            </a:r>
          </a:p>
          <a:p>
            <a:pPr lvl="0"/>
            <a:r>
              <a:rPr lang="en-US" sz="2400" dirty="0"/>
              <a:t>Behavior Group: upper-case letter or letters that are unique with behavior formula encased in {,} Supply Control: SC{</a:t>
            </a:r>
            <a:r>
              <a:rPr lang="en-US" sz="2400" i="1" dirty="0" err="1"/>
              <a:t>m,b,r</a:t>
            </a:r>
            <a:r>
              <a:rPr lang="en-US" sz="2400" dirty="0"/>
              <a:t>}</a:t>
            </a:r>
          </a:p>
          <a:p>
            <a:pPr lvl="0"/>
            <a:r>
              <a:rPr lang="en-US" sz="2400" dirty="0"/>
              <a:t>Whole Token Formulas start with the base token type, followed by a collection of behaviors and groups in {,}</a:t>
            </a:r>
          </a:p>
          <a:p>
            <a:pPr lvl="0"/>
            <a:r>
              <a:rPr lang="en-US" sz="2400" dirty="0"/>
              <a:t>Property Sets used to create a node or leaf from a base formula are added by [] the formula and + the set(s) using braces if there a multiple sets required. </a:t>
            </a:r>
          </a:p>
          <a:p>
            <a:pPr marL="0" indent="0">
              <a:buNone/>
            </a:pPr>
            <a:endParaRPr lang="en-US" sz="2400" dirty="0"/>
          </a:p>
        </p:txBody>
      </p:sp>
      <p:sp>
        <p:nvSpPr>
          <p:cNvPr id="8" name="Rectangle 7">
            <a:extLst>
              <a:ext uri="{FF2B5EF4-FFF2-40B4-BE49-F238E27FC236}">
                <a16:creationId xmlns:a16="http://schemas.microsoft.com/office/drawing/2014/main" id="{E65CD7E3-7B34-B940-9B8E-6AA72CF07B78}"/>
              </a:ext>
            </a:extLst>
          </p:cNvPr>
          <p:cNvSpPr/>
          <p:nvPr/>
        </p:nvSpPr>
        <p:spPr>
          <a:xfrm rot="16200000">
            <a:off x="1128268" y="4093347"/>
            <a:ext cx="1744965" cy="769441"/>
          </a:xfrm>
          <a:prstGeom prst="rect">
            <a:avLst/>
          </a:prstGeom>
          <a:noFill/>
        </p:spPr>
        <p:txBody>
          <a:bodyPr wrap="non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Tokens</a:t>
            </a:r>
          </a:p>
        </p:txBody>
      </p:sp>
    </p:spTree>
    <p:extLst>
      <p:ext uri="{BB962C8B-B14F-4D97-AF65-F5344CB8AC3E}">
        <p14:creationId xmlns:p14="http://schemas.microsoft.com/office/powerpoint/2010/main" val="3310139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12A134-0517-174D-B9C5-D939BF32D723}"/>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Taxonomy Artifacts</a:t>
            </a:r>
          </a:p>
        </p:txBody>
      </p:sp>
      <p:sp>
        <p:nvSpPr>
          <p:cNvPr id="3" name="Content Placeholder 2">
            <a:extLst>
              <a:ext uri="{FF2B5EF4-FFF2-40B4-BE49-F238E27FC236}">
                <a16:creationId xmlns:a16="http://schemas.microsoft.com/office/drawing/2014/main" id="{05E30BA8-1581-974C-9DC5-CD3B842E0C30}"/>
              </a:ext>
            </a:extLst>
          </p:cNvPr>
          <p:cNvSpPr>
            <a:spLocks noGrp="1"/>
          </p:cNvSpPr>
          <p:nvPr>
            <p:ph idx="1"/>
          </p:nvPr>
        </p:nvSpPr>
        <p:spPr>
          <a:xfrm>
            <a:off x="643468" y="2638044"/>
            <a:ext cx="3363974" cy="3415622"/>
          </a:xfrm>
        </p:spPr>
        <p:txBody>
          <a:bodyPr>
            <a:normAutofit/>
          </a:bodyPr>
          <a:lstStyle/>
          <a:p>
            <a:pPr marL="0" indent="0">
              <a:buNone/>
            </a:pPr>
            <a:r>
              <a:rPr lang="en-US" sz="2000" dirty="0">
                <a:solidFill>
                  <a:schemeClr val="bg1"/>
                </a:solidFill>
              </a:rPr>
              <a:t>Artifacts are primarily defined using the same file format comprised of common language formatted in HTML with taxonomy metadata.</a:t>
            </a:r>
          </a:p>
          <a:p>
            <a:pPr marL="0" indent="0">
              <a:buNone/>
            </a:pPr>
            <a:r>
              <a:rPr lang="en-US" sz="2000" dirty="0">
                <a:solidFill>
                  <a:schemeClr val="bg1"/>
                </a:solidFill>
              </a:rPr>
              <a:t>Additional files can also be used to improve the quality of the artifact definition.</a:t>
            </a:r>
          </a:p>
        </p:txBody>
      </p:sp>
      <p:pic>
        <p:nvPicPr>
          <p:cNvPr id="6" name="Picture 5" descr="A close up of a screen&#10;&#10;Description automatically generated">
            <a:extLst>
              <a:ext uri="{FF2B5EF4-FFF2-40B4-BE49-F238E27FC236}">
                <a16:creationId xmlns:a16="http://schemas.microsoft.com/office/drawing/2014/main" id="{740CB8C6-AAA2-7B4A-8AA1-A79F481AC6C8}"/>
              </a:ext>
            </a:extLst>
          </p:cNvPr>
          <p:cNvPicPr>
            <a:picLocks noChangeAspect="1"/>
          </p:cNvPicPr>
          <p:nvPr/>
        </p:nvPicPr>
        <p:blipFill>
          <a:blip r:embed="rId2"/>
          <a:stretch>
            <a:fillRect/>
          </a:stretch>
        </p:blipFill>
        <p:spPr>
          <a:xfrm>
            <a:off x="5297762" y="4053420"/>
            <a:ext cx="6250769" cy="2000246"/>
          </a:xfrm>
          <a:prstGeom prst="rect">
            <a:avLst/>
          </a:prstGeom>
        </p:spPr>
      </p:pic>
      <p:sp>
        <p:nvSpPr>
          <p:cNvPr id="4" name="Footer Placeholder 3">
            <a:extLst>
              <a:ext uri="{FF2B5EF4-FFF2-40B4-BE49-F238E27FC236}">
                <a16:creationId xmlns:a16="http://schemas.microsoft.com/office/drawing/2014/main" id="{DCCB827D-5C62-0646-AA97-C2F2124BAF0D}"/>
              </a:ext>
            </a:extLst>
          </p:cNvPr>
          <p:cNvSpPr>
            <a:spLocks noGrp="1"/>
          </p:cNvSpPr>
          <p:nvPr>
            <p:ph type="ftr" sz="quarter" idx="11"/>
          </p:nvPr>
        </p:nvSpPr>
        <p:spPr>
          <a:xfrm>
            <a:off x="5297762" y="6356350"/>
            <a:ext cx="4579768" cy="365125"/>
          </a:xfrm>
        </p:spPr>
        <p:txBody>
          <a:bodyPr>
            <a:normAutofit/>
          </a:bodyPr>
          <a:lstStyle/>
          <a:p>
            <a:pPr algn="l">
              <a:lnSpc>
                <a:spcPct val="90000"/>
              </a:lnSpc>
              <a:spcAft>
                <a:spcPts val="600"/>
              </a:spcAft>
            </a:pPr>
            <a:r>
              <a:rPr lang="en-US" sz="900" dirty="0">
                <a:solidFill>
                  <a:schemeClr val="tx1">
                    <a:alpha val="80000"/>
                  </a:schemeClr>
                </a:solidFill>
              </a:rPr>
              <a:t>©2019 Token Taxonomy Initiative Inc. (“TTI”).  All Rights Reserved. </a:t>
            </a:r>
          </a:p>
        </p:txBody>
      </p:sp>
      <p:sp>
        <p:nvSpPr>
          <p:cNvPr id="9" name="Content Placeholder 2">
            <a:extLst>
              <a:ext uri="{FF2B5EF4-FFF2-40B4-BE49-F238E27FC236}">
                <a16:creationId xmlns:a16="http://schemas.microsoft.com/office/drawing/2014/main" id="{1BD68EA6-D1F1-1C4A-8F2E-FAB1E2183742}"/>
              </a:ext>
            </a:extLst>
          </p:cNvPr>
          <p:cNvSpPr txBox="1">
            <a:spLocks/>
          </p:cNvSpPr>
          <p:nvPr/>
        </p:nvSpPr>
        <p:spPr>
          <a:xfrm>
            <a:off x="5297762" y="313700"/>
            <a:ext cx="6250769" cy="355748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Written in common language so anyone can understand the artifact description and what it does.</a:t>
            </a:r>
          </a:p>
          <a:p>
            <a:pPr marL="0" indent="0">
              <a:buFont typeface="Arial" panose="020B0604020202020204" pitchFamily="34" charset="0"/>
              <a:buNone/>
            </a:pPr>
            <a:r>
              <a:rPr lang="en-US" sz="2000" dirty="0"/>
              <a:t>Metadata for: (hidden from users)</a:t>
            </a:r>
          </a:p>
          <a:p>
            <a:r>
              <a:rPr lang="en-US" sz="2000" dirty="0"/>
              <a:t>Tokens</a:t>
            </a:r>
          </a:p>
          <a:p>
            <a:r>
              <a:rPr lang="en-US" sz="2000" dirty="0"/>
              <a:t>Behavior</a:t>
            </a:r>
          </a:p>
          <a:p>
            <a:r>
              <a:rPr lang="en-US" sz="2000" dirty="0"/>
              <a:t>Behavior Groups</a:t>
            </a:r>
          </a:p>
          <a:p>
            <a:r>
              <a:rPr lang="en-US" sz="2000" dirty="0"/>
              <a:t>Property Sets</a:t>
            </a:r>
          </a:p>
          <a:p>
            <a:pPr marL="0" indent="0">
              <a:buNone/>
            </a:pPr>
            <a:r>
              <a:rPr lang="en-US" sz="2000" dirty="0"/>
              <a:t>Artifact Files are place in the same folder under the artifact type and contains:</a:t>
            </a:r>
          </a:p>
          <a:p>
            <a:r>
              <a:rPr lang="en-US" sz="2000" dirty="0"/>
              <a:t>HTML Primary Definition and metadata</a:t>
            </a:r>
          </a:p>
          <a:p>
            <a:r>
              <a:rPr lang="en-US" sz="2000" dirty="0"/>
              <a:t>Proto File (optional, needed for behaviors)</a:t>
            </a:r>
          </a:p>
          <a:p>
            <a:r>
              <a:rPr lang="en-US" sz="2000" dirty="0"/>
              <a:t>Markdown to host supporting information like sequence diagrams, etc.</a:t>
            </a:r>
          </a:p>
        </p:txBody>
      </p:sp>
    </p:spTree>
    <p:extLst>
      <p:ext uri="{BB962C8B-B14F-4D97-AF65-F5344CB8AC3E}">
        <p14:creationId xmlns:p14="http://schemas.microsoft.com/office/powerpoint/2010/main" val="1823847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14C96-AA7D-B341-A200-6B98DEF19A35}"/>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a:solidFill>
                  <a:srgbClr val="262626"/>
                </a:solidFill>
              </a:rPr>
              <a:t>Artifact Hierarchical File Structure </a:t>
            </a:r>
          </a:p>
        </p:txBody>
      </p:sp>
      <p:sp>
        <p:nvSpPr>
          <p:cNvPr id="3" name="Content Placeholder 2">
            <a:extLst>
              <a:ext uri="{FF2B5EF4-FFF2-40B4-BE49-F238E27FC236}">
                <a16:creationId xmlns:a16="http://schemas.microsoft.com/office/drawing/2014/main" id="{350CB65D-5581-054D-8BE3-85F2752FEB11}"/>
              </a:ext>
            </a:extLst>
          </p:cNvPr>
          <p:cNvSpPr>
            <a:spLocks noGrp="1"/>
          </p:cNvSpPr>
          <p:nvPr>
            <p:ph idx="1"/>
          </p:nvPr>
        </p:nvSpPr>
        <p:spPr>
          <a:xfrm>
            <a:off x="5959730" y="454769"/>
            <a:ext cx="5408696" cy="1254762"/>
          </a:xfrm>
        </p:spPr>
        <p:txBody>
          <a:bodyPr anchor="ctr">
            <a:normAutofit fontScale="92500"/>
          </a:bodyPr>
          <a:lstStyle/>
          <a:p>
            <a:pPr marL="0" indent="0" algn="ctr">
              <a:buNone/>
            </a:pPr>
            <a:r>
              <a:rPr lang="en-US" sz="2400" dirty="0"/>
              <a:t>Taxonomy Framework Repo stores artifacts in folder structures by base type, behaviors, behavior-groups, property-sets and tokens.</a:t>
            </a:r>
          </a:p>
        </p:txBody>
      </p:sp>
      <p:sp>
        <p:nvSpPr>
          <p:cNvPr id="4" name="Footer Placeholder 3">
            <a:extLst>
              <a:ext uri="{FF2B5EF4-FFF2-40B4-BE49-F238E27FC236}">
                <a16:creationId xmlns:a16="http://schemas.microsoft.com/office/drawing/2014/main" id="{4BF2CE8F-B747-0B40-9994-BDB4577F0C74}"/>
              </a:ext>
            </a:extLst>
          </p:cNvPr>
          <p:cNvSpPr>
            <a:spLocks noGrp="1"/>
          </p:cNvSpPr>
          <p:nvPr>
            <p:ph type="ftr" sz="quarter" idx="11"/>
          </p:nvPr>
        </p:nvSpPr>
        <p:spPr>
          <a:xfrm>
            <a:off x="6049182" y="6296683"/>
            <a:ext cx="4436815" cy="313300"/>
          </a:xfrm>
        </p:spPr>
        <p:txBody>
          <a:bodyPr>
            <a:normAutofit/>
          </a:bodyPr>
          <a:lstStyle/>
          <a:p>
            <a:pPr algn="l">
              <a:lnSpc>
                <a:spcPct val="90000"/>
              </a:lnSpc>
              <a:spcAft>
                <a:spcPts val="600"/>
              </a:spcAft>
            </a:pPr>
            <a:r>
              <a:rPr lang="en-US" sz="800" dirty="0">
                <a:solidFill>
                  <a:schemeClr val="tx1">
                    <a:alpha val="80000"/>
                  </a:schemeClr>
                </a:solidFill>
              </a:rPr>
              <a:t>©2019 Token Taxonomy Initiative Inc. (“TTI”).  All Rights Reserved. </a:t>
            </a:r>
          </a:p>
        </p:txBody>
      </p:sp>
      <p:graphicFrame>
        <p:nvGraphicFramePr>
          <p:cNvPr id="5" name="Diagram 4">
            <a:extLst>
              <a:ext uri="{FF2B5EF4-FFF2-40B4-BE49-F238E27FC236}">
                <a16:creationId xmlns:a16="http://schemas.microsoft.com/office/drawing/2014/main" id="{AB89DDF8-8D47-1846-BD7D-167C466754F5}"/>
              </a:ext>
            </a:extLst>
          </p:cNvPr>
          <p:cNvGraphicFramePr/>
          <p:nvPr>
            <p:extLst>
              <p:ext uri="{D42A27DB-BD31-4B8C-83A1-F6EECF244321}">
                <p14:modId xmlns:p14="http://schemas.microsoft.com/office/powerpoint/2010/main" val="2563717785"/>
              </p:ext>
            </p:extLst>
          </p:nvPr>
        </p:nvGraphicFramePr>
        <p:xfrm>
          <a:off x="5229005" y="1689653"/>
          <a:ext cx="6870146" cy="44877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010396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0F56-2563-B445-8F9D-3872D7060289}"/>
              </a:ext>
            </a:extLst>
          </p:cNvPr>
          <p:cNvSpPr>
            <a:spLocks noGrp="1"/>
          </p:cNvSpPr>
          <p:nvPr>
            <p:ph type="title"/>
          </p:nvPr>
        </p:nvSpPr>
        <p:spPr>
          <a:xfrm>
            <a:off x="1571811" y="1573586"/>
            <a:ext cx="9122584" cy="1325563"/>
          </a:xfrm>
        </p:spPr>
        <p:txBody>
          <a:bodyPr>
            <a:normAutofit/>
          </a:bodyPr>
          <a:lstStyle/>
          <a:p>
            <a:r>
              <a:rPr lang="en-US" dirty="0"/>
              <a:t>Contract Interfaces</a:t>
            </a:r>
          </a:p>
        </p:txBody>
      </p:sp>
      <p:sp>
        <p:nvSpPr>
          <p:cNvPr id="3" name="Content Placeholder 2">
            <a:extLst>
              <a:ext uri="{FF2B5EF4-FFF2-40B4-BE49-F238E27FC236}">
                <a16:creationId xmlns:a16="http://schemas.microsoft.com/office/drawing/2014/main" id="{C78EFE76-97CB-4D4E-9AAE-18DE0DDB17EF}"/>
              </a:ext>
            </a:extLst>
          </p:cNvPr>
          <p:cNvSpPr>
            <a:spLocks noGrp="1"/>
          </p:cNvSpPr>
          <p:nvPr>
            <p:ph idx="1"/>
          </p:nvPr>
        </p:nvSpPr>
        <p:spPr>
          <a:xfrm>
            <a:off x="1571811" y="3060017"/>
            <a:ext cx="6066118" cy="2438546"/>
          </a:xfrm>
        </p:spPr>
        <p:txBody>
          <a:bodyPr>
            <a:normAutofit/>
          </a:bodyPr>
          <a:lstStyle/>
          <a:p>
            <a:r>
              <a:rPr lang="en-US" sz="1900"/>
              <a:t>A Taxonomy Definition represents the token messaging interface and contains the taxonomy identifiers for its root and the standard behavior artifacts and groups it has as well as a collection of custom behaviors.</a:t>
            </a:r>
          </a:p>
          <a:p>
            <a:r>
              <a:rPr lang="en-US" sz="1900"/>
              <a:t>Tokens provide implementation specific responses to standard definition requests</a:t>
            </a:r>
          </a:p>
          <a:p>
            <a:r>
              <a:rPr lang="en-US" sz="1900"/>
              <a:t>External Behaviors provide standard contract interfaces across platforms and consortiums</a:t>
            </a:r>
          </a:p>
          <a:p>
            <a:endParaRPr lang="en-US" sz="1900"/>
          </a:p>
        </p:txBody>
      </p:sp>
      <p:sp>
        <p:nvSpPr>
          <p:cNvPr id="11"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3"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A7C9DB2E-9107-3448-B96A-A33CC8414C29}"/>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sp>
        <p:nvSpPr>
          <p:cNvPr id="15" name="Snip and Round Single Corner Rectangle 14">
            <a:extLst>
              <a:ext uri="{FF2B5EF4-FFF2-40B4-BE49-F238E27FC236}">
                <a16:creationId xmlns:a16="http://schemas.microsoft.com/office/drawing/2014/main" id="{0F9F766F-5D5A-D340-B5B0-BA9BDBAE7FAD}"/>
              </a:ext>
            </a:extLst>
          </p:cNvPr>
          <p:cNvSpPr/>
          <p:nvPr/>
        </p:nvSpPr>
        <p:spPr>
          <a:xfrm>
            <a:off x="8057837" y="3755865"/>
            <a:ext cx="1248870" cy="1310879"/>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Property</a:t>
            </a:r>
          </a:p>
          <a:p>
            <a:pPr algn="ctr"/>
            <a:r>
              <a:rPr lang="en-US" dirty="0"/>
              <a:t>Title</a:t>
            </a:r>
          </a:p>
        </p:txBody>
      </p:sp>
      <p:sp>
        <p:nvSpPr>
          <p:cNvPr id="16" name="Line Callout 1 15">
            <a:extLst>
              <a:ext uri="{FF2B5EF4-FFF2-40B4-BE49-F238E27FC236}">
                <a16:creationId xmlns:a16="http://schemas.microsoft.com/office/drawing/2014/main" id="{CB0ECB01-6C7F-AE4B-8A58-49424BF400CE}"/>
              </a:ext>
            </a:extLst>
          </p:cNvPr>
          <p:cNvSpPr/>
          <p:nvPr/>
        </p:nvSpPr>
        <p:spPr>
          <a:xfrm>
            <a:off x="7818146" y="2872283"/>
            <a:ext cx="1135545" cy="277863"/>
          </a:xfrm>
          <a:prstGeom prst="borderCallout1">
            <a:avLst>
              <a:gd name="adj1" fmla="val 112298"/>
              <a:gd name="adj2" fmla="val 53962"/>
              <a:gd name="adj3" fmla="val 296524"/>
              <a:gd name="adj4" fmla="val 1229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financeable</a:t>
            </a:r>
          </a:p>
        </p:txBody>
      </p:sp>
      <p:sp>
        <p:nvSpPr>
          <p:cNvPr id="17" name="Rectangle 16">
            <a:extLst>
              <a:ext uri="{FF2B5EF4-FFF2-40B4-BE49-F238E27FC236}">
                <a16:creationId xmlns:a16="http://schemas.microsoft.com/office/drawing/2014/main" id="{756FFCF4-4E11-C444-93DC-73AAC280EE40}"/>
              </a:ext>
            </a:extLst>
          </p:cNvPr>
          <p:cNvSpPr/>
          <p:nvPr/>
        </p:nvSpPr>
        <p:spPr>
          <a:xfrm>
            <a:off x="9571959" y="1624694"/>
            <a:ext cx="1216561" cy="12233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Loan Contract</a:t>
            </a:r>
          </a:p>
        </p:txBody>
      </p:sp>
      <p:cxnSp>
        <p:nvCxnSpPr>
          <p:cNvPr id="20" name="Straight Connector 19">
            <a:extLst>
              <a:ext uri="{FF2B5EF4-FFF2-40B4-BE49-F238E27FC236}">
                <a16:creationId xmlns:a16="http://schemas.microsoft.com/office/drawing/2014/main" id="{50F6059E-8DA1-E643-B235-372CB6693D0C}"/>
              </a:ext>
            </a:extLst>
          </p:cNvPr>
          <p:cNvCxnSpPr>
            <a:cxnSpLocks/>
            <a:stCxn id="17" idx="2"/>
            <a:endCxn id="21" idx="3"/>
          </p:cNvCxnSpPr>
          <p:nvPr/>
        </p:nvCxnSpPr>
        <p:spPr>
          <a:xfrm flipH="1">
            <a:off x="9210708" y="2848040"/>
            <a:ext cx="969532" cy="1009749"/>
          </a:xfrm>
          <a:prstGeom prst="line">
            <a:avLst/>
          </a:prstGeom>
          <a:ln w="63500"/>
        </p:spPr>
        <p:style>
          <a:lnRef idx="1">
            <a:schemeClr val="accent2"/>
          </a:lnRef>
          <a:fillRef idx="0">
            <a:schemeClr val="accent2"/>
          </a:fillRef>
          <a:effectRef idx="0">
            <a:schemeClr val="accent2"/>
          </a:effectRef>
          <a:fontRef idx="minor">
            <a:schemeClr val="tx1"/>
          </a:fontRef>
        </p:style>
      </p:cxnSp>
      <p:sp>
        <p:nvSpPr>
          <p:cNvPr id="21" name="Triangle 20">
            <a:extLst>
              <a:ext uri="{FF2B5EF4-FFF2-40B4-BE49-F238E27FC236}">
                <a16:creationId xmlns:a16="http://schemas.microsoft.com/office/drawing/2014/main" id="{7493ED46-AFDD-4041-9A3D-3FD00CF238E0}"/>
              </a:ext>
            </a:extLst>
          </p:cNvPr>
          <p:cNvSpPr/>
          <p:nvPr/>
        </p:nvSpPr>
        <p:spPr>
          <a:xfrm rot="2748540">
            <a:off x="9141812" y="3641823"/>
            <a:ext cx="320287" cy="254519"/>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95EE8D-FA20-A740-9101-260D224DDAEE}"/>
              </a:ext>
            </a:extLst>
          </p:cNvPr>
          <p:cNvSpPr txBox="1"/>
          <p:nvPr/>
        </p:nvSpPr>
        <p:spPr>
          <a:xfrm>
            <a:off x="8247721" y="5061753"/>
            <a:ext cx="1041385" cy="307777"/>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400" dirty="0"/>
              <a:t>Network B</a:t>
            </a:r>
          </a:p>
        </p:txBody>
      </p:sp>
      <p:sp>
        <p:nvSpPr>
          <p:cNvPr id="23" name="TextBox 22">
            <a:extLst>
              <a:ext uri="{FF2B5EF4-FFF2-40B4-BE49-F238E27FC236}">
                <a16:creationId xmlns:a16="http://schemas.microsoft.com/office/drawing/2014/main" id="{ABF3AB3D-190B-3D4C-AEC4-855613787973}"/>
              </a:ext>
            </a:extLst>
          </p:cNvPr>
          <p:cNvSpPr txBox="1"/>
          <p:nvPr/>
        </p:nvSpPr>
        <p:spPr>
          <a:xfrm>
            <a:off x="9645888" y="1309937"/>
            <a:ext cx="1048507" cy="307777"/>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sz="1400" dirty="0"/>
              <a:t>Network A</a:t>
            </a:r>
          </a:p>
        </p:txBody>
      </p:sp>
    </p:spTree>
    <p:extLst>
      <p:ext uri="{BB962C8B-B14F-4D97-AF65-F5344CB8AC3E}">
        <p14:creationId xmlns:p14="http://schemas.microsoft.com/office/powerpoint/2010/main" val="4022532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140C10-8824-6848-B101-03F32E617B8C}"/>
              </a:ext>
            </a:extLst>
          </p:cNvPr>
          <p:cNvSpPr>
            <a:spLocks noGrp="1"/>
          </p:cNvSpPr>
          <p:nvPr>
            <p:ph type="title"/>
          </p:nvPr>
        </p:nvSpPr>
        <p:spPr>
          <a:xfrm>
            <a:off x="838200" y="5529884"/>
            <a:ext cx="8078342" cy="1096331"/>
          </a:xfrm>
        </p:spPr>
        <p:txBody>
          <a:bodyPr>
            <a:normAutofit/>
          </a:bodyPr>
          <a:lstStyle/>
          <a:p>
            <a:r>
              <a:rPr lang="en-US" dirty="0"/>
              <a:t>Workshop Process</a:t>
            </a:r>
          </a:p>
        </p:txBody>
      </p:sp>
      <p:sp>
        <p:nvSpPr>
          <p:cNvPr id="4" name="Footer Placeholder 3">
            <a:extLst>
              <a:ext uri="{FF2B5EF4-FFF2-40B4-BE49-F238E27FC236}">
                <a16:creationId xmlns:a16="http://schemas.microsoft.com/office/drawing/2014/main" id="{99D2A2B0-9C4E-F948-9364-DD3E54E5324A}"/>
              </a:ext>
            </a:extLst>
          </p:cNvPr>
          <p:cNvSpPr>
            <a:spLocks noGrp="1"/>
          </p:cNvSpPr>
          <p:nvPr>
            <p:ph type="ftr" sz="quarter" idx="11"/>
          </p:nvPr>
        </p:nvSpPr>
        <p:spPr>
          <a:xfrm>
            <a:off x="9648497" y="5529884"/>
            <a:ext cx="1894260" cy="365125"/>
          </a:xfrm>
          <a:noFill/>
        </p:spPr>
        <p:txBody>
          <a:bodyP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6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graphicFrame>
        <p:nvGraphicFramePr>
          <p:cNvPr id="6" name="Diagram 5">
            <a:extLst>
              <a:ext uri="{FF2B5EF4-FFF2-40B4-BE49-F238E27FC236}">
                <a16:creationId xmlns:a16="http://schemas.microsoft.com/office/drawing/2014/main" id="{13B96E91-0C98-704E-B739-13EA058E262A}"/>
              </a:ext>
            </a:extLst>
          </p:cNvPr>
          <p:cNvGraphicFramePr/>
          <p:nvPr/>
        </p:nvGraphicFramePr>
        <p:xfrm>
          <a:off x="645459" y="231785"/>
          <a:ext cx="11116235" cy="4653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a:extLst>
              <a:ext uri="{FF2B5EF4-FFF2-40B4-BE49-F238E27FC236}">
                <a16:creationId xmlns:a16="http://schemas.microsoft.com/office/drawing/2014/main" id="{7273D122-0C31-1B49-ABA7-E6A5264F31A7}"/>
              </a:ext>
            </a:extLst>
          </p:cNvPr>
          <p:cNvSpPr/>
          <p:nvPr/>
        </p:nvSpPr>
        <p:spPr>
          <a:xfrm>
            <a:off x="4303059" y="4437529"/>
            <a:ext cx="1030941" cy="610212"/>
          </a:xfrm>
          <a:prstGeom prst="roundRect">
            <a:avLst/>
          </a:prstGeom>
          <a:solidFill>
            <a:srgbClr val="A5A5A5"/>
          </a:solidFill>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Create New Artifact</a:t>
            </a:r>
          </a:p>
        </p:txBody>
      </p:sp>
      <p:sp>
        <p:nvSpPr>
          <p:cNvPr id="10" name="TextBox 9">
            <a:extLst>
              <a:ext uri="{FF2B5EF4-FFF2-40B4-BE49-F238E27FC236}">
                <a16:creationId xmlns:a16="http://schemas.microsoft.com/office/drawing/2014/main" id="{E1CE608D-90FA-9C49-8F51-D1B8091D06C2}"/>
              </a:ext>
            </a:extLst>
          </p:cNvPr>
          <p:cNvSpPr txBox="1"/>
          <p:nvPr/>
        </p:nvSpPr>
        <p:spPr>
          <a:xfrm rot="17916208">
            <a:off x="5316070" y="3756209"/>
            <a:ext cx="3465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sp>
        <p:nvSpPr>
          <p:cNvPr id="14" name="Left Arrow 13">
            <a:extLst>
              <a:ext uri="{FF2B5EF4-FFF2-40B4-BE49-F238E27FC236}">
                <a16:creationId xmlns:a16="http://schemas.microsoft.com/office/drawing/2014/main" id="{439CFDF9-F21A-9A49-B61F-370E6219D827}"/>
              </a:ext>
            </a:extLst>
          </p:cNvPr>
          <p:cNvSpPr/>
          <p:nvPr/>
        </p:nvSpPr>
        <p:spPr>
          <a:xfrm rot="20804917">
            <a:off x="5363162" y="4464370"/>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pic>
        <p:nvPicPr>
          <p:cNvPr id="16" name="Graphic 15" descr="Line arrow: Rotate right">
            <a:extLst>
              <a:ext uri="{FF2B5EF4-FFF2-40B4-BE49-F238E27FC236}">
                <a16:creationId xmlns:a16="http://schemas.microsoft.com/office/drawing/2014/main" id="{2447FDD7-7CBD-2D4E-9E67-DE6C6CF39A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801802">
            <a:off x="4178369" y="4215372"/>
            <a:ext cx="371910" cy="371910"/>
          </a:xfrm>
          <a:prstGeom prst="rect">
            <a:avLst/>
          </a:prstGeom>
        </p:spPr>
      </p:pic>
      <p:sp>
        <p:nvSpPr>
          <p:cNvPr id="17" name="Left Arrow 16">
            <a:extLst>
              <a:ext uri="{FF2B5EF4-FFF2-40B4-BE49-F238E27FC236}">
                <a16:creationId xmlns:a16="http://schemas.microsoft.com/office/drawing/2014/main" id="{E543A8DE-7ABA-E24F-BBDF-D05D2E64BB7B}"/>
              </a:ext>
            </a:extLst>
          </p:cNvPr>
          <p:cNvSpPr/>
          <p:nvPr/>
        </p:nvSpPr>
        <p:spPr>
          <a:xfrm rot="4755078">
            <a:off x="4674433" y="4010169"/>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sp>
        <p:nvSpPr>
          <p:cNvPr id="26" name="Rectangle 25">
            <a:extLst>
              <a:ext uri="{FF2B5EF4-FFF2-40B4-BE49-F238E27FC236}">
                <a16:creationId xmlns:a16="http://schemas.microsoft.com/office/drawing/2014/main" id="{82DF61B7-E019-E748-99A1-EFB8A4607F48}"/>
              </a:ext>
            </a:extLst>
          </p:cNvPr>
          <p:cNvSpPr/>
          <p:nvPr/>
        </p:nvSpPr>
        <p:spPr>
          <a:xfrm>
            <a:off x="5764306" y="2277035"/>
            <a:ext cx="995082" cy="550153"/>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TTF</a:t>
            </a:r>
          </a:p>
        </p:txBody>
      </p:sp>
      <p:pic>
        <p:nvPicPr>
          <p:cNvPr id="19" name="Graphic 18" descr="Mining tools">
            <a:extLst>
              <a:ext uri="{FF2B5EF4-FFF2-40B4-BE49-F238E27FC236}">
                <a16:creationId xmlns:a16="http://schemas.microsoft.com/office/drawing/2014/main" id="{D761D168-E275-4D45-A180-637DF05467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384996" y="2451295"/>
            <a:ext cx="281176" cy="281176"/>
          </a:xfrm>
          <a:prstGeom prst="rect">
            <a:avLst/>
          </a:prstGeom>
        </p:spPr>
      </p:pic>
      <p:pic>
        <p:nvPicPr>
          <p:cNvPr id="21" name="Graphic 20" descr="Wrench">
            <a:extLst>
              <a:ext uri="{FF2B5EF4-FFF2-40B4-BE49-F238E27FC236}">
                <a16:creationId xmlns:a16="http://schemas.microsoft.com/office/drawing/2014/main" id="{09C2E462-7130-1347-B14A-A7E60AFA23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375584" y="2350812"/>
            <a:ext cx="281176" cy="281176"/>
          </a:xfrm>
          <a:prstGeom prst="rect">
            <a:avLst/>
          </a:prstGeom>
        </p:spPr>
      </p:pic>
      <p:pic>
        <p:nvPicPr>
          <p:cNvPr id="23" name="Graphic 22" descr="Hammer">
            <a:extLst>
              <a:ext uri="{FF2B5EF4-FFF2-40B4-BE49-F238E27FC236}">
                <a16:creationId xmlns:a16="http://schemas.microsoft.com/office/drawing/2014/main" id="{C617A182-FEA2-CA4D-BD47-5419C22D026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239702" y="2350812"/>
            <a:ext cx="281176" cy="281176"/>
          </a:xfrm>
          <a:prstGeom prst="rect">
            <a:avLst/>
          </a:prstGeom>
        </p:spPr>
      </p:pic>
      <p:pic>
        <p:nvPicPr>
          <p:cNvPr id="25" name="Graphic 24" descr="Screwdriver">
            <a:extLst>
              <a:ext uri="{FF2B5EF4-FFF2-40B4-BE49-F238E27FC236}">
                <a16:creationId xmlns:a16="http://schemas.microsoft.com/office/drawing/2014/main" id="{369351A7-A450-074F-B5DB-4012D8C2A31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17990365">
            <a:off x="6426898" y="2393383"/>
            <a:ext cx="281176" cy="281176"/>
          </a:xfrm>
          <a:prstGeom prst="rect">
            <a:avLst/>
          </a:prstGeom>
        </p:spPr>
      </p:pic>
      <p:sp>
        <p:nvSpPr>
          <p:cNvPr id="27" name="Left Arrow 26">
            <a:extLst>
              <a:ext uri="{FF2B5EF4-FFF2-40B4-BE49-F238E27FC236}">
                <a16:creationId xmlns:a16="http://schemas.microsoft.com/office/drawing/2014/main" id="{D0B522B3-372C-0E4A-A9D5-6FFE790C0267}"/>
              </a:ext>
            </a:extLst>
          </p:cNvPr>
          <p:cNvSpPr/>
          <p:nvPr/>
        </p:nvSpPr>
        <p:spPr>
          <a:xfrm rot="13040602">
            <a:off x="5345259" y="1962257"/>
            <a:ext cx="288193" cy="404789"/>
          </a:xfrm>
          <a:prstGeom prst="leftArrow">
            <a:avLst>
              <a:gd name="adj1" fmla="val 50000"/>
              <a:gd name="adj2" fmla="val 53380"/>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2716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E6C4-456F-7444-A577-F4C00F664028}"/>
              </a:ext>
            </a:extLst>
          </p:cNvPr>
          <p:cNvSpPr>
            <a:spLocks noGrp="1"/>
          </p:cNvSpPr>
          <p:nvPr>
            <p:ph type="title"/>
          </p:nvPr>
        </p:nvSpPr>
        <p:spPr>
          <a:xfrm>
            <a:off x="1296169" y="937368"/>
            <a:ext cx="9122584" cy="1325563"/>
          </a:xfrm>
        </p:spPr>
        <p:txBody>
          <a:bodyPr>
            <a:normAutofit/>
          </a:bodyPr>
          <a:lstStyle/>
          <a:p>
            <a:r>
              <a:rPr lang="en-US" dirty="0"/>
              <a:t>Tooling with Artifacts and Metadata</a:t>
            </a:r>
          </a:p>
        </p:txBody>
      </p:sp>
      <p:sp>
        <p:nvSpPr>
          <p:cNvPr id="15" name="Content Placeholder 2">
            <a:extLst>
              <a:ext uri="{FF2B5EF4-FFF2-40B4-BE49-F238E27FC236}">
                <a16:creationId xmlns:a16="http://schemas.microsoft.com/office/drawing/2014/main" id="{91C5A497-1A3C-D941-8DBA-367965524AC4}"/>
              </a:ext>
            </a:extLst>
          </p:cNvPr>
          <p:cNvSpPr>
            <a:spLocks noGrp="1"/>
          </p:cNvSpPr>
          <p:nvPr>
            <p:ph idx="1"/>
          </p:nvPr>
        </p:nvSpPr>
        <p:spPr>
          <a:xfrm>
            <a:off x="1289543" y="2209727"/>
            <a:ext cx="6066118" cy="3078316"/>
          </a:xfrm>
        </p:spPr>
        <p:txBody>
          <a:bodyPr>
            <a:normAutofit lnSpcReduction="10000"/>
          </a:bodyPr>
          <a:lstStyle/>
          <a:p>
            <a:r>
              <a:rPr lang="en-US" sz="2000" dirty="0"/>
              <a:t>Artifact metadata can be mapped to implementation types</a:t>
            </a:r>
          </a:p>
          <a:p>
            <a:pPr lvl="1"/>
            <a:r>
              <a:rPr lang="en-US" sz="2000" dirty="0"/>
              <a:t>Map to source code</a:t>
            </a:r>
          </a:p>
          <a:p>
            <a:pPr lvl="1"/>
            <a:r>
              <a:rPr lang="en-US" sz="2000" dirty="0"/>
              <a:t>Map to implementation</a:t>
            </a:r>
          </a:p>
          <a:p>
            <a:r>
              <a:rPr lang="en-US" sz="2000" dirty="0"/>
              <a:t>Map for taxonomy behavior or property-set to platform specific code. (Solidity, Chaincode, Kotlin, DAML)</a:t>
            </a:r>
          </a:p>
          <a:p>
            <a:r>
              <a:rPr lang="en-US" sz="2000" dirty="0"/>
              <a:t>Map for taxonomy token definition to specific implementation. (complete open source, commercial solution, etc.)</a:t>
            </a:r>
          </a:p>
        </p:txBody>
      </p:sp>
      <p:sp>
        <p:nvSpPr>
          <p:cNvPr id="16"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7"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701FB4B4-7759-8443-B8AD-C38AF2E24FB7}"/>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graphicFrame>
        <p:nvGraphicFramePr>
          <p:cNvPr id="5" name="Diagram 4">
            <a:extLst>
              <a:ext uri="{FF2B5EF4-FFF2-40B4-BE49-F238E27FC236}">
                <a16:creationId xmlns:a16="http://schemas.microsoft.com/office/drawing/2014/main" id="{2A5A2C8A-02A6-4E40-824B-E1F0476F1376}"/>
              </a:ext>
            </a:extLst>
          </p:cNvPr>
          <p:cNvGraphicFramePr/>
          <p:nvPr>
            <p:extLst>
              <p:ext uri="{D42A27DB-BD31-4B8C-83A1-F6EECF244321}">
                <p14:modId xmlns:p14="http://schemas.microsoft.com/office/powerpoint/2010/main" val="899561083"/>
              </p:ext>
            </p:extLst>
          </p:nvPr>
        </p:nvGraphicFramePr>
        <p:xfrm>
          <a:off x="7543303" y="1231324"/>
          <a:ext cx="3275669" cy="3078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0C617642-E066-004C-BFA6-B0622ECFFA22}"/>
              </a:ext>
            </a:extLst>
          </p:cNvPr>
          <p:cNvGraphicFramePr/>
          <p:nvPr>
            <p:extLst>
              <p:ext uri="{D42A27DB-BD31-4B8C-83A1-F6EECF244321}">
                <p14:modId xmlns:p14="http://schemas.microsoft.com/office/powerpoint/2010/main" val="1994579797"/>
              </p:ext>
            </p:extLst>
          </p:nvPr>
        </p:nvGraphicFramePr>
        <p:xfrm>
          <a:off x="7543303" y="3109115"/>
          <a:ext cx="3275669" cy="30783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Arrow Connector 8">
            <a:extLst>
              <a:ext uri="{FF2B5EF4-FFF2-40B4-BE49-F238E27FC236}">
                <a16:creationId xmlns:a16="http://schemas.microsoft.com/office/drawing/2014/main" id="{2B488185-13A6-A344-A2CE-E60998FF5550}"/>
              </a:ext>
            </a:extLst>
          </p:cNvPr>
          <p:cNvCxnSpPr/>
          <p:nvPr/>
        </p:nvCxnSpPr>
        <p:spPr>
          <a:xfrm flipV="1">
            <a:off x="7185991" y="3260035"/>
            <a:ext cx="357312" cy="367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092F48B-C184-2D43-8C0C-9B54AEE852EA}"/>
              </a:ext>
            </a:extLst>
          </p:cNvPr>
          <p:cNvCxnSpPr>
            <a:cxnSpLocks/>
          </p:cNvCxnSpPr>
          <p:nvPr/>
        </p:nvCxnSpPr>
        <p:spPr>
          <a:xfrm>
            <a:off x="7083972" y="4931584"/>
            <a:ext cx="382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106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ED70-B4A8-4346-8922-C9EA84F284A2}"/>
              </a:ext>
            </a:extLst>
          </p:cNvPr>
          <p:cNvSpPr>
            <a:spLocks noGrp="1"/>
          </p:cNvSpPr>
          <p:nvPr>
            <p:ph type="title"/>
          </p:nvPr>
        </p:nvSpPr>
        <p:spPr>
          <a:xfrm>
            <a:off x="5722507" y="415699"/>
            <a:ext cx="6132444" cy="1325563"/>
          </a:xfrm>
        </p:spPr>
        <p:txBody>
          <a:bodyPr>
            <a:normAutofit/>
          </a:bodyPr>
          <a:lstStyle/>
          <a:p>
            <a:pPr algn="ctr"/>
            <a:r>
              <a:rPr lang="en-US" dirty="0"/>
              <a:t>Token Node/Leaf &amp; Implementation Maps</a:t>
            </a:r>
          </a:p>
        </p:txBody>
      </p:sp>
      <p:sp>
        <p:nvSpPr>
          <p:cNvPr id="35" name="Freeform: Shape 33">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045153F7-6317-AE45-82AB-7485C150BCB8}"/>
                  </a:ext>
                </a:extLst>
              </p:cNvPr>
              <p:cNvSpPr>
                <a:spLocks noGrp="1"/>
              </p:cNvSpPr>
              <p:nvPr>
                <p:ph idx="1"/>
              </p:nvPr>
            </p:nvSpPr>
            <p:spPr>
              <a:xfrm>
                <a:off x="5590867" y="1913257"/>
                <a:ext cx="6395724" cy="4286375"/>
              </a:xfrm>
            </p:spPr>
            <p:txBody>
              <a:bodyPr anchor="t">
                <a:normAutofit lnSpcReduction="10000"/>
              </a:bodyPr>
              <a:lstStyle/>
              <a:p>
                <a:pPr lvl="0"/>
                <a:r>
                  <a:rPr lang="en-US" sz="1400" dirty="0"/>
                  <a:t>A Token Node or Leaf represents an end-point or destination in classification hierarchy.</a:t>
                </a:r>
              </a:p>
              <a:p>
                <a:pPr lvl="0"/>
                <a:r>
                  <a:rPr lang="en-US" sz="1400" dirty="0"/>
                  <a:t>A generic taxonomy formula can represent a node or a branch.  It becomes a branch if there are nodes with the same formula but with added non-behavior property sets. For example, you can have multiple </a:t>
                </a:r>
                <a14:m>
                  <m:oMath xmlns:m="http://schemas.openxmlformats.org/officeDocument/2006/math">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𝜏</m:t>
                        </m:r>
                      </m:e>
                      <m:sub>
                        <m:r>
                          <a:rPr lang="en-US" sz="1400" b="0" i="1">
                            <a:latin typeface="Cambria Math" panose="02040503050406030204" pitchFamily="18" charset="0"/>
                            <a:ea typeface="Cambria Math" panose="02040503050406030204" pitchFamily="18" charset="0"/>
                          </a:rPr>
                          <m:t>𝐹</m:t>
                        </m:r>
                      </m:sub>
                    </m:sSub>
                  </m:oMath>
                </a14:m>
                <a:r>
                  <a:rPr lang="en-US" sz="1400" dirty="0"/>
                  <a:t>{~d, SC} or Whole Fungible Token with Supply Control type of tokens like an Inventory Item or a Bond.  Where the the Inventory Item has a property-set added for a SKU and the Bond adds the CUSIP set.</a:t>
                </a:r>
              </a:p>
              <a:p>
                <a:pPr lvl="1"/>
                <a:r>
                  <a:rPr lang="en-US" sz="1400" dirty="0"/>
                  <a:t>Nodes from a branch surround the base formula with [] and + </a:t>
                </a:r>
                <a14:m>
                  <m:oMath xmlns:m="http://schemas.openxmlformats.org/officeDocument/2006/math">
                    <m:r>
                      <a:rPr lang="en-US" sz="1400" i="1">
                        <a:latin typeface="Cambria Math" panose="02040503050406030204" pitchFamily="18" charset="0"/>
                        <a:ea typeface="Cambria Math" panose="02040503050406030204" pitchFamily="18" charset="0"/>
                      </a:rPr>
                      <m:t>𝜙</m:t>
                    </m:r>
                    <m:r>
                      <a:rPr lang="en-US" sz="1400" b="0" i="1">
                        <a:latin typeface="Cambria Math" panose="02040503050406030204" pitchFamily="18" charset="0"/>
                        <a:ea typeface="Cambria Math" panose="02040503050406030204" pitchFamily="18" charset="0"/>
                      </a:rPr>
                      <m:t>𝑆𝐾𝑈</m:t>
                    </m:r>
                  </m:oMath>
                </a14:m>
                <a:r>
                  <a:rPr lang="en-US" sz="1400" dirty="0"/>
                  <a:t> or </a:t>
                </a:r>
                <a:r>
                  <a:rPr lang="en-US" sz="1400" dirty="0" err="1"/>
                  <a:t>phSKU</a:t>
                </a:r>
                <a:r>
                  <a:rPr lang="en-US" sz="1400" dirty="0"/>
                  <a:t>.</a:t>
                </a:r>
              </a:p>
              <a:p>
                <a:pPr lvl="1"/>
                <a:r>
                  <a:rPr lang="en-US" sz="1400" dirty="0"/>
                  <a:t>When using multiple property sets, they should be placed in (,).</a:t>
                </a:r>
              </a:p>
              <a:p>
                <a:pPr lvl="0"/>
                <a:r>
                  <a:rPr lang="en-US" sz="1400" dirty="0"/>
                  <a:t> and can then have implementation maps.</a:t>
                </a:r>
              </a:p>
              <a:p>
                <a:pPr lvl="0"/>
                <a:r>
                  <a:rPr lang="en-US" sz="1400" dirty="0"/>
                  <a:t>Implementation Map have the following properties:</a:t>
                </a:r>
              </a:p>
              <a:p>
                <a:pPr lvl="1"/>
                <a:r>
                  <a:rPr lang="en-US" sz="1400" dirty="0"/>
                  <a:t>Supported Blockchain/Ledger Platform(s): i.e. TTI 2.0, Ethereum or Hyperledger Fabric or Corda, etc.</a:t>
                </a:r>
              </a:p>
              <a:p>
                <a:pPr lvl="1"/>
                <a:r>
                  <a:rPr lang="en-US" sz="1400" dirty="0"/>
                  <a:t>Standard Name</a:t>
                </a:r>
              </a:p>
              <a:p>
                <a:pPr lvl="1"/>
                <a:r>
                  <a:rPr lang="en-US" sz="1400" dirty="0"/>
                  <a:t>Description</a:t>
                </a:r>
              </a:p>
              <a:p>
                <a:pPr lvl="1"/>
                <a:r>
                  <a:rPr lang="en-US" sz="1400" dirty="0"/>
                  <a:t>Certifications and Reviews</a:t>
                </a:r>
              </a:p>
              <a:p>
                <a:pPr lvl="1"/>
                <a:r>
                  <a:rPr lang="en-US" sz="1400" dirty="0"/>
                  <a:t>Link to technical implementation – GitHub, marketplace, etc.</a:t>
                </a:r>
              </a:p>
              <a:p>
                <a:pPr marL="0" indent="0">
                  <a:buNone/>
                </a:pPr>
                <a:endParaRPr lang="en-US" sz="1400" dirty="0"/>
              </a:p>
            </p:txBody>
          </p:sp>
        </mc:Choice>
        <mc:Fallback>
          <p:sp>
            <p:nvSpPr>
              <p:cNvPr id="6" name="Content Placeholder 5">
                <a:extLst>
                  <a:ext uri="{FF2B5EF4-FFF2-40B4-BE49-F238E27FC236}">
                    <a16:creationId xmlns:a16="http://schemas.microsoft.com/office/drawing/2014/main" id="{045153F7-6317-AE45-82AB-7485C150BCB8}"/>
                  </a:ext>
                </a:extLst>
              </p:cNvPr>
              <p:cNvSpPr>
                <a:spLocks noGrp="1" noRot="1" noChangeAspect="1" noMove="1" noResize="1" noEditPoints="1" noAdjustHandles="1" noChangeArrowheads="1" noChangeShapeType="1" noTextEdit="1"/>
              </p:cNvSpPr>
              <p:nvPr>
                <p:ph idx="1"/>
              </p:nvPr>
            </p:nvSpPr>
            <p:spPr>
              <a:xfrm>
                <a:off x="5590867" y="1913257"/>
                <a:ext cx="6395724" cy="4286375"/>
              </a:xfrm>
              <a:blipFill>
                <a:blip r:embed="rId3"/>
                <a:stretch>
                  <a:fillRect t="-1183"/>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DAF7239F-43B6-F544-A191-10C4A1125C5C}"/>
              </a:ext>
            </a:extLst>
          </p:cNvPr>
          <p:cNvSpPr>
            <a:spLocks noGrp="1"/>
          </p:cNvSpPr>
          <p:nvPr>
            <p:ph type="ftr" sz="quarter" idx="11"/>
          </p:nvPr>
        </p:nvSpPr>
        <p:spPr>
          <a:xfrm>
            <a:off x="6053666" y="6199632"/>
            <a:ext cx="4802755" cy="365760"/>
          </a:xfrm>
        </p:spPr>
        <p:txBody>
          <a:bodyPr>
            <a:normAutofit/>
          </a:bodyPr>
          <a:lstStyle/>
          <a:p>
            <a:pPr algn="r">
              <a:spcAft>
                <a:spcPts val="600"/>
              </a:spcAft>
            </a:pPr>
            <a:r>
              <a:rPr lang="en-US" sz="1100" dirty="0">
                <a:solidFill>
                  <a:schemeClr val="tx1">
                    <a:alpha val="80000"/>
                  </a:schemeClr>
                </a:solidFill>
              </a:rPr>
              <a:t>©2019 Token Taxonomy Initiative Inc. (“TTI”).  All Rights Reserved. </a:t>
            </a:r>
          </a:p>
        </p:txBody>
      </p:sp>
      <mc:AlternateContent xmlns:mc="http://schemas.openxmlformats.org/markup-compatibility/2006">
        <mc:Choice xmlns:a14="http://schemas.microsoft.com/office/drawing/2010/main" Requires="a14">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3480341167"/>
                  </p:ext>
                </p:extLst>
              </p:nvPr>
            </p:nvGraphicFramePr>
            <p:xfrm>
              <a:off x="132892" y="1523662"/>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393717">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oMath>
                          </a14:m>
                          <a:r>
                            <a:rPr lang="en-US" sz="1200" i="1" dirty="0"/>
                            <a:t>{~d, SC</a:t>
                          </a:r>
                          <a:r>
                            <a:rPr lang="en-US" sz="1200" dirty="0"/>
                            <a:t>} </a:t>
                          </a:r>
                        </a:p>
                        <a:p>
                          <a:endParaRPr lang="en-US" sz="1200" dirty="0"/>
                        </a:p>
                      </a:txBody>
                      <a:tcPr marL="64898" marR="64898" marT="32449" marB="32449"/>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a:t>Whole Fungible with Supply Control</a:t>
                          </a:r>
                        </a:p>
                      </a:txBody>
                      <a:tcPr marL="64898" marR="64898" marT="32449" marB="32449"/>
                    </a:tc>
                    <a:extLst>
                      <a:ext uri="{0D108BD9-81ED-4DB2-BD59-A6C34878D82A}">
                        <a16:rowId xmlns:a16="http://schemas.microsoft.com/office/drawing/2014/main" val="1245890972"/>
                      </a:ext>
                    </a:extLst>
                  </a:tr>
                  <a:tr h="39371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39042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𝐶𝑈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Choice>
        <mc:Fallback>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3480341167"/>
                  </p:ext>
                </p:extLst>
              </p:nvPr>
            </p:nvGraphicFramePr>
            <p:xfrm>
              <a:off x="132892" y="1523662"/>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430658">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endParaRPr lang="en-US"/>
                        </a:p>
                      </a:txBody>
                      <a:tcPr marL="64898" marR="64898" marT="32449" marB="32449">
                        <a:blipFill>
                          <a:blip r:embed="rId4"/>
                          <a:stretch>
                            <a:fillRect l="-1266" t="-63636" r="-378481" b="-127273"/>
                          </a:stretch>
                        </a:blipFill>
                      </a:tcPr>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a:t>Whole Fungible with Supply Control</a:t>
                          </a:r>
                        </a:p>
                      </a:txBody>
                      <a:tcPr marL="64898" marR="64898" marT="32449" marB="32449"/>
                    </a:tc>
                    <a:extLst>
                      <a:ext uri="{0D108BD9-81ED-4DB2-BD59-A6C34878D82A}">
                        <a16:rowId xmlns:a16="http://schemas.microsoft.com/office/drawing/2014/main" val="1245890972"/>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264706" r="-232222" b="-10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364706" r="-232222" b="-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Fallback>
      </mc:AlternateContent>
    </p:spTree>
    <p:extLst>
      <p:ext uri="{BB962C8B-B14F-4D97-AF65-F5344CB8AC3E}">
        <p14:creationId xmlns:p14="http://schemas.microsoft.com/office/powerpoint/2010/main" val="299600093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A927-2995-134A-B724-7C136CBCD920}"/>
              </a:ext>
            </a:extLst>
          </p:cNvPr>
          <p:cNvSpPr>
            <a:spLocks noGrp="1"/>
          </p:cNvSpPr>
          <p:nvPr>
            <p:ph type="title"/>
          </p:nvPr>
        </p:nvSpPr>
        <p:spPr>
          <a:xfrm>
            <a:off x="838200" y="5529884"/>
            <a:ext cx="8078342" cy="1096331"/>
          </a:xfrm>
        </p:spPr>
        <p:txBody>
          <a:bodyPr>
            <a:normAutofit/>
          </a:bodyPr>
          <a:lstStyle/>
          <a:p>
            <a:r>
              <a:rPr lang="en-US"/>
              <a:t>Introduction</a:t>
            </a:r>
          </a:p>
        </p:txBody>
      </p:sp>
      <p:graphicFrame>
        <p:nvGraphicFramePr>
          <p:cNvPr id="5" name="Content Placeholder 2">
            <a:extLst>
              <a:ext uri="{FF2B5EF4-FFF2-40B4-BE49-F238E27FC236}">
                <a16:creationId xmlns:a16="http://schemas.microsoft.com/office/drawing/2014/main" id="{CCBC3738-B90C-415F-B023-75F7EDCA463C}"/>
              </a:ext>
            </a:extLst>
          </p:cNvPr>
          <p:cNvGraphicFramePr>
            <a:graphicFrameLocks noGrp="1"/>
          </p:cNvGraphicFramePr>
          <p:nvPr>
            <p:ph idx="1"/>
            <p:extLst>
              <p:ext uri="{D42A27DB-BD31-4B8C-83A1-F6EECF244321}">
                <p14:modId xmlns:p14="http://schemas.microsoft.com/office/powerpoint/2010/main" val="3669406485"/>
              </p:ext>
            </p:extLst>
          </p:nvPr>
        </p:nvGraphicFramePr>
        <p:xfrm>
          <a:off x="387627" y="603892"/>
          <a:ext cx="11628782" cy="4957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C724E2D-AA0D-CD4A-AA86-7DF7A933E6E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116978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B29846-79E5-C344-8A5E-977671DF0BF4}"/>
              </a:ext>
            </a:extLst>
          </p:cNvPr>
          <p:cNvSpPr>
            <a:spLocks noGrp="1"/>
          </p:cNvSpPr>
          <p:nvPr>
            <p:ph type="title"/>
          </p:nvPr>
        </p:nvSpPr>
        <p:spPr>
          <a:xfrm>
            <a:off x="1913468" y="365125"/>
            <a:ext cx="9440332" cy="1325563"/>
          </a:xfrm>
        </p:spPr>
        <p:txBody>
          <a:bodyPr>
            <a:normAutofit/>
          </a:bodyPr>
          <a:lstStyle/>
          <a:p>
            <a:r>
              <a:rPr lang="en-US"/>
              <a:t>Classification Hierarchy Example</a:t>
            </a:r>
          </a:p>
        </p:txBody>
      </p:sp>
      <mc:AlternateContent xmlns:mc="http://schemas.openxmlformats.org/markup-compatibility/2006">
        <mc:Choice xmlns:a14="http://schemas.microsoft.com/office/drawing/2010/main" Requires="a14">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313397984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313397984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p:sp>
        <p:nvSpPr>
          <p:cNvPr id="3" name="Footer Placeholder 2">
            <a:extLst>
              <a:ext uri="{FF2B5EF4-FFF2-40B4-BE49-F238E27FC236}">
                <a16:creationId xmlns:a16="http://schemas.microsoft.com/office/drawing/2014/main" id="{5BDED122-F5A8-5240-AD77-F1D69BE328A1}"/>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585504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BF50DE44-D4FA-AF44-A3E9-A25CF41530F6}"/>
              </a:ext>
            </a:extLst>
          </p:cNvPr>
          <p:cNvGraphicFramePr>
            <a:graphicFrameLocks noGrp="1"/>
          </p:cNvGraphicFramePr>
          <p:nvPr>
            <p:extLst>
              <p:ext uri="{D42A27DB-BD31-4B8C-83A1-F6EECF244321}">
                <p14:modId xmlns:p14="http://schemas.microsoft.com/office/powerpoint/2010/main" val="3314295909"/>
              </p:ext>
            </p:extLst>
          </p:nvPr>
        </p:nvGraphicFramePr>
        <p:xfrm>
          <a:off x="216568" y="834190"/>
          <a:ext cx="11758863" cy="5763226"/>
        </p:xfrm>
        <a:graphic>
          <a:graphicData uri="http://schemas.openxmlformats.org/drawingml/2006/table">
            <a:tbl>
              <a:tblPr firstRow="1" bandRow="1"/>
              <a:tblGrid>
                <a:gridCol w="3023937">
                  <a:extLst>
                    <a:ext uri="{9D8B030D-6E8A-4147-A177-3AD203B41FA5}">
                      <a16:colId xmlns:a16="http://schemas.microsoft.com/office/drawing/2014/main" val="2173207381"/>
                    </a:ext>
                  </a:extLst>
                </a:gridCol>
                <a:gridCol w="6320590">
                  <a:extLst>
                    <a:ext uri="{9D8B030D-6E8A-4147-A177-3AD203B41FA5}">
                      <a16:colId xmlns:a16="http://schemas.microsoft.com/office/drawing/2014/main" val="2534064013"/>
                    </a:ext>
                  </a:extLst>
                </a:gridCol>
                <a:gridCol w="2414336">
                  <a:extLst>
                    <a:ext uri="{9D8B030D-6E8A-4147-A177-3AD203B41FA5}">
                      <a16:colId xmlns:a16="http://schemas.microsoft.com/office/drawing/2014/main" val="1830096828"/>
                    </a:ext>
                  </a:extLst>
                </a:gridCol>
              </a:tblGrid>
              <a:tr h="288757">
                <a:tc>
                  <a:txBody>
                    <a:bodyPr/>
                    <a:lstStyle/>
                    <a:p>
                      <a:pPr algn="ctr"/>
                      <a:r>
                        <a:rPr lang="en-US"/>
                        <a:t>Hierarchy</a:t>
                      </a:r>
                    </a:p>
                  </a:txBody>
                  <a:tcPr>
                    <a:solidFill>
                      <a:schemeClr val="bg2"/>
                    </a:solidFill>
                  </a:tcPr>
                </a:tc>
                <a:tc>
                  <a:txBody>
                    <a:bodyPr/>
                    <a:lstStyle/>
                    <a:p>
                      <a:pPr algn="ctr"/>
                      <a:r>
                        <a:rPr lang="en-US"/>
                        <a:t>Design</a:t>
                      </a:r>
                    </a:p>
                  </a:txBody>
                  <a:tcPr>
                    <a:solidFill>
                      <a:schemeClr val="bg2"/>
                    </a:solidFill>
                  </a:tcPr>
                </a:tc>
                <a:tc>
                  <a:txBody>
                    <a:bodyPr/>
                    <a:lstStyle/>
                    <a:p>
                      <a:pPr algn="ctr"/>
                      <a:r>
                        <a:rPr lang="en-US"/>
                        <a:t>Behaviors</a:t>
                      </a:r>
                    </a:p>
                  </a:txBody>
                  <a:tcPr>
                    <a:solidFill>
                      <a:schemeClr val="bg2"/>
                    </a:solidFill>
                  </a:tcPr>
                </a:tc>
                <a:extLst>
                  <a:ext uri="{0D108BD9-81ED-4DB2-BD59-A6C34878D82A}">
                    <a16:rowId xmlns:a16="http://schemas.microsoft.com/office/drawing/2014/main" val="3113869243"/>
                  </a:ext>
                </a:extLst>
              </a:tr>
              <a:tr h="5397466">
                <a:tc>
                  <a:txBody>
                    <a:bodyPr/>
                    <a:lstStyle/>
                    <a:p>
                      <a:pPr algn="ctr"/>
                      <a:endParaRPr lang="en-US" dirty="0"/>
                    </a:p>
                  </a:txBody>
                  <a:tcPr>
                    <a:solidFill>
                      <a:schemeClr val="bg2"/>
                    </a:solidFill>
                  </a:tcPr>
                </a:tc>
                <a:tc>
                  <a:txBody>
                    <a:bodyPr/>
                    <a:lstStyle/>
                    <a:p>
                      <a:pPr algn="ctr"/>
                      <a:endParaRPr lang="en-US"/>
                    </a:p>
                  </a:txBody>
                  <a:tcPr>
                    <a:solidFill>
                      <a:schemeClr val="bg2"/>
                    </a:solidFill>
                  </a:tcPr>
                </a:tc>
                <a:tc>
                  <a:txBody>
                    <a:bodyPr/>
                    <a:lstStyle/>
                    <a:p>
                      <a:pPr algn="ctr"/>
                      <a:endParaRPr lang="en-US" dirty="0"/>
                    </a:p>
                  </a:txBody>
                  <a:tcPr>
                    <a:solidFill>
                      <a:schemeClr val="bg2"/>
                    </a:solidFill>
                  </a:tcPr>
                </a:tc>
                <a:extLst>
                  <a:ext uri="{0D108BD9-81ED-4DB2-BD59-A6C34878D82A}">
                    <a16:rowId xmlns:a16="http://schemas.microsoft.com/office/drawing/2014/main" val="2336034505"/>
                  </a:ext>
                </a:extLst>
              </a:tr>
            </a:tbl>
          </a:graphicData>
        </a:graphic>
      </p:graphicFrame>
      <p:sp>
        <p:nvSpPr>
          <p:cNvPr id="2" name="Title 1">
            <a:extLst>
              <a:ext uri="{FF2B5EF4-FFF2-40B4-BE49-F238E27FC236}">
                <a16:creationId xmlns:a16="http://schemas.microsoft.com/office/drawing/2014/main" id="{061E10D1-880D-BC47-A9ED-1079428EDD82}"/>
              </a:ext>
            </a:extLst>
          </p:cNvPr>
          <p:cNvSpPr>
            <a:spLocks noGrp="1"/>
          </p:cNvSpPr>
          <p:nvPr>
            <p:ph type="title"/>
          </p:nvPr>
        </p:nvSpPr>
        <p:spPr>
          <a:xfrm>
            <a:off x="838199" y="-161772"/>
            <a:ext cx="10515600" cy="1325563"/>
          </a:xfrm>
        </p:spPr>
        <p:txBody>
          <a:bodyPr/>
          <a:lstStyle/>
          <a:p>
            <a:r>
              <a:rPr lang="en-US" dirty="0"/>
              <a:t>Example – Fungible with Supply Control</a:t>
            </a:r>
          </a:p>
        </p:txBody>
      </p:sp>
      <p:sp>
        <p:nvSpPr>
          <p:cNvPr id="4" name="Rectangle 2">
            <a:extLst>
              <a:ext uri="{FF2B5EF4-FFF2-40B4-BE49-F238E27FC236}">
                <a16:creationId xmlns:a16="http://schemas.microsoft.com/office/drawing/2014/main" id="{978A5D40-8EE3-F94C-9669-A30670DE7182}"/>
              </a:ext>
            </a:extLst>
          </p:cNvPr>
          <p:cNvSpPr>
            <a:spLocks noChangeArrowheads="1"/>
          </p:cNvSpPr>
          <p:nvPr/>
        </p:nvSpPr>
        <p:spPr bwMode="auto">
          <a:xfrm>
            <a:off x="-1" y="1844841"/>
            <a:ext cx="159786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mc:Choice xmlns:a14="http://schemas.microsoft.com/office/drawing/2010/main" Requires="a14">
          <p:graphicFrame>
            <p:nvGraphicFramePr>
              <p:cNvPr id="5" name="Diagram 4">
                <a:extLst>
                  <a:ext uri="{FF2B5EF4-FFF2-40B4-BE49-F238E27FC236}">
                    <a16:creationId xmlns:a16="http://schemas.microsoft.com/office/drawing/2014/main" id="{6AD57FBF-4373-C743-A01B-BC4BD319630A}"/>
                  </a:ext>
                </a:extLst>
              </p:cNvPr>
              <p:cNvGraphicFramePr/>
              <p:nvPr>
                <p:extLst>
                  <p:ext uri="{D42A27DB-BD31-4B8C-83A1-F6EECF244321}">
                    <p14:modId xmlns:p14="http://schemas.microsoft.com/office/powerpoint/2010/main" val="3587211193"/>
                  </p:ext>
                </p:extLst>
              </p:nvPr>
            </p:nvGraphicFramePr>
            <p:xfrm>
              <a:off x="-1" y="1426628"/>
              <a:ext cx="3513221" cy="14662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5" name="Diagram 4">
                <a:extLst>
                  <a:ext uri="{FF2B5EF4-FFF2-40B4-BE49-F238E27FC236}">
                    <a16:creationId xmlns:a16="http://schemas.microsoft.com/office/drawing/2014/main" id="{6AD57FBF-4373-C743-A01B-BC4BD319630A}"/>
                  </a:ext>
                </a:extLst>
              </p:cNvPr>
              <p:cNvGraphicFramePr/>
              <p:nvPr>
                <p:extLst>
                  <p:ext uri="{D42A27DB-BD31-4B8C-83A1-F6EECF244321}">
                    <p14:modId xmlns:p14="http://schemas.microsoft.com/office/powerpoint/2010/main" val="3587211193"/>
                  </p:ext>
                </p:extLst>
              </p:nvPr>
            </p:nvGraphicFramePr>
            <p:xfrm>
              <a:off x="-1" y="1426628"/>
              <a:ext cx="3513221" cy="1466249"/>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mc:AlternateContent xmlns:mc="http://schemas.openxmlformats.org/markup-compatibility/2006">
        <mc:Choice xmlns:a14="http://schemas.microsoft.com/office/drawing/2010/main" Requires="a14">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546320783"/>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Choice>
        <mc:Fallback>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546320783"/>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14" r:lo="rId10" r:qs="rId11" r:cs="rId12"/>
              </a:graphicData>
            </a:graphic>
          </p:graphicFrame>
        </mc:Fallback>
      </mc:AlternateContent>
      <mc:AlternateContent xmlns:mc="http://schemas.openxmlformats.org/markup-compatibility/2006">
        <mc:Choice xmlns:a14="http://schemas.microsoft.com/office/drawing/2010/main" Requires="a14">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83845307"/>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mc:Choice>
        <mc:Fallback>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83845307"/>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20" r:lo="rId16" r:qs="rId17" r:cs="rId18"/>
              </a:graphicData>
            </a:graphic>
          </p:graphicFrame>
        </mc:Fallback>
      </mc:AlternateContent>
      <mc:AlternateContent xmlns:mc="http://schemas.openxmlformats.org/markup-compatibility/2006">
        <mc:Choice xmlns:a14="http://schemas.microsoft.com/office/drawing/2010/main" Requires="a14">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1189209356"/>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1189209356"/>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26" r:lo="rId22" r:qs="rId23" r:cs="rId24"/>
              </a:graphicData>
            </a:graphic>
          </p:graphicFrame>
        </mc:Fallback>
      </mc:AlternateContent>
      <p:cxnSp>
        <p:nvCxnSpPr>
          <p:cNvPr id="13" name="Curved Connector 12">
            <a:extLst>
              <a:ext uri="{FF2B5EF4-FFF2-40B4-BE49-F238E27FC236}">
                <a16:creationId xmlns:a16="http://schemas.microsoft.com/office/drawing/2014/main" id="{7B9DBDDC-96AB-F24E-9946-8F54AAFE0963}"/>
              </a:ext>
            </a:extLst>
          </p:cNvPr>
          <p:cNvCxnSpPr>
            <a:cxnSpLocks/>
          </p:cNvCxnSpPr>
          <p:nvPr/>
        </p:nvCxnSpPr>
        <p:spPr>
          <a:xfrm flipV="1">
            <a:off x="1572126" y="1550504"/>
            <a:ext cx="4186463" cy="106435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9A6E7E4A-8DB0-B144-B175-1558BB0D3578}"/>
              </a:ext>
            </a:extLst>
          </p:cNvPr>
          <p:cNvCxnSpPr/>
          <p:nvPr/>
        </p:nvCxnSpPr>
        <p:spPr>
          <a:xfrm rot="10800000" flipV="1">
            <a:off x="7940843" y="2159752"/>
            <a:ext cx="2095501" cy="138157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11A855-121E-A94C-A705-1802E8B71BC6}"/>
              </a:ext>
            </a:extLst>
          </p:cNvPr>
          <p:cNvSpPr txBox="1"/>
          <p:nvPr/>
        </p:nvSpPr>
        <p:spPr>
          <a:xfrm rot="16200000">
            <a:off x="9587960" y="2036629"/>
            <a:ext cx="871008" cy="523220"/>
          </a:xfrm>
          <a:prstGeom prst="rect">
            <a:avLst/>
          </a:prstGeom>
          <a:noFill/>
        </p:spPr>
        <p:txBody>
          <a:bodyPr wrap="none" rtlCol="0">
            <a:spAutoFit/>
          </a:bodyPr>
          <a:lstStyle/>
          <a:p>
            <a:pPr algn="ctr"/>
            <a:r>
              <a:rPr lang="en-US" sz="1400"/>
              <a:t>Behavior </a:t>
            </a:r>
          </a:p>
          <a:p>
            <a:pPr algn="ctr"/>
            <a:r>
              <a:rPr lang="en-US" sz="1400"/>
              <a:t>Groups</a:t>
            </a:r>
          </a:p>
        </p:txBody>
      </p:sp>
      <p:sp>
        <p:nvSpPr>
          <p:cNvPr id="18" name="TextBox 17">
            <a:extLst>
              <a:ext uri="{FF2B5EF4-FFF2-40B4-BE49-F238E27FC236}">
                <a16:creationId xmlns:a16="http://schemas.microsoft.com/office/drawing/2014/main" id="{AED1CE2F-3730-7E4C-A1E9-485BB27FEB4D}"/>
              </a:ext>
            </a:extLst>
          </p:cNvPr>
          <p:cNvSpPr txBox="1"/>
          <p:nvPr/>
        </p:nvSpPr>
        <p:spPr>
          <a:xfrm rot="16200000">
            <a:off x="9493830" y="4815673"/>
            <a:ext cx="898387" cy="307777"/>
          </a:xfrm>
          <a:prstGeom prst="rect">
            <a:avLst/>
          </a:prstGeom>
          <a:noFill/>
        </p:spPr>
        <p:txBody>
          <a:bodyPr wrap="none" rtlCol="0">
            <a:spAutoFit/>
          </a:bodyPr>
          <a:lstStyle/>
          <a:p>
            <a:pPr algn="ctr"/>
            <a:r>
              <a:rPr lang="en-US" sz="1400"/>
              <a:t>Behaviors</a:t>
            </a:r>
          </a:p>
        </p:txBody>
      </p:sp>
      <p:sp>
        <p:nvSpPr>
          <p:cNvPr id="3" name="Footer Placeholder 2">
            <a:extLst>
              <a:ext uri="{FF2B5EF4-FFF2-40B4-BE49-F238E27FC236}">
                <a16:creationId xmlns:a16="http://schemas.microsoft.com/office/drawing/2014/main" id="{C491E65C-ECB4-5E45-B234-53C8B91A9CE8}"/>
              </a:ext>
            </a:extLst>
          </p:cNvPr>
          <p:cNvSpPr>
            <a:spLocks noGrp="1"/>
          </p:cNvSpPr>
          <p:nvPr>
            <p:ph type="ftr" sz="quarter" idx="11"/>
          </p:nvPr>
        </p:nvSpPr>
        <p:spPr>
          <a:xfrm>
            <a:off x="4865913" y="6597416"/>
            <a:ext cx="3287485" cy="260584"/>
          </a:xfrm>
        </p:spPr>
        <p:txBody>
          <a:bodyPr/>
          <a:lstStyle/>
          <a:p>
            <a:r>
              <a:rPr lang="en-US" sz="1000" dirty="0"/>
              <a:t>©2019 Token Taxonomy Initiative Inc. (“TTI”).  All Rights Reserved. </a:t>
            </a:r>
          </a:p>
        </p:txBody>
      </p:sp>
    </p:spTree>
    <p:extLst>
      <p:ext uri="{BB962C8B-B14F-4D97-AF65-F5344CB8AC3E}">
        <p14:creationId xmlns:p14="http://schemas.microsoft.com/office/powerpoint/2010/main" val="1734328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E49A0A-515F-9247-BFE5-1335A01C589B}"/>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Interaction Sequences</a:t>
            </a:r>
          </a:p>
        </p:txBody>
      </p:sp>
      <p:pic>
        <p:nvPicPr>
          <p:cNvPr id="6" name="Picture 5" descr="A picture containing map, screenshot&#10;&#10;Description automatically generated">
            <a:extLst>
              <a:ext uri="{FF2B5EF4-FFF2-40B4-BE49-F238E27FC236}">
                <a16:creationId xmlns:a16="http://schemas.microsoft.com/office/drawing/2014/main" id="{8F3A065A-76C6-6F4F-ADCE-74826E97AA30}"/>
              </a:ext>
            </a:extLst>
          </p:cNvPr>
          <p:cNvPicPr>
            <a:picLocks noChangeAspect="1"/>
          </p:cNvPicPr>
          <p:nvPr/>
        </p:nvPicPr>
        <p:blipFill>
          <a:blip r:embed="rId2"/>
          <a:stretch>
            <a:fillRect/>
          </a:stretch>
        </p:blipFill>
        <p:spPr>
          <a:xfrm>
            <a:off x="6360944" y="355723"/>
            <a:ext cx="5455917" cy="3805501"/>
          </a:xfrm>
          <a:prstGeom prst="rect">
            <a:avLst/>
          </a:prstGeom>
        </p:spPr>
      </p:pic>
      <p:pic>
        <p:nvPicPr>
          <p:cNvPr id="8" name="Picture 7" descr="A picture containing screenshot, map&#10;&#10;Description automatically generated">
            <a:extLst>
              <a:ext uri="{FF2B5EF4-FFF2-40B4-BE49-F238E27FC236}">
                <a16:creationId xmlns:a16="http://schemas.microsoft.com/office/drawing/2014/main" id="{478108E3-86C8-6F46-A2C6-9D41D8823A04}"/>
              </a:ext>
            </a:extLst>
          </p:cNvPr>
          <p:cNvPicPr>
            <a:picLocks noChangeAspect="1"/>
          </p:cNvPicPr>
          <p:nvPr/>
        </p:nvPicPr>
        <p:blipFill>
          <a:blip r:embed="rId3"/>
          <a:stretch>
            <a:fillRect/>
          </a:stretch>
        </p:blipFill>
        <p:spPr>
          <a:xfrm>
            <a:off x="480062" y="740344"/>
            <a:ext cx="5455917" cy="3437226"/>
          </a:xfrm>
          <a:prstGeom prst="rect">
            <a:avLst/>
          </a:prstGeom>
        </p:spPr>
      </p:pic>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B57A9E0-F907-9E4B-81AE-9DD8945152EA}"/>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sz="1100" kern="1200">
                <a:solidFill>
                  <a:srgbClr val="898989"/>
                </a:solidFill>
                <a:latin typeface="+mn-lt"/>
                <a:ea typeface="+mn-ea"/>
                <a:cs typeface="+mn-cs"/>
              </a:rPr>
              <a:t>©2019 Token Taxonomy Initiative Inc. (“TTI”).  All Rights Reserved. </a:t>
            </a:r>
          </a:p>
        </p:txBody>
      </p:sp>
      <p:sp>
        <p:nvSpPr>
          <p:cNvPr id="9" name="TextBox 8">
            <a:extLst>
              <a:ext uri="{FF2B5EF4-FFF2-40B4-BE49-F238E27FC236}">
                <a16:creationId xmlns:a16="http://schemas.microsoft.com/office/drawing/2014/main" id="{D961D0DB-CBA0-2C40-8EE6-ECD132F524C7}"/>
              </a:ext>
            </a:extLst>
          </p:cNvPr>
          <p:cNvSpPr txBox="1"/>
          <p:nvPr/>
        </p:nvSpPr>
        <p:spPr>
          <a:xfrm>
            <a:off x="695739" y="234051"/>
            <a:ext cx="1516121" cy="400110"/>
          </a:xfrm>
          <a:prstGeom prst="rect">
            <a:avLst/>
          </a:prstGeom>
          <a:noFill/>
        </p:spPr>
        <p:txBody>
          <a:bodyPr wrap="none" rtlCol="0">
            <a:spAutoFit/>
          </a:bodyPr>
          <a:lstStyle/>
          <a:p>
            <a:r>
              <a:rPr lang="en-US" sz="2000" dirty="0">
                <a:latin typeface="+mj-lt"/>
              </a:rPr>
              <a:t>Create Token</a:t>
            </a:r>
          </a:p>
        </p:txBody>
      </p:sp>
    </p:spTree>
    <p:extLst>
      <p:ext uri="{BB962C8B-B14F-4D97-AF65-F5344CB8AC3E}">
        <p14:creationId xmlns:p14="http://schemas.microsoft.com/office/powerpoint/2010/main" val="2386833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4DD4-1EBD-5845-9B88-0FFDB1738475}"/>
              </a:ext>
            </a:extLst>
          </p:cNvPr>
          <p:cNvSpPr>
            <a:spLocks noGrp="1"/>
          </p:cNvSpPr>
          <p:nvPr>
            <p:ph type="title"/>
          </p:nvPr>
        </p:nvSpPr>
        <p:spPr/>
        <p:txBody>
          <a:bodyPr/>
          <a:lstStyle/>
          <a:p>
            <a:r>
              <a:rPr lang="en-US" dirty="0"/>
              <a:t>Interaction Models</a:t>
            </a:r>
          </a:p>
        </p:txBody>
      </p:sp>
      <p:graphicFrame>
        <p:nvGraphicFramePr>
          <p:cNvPr id="6" name="Content Placeholder 5">
            <a:extLst>
              <a:ext uri="{FF2B5EF4-FFF2-40B4-BE49-F238E27FC236}">
                <a16:creationId xmlns:a16="http://schemas.microsoft.com/office/drawing/2014/main" id="{845C7752-0239-AA40-A3CA-CA63D23D39C5}"/>
              </a:ext>
            </a:extLst>
          </p:cNvPr>
          <p:cNvGraphicFramePr>
            <a:graphicFrameLocks noGrp="1"/>
          </p:cNvGraphicFramePr>
          <p:nvPr>
            <p:ph idx="1"/>
            <p:extLst>
              <p:ext uri="{D42A27DB-BD31-4B8C-83A1-F6EECF244321}">
                <p14:modId xmlns:p14="http://schemas.microsoft.com/office/powerpoint/2010/main" val="525113189"/>
              </p:ext>
            </p:extLst>
          </p:nvPr>
        </p:nvGraphicFramePr>
        <p:xfrm>
          <a:off x="648114" y="1529936"/>
          <a:ext cx="4552122" cy="2722880"/>
        </p:xfrm>
        <a:graphic>
          <a:graphicData uri="http://schemas.openxmlformats.org/drawingml/2006/table">
            <a:tbl>
              <a:tblPr firstRow="1" bandRow="1">
                <a:tableStyleId>{5C22544A-7EE6-4342-B048-85BDC9FD1C3A}</a:tableStyleId>
              </a:tblPr>
              <a:tblGrid>
                <a:gridCol w="1517374">
                  <a:extLst>
                    <a:ext uri="{9D8B030D-6E8A-4147-A177-3AD203B41FA5}">
                      <a16:colId xmlns:a16="http://schemas.microsoft.com/office/drawing/2014/main" val="760422754"/>
                    </a:ext>
                  </a:extLst>
                </a:gridCol>
                <a:gridCol w="1517374">
                  <a:extLst>
                    <a:ext uri="{9D8B030D-6E8A-4147-A177-3AD203B41FA5}">
                      <a16:colId xmlns:a16="http://schemas.microsoft.com/office/drawing/2014/main" val="2916218602"/>
                    </a:ext>
                  </a:extLst>
                </a:gridCol>
                <a:gridCol w="1517374">
                  <a:extLst>
                    <a:ext uri="{9D8B030D-6E8A-4147-A177-3AD203B41FA5}">
                      <a16:colId xmlns:a16="http://schemas.microsoft.com/office/drawing/2014/main" val="2490897042"/>
                    </a:ext>
                  </a:extLst>
                </a:gridCol>
              </a:tblGrid>
              <a:tr h="370840">
                <a:tc>
                  <a:txBody>
                    <a:bodyPr/>
                    <a:lstStyle/>
                    <a:p>
                      <a:r>
                        <a:rPr lang="en-US" sz="1600" dirty="0"/>
                        <a:t>Behavior</a:t>
                      </a:r>
                    </a:p>
                  </a:txBody>
                  <a:tcPr/>
                </a:tc>
                <a:tc>
                  <a:txBody>
                    <a:bodyPr/>
                    <a:lstStyle/>
                    <a:p>
                      <a:r>
                        <a:rPr lang="en-US" sz="1600" dirty="0"/>
                        <a:t>Control</a:t>
                      </a:r>
                    </a:p>
                  </a:txBody>
                  <a:tcPr/>
                </a:tc>
                <a:tc>
                  <a:txBody>
                    <a:bodyPr/>
                    <a:lstStyle/>
                    <a:p>
                      <a:r>
                        <a:rPr lang="en-US" sz="1600" dirty="0"/>
                        <a:t>Properties</a:t>
                      </a:r>
                    </a:p>
                  </a:txBody>
                  <a:tcPr/>
                </a:tc>
                <a:extLst>
                  <a:ext uri="{0D108BD9-81ED-4DB2-BD59-A6C34878D82A}">
                    <a16:rowId xmlns:a16="http://schemas.microsoft.com/office/drawing/2014/main" val="1328607478"/>
                  </a:ext>
                </a:extLst>
              </a:tr>
              <a:tr h="370840">
                <a:tc>
                  <a:txBody>
                    <a:bodyPr/>
                    <a:lstStyle/>
                    <a:p>
                      <a:r>
                        <a:rPr lang="en-US" sz="1600" dirty="0" err="1"/>
                        <a:t>Constructable</a:t>
                      </a:r>
                      <a:endParaRPr lang="en-US" sz="1600" dirty="0"/>
                    </a:p>
                  </a:txBody>
                  <a:tcPr/>
                </a:tc>
                <a:tc>
                  <a:txBody>
                    <a:bodyPr/>
                    <a:lstStyle/>
                    <a:p>
                      <a:r>
                        <a:rPr lang="en-US" sz="1600" dirty="0"/>
                        <a:t>Constructor</a:t>
                      </a:r>
                    </a:p>
                  </a:txBody>
                  <a:tcPr/>
                </a:tc>
                <a:tc>
                  <a:txBody>
                    <a:bodyPr/>
                    <a:lstStyle/>
                    <a:p>
                      <a:r>
                        <a:rPr lang="en-US" sz="1600" dirty="0"/>
                        <a:t>Name, Symbol, Decimals = 0</a:t>
                      </a:r>
                    </a:p>
                  </a:txBody>
                  <a:tcPr/>
                </a:tc>
                <a:extLst>
                  <a:ext uri="{0D108BD9-81ED-4DB2-BD59-A6C34878D82A}">
                    <a16:rowId xmlns:a16="http://schemas.microsoft.com/office/drawing/2014/main" val="1538551317"/>
                  </a:ext>
                </a:extLst>
              </a:tr>
              <a:tr h="370840">
                <a:tc>
                  <a:txBody>
                    <a:bodyPr/>
                    <a:lstStyle/>
                    <a:p>
                      <a:r>
                        <a:rPr lang="en-US" sz="1600" dirty="0" err="1"/>
                        <a:t>Mintable</a:t>
                      </a:r>
                      <a:endParaRPr lang="en-US" sz="1600" dirty="0"/>
                    </a:p>
                  </a:txBody>
                  <a:tcPr/>
                </a:tc>
                <a:tc>
                  <a:txBody>
                    <a:bodyPr/>
                    <a:lstStyle/>
                    <a:p>
                      <a:r>
                        <a:rPr lang="en-US" sz="1600" dirty="0" err="1"/>
                        <a:t>MintRequest</a:t>
                      </a:r>
                      <a:endParaRPr lang="en-US" sz="1600" dirty="0"/>
                    </a:p>
                  </a:txBody>
                  <a:tcPr/>
                </a:tc>
                <a:tc>
                  <a:txBody>
                    <a:bodyPr/>
                    <a:lstStyle/>
                    <a:p>
                      <a:r>
                        <a:rPr lang="en-US" sz="1600" dirty="0"/>
                        <a:t>Quantity = 100</a:t>
                      </a:r>
                    </a:p>
                  </a:txBody>
                  <a:tcPr/>
                </a:tc>
                <a:extLst>
                  <a:ext uri="{0D108BD9-81ED-4DB2-BD59-A6C34878D82A}">
                    <a16:rowId xmlns:a16="http://schemas.microsoft.com/office/drawing/2014/main" val="1837499857"/>
                  </a:ext>
                </a:extLst>
              </a:tr>
              <a:tr h="370840">
                <a:tc>
                  <a:txBody>
                    <a:bodyPr/>
                    <a:lstStyle/>
                    <a:p>
                      <a:r>
                        <a:rPr lang="en-US" sz="1600" dirty="0"/>
                        <a:t>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t>GetBalanceRequest</a:t>
                      </a:r>
                      <a:endParaRPr lang="en-US" sz="1600" dirty="0"/>
                    </a:p>
                    <a:p>
                      <a:endParaRPr lang="en-US" sz="1600" dirty="0"/>
                    </a:p>
                  </a:txBody>
                  <a:tcPr/>
                </a:tc>
                <a:tc>
                  <a:txBody>
                    <a:bodyPr/>
                    <a:lstStyle/>
                    <a:p>
                      <a:endParaRPr lang="en-US" sz="1600" dirty="0"/>
                    </a:p>
                  </a:txBody>
                  <a:tcPr/>
                </a:tc>
                <a:extLst>
                  <a:ext uri="{0D108BD9-81ED-4DB2-BD59-A6C34878D82A}">
                    <a16:rowId xmlns:a16="http://schemas.microsoft.com/office/drawing/2014/main" val="4206714927"/>
                  </a:ext>
                </a:extLst>
              </a:tr>
              <a:tr h="370840">
                <a:tc>
                  <a:txBody>
                    <a:bodyPr/>
                    <a:lstStyle/>
                    <a:p>
                      <a:r>
                        <a:rPr lang="en-US" sz="1600" dirty="0"/>
                        <a:t>SKU Property-Set</a:t>
                      </a:r>
                    </a:p>
                  </a:txBody>
                  <a:tcPr/>
                </a:tc>
                <a:tc>
                  <a:txBody>
                    <a:bodyPr/>
                    <a:lstStyle/>
                    <a:p>
                      <a:r>
                        <a:rPr lang="en-US" sz="1600" dirty="0" err="1"/>
                        <a:t>GetSKURequest</a:t>
                      </a:r>
                      <a:endParaRPr lang="en-US" sz="1600" dirty="0"/>
                    </a:p>
                  </a:txBody>
                  <a:tcPr/>
                </a:tc>
                <a:tc>
                  <a:txBody>
                    <a:bodyPr/>
                    <a:lstStyle/>
                    <a:p>
                      <a:endParaRPr lang="en-US" sz="1600" dirty="0"/>
                    </a:p>
                  </a:txBody>
                  <a:tcPr/>
                </a:tc>
                <a:extLst>
                  <a:ext uri="{0D108BD9-81ED-4DB2-BD59-A6C34878D82A}">
                    <a16:rowId xmlns:a16="http://schemas.microsoft.com/office/drawing/2014/main" val="2743808619"/>
                  </a:ext>
                </a:extLst>
              </a:tr>
            </a:tbl>
          </a:graphicData>
        </a:graphic>
      </p:graphicFrame>
      <p:sp>
        <p:nvSpPr>
          <p:cNvPr id="4" name="Footer Placeholder 3">
            <a:extLst>
              <a:ext uri="{FF2B5EF4-FFF2-40B4-BE49-F238E27FC236}">
                <a16:creationId xmlns:a16="http://schemas.microsoft.com/office/drawing/2014/main" id="{D6DC767F-A6DA-F544-A7C3-8FDCBE43DE09}"/>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mc:Choice xmlns:a14="http://schemas.microsoft.com/office/drawing/2010/main" Requires="a14">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cxnSp>
        <p:nvCxnSpPr>
          <p:cNvPr id="8" name="Straight Arrow Connector 7">
            <a:extLst>
              <a:ext uri="{FF2B5EF4-FFF2-40B4-BE49-F238E27FC236}">
                <a16:creationId xmlns:a16="http://schemas.microsoft.com/office/drawing/2014/main" id="{05BCABE1-B0C3-AC48-8111-DA416CC0196D}"/>
              </a:ext>
            </a:extLst>
          </p:cNvPr>
          <p:cNvCxnSpPr>
            <a:cxnSpLocks/>
          </p:cNvCxnSpPr>
          <p:nvPr/>
        </p:nvCxnSpPr>
        <p:spPr>
          <a:xfrm flipV="1">
            <a:off x="5200236" y="1520688"/>
            <a:ext cx="2492651" cy="68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1DB89FD8-CD4C-6443-9BC2-B8442B2F175B}"/>
              </a:ext>
            </a:extLst>
          </p:cNvPr>
          <p:cNvCxnSpPr>
            <a:cxnSpLocks/>
          </p:cNvCxnSpPr>
          <p:nvPr/>
        </p:nvCxnSpPr>
        <p:spPr>
          <a:xfrm>
            <a:off x="5200236" y="2723087"/>
            <a:ext cx="3496503" cy="2214127"/>
          </a:xfrm>
          <a:prstGeom prst="bentConnector3">
            <a:avLst>
              <a:gd name="adj1" fmla="val 21574"/>
            </a:avLst>
          </a:prstGeom>
          <a:ln>
            <a:tailEnd type="triangle"/>
          </a:ln>
        </p:spPr>
        <p:style>
          <a:lnRef idx="1">
            <a:schemeClr val="dk1"/>
          </a:lnRef>
          <a:fillRef idx="0">
            <a:schemeClr val="dk1"/>
          </a:fillRef>
          <a:effectRef idx="0">
            <a:schemeClr val="dk1"/>
          </a:effectRef>
          <a:fontRef idx="minor">
            <a:schemeClr val="tx1"/>
          </a:fontRef>
        </p:style>
      </p:cxnSp>
      <p:cxnSp>
        <p:nvCxnSpPr>
          <p:cNvPr id="16" name="Elbow Connector 15">
            <a:extLst>
              <a:ext uri="{FF2B5EF4-FFF2-40B4-BE49-F238E27FC236}">
                <a16:creationId xmlns:a16="http://schemas.microsoft.com/office/drawing/2014/main" id="{6C4C2EF9-43E9-3949-A669-F56E26373C85}"/>
              </a:ext>
            </a:extLst>
          </p:cNvPr>
          <p:cNvCxnSpPr>
            <a:cxnSpLocks/>
          </p:cNvCxnSpPr>
          <p:nvPr/>
        </p:nvCxnSpPr>
        <p:spPr>
          <a:xfrm flipV="1">
            <a:off x="5228811" y="2206487"/>
            <a:ext cx="2175841" cy="1032399"/>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 name="Elbow Connector 8">
            <a:extLst>
              <a:ext uri="{FF2B5EF4-FFF2-40B4-BE49-F238E27FC236}">
                <a16:creationId xmlns:a16="http://schemas.microsoft.com/office/drawing/2014/main" id="{E416F7F9-CE05-A048-9033-5E2841C22E53}"/>
              </a:ext>
            </a:extLst>
          </p:cNvPr>
          <p:cNvCxnSpPr>
            <a:cxnSpLocks/>
          </p:cNvCxnSpPr>
          <p:nvPr/>
        </p:nvCxnSpPr>
        <p:spPr>
          <a:xfrm flipV="1">
            <a:off x="5200236" y="3736995"/>
            <a:ext cx="1409286" cy="216598"/>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09076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7">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111FF5-1BC9-ED46-91AB-8AFFFEF129C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kern="1200">
                <a:solidFill>
                  <a:srgbClr val="FFFFFF"/>
                </a:solidFill>
                <a:latin typeface="+mj-lt"/>
                <a:ea typeface="+mj-ea"/>
                <a:cs typeface="+mj-cs"/>
              </a:rPr>
              <a:t>Definitions and Artifacts</a:t>
            </a:r>
          </a:p>
        </p:txBody>
      </p:sp>
      <p:pic>
        <p:nvPicPr>
          <p:cNvPr id="6" name="Picture 5" descr="A screenshot of a cell phone&#10;&#10;Description automatically generated">
            <a:extLst>
              <a:ext uri="{FF2B5EF4-FFF2-40B4-BE49-F238E27FC236}">
                <a16:creationId xmlns:a16="http://schemas.microsoft.com/office/drawing/2014/main" id="{37C202F2-B477-C342-A7FC-3C73F774A590}"/>
              </a:ext>
            </a:extLst>
          </p:cNvPr>
          <p:cNvPicPr>
            <a:picLocks noChangeAspect="1"/>
          </p:cNvPicPr>
          <p:nvPr/>
        </p:nvPicPr>
        <p:blipFill>
          <a:blip r:embed="rId2"/>
          <a:stretch>
            <a:fillRect/>
          </a:stretch>
        </p:blipFill>
        <p:spPr>
          <a:xfrm>
            <a:off x="4406348" y="617561"/>
            <a:ext cx="5284009" cy="3091146"/>
          </a:xfrm>
          <a:prstGeom prst="rect">
            <a:avLst/>
          </a:prstGeom>
        </p:spPr>
      </p:pic>
      <p:sp>
        <p:nvSpPr>
          <p:cNvPr id="3" name="Content Placeholder 2">
            <a:extLst>
              <a:ext uri="{FF2B5EF4-FFF2-40B4-BE49-F238E27FC236}">
                <a16:creationId xmlns:a16="http://schemas.microsoft.com/office/drawing/2014/main" id="{766E7549-E75A-BB4D-B04F-0337C310487B}"/>
              </a:ext>
            </a:extLst>
          </p:cNvPr>
          <p:cNvSpPr>
            <a:spLocks noGrp="1"/>
          </p:cNvSpPr>
          <p:nvPr>
            <p:ph idx="1"/>
          </p:nvPr>
        </p:nvSpPr>
        <p:spPr>
          <a:xfrm>
            <a:off x="3919330" y="3906869"/>
            <a:ext cx="7188199" cy="1292090"/>
          </a:xfrm>
        </p:spPr>
        <p:txBody>
          <a:bodyPr vert="horz" lIns="91440" tIns="45720" rIns="91440" bIns="45720" rtlCol="0">
            <a:noAutofit/>
          </a:bodyPr>
          <a:lstStyle/>
          <a:p>
            <a:pPr marL="0" indent="0">
              <a:buNone/>
            </a:pPr>
            <a:r>
              <a:rPr lang="en-US" sz="1800" kern="1200" dirty="0">
                <a:latin typeface="+mn-lt"/>
                <a:ea typeface="+mn-ea"/>
                <a:cs typeface="+mn-cs"/>
              </a:rPr>
              <a:t>The framework establishes a set of definitions for tokens like template, class and instance.</a:t>
            </a:r>
          </a:p>
          <a:p>
            <a:pPr marL="0" indent="0">
              <a:buNone/>
            </a:pPr>
            <a:r>
              <a:rPr lang="en-US" sz="1800" dirty="0"/>
              <a:t>An instance belongs to a class which is created from a template</a:t>
            </a:r>
            <a:endParaRPr lang="en-US" sz="1800" kern="1200" dirty="0">
              <a:latin typeface="+mn-lt"/>
              <a:ea typeface="+mn-ea"/>
              <a:cs typeface="+mn-cs"/>
            </a:endParaRPr>
          </a:p>
          <a:p>
            <a:pPr marL="0" indent="0">
              <a:buNone/>
            </a:pPr>
            <a:r>
              <a:rPr lang="en-US" sz="1800" dirty="0"/>
              <a:t>Artifacts are definitions of a token part or complete token definition</a:t>
            </a:r>
            <a:endParaRPr lang="en-US" sz="1800" kern="1200" dirty="0">
              <a:latin typeface="+mn-lt"/>
              <a:ea typeface="+mn-ea"/>
              <a:cs typeface="+mn-cs"/>
            </a:endParaRPr>
          </a:p>
          <a:p>
            <a:pPr marL="0" indent="0">
              <a:buNone/>
            </a:pPr>
            <a:r>
              <a:rPr lang="en-US" sz="1800" dirty="0"/>
              <a:t>The framework consists of the base set of artifacts and any new artifacts contributed</a:t>
            </a:r>
            <a:endParaRPr lang="en-US" sz="1800" kern="1200" dirty="0">
              <a:latin typeface="+mn-lt"/>
              <a:ea typeface="+mn-ea"/>
              <a:cs typeface="+mn-cs"/>
            </a:endParaRPr>
          </a:p>
        </p:txBody>
      </p:sp>
      <p:sp>
        <p:nvSpPr>
          <p:cNvPr id="4" name="Footer Placeholder 3">
            <a:extLst>
              <a:ext uri="{FF2B5EF4-FFF2-40B4-BE49-F238E27FC236}">
                <a16:creationId xmlns:a16="http://schemas.microsoft.com/office/drawing/2014/main" id="{45A1C699-49B1-2B4A-B1EF-9623D2A6DF6E}"/>
              </a:ext>
            </a:extLst>
          </p:cNvPr>
          <p:cNvSpPr>
            <a:spLocks noGrp="1"/>
          </p:cNvSpPr>
          <p:nvPr>
            <p:ph type="ftr" sz="quarter" idx="11"/>
          </p:nvPr>
        </p:nvSpPr>
        <p:spPr>
          <a:xfrm>
            <a:off x="4038599" y="6356350"/>
            <a:ext cx="4847897" cy="365125"/>
          </a:xfrm>
        </p:spPr>
        <p:txBody>
          <a:bodyPr vert="horz" lIns="91440" tIns="45720" rIns="91440" bIns="45720" rtlCol="0">
            <a:normAutofit/>
          </a:bodyPr>
          <a:lstStyle/>
          <a:p>
            <a:pPr algn="l">
              <a:lnSpc>
                <a:spcPct val="90000"/>
              </a:lnSpc>
              <a:spcAft>
                <a:spcPts val="600"/>
              </a:spcAft>
            </a:pPr>
            <a:r>
              <a:rPr lang="en-US" sz="900" kern="1200" dirty="0">
                <a:solidFill>
                  <a:prstClr val="black">
                    <a:tint val="75000"/>
                  </a:prstClr>
                </a:solidFill>
                <a:latin typeface="+mn-lt"/>
                <a:ea typeface="+mn-ea"/>
                <a:cs typeface="+mn-cs"/>
              </a:rPr>
              <a:t>©2019 Token Taxonomy Initiative Inc. (“TTI”).  All Rights Reserved. </a:t>
            </a:r>
          </a:p>
        </p:txBody>
      </p:sp>
    </p:spTree>
    <p:extLst>
      <p:ext uri="{BB962C8B-B14F-4D97-AF65-F5344CB8AC3E}">
        <p14:creationId xmlns:p14="http://schemas.microsoft.com/office/powerpoint/2010/main" val="149703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0" name="Rectangle 24">
            <a:extLst>
              <a:ext uri="{FF2B5EF4-FFF2-40B4-BE49-F238E27FC236}">
                <a16:creationId xmlns:a16="http://schemas.microsoft.com/office/drawing/2014/main" id="{95724071-AC7B-4A67-934B-CD7F90745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3"/>
            <a:ext cx="12192000" cy="18558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0C78ED-154C-3E41-9035-5C44B0742163}"/>
              </a:ext>
            </a:extLst>
          </p:cNvPr>
          <p:cNvSpPr>
            <a:spLocks noGrp="1"/>
          </p:cNvSpPr>
          <p:nvPr>
            <p:ph type="title"/>
          </p:nvPr>
        </p:nvSpPr>
        <p:spPr>
          <a:xfrm>
            <a:off x="838200" y="365125"/>
            <a:ext cx="10515600" cy="1325563"/>
          </a:xfrm>
        </p:spPr>
        <p:txBody>
          <a:bodyPr>
            <a:normAutofit/>
          </a:bodyPr>
          <a:lstStyle/>
          <a:p>
            <a:r>
              <a:rPr lang="en-US" dirty="0">
                <a:solidFill>
                  <a:schemeClr val="bg1"/>
                </a:solidFill>
              </a:rPr>
              <a:t>Base Token Types </a:t>
            </a:r>
            <a:r>
              <a:rPr lang="en-US">
                <a:solidFill>
                  <a:schemeClr val="bg1"/>
                </a:solidFill>
              </a:rPr>
              <a:t>&amp; Symbols</a:t>
            </a:r>
          </a:p>
        </p:txBody>
      </p:sp>
      <mc:AlternateContent xmlns:mc="http://schemas.openxmlformats.org/markup-compatibility/2006" xmlns:a14="http://schemas.microsoft.com/office/drawing/2010/main">
        <mc:Choice Requires="a14">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Footer Placeholder 2">
            <a:extLst>
              <a:ext uri="{FF2B5EF4-FFF2-40B4-BE49-F238E27FC236}">
                <a16:creationId xmlns:a16="http://schemas.microsoft.com/office/drawing/2014/main" id="{2A038926-00A6-E746-84A5-AD2C5FD8C539}"/>
              </a:ext>
            </a:extLst>
          </p:cNvPr>
          <p:cNvSpPr>
            <a:spLocks noGrp="1"/>
          </p:cNvSpPr>
          <p:nvPr>
            <p:ph type="ftr" sz="quarter" idx="11"/>
          </p:nvPr>
        </p:nvSpPr>
        <p:spPr/>
        <p:txBody>
          <a:bodyPr/>
          <a:lstStyle/>
          <a:p>
            <a:r>
              <a:rPr lang="en-US" dirty="0"/>
              <a:t>©2019 Token Taxonomy Initiative Inc. (“TTI”).  All Rights Reserved. </a:t>
            </a:r>
          </a:p>
        </p:txBody>
      </p:sp>
      <p:grpSp>
        <p:nvGrpSpPr>
          <p:cNvPr id="6" name="Group 5">
            <a:extLst>
              <a:ext uri="{FF2B5EF4-FFF2-40B4-BE49-F238E27FC236}">
                <a16:creationId xmlns:a16="http://schemas.microsoft.com/office/drawing/2014/main" id="{0D3FBF75-6B2C-B14F-9E93-5D2A4A0429EE}"/>
              </a:ext>
            </a:extLst>
          </p:cNvPr>
          <p:cNvGrpSpPr/>
          <p:nvPr/>
        </p:nvGrpSpPr>
        <p:grpSpPr>
          <a:xfrm>
            <a:off x="7871333" y="2519133"/>
            <a:ext cx="3327201" cy="1342661"/>
            <a:chOff x="7187576" y="64003"/>
            <a:chExt cx="3327201" cy="1342661"/>
          </a:xfrm>
        </p:grpSpPr>
        <p:sp>
          <p:nvSpPr>
            <p:cNvPr id="7" name="Rectangle 6">
              <a:extLst>
                <a:ext uri="{FF2B5EF4-FFF2-40B4-BE49-F238E27FC236}">
                  <a16:creationId xmlns:a16="http://schemas.microsoft.com/office/drawing/2014/main" id="{C7FB5DE1-3218-BC43-9080-657E7FD4075C}"/>
                </a:ext>
              </a:extLst>
            </p:cNvPr>
            <p:cNvSpPr/>
            <p:nvPr/>
          </p:nvSpPr>
          <p:spPr>
            <a:xfrm>
              <a:off x="7187576" y="64003"/>
              <a:ext cx="3327201" cy="1342661"/>
            </a:xfrm>
            <a:prstGeom prst="rect">
              <a:avLst/>
            </a:prstGeom>
            <a:noFill/>
            <a:ln>
              <a:noFill/>
            </a:ln>
            <a:sp3d/>
          </p:spPr>
          <p:style>
            <a:lnRef idx="2">
              <a:scrgbClr r="0" g="0" b="0"/>
            </a:lnRef>
            <a:fillRef idx="1">
              <a:scrgbClr r="0" g="0" b="0"/>
            </a:fillRef>
            <a:effectRef idx="0">
              <a:schemeClr val="accent2">
                <a:hueOff val="-1455363"/>
                <a:satOff val="-83928"/>
                <a:lumOff val="8628"/>
                <a:alphaOff val="0"/>
              </a:schemeClr>
            </a:effectRef>
            <a:fontRef idx="minor">
              <a:schemeClr val="lt1"/>
            </a:fontRef>
          </p:style>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773C58-655E-1A43-BFD5-26E5337C293E}"/>
                    </a:ext>
                  </a:extLst>
                </p:cNvPr>
                <p:cNvSpPr txBox="1"/>
                <p:nvPr/>
              </p:nvSpPr>
              <p:spPr>
                <a:xfrm>
                  <a:off x="7187576" y="64003"/>
                  <a:ext cx="3327201" cy="134266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i="1" kern="1200" smtClean="0">
                              <a:latin typeface="Cambria Math" panose="02040503050406030204" pitchFamily="18" charset="0"/>
                              <a:ea typeface="Cambria Math" panose="02040503050406030204" pitchFamily="18" charset="0"/>
                            </a:rPr>
                            <m:t>Ν</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Ϝ</m:t>
                          </m:r>
                        </m:sub>
                      </m:sSub>
                    </m:oMath>
                  </a14:m>
                  <a:r>
                    <a:rPr lang="en-US" sz="2800" b="0" i="0" u="none" kern="1200" dirty="0"/>
                    <a:t>)</a:t>
                  </a:r>
                  <a:r>
                    <a:rPr lang="en-US" sz="2800" kern="1200" dirty="0"/>
                    <a:t> </a:t>
                  </a:r>
                </a:p>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b="0" i="1" u="none" kern="1200" smtClean="0">
                              <a:latin typeface="Cambria Math" panose="02040503050406030204" pitchFamily="18" charset="0"/>
                              <a:ea typeface="Cambria Math" panose="02040503050406030204" pitchFamily="18" charset="0"/>
                            </a:rPr>
                            <m:t>Ϝ</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Ν</m:t>
                          </m:r>
                        </m:sub>
                      </m:sSub>
                    </m:oMath>
                  </a14:m>
                  <a:r>
                    <a:rPr lang="en-US" sz="2800" b="0" i="0" u="none" kern="1200" dirty="0"/>
                    <a:t>)</a:t>
                  </a:r>
                  <a:r>
                    <a:rPr lang="en-US" sz="2800" kern="1200" dirty="0"/>
                    <a:t> - Hybrids</a:t>
                  </a:r>
                </a:p>
              </p:txBody>
            </p:sp>
          </mc:Choice>
          <mc:Fallback xmlns="">
            <p:sp>
              <p:nvSpPr>
                <p:cNvPr id="8" name="TextBox 7">
                  <a:extLst>
                    <a:ext uri="{FF2B5EF4-FFF2-40B4-BE49-F238E27FC236}">
                      <a16:creationId xmlns:a16="http://schemas.microsoft.com/office/drawing/2014/main" id="{69773C58-655E-1A43-BFD5-26E5337C293E}"/>
                    </a:ext>
                  </a:extLst>
                </p:cNvPr>
                <p:cNvSpPr txBox="1">
                  <a:spLocks noRot="1" noChangeAspect="1" noMove="1" noResize="1" noEditPoints="1" noAdjustHandles="1" noChangeArrowheads="1" noChangeShapeType="1" noTextEdit="1"/>
                </p:cNvSpPr>
                <p:nvPr/>
              </p:nvSpPr>
              <p:spPr>
                <a:xfrm>
                  <a:off x="7187576" y="64003"/>
                  <a:ext cx="3327201" cy="1342661"/>
                </a:xfrm>
                <a:prstGeom prst="rect">
                  <a:avLst/>
                </a:prstGeom>
                <a:blipFill>
                  <a:blip r:embed="rId11"/>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4584227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BEF82A-33AB-BC49-A140-84B34813613A}"/>
              </a:ext>
            </a:extLst>
          </p:cNvPr>
          <p:cNvSpPr>
            <a:spLocks noGrp="1"/>
          </p:cNvSpPr>
          <p:nvPr>
            <p:ph type="title"/>
          </p:nvPr>
        </p:nvSpPr>
        <p:spPr>
          <a:xfrm>
            <a:off x="863029" y="1012004"/>
            <a:ext cx="3416158" cy="4795408"/>
          </a:xfrm>
          <a:prstGeom prst="ellipse">
            <a:avLst/>
          </a:prstGeom>
        </p:spPr>
        <p:txBody>
          <a:bodyPr>
            <a:normAutofit/>
          </a:bodyPr>
          <a:lstStyle/>
          <a:p>
            <a:r>
              <a:rPr lang="en-US" sz="3700">
                <a:solidFill>
                  <a:srgbClr val="FFFFFF"/>
                </a:solidFill>
              </a:rPr>
              <a:t>Taxonomy – Properties, Behaviors and Controls</a:t>
            </a:r>
          </a:p>
        </p:txBody>
      </p:sp>
      <p:graphicFrame>
        <p:nvGraphicFramePr>
          <p:cNvPr id="5" name="Content Placeholder 2">
            <a:extLst>
              <a:ext uri="{FF2B5EF4-FFF2-40B4-BE49-F238E27FC236}">
                <a16:creationId xmlns:a16="http://schemas.microsoft.com/office/drawing/2014/main" id="{0971AF9F-D0CB-40F3-A612-8F8EAA2D5048}"/>
              </a:ext>
            </a:extLst>
          </p:cNvPr>
          <p:cNvGraphicFramePr>
            <a:graphicFrameLocks noGrp="1"/>
          </p:cNvGraphicFramePr>
          <p:nvPr>
            <p:ph idx="1"/>
            <p:extLst>
              <p:ext uri="{D42A27DB-BD31-4B8C-83A1-F6EECF244321}">
                <p14:modId xmlns:p14="http://schemas.microsoft.com/office/powerpoint/2010/main" val="386658047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8B00BBFA-B2CE-F34E-A97A-0015D93896A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815976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4BCA-447E-5A48-A6E0-82D00BD09954}"/>
              </a:ext>
            </a:extLst>
          </p:cNvPr>
          <p:cNvSpPr>
            <a:spLocks noGrp="1"/>
          </p:cNvSpPr>
          <p:nvPr>
            <p:ph type="title"/>
          </p:nvPr>
        </p:nvSpPr>
        <p:spPr>
          <a:xfrm>
            <a:off x="1136429" y="136525"/>
            <a:ext cx="7474172" cy="1325563"/>
          </a:xfrm>
        </p:spPr>
        <p:txBody>
          <a:bodyPr>
            <a:normAutofit/>
          </a:bodyPr>
          <a:lstStyle/>
          <a:p>
            <a:r>
              <a:rPr lang="en-US" dirty="0"/>
              <a:t>Properties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166FE3-552F-BE46-871D-F99D1028C3AE}"/>
                  </a:ext>
                </a:extLst>
              </p:cNvPr>
              <p:cNvSpPr>
                <a:spLocks noGrp="1"/>
              </p:cNvSpPr>
              <p:nvPr>
                <p:ph idx="1"/>
              </p:nvPr>
            </p:nvSpPr>
            <p:spPr>
              <a:xfrm>
                <a:off x="1136429" y="1570383"/>
                <a:ext cx="6467867" cy="4785967"/>
              </a:xfrm>
            </p:spPr>
            <p:txBody>
              <a:bodyPr anchor="ctr">
                <a:normAutofit lnSpcReduction="10000"/>
              </a:bodyPr>
              <a:lstStyle/>
              <a:p>
                <a:r>
                  <a:rPr lang="en-US" sz="2400" dirty="0"/>
                  <a:t>Behavioral properties - defined within their behavior artifact</a:t>
                </a:r>
              </a:p>
              <a:p>
                <a:r>
                  <a:rPr lang="en-US" sz="2400" dirty="0"/>
                  <a:t>Non-behavioral properties are defined in a non-behavioral property set, or property set artifact. </a:t>
                </a:r>
              </a:p>
              <a:p>
                <a:pPr lvl="1"/>
                <a:r>
                  <a:rPr lang="en-US" dirty="0"/>
                  <a:t>A property set artifact can contain the definition of a single or multiple non-behavioral properties like a `SKU` property.</a:t>
                </a:r>
              </a:p>
              <a:p>
                <a:r>
                  <a:rPr lang="en-US" sz="2400" dirty="0"/>
                  <a:t>Property sets have a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 </m:t>
                    </m:r>
                  </m:oMath>
                </a14:m>
                <a:r>
                  <a:rPr lang="en-US" sz="2400" dirty="0"/>
                  <a:t>prefix and a capital letter or acronym that is unique for the taxonomy. For example,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𝑆𝐾𝑈</m:t>
                    </m:r>
                  </m:oMath>
                </a14:m>
                <a:r>
                  <a:rPr lang="en-US" sz="2400" dirty="0"/>
                  <a:t> could be used for the `SKU` property set.</a:t>
                </a:r>
              </a:p>
              <a:p>
                <a:r>
                  <a:rPr lang="en-US" sz="2400" dirty="0"/>
                  <a:t>A property defined in a set artifact is explicit and should provide control messages to query and set values.</a:t>
                </a:r>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B8166FE3-552F-BE46-871D-F99D1028C3AE}"/>
                  </a:ext>
                </a:extLst>
              </p:cNvPr>
              <p:cNvSpPr>
                <a:spLocks noGrp="1" noRot="1" noChangeAspect="1" noMove="1" noResize="1" noEditPoints="1" noAdjustHandles="1" noChangeArrowheads="1" noChangeShapeType="1" noTextEdit="1"/>
              </p:cNvSpPr>
              <p:nvPr>
                <p:ph idx="1"/>
              </p:nvPr>
            </p:nvSpPr>
            <p:spPr>
              <a:xfrm>
                <a:off x="1136429" y="1570383"/>
                <a:ext cx="6467867" cy="4785967"/>
              </a:xfrm>
              <a:blipFill>
                <a:blip r:embed="rId2"/>
                <a:stretch>
                  <a:fillRect l="-978" t="-5026" r="-137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8E05463-7373-974E-B7D5-F55314C9EE39}"/>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dirty="0">
                <a:solidFill>
                  <a:schemeClr val="tx1">
                    <a:lumMod val="75000"/>
                    <a:lumOff val="25000"/>
                  </a:schemeClr>
                </a:solidFill>
              </a:rPr>
              <a:t>©2019 Token Taxonomy Initiative Inc. (“TTI”).  All Rights Reserved.</a:t>
            </a: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VennDiagramOutline">
            <a:extLst>
              <a:ext uri="{FF2B5EF4-FFF2-40B4-BE49-F238E27FC236}">
                <a16:creationId xmlns:a16="http://schemas.microsoft.com/office/drawing/2014/main" id="{611D245F-80CF-469F-9675-2801A6AD27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18052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Freeform: Shape 27">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Shape 29">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1F9B9593-7977-044D-BAC3-37D43891CB9C}"/>
              </a:ext>
            </a:extLst>
          </p:cNvPr>
          <p:cNvSpPr>
            <a:spLocks noGrp="1"/>
          </p:cNvSpPr>
          <p:nvPr>
            <p:ph type="title"/>
          </p:nvPr>
        </p:nvSpPr>
        <p:spPr>
          <a:xfrm>
            <a:off x="-529050" y="5216378"/>
            <a:ext cx="8916542" cy="1096331"/>
          </a:xfrm>
          <a:prstGeom prst="ellipse">
            <a:avLst/>
          </a:prstGeom>
        </p:spPr>
        <p:txBody>
          <a:bodyPr>
            <a:normAutofit fontScale="90000"/>
          </a:bodyPr>
          <a:lstStyle/>
          <a:p>
            <a:r>
              <a:rPr lang="en-US" dirty="0"/>
              <a:t>Behavior Artifact Definitions</a:t>
            </a:r>
          </a:p>
        </p:txBody>
      </p:sp>
      <p:sp>
        <p:nvSpPr>
          <p:cNvPr id="8" name="Rectangle 4">
            <a:extLst>
              <a:ext uri="{FF2B5EF4-FFF2-40B4-BE49-F238E27FC236}">
                <a16:creationId xmlns:a16="http://schemas.microsoft.com/office/drawing/2014/main" id="{FBD1558C-A368-D44E-8426-11BC0349A8CC}"/>
              </a:ext>
            </a:extLst>
          </p:cNvPr>
          <p:cNvSpPr>
            <a:spLocks noChangeArrowheads="1"/>
          </p:cNvSpPr>
          <p:nvPr/>
        </p:nvSpPr>
        <p:spPr bwMode="auto">
          <a:xfrm>
            <a:off x="7374835" y="2403448"/>
            <a:ext cx="92988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400"/>
          </a:p>
        </p:txBody>
      </p:sp>
      <p:sp>
        <p:nvSpPr>
          <p:cNvPr id="13" name="Rectangle 8">
            <a:extLst>
              <a:ext uri="{FF2B5EF4-FFF2-40B4-BE49-F238E27FC236}">
                <a16:creationId xmlns:a16="http://schemas.microsoft.com/office/drawing/2014/main" id="{A62E79A8-9110-694D-BCEB-64B92625FBF4}"/>
              </a:ext>
            </a:extLst>
          </p:cNvPr>
          <p:cNvSpPr>
            <a:spLocks noChangeArrowheads="1"/>
          </p:cNvSpPr>
          <p:nvPr/>
        </p:nvSpPr>
        <p:spPr bwMode="auto">
          <a:xfrm flipV="1">
            <a:off x="11519639" y="2150725"/>
            <a:ext cx="69865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6" name="Rectangle 12">
            <a:extLst>
              <a:ext uri="{FF2B5EF4-FFF2-40B4-BE49-F238E27FC236}">
                <a16:creationId xmlns:a16="http://schemas.microsoft.com/office/drawing/2014/main" id="{5BCFDD59-76D6-5B47-808E-B95D4222821C}"/>
              </a:ext>
            </a:extLst>
          </p:cNvPr>
          <p:cNvSpPr>
            <a:spLocks noChangeArrowheads="1"/>
          </p:cNvSpPr>
          <p:nvPr/>
        </p:nvSpPr>
        <p:spPr bwMode="auto">
          <a:xfrm>
            <a:off x="8745066" y="3674060"/>
            <a:ext cx="69699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8" name="Content Placeholder 2">
            <a:extLst>
              <a:ext uri="{FF2B5EF4-FFF2-40B4-BE49-F238E27FC236}">
                <a16:creationId xmlns:a16="http://schemas.microsoft.com/office/drawing/2014/main" id="{59FCEFB0-6DF1-4CBB-870F-D4F36E27EA26}"/>
              </a:ext>
            </a:extLst>
          </p:cNvPr>
          <p:cNvGraphicFramePr>
            <a:graphicFrameLocks noGrp="1"/>
          </p:cNvGraphicFramePr>
          <p:nvPr>
            <p:ph idx="1"/>
            <p:extLst>
              <p:ext uri="{D42A27DB-BD31-4B8C-83A1-F6EECF244321}">
                <p14:modId xmlns:p14="http://schemas.microsoft.com/office/powerpoint/2010/main" val="244923483"/>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2">
            <a:extLst>
              <a:ext uri="{FF2B5EF4-FFF2-40B4-BE49-F238E27FC236}">
                <a16:creationId xmlns:a16="http://schemas.microsoft.com/office/drawing/2014/main" id="{0BEC6961-373E-4045-BE58-5117F6E36EB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6DAA646-51A6-2447-B41D-664820195DBD}"/>
              </a:ext>
            </a:extLst>
          </p:cNvPr>
          <p:cNvSpPr txBox="1"/>
          <p:nvPr/>
        </p:nvSpPr>
        <p:spPr>
          <a:xfrm>
            <a:off x="17174818" y="4502426"/>
            <a:ext cx="249659" cy="892552"/>
          </a:xfrm>
          <a:prstGeom prst="rect">
            <a:avLst/>
          </a:prstGeom>
          <a:noFill/>
        </p:spPr>
        <p:txBody>
          <a:bodyPr wrap="square" rtlCol="0">
            <a:spAutoFit/>
          </a:bodyPr>
          <a:lstStyle/>
          <a:p>
            <a:pPr>
              <a:spcAft>
                <a:spcPts val="600"/>
              </a:spcAft>
            </a:pPr>
            <a:r>
              <a:rPr lang="en-US" sz="1400"/>
              <a:t>D</a:t>
            </a:r>
          </a:p>
          <a:p>
            <a:pPr>
              <a:spcAft>
                <a:spcPts val="600"/>
              </a:spcAft>
            </a:pPr>
            <a:endParaRPr lang="en-US" sz="1400"/>
          </a:p>
          <a:p>
            <a:pPr>
              <a:spcAft>
                <a:spcPts val="600"/>
              </a:spcAft>
            </a:pPr>
            <a:endParaRPr lang="en-US" sz="1400"/>
          </a:p>
        </p:txBody>
      </p:sp>
      <p:graphicFrame>
        <p:nvGraphicFramePr>
          <p:cNvPr id="17" name="Diagram 16">
            <a:extLst>
              <a:ext uri="{FF2B5EF4-FFF2-40B4-BE49-F238E27FC236}">
                <a16:creationId xmlns:a16="http://schemas.microsoft.com/office/drawing/2014/main" id="{E156D3A6-B839-EF41-9433-C5517456698D}"/>
              </a:ext>
            </a:extLst>
          </p:cNvPr>
          <p:cNvGraphicFramePr/>
          <p:nvPr>
            <p:extLst>
              <p:ext uri="{D42A27DB-BD31-4B8C-83A1-F6EECF244321}">
                <p14:modId xmlns:p14="http://schemas.microsoft.com/office/powerpoint/2010/main" val="2427833894"/>
              </p:ext>
            </p:extLst>
          </p:nvPr>
        </p:nvGraphicFramePr>
        <p:xfrm>
          <a:off x="8413716" y="4541250"/>
          <a:ext cx="3488217" cy="11038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9" name="Diagram 18">
            <a:extLst>
              <a:ext uri="{FF2B5EF4-FFF2-40B4-BE49-F238E27FC236}">
                <a16:creationId xmlns:a16="http://schemas.microsoft.com/office/drawing/2014/main" id="{73360521-C567-CA4A-B2E2-236352F23C13}"/>
              </a:ext>
            </a:extLst>
          </p:cNvPr>
          <p:cNvGraphicFramePr/>
          <p:nvPr>
            <p:extLst>
              <p:ext uri="{D42A27DB-BD31-4B8C-83A1-F6EECF244321}">
                <p14:modId xmlns:p14="http://schemas.microsoft.com/office/powerpoint/2010/main" val="1710323973"/>
              </p:ext>
            </p:extLst>
          </p:nvPr>
        </p:nvGraphicFramePr>
        <p:xfrm>
          <a:off x="8413716" y="5697354"/>
          <a:ext cx="3521209" cy="110381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3" name="Footer Placeholder 2">
            <a:extLst>
              <a:ext uri="{FF2B5EF4-FFF2-40B4-BE49-F238E27FC236}">
                <a16:creationId xmlns:a16="http://schemas.microsoft.com/office/drawing/2014/main" id="{6DCCC040-5DE4-4447-8D64-8ABE5F95A7CD}"/>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1070235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F331D0-AD68-C248-8316-CC2C5E7D3BD7}"/>
              </a:ext>
            </a:extLst>
          </p:cNvPr>
          <p:cNvSpPr>
            <a:spLocks noGrp="1"/>
          </p:cNvSpPr>
          <p:nvPr>
            <p:ph type="title"/>
          </p:nvPr>
        </p:nvSpPr>
        <p:spPr>
          <a:xfrm>
            <a:off x="0" y="1065862"/>
            <a:ext cx="3313164" cy="4726276"/>
          </a:xfrm>
        </p:spPr>
        <p:txBody>
          <a:bodyPr>
            <a:normAutofit/>
          </a:bodyPr>
          <a:lstStyle/>
          <a:p>
            <a:pPr algn="r"/>
            <a:r>
              <a:rPr lang="en-US" sz="4000">
                <a:solidFill>
                  <a:srgbClr val="FFFFFF"/>
                </a:solidFill>
              </a:rPr>
              <a:t>Common Behaviors</a:t>
            </a:r>
          </a:p>
        </p:txBody>
      </p:sp>
      <p:cxnSp>
        <p:nvCxnSpPr>
          <p:cNvPr id="17"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3268115927"/>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3268115927"/>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p:sp>
        <p:nvSpPr>
          <p:cNvPr id="3" name="Footer Placeholder 2">
            <a:extLst>
              <a:ext uri="{FF2B5EF4-FFF2-40B4-BE49-F238E27FC236}">
                <a16:creationId xmlns:a16="http://schemas.microsoft.com/office/drawing/2014/main" id="{8C7879B2-7A1D-1043-A657-17448F1B161B}"/>
              </a:ext>
            </a:extLst>
          </p:cNvPr>
          <p:cNvSpPr>
            <a:spLocks noGrp="1"/>
          </p:cNvSpPr>
          <p:nvPr>
            <p:ph type="ftr" sz="quarter" idx="11"/>
          </p:nvPr>
        </p:nvSpPr>
        <p:spPr>
          <a:xfrm>
            <a:off x="0" y="6492875"/>
            <a:ext cx="4114800" cy="365125"/>
          </a:xfrm>
        </p:spPr>
        <p:txBody>
          <a:bodyPr/>
          <a:lstStyle/>
          <a:p>
            <a:r>
              <a:rPr lang="en-US" dirty="0"/>
              <a:t>©2019 Token Taxonomy Initiative Inc. (“TTI”).  All Rights Reserved. </a:t>
            </a:r>
          </a:p>
        </p:txBody>
      </p:sp>
    </p:spTree>
    <p:extLst>
      <p:ext uri="{BB962C8B-B14F-4D97-AF65-F5344CB8AC3E}">
        <p14:creationId xmlns:p14="http://schemas.microsoft.com/office/powerpoint/2010/main" val="407690827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reeform: Shape 22">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Shape 24">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7AC7432D-72C6-E94B-A8CF-3C3C61C3715B}"/>
              </a:ext>
            </a:extLst>
          </p:cNvPr>
          <p:cNvSpPr>
            <a:spLocks noGrp="1"/>
          </p:cNvSpPr>
          <p:nvPr>
            <p:ph type="title"/>
          </p:nvPr>
        </p:nvSpPr>
        <p:spPr>
          <a:xfrm>
            <a:off x="468832" y="5471352"/>
            <a:ext cx="8078342" cy="1096331"/>
          </a:xfrm>
        </p:spPr>
        <p:txBody>
          <a:bodyPr>
            <a:normAutofit/>
          </a:bodyPr>
          <a:lstStyle/>
          <a:p>
            <a:r>
              <a:rPr lang="en-US" dirty="0"/>
              <a:t>Taxonomy Artifacts and Groups</a:t>
            </a:r>
          </a:p>
        </p:txBody>
      </p:sp>
      <mc:AlternateContent xmlns:mc="http://schemas.openxmlformats.org/markup-compatibility/2006" xmlns:a14="http://schemas.microsoft.com/office/drawing/2010/main">
        <mc:Choice Requires="a14">
          <p:graphicFrame>
            <p:nvGraphicFramePr>
              <p:cNvPr id="5" name="Content Placeholder 2">
                <a:extLst>
                  <a:ext uri="{FF2B5EF4-FFF2-40B4-BE49-F238E27FC236}">
                    <a16:creationId xmlns:a16="http://schemas.microsoft.com/office/drawing/2014/main" id="{E8EEE3DD-DFF1-4CAB-9ABD-C9400B4CCC96}"/>
                  </a:ext>
                </a:extLst>
              </p:cNvPr>
              <p:cNvGraphicFramePr>
                <a:graphicFrameLocks noGrp="1"/>
              </p:cNvGraphicFramePr>
              <p:nvPr>
                <p:ph idx="1"/>
                <p:extLst>
                  <p:ext uri="{D42A27DB-BD31-4B8C-83A1-F6EECF244321}">
                    <p14:modId xmlns:p14="http://schemas.microsoft.com/office/powerpoint/2010/main" val="76374727"/>
                  </p:ext>
                </p:extLst>
              </p:nvPr>
            </p:nvGraphicFramePr>
            <p:xfrm>
              <a:off x="838199" y="68827"/>
              <a:ext cx="10670177" cy="2391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Content Placeholder 2">
                <a:extLst>
                  <a:ext uri="{FF2B5EF4-FFF2-40B4-BE49-F238E27FC236}">
                    <a16:creationId xmlns:a16="http://schemas.microsoft.com/office/drawing/2014/main" id="{E8EEE3DD-DFF1-4CAB-9ABD-C9400B4CCC96}"/>
                  </a:ext>
                </a:extLst>
              </p:cNvPr>
              <p:cNvGraphicFramePr>
                <a:graphicFrameLocks noGrp="1"/>
              </p:cNvGraphicFramePr>
              <p:nvPr>
                <p:ph idx="1"/>
                <p:extLst>
                  <p:ext uri="{D42A27DB-BD31-4B8C-83A1-F6EECF244321}">
                    <p14:modId xmlns:p14="http://schemas.microsoft.com/office/powerpoint/2010/main" val="76374727"/>
                  </p:ext>
                </p:extLst>
              </p:nvPr>
            </p:nvGraphicFramePr>
            <p:xfrm>
              <a:off x="838199" y="68827"/>
              <a:ext cx="10670177" cy="23911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FD91F64E-AD27-B643-964A-041F9847AAA1}"/>
                  </a:ext>
                </a:extLst>
              </p:cNvPr>
              <p:cNvGraphicFramePr/>
              <p:nvPr>
                <p:extLst>
                  <p:ext uri="{D42A27DB-BD31-4B8C-83A1-F6EECF244321}">
                    <p14:modId xmlns:p14="http://schemas.microsoft.com/office/powerpoint/2010/main" val="1335961558"/>
                  </p:ext>
                </p:extLst>
              </p:nvPr>
            </p:nvGraphicFramePr>
            <p:xfrm>
              <a:off x="6910390" y="2535846"/>
              <a:ext cx="4852574" cy="1705477"/>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mc:Choice>
        <mc:Fallback xmlns="">
          <p:graphicFrame>
            <p:nvGraphicFramePr>
              <p:cNvPr id="9" name="Diagram 8">
                <a:extLst>
                  <a:ext uri="{FF2B5EF4-FFF2-40B4-BE49-F238E27FC236}">
                    <a16:creationId xmlns:a16="http://schemas.microsoft.com/office/drawing/2014/main" id="{FD91F64E-AD27-B643-964A-041F9847AAA1}"/>
                  </a:ext>
                </a:extLst>
              </p:cNvPr>
              <p:cNvGraphicFramePr/>
              <p:nvPr>
                <p:extLst>
                  <p:ext uri="{D42A27DB-BD31-4B8C-83A1-F6EECF244321}">
                    <p14:modId xmlns:p14="http://schemas.microsoft.com/office/powerpoint/2010/main" val="1335961558"/>
                  </p:ext>
                </p:extLst>
              </p:nvPr>
            </p:nvGraphicFramePr>
            <p:xfrm>
              <a:off x="6910390" y="2535846"/>
              <a:ext cx="4852574" cy="1705477"/>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mc:Fallback>
      </mc:AlternateContent>
      <p:sp>
        <p:nvSpPr>
          <p:cNvPr id="3" name="Footer Placeholder 2">
            <a:extLst>
              <a:ext uri="{FF2B5EF4-FFF2-40B4-BE49-F238E27FC236}">
                <a16:creationId xmlns:a16="http://schemas.microsoft.com/office/drawing/2014/main" id="{28A9BA98-D59E-E54C-80D1-8C1B90C24889}"/>
              </a:ext>
            </a:extLst>
          </p:cNvPr>
          <p:cNvSpPr>
            <a:spLocks noGrp="1"/>
          </p:cNvSpPr>
          <p:nvPr>
            <p:ph type="ftr" sz="quarter" idx="11"/>
          </p:nvPr>
        </p:nvSpPr>
        <p:spPr>
          <a:xfrm>
            <a:off x="4028661" y="6356350"/>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218097208"/>
                  </p:ext>
                </p:extLst>
              </p:nvPr>
            </p:nvGraphicFramePr>
            <p:xfrm>
              <a:off x="3849759" y="3406279"/>
              <a:ext cx="4394237" cy="1926240"/>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mc:Choice>
        <mc:Fallback xmlns="">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218097208"/>
                  </p:ext>
                </p:extLst>
              </p:nvPr>
            </p:nvGraphicFramePr>
            <p:xfrm>
              <a:off x="3849759" y="3406279"/>
              <a:ext cx="4394237" cy="1926240"/>
            </p:xfrm>
            <a:graphic>
              <a:graphicData uri="http://schemas.openxmlformats.org/drawingml/2006/diagram">
                <dgm:relIds xmlns:dgm="http://schemas.openxmlformats.org/drawingml/2006/diagram" xmlns:r="http://schemas.openxmlformats.org/officeDocument/2006/relationships" r:dm="rId25" r:lo="rId26" r:qs="rId27" r:cs="rId28"/>
              </a:graphicData>
            </a:graphic>
          </p:graphicFrame>
        </mc:Fallback>
      </mc:AlternateContent>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891277732"/>
                  </p:ext>
                </p:extLst>
              </p:nvPr>
            </p:nvGraphicFramePr>
            <p:xfrm>
              <a:off x="7130561" y="4471504"/>
              <a:ext cx="4763268" cy="1926240"/>
            </p:xfrm>
            <a:graphic>
              <a:graphicData uri="http://schemas.openxmlformats.org/drawingml/2006/diagram">
                <dgm:relIds xmlns:dgm="http://schemas.openxmlformats.org/drawingml/2006/diagram" xmlns:r="http://schemas.openxmlformats.org/officeDocument/2006/relationships" r:dm="rId29" r:lo="rId30" r:qs="rId31" r:cs="rId32"/>
              </a:graphicData>
            </a:graphic>
          </p:graphicFrame>
        </mc:Choice>
        <mc:Fallback xmlns="">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891277732"/>
                  </p:ext>
                </p:extLst>
              </p:nvPr>
            </p:nvGraphicFramePr>
            <p:xfrm>
              <a:off x="7130561" y="4471504"/>
              <a:ext cx="4763268" cy="1926240"/>
            </p:xfrm>
            <a:graphic>
              <a:graphicData uri="http://schemas.openxmlformats.org/drawingml/2006/diagram">
                <dgm:relIds xmlns:dgm="http://schemas.openxmlformats.org/drawingml/2006/diagram" xmlns:r="http://schemas.openxmlformats.org/officeDocument/2006/relationships" r:dm="rId34" r:lo="rId35" r:qs="rId36" r:cs="rId37"/>
              </a:graphicData>
            </a:graphic>
          </p:graphicFrame>
        </mc:Fallback>
      </mc:AlternateContent>
      <mc:AlternateContent xmlns:mc="http://schemas.openxmlformats.org/markup-compatibility/2006" xmlns:a14="http://schemas.microsoft.com/office/drawing/2010/main">
        <mc:Choice Requires="a14">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916369432"/>
                  </p:ext>
                </p:extLst>
              </p:nvPr>
            </p:nvGraphicFramePr>
            <p:xfrm>
              <a:off x="200070" y="3414700"/>
              <a:ext cx="4394237" cy="1926240"/>
            </p:xfrm>
            <a:graphic>
              <a:graphicData uri="http://schemas.openxmlformats.org/drawingml/2006/diagram">
                <dgm:relIds xmlns:dgm="http://schemas.openxmlformats.org/drawingml/2006/diagram" xmlns:r="http://schemas.openxmlformats.org/officeDocument/2006/relationships" r:dm="rId38" r:lo="rId39" r:qs="rId40" r:cs="rId41"/>
              </a:graphicData>
            </a:graphic>
          </p:graphicFrame>
        </mc:Choice>
        <mc:Fallback xmlns="">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916369432"/>
                  </p:ext>
                </p:extLst>
              </p:nvPr>
            </p:nvGraphicFramePr>
            <p:xfrm>
              <a:off x="200070" y="3414700"/>
              <a:ext cx="4394237" cy="1926240"/>
            </p:xfrm>
            <a:graphic>
              <a:graphicData uri="http://schemas.openxmlformats.org/drawingml/2006/diagram">
                <dgm:relIds xmlns:dgm="http://schemas.openxmlformats.org/drawingml/2006/diagram" xmlns:r="http://schemas.openxmlformats.org/officeDocument/2006/relationships" r:dm="rId43" r:lo="rId44" r:qs="rId45" r:cs="rId46"/>
              </a:graphicData>
            </a:graphic>
          </p:graphicFrame>
        </mc:Fallback>
      </mc:AlternateContent>
      <p:cxnSp>
        <p:nvCxnSpPr>
          <p:cNvPr id="6" name="Straight Arrow Connector 5">
            <a:extLst>
              <a:ext uri="{FF2B5EF4-FFF2-40B4-BE49-F238E27FC236}">
                <a16:creationId xmlns:a16="http://schemas.microsoft.com/office/drawing/2014/main" id="{F9E59513-B3E0-C241-8BA4-33F31D3D819C}"/>
              </a:ext>
            </a:extLst>
          </p:cNvPr>
          <p:cNvCxnSpPr/>
          <p:nvPr/>
        </p:nvCxnSpPr>
        <p:spPr>
          <a:xfrm>
            <a:off x="3389246" y="4377820"/>
            <a:ext cx="834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224E5005-D4B0-474B-8343-3D9B1F9B2287}"/>
              </a:ext>
            </a:extLst>
          </p:cNvPr>
          <p:cNvCxnSpPr/>
          <p:nvPr/>
        </p:nvCxnSpPr>
        <p:spPr>
          <a:xfrm flipV="1">
            <a:off x="3319672" y="3329609"/>
            <a:ext cx="4412974" cy="606287"/>
          </a:xfrm>
          <a:prstGeom prst="bentConnector3">
            <a:avLst>
              <a:gd name="adj1" fmla="val 148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9DCBF2E8-3F61-E449-9637-3D587441E646}"/>
              </a:ext>
            </a:extLst>
          </p:cNvPr>
          <p:cNvCxnSpPr>
            <a:cxnSpLocks/>
          </p:cNvCxnSpPr>
          <p:nvPr/>
        </p:nvCxnSpPr>
        <p:spPr>
          <a:xfrm>
            <a:off x="3384019" y="4832301"/>
            <a:ext cx="4412974" cy="662194"/>
          </a:xfrm>
          <a:prstGeom prst="bentConnector3">
            <a:avLst>
              <a:gd name="adj1" fmla="val 1373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568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5D5817AAF6FF468E5842F2EA41A402" ma:contentTypeVersion="4" ma:contentTypeDescription="Create a new document." ma:contentTypeScope="" ma:versionID="ecf9e8a7ec911af4c88c170c4b707c61">
  <xsd:schema xmlns:xsd="http://www.w3.org/2001/XMLSchema" xmlns:xs="http://www.w3.org/2001/XMLSchema" xmlns:p="http://schemas.microsoft.com/office/2006/metadata/properties" xmlns:ns2="d0b048db-77dc-4b3e-bbad-b83c857b8f52" targetNamespace="http://schemas.microsoft.com/office/2006/metadata/properties" ma:root="true" ma:fieldsID="45abe7fd380e06a45515811480a9472f" ns2:_="">
    <xsd:import namespace="d0b048db-77dc-4b3e-bbad-b83c857b8f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048db-77dc-4b3e-bbad-b83c857b8f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300740F-8DFB-471C-9B1F-015DD41307B1}">
  <ds:schemaRefs>
    <ds:schemaRef ds:uri="http://schemas.microsoft.com/sharepoint/v3/contenttype/forms"/>
  </ds:schemaRefs>
</ds:datastoreItem>
</file>

<file path=customXml/itemProps2.xml><?xml version="1.0" encoding="utf-8"?>
<ds:datastoreItem xmlns:ds="http://schemas.openxmlformats.org/officeDocument/2006/customXml" ds:itemID="{4FE95BC6-E305-4FF6-A01F-E77D74A213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b048db-77dc-4b3e-bbad-b83c857b8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C7EC15D-9D86-457F-843A-E148EB588346}">
  <ds:schemaRefs>
    <ds:schemaRef ds:uri="http://purl.org/dc/terms/"/>
    <ds:schemaRef ds:uri="http://schemas.microsoft.com/office/2006/documentManagement/types"/>
    <ds:schemaRef ds:uri="http://schemas.microsoft.com/office/2006/metadata/properties"/>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 ds:uri="d0b048db-77dc-4b3e-bbad-b83c857b8f52"/>
  </ds:schemaRefs>
</ds:datastoreItem>
</file>

<file path=docProps/app.xml><?xml version="1.0" encoding="utf-8"?>
<Properties xmlns="http://schemas.openxmlformats.org/officeDocument/2006/extended-properties" xmlns:vt="http://schemas.openxmlformats.org/officeDocument/2006/docPropsVTypes">
  <TotalTime>153</TotalTime>
  <Words>2792</Words>
  <Application>Microsoft Macintosh PowerPoint</Application>
  <PresentationFormat>Widescreen</PresentationFormat>
  <Paragraphs>388</Paragraphs>
  <Slides>23</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Calibri</vt:lpstr>
      <vt:lpstr>Calibri Light</vt:lpstr>
      <vt:lpstr>Cambria Math</vt:lpstr>
      <vt:lpstr>Office Theme</vt:lpstr>
      <vt:lpstr>1_Office Theme</vt:lpstr>
      <vt:lpstr>Token Taxonomy Framework (TTF)</vt:lpstr>
      <vt:lpstr>Introduction</vt:lpstr>
      <vt:lpstr>Definitions and Artifacts</vt:lpstr>
      <vt:lpstr>Base Token Types &amp; Symbols</vt:lpstr>
      <vt:lpstr>Taxonomy – Properties, Behaviors and Controls</vt:lpstr>
      <vt:lpstr>Properties</vt:lpstr>
      <vt:lpstr>Behavior Artifact Definitions</vt:lpstr>
      <vt:lpstr>Common Behaviors</vt:lpstr>
      <vt:lpstr>Taxonomy Artifacts and Groups</vt:lpstr>
      <vt:lpstr>Tokens</vt:lpstr>
      <vt:lpstr>Classification and Hierarchy</vt:lpstr>
      <vt:lpstr>Taxonomy Grammar</vt:lpstr>
      <vt:lpstr>Taxonomy Grammar</vt:lpstr>
      <vt:lpstr>Taxonomy Artifacts</vt:lpstr>
      <vt:lpstr>Artifact Hierarchical File Structure </vt:lpstr>
      <vt:lpstr>Contract Interfaces</vt:lpstr>
      <vt:lpstr>Workshop Process</vt:lpstr>
      <vt:lpstr>Tooling with Artifacts and Metadata</vt:lpstr>
      <vt:lpstr>Token Node/Leaf &amp; Implementation Maps</vt:lpstr>
      <vt:lpstr>Classification Hierarchy Example</vt:lpstr>
      <vt:lpstr>Example – Fungible with Supply Control</vt:lpstr>
      <vt:lpstr>Interaction Sequences</vt:lpstr>
      <vt:lpstr>Interaction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Taxonomy Framework (TTF)</dc:title>
  <dc:creator>Marley Gray</dc:creator>
  <cp:lastModifiedBy>Marley Gray</cp:lastModifiedBy>
  <cp:revision>21</cp:revision>
  <dcterms:created xsi:type="dcterms:W3CDTF">2019-04-17T11:46:48Z</dcterms:created>
  <dcterms:modified xsi:type="dcterms:W3CDTF">2019-04-30T19:56:55Z</dcterms:modified>
</cp:coreProperties>
</file>