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3.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8.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9.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40.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1.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2.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3.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2.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Override PartName="/ppt/diagrams/data42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1"/>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40" r:id="rId24"/>
    <p:sldId id="1562" r:id="rId25"/>
    <p:sldId id="262" r:id="rId26"/>
    <p:sldId id="259" r:id="rId27"/>
    <p:sldId id="263" r:id="rId28"/>
    <p:sldId id="1561" r:id="rId29"/>
    <p:sldId id="1541" r:id="rId30"/>
    <p:sldId id="1546" r:id="rId31"/>
    <p:sldId id="1538" r:id="rId32"/>
    <p:sldId id="264" r:id="rId33"/>
    <p:sldId id="1533" r:id="rId34"/>
    <p:sldId id="1545" r:id="rId35"/>
    <p:sldId id="1556" r:id="rId36"/>
    <p:sldId id="1555" r:id="rId37"/>
    <p:sldId id="1551" r:id="rId38"/>
    <p:sldId id="1550" r:id="rId39"/>
    <p:sldId id="15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4"/>
    <p:restoredTop sz="86364"/>
  </p:normalViewPr>
  <p:slideViewPr>
    <p:cSldViewPr snapToGrid="0">
      <p:cViewPr varScale="1">
        <p:scale>
          <a:sx n="122" d="100"/>
          <a:sy n="122" d="100"/>
        </p:scale>
        <p:origin x="1792" y="192"/>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png"/><Relationship Id="rId1" Type="http://schemas.openxmlformats.org/officeDocument/2006/relationships/image" Target="../media/image431.png"/><Relationship Id="rId5" Type="http://schemas.openxmlformats.org/officeDocument/2006/relationships/image" Target="../media/image470.png"/><Relationship Id="rId4" Type="http://schemas.openxmlformats.org/officeDocument/2006/relationships/image" Target="../media/image460.png"/></Relationships>
</file>

<file path=ppt/diagrams/_rels/data20.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22.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png"/><Relationship Id="rId1" Type="http://schemas.openxmlformats.org/officeDocument/2006/relationships/image" Target="../media/image461.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png"/><Relationship Id="rId1" Type="http://schemas.openxmlformats.org/officeDocument/2006/relationships/image" Target="../media/image500.png"/><Relationship Id="rId5" Type="http://schemas.openxmlformats.org/officeDocument/2006/relationships/image" Target="../media/image54.png"/><Relationship Id="rId4" Type="http://schemas.openxmlformats.org/officeDocument/2006/relationships/image" Target="../media/image530.png"/></Relationships>
</file>

<file path=ppt/diagrams/_rels/data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 Id="rId4" Type="http://schemas.openxmlformats.org/officeDocument/2006/relationships/image" Target="../media/image65.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4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image" Target="../media/image105.png"/><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b="-2857"/>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2941"/>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b="-285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5882"/>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b="-285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formulas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fractional 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6915AE60-17FB-A040-BD93-E9E6142B7B70}">
      <dgm:prSet phldrT="[Text]"/>
      <dgm:spPr/>
      <dgm:t>
        <a:bodyPr/>
        <a:lstStyle/>
        <a:p>
          <a:r>
            <a:rPr lang="en-US" dirty="0"/>
            <a:t>whole fungible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fractional 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whole non-fungible</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singleton</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A14A8B38-5D09-5D4A-A038-F85C3496B575}">
      <dgm:prSet phldrT="[Text]"/>
      <dgm:spPr/>
      <dgm:t>
        <a:bodyPr/>
        <a:lstStyle/>
        <a:p>
          <a:r>
            <a:rPr lang="en-US" dirty="0"/>
            <a:t>fractional fungible</a:t>
          </a:r>
        </a:p>
      </dgm:t>
    </dgm:pt>
    <dgm:pt modelId="{92DDD8F4-291D-0B47-AA23-E497F3812184}" type="sibTrans" cxnId="{C59A8FA2-2B68-8F4F-ACDA-0BE11E857D8D}">
      <dgm:prSet/>
      <dgm:spPr/>
      <dgm:t>
        <a:bodyPr/>
        <a:lstStyle/>
        <a:p>
          <a:endParaRPr lang="en-US"/>
        </a:p>
      </dgm:t>
    </dgm:pt>
    <dgm:pt modelId="{B3AC611C-32A6-B04C-95D1-AD12970490DB}" type="parTrans" cxnId="{C59A8FA2-2B68-8F4F-ACDA-0BE11E857D8D}">
      <dgm:prSet/>
      <dgm:spPr/>
      <dgm:t>
        <a:bodyPr/>
        <a:lstStyle/>
        <a:p>
          <a:endParaRPr lang="en-US"/>
        </a:p>
      </dgm:t>
    </dgm:pt>
    <dgm:pt modelId="{F45815A0-F9EC-D64A-8749-D098B05D986B}">
      <dgm:prSet phldrT="[Text]"/>
      <dgm:spPr/>
      <dgm:t>
        <a:bodyPr/>
        <a:lstStyle/>
        <a:p>
          <a:r>
            <a:rPr lang="en-US" dirty="0"/>
            <a:t>whole fungible</a:t>
          </a:r>
        </a:p>
      </dgm:t>
    </dgm:pt>
    <dgm:pt modelId="{C69FD463-FBA5-F94D-981A-7FCD4A608513}" type="sibTrans" cxnId="{1D749DBF-D1C9-8540-ADEF-DC73BAADAF89}">
      <dgm:prSet/>
      <dgm:spPr/>
      <dgm:t>
        <a:bodyPr/>
        <a:lstStyle/>
        <a:p>
          <a:endParaRPr lang="en-US"/>
        </a:p>
      </dgm:t>
    </dgm:pt>
    <dgm:pt modelId="{6447BD10-2811-BB4B-881F-D77A1BC782F7}" type="parTrans" cxnId="{1D749DBF-D1C9-8540-ADEF-DC73BAADAF89}">
      <dgm:prSet/>
      <dgm:spPr/>
      <dgm:t>
        <a:bodyPr/>
        <a:lstStyle/>
        <a:p>
          <a:endParaRPr lang="en-US"/>
        </a:p>
      </dgm:t>
    </dgm:pt>
    <dgm:pt modelId="{48C1EB3D-5059-EE49-9D31-31FF7C20E670}">
      <dgm:prSet phldrT="[Text]"/>
      <dgm:spPr/>
      <dgm:t>
        <a:bodyPr/>
        <a:lstStyle/>
        <a:p>
          <a:r>
            <a:rPr lang="en-US" dirty="0"/>
            <a:t>fractional non-fungible</a:t>
          </a:r>
        </a:p>
      </dgm:t>
    </dgm:pt>
    <dgm:pt modelId="{95AE106E-6E61-004B-812B-F894D477FD2A}" type="sibTrans" cxnId="{D6D8B714-F53F-B447-A272-7B27B706BECD}">
      <dgm:prSet/>
      <dgm:spPr/>
      <dgm:t>
        <a:bodyPr/>
        <a:lstStyle/>
        <a:p>
          <a:endParaRPr lang="en-US"/>
        </a:p>
      </dgm:t>
    </dgm:pt>
    <dgm:pt modelId="{3E9222F8-4F15-554A-8FD8-D2709D7BBACB}" type="parTrans" cxnId="{D6D8B714-F53F-B447-A272-7B27B706BECD}">
      <dgm:prSet/>
      <dgm:spPr/>
      <dgm:t>
        <a:bodyPr/>
        <a:lstStyle/>
        <a:p>
          <a:endParaRPr lang="en-US"/>
        </a:p>
      </dgm:t>
    </dgm:pt>
    <dgm:pt modelId="{1D51B755-4C01-D048-AC45-3D38C4C13187}">
      <dgm:prSet phldrT="[Text]"/>
      <dgm:spPr/>
      <dgm:t>
        <a:bodyPr/>
        <a:lstStyle/>
        <a:p>
          <a:r>
            <a:rPr lang="en-US" dirty="0"/>
            <a:t>whole non-fungible</a:t>
          </a:r>
        </a:p>
      </dgm:t>
    </dgm:pt>
    <dgm:pt modelId="{9EC6F255-081F-F849-AAD6-02E3AEABA1F9}" type="sibTrans" cxnId="{C35BE13D-FA52-8147-9D9C-928F1C79AB46}">
      <dgm:prSet/>
      <dgm:spPr/>
      <dgm:t>
        <a:bodyPr/>
        <a:lstStyle/>
        <a:p>
          <a:endParaRPr lang="en-US"/>
        </a:p>
      </dgm:t>
    </dgm:pt>
    <dgm:pt modelId="{164C136A-6750-AB40-91AA-790E0C2F111B}" type="parTrans" cxnId="{C35BE13D-FA52-8147-9D9C-928F1C79AB46}">
      <dgm:prSet/>
      <dgm:spPr/>
      <dgm:t>
        <a:bodyPr/>
        <a:lstStyle/>
        <a:p>
          <a:endParaRPr lang="en-US"/>
        </a:p>
      </dgm:t>
    </dgm:pt>
    <dgm:pt modelId="{AFE523B7-78B4-904B-8A6C-E6820B4BD746}">
      <dgm:prSet phldrT="[Text]"/>
      <dgm:spPr/>
      <dgm:t>
        <a:bodyPr/>
        <a:lstStyle/>
        <a:p>
          <a:r>
            <a:rPr lang="en-US" dirty="0"/>
            <a:t>singleton</a:t>
          </a:r>
        </a:p>
      </dgm:t>
    </dgm:pt>
    <dgm:pt modelId="{FBC81197-13E0-7E4B-A500-F06451EBEEA7}" type="sibTrans" cxnId="{3A75B16B-537A-154C-89C3-3AB006B56BE7}">
      <dgm:prSet/>
      <dgm:spPr/>
      <dgm:t>
        <a:bodyPr/>
        <a:lstStyle/>
        <a:p>
          <a:endParaRPr lang="en-US"/>
        </a:p>
      </dgm:t>
    </dgm:pt>
    <dgm:pt modelId="{74C8E8EC-BD3C-C745-BF2C-B0ADB5B978DE}" type="parTrans" cxnId="{3A75B16B-537A-154C-89C3-3AB006B56BE7}">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6"/>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6"/>
      <dgm:spPr/>
    </dgm:pt>
    <dgm:pt modelId="{EA4BFFFD-374E-1D43-B287-4EAE7B18A8DA}" type="pres">
      <dgm:prSet presAssocID="{381C3C29-5D05-084D-B1B0-0C7C749BBE59}" presName="text2" presStyleLbl="fgAcc2" presStyleIdx="0" presStyleCnt="6">
        <dgm:presLayoutVars>
          <dgm:chPref val="3"/>
        </dgm:presLayoutVars>
      </dgm:prSet>
      <dgm:spPr/>
    </dgm:pt>
    <dgm:pt modelId="{650F1F04-C8AF-344B-8BC1-0E5F629D770D}" type="pres">
      <dgm:prSet presAssocID="{381C3C29-5D05-084D-B1B0-0C7C749BBE59}" presName="hierChild3" presStyleCnt="0"/>
      <dgm:spPr/>
    </dgm:pt>
    <dgm:pt modelId="{617643D8-BA60-3F46-8F6F-5E57C906B49E}" type="pres">
      <dgm:prSet presAssocID="{54ADF64D-3A52-6046-AE82-E57E117F7B79}" presName="Name10" presStyleLbl="parChTrans1D2" presStyleIdx="1" presStyleCnt="6"/>
      <dgm:spPr/>
    </dgm:pt>
    <dgm:pt modelId="{AA98448E-8E69-8C43-8356-AFCE983999B8}" type="pres">
      <dgm:prSet presAssocID="{6915AE60-17FB-A040-BD93-E9E6142B7B70}" presName="hierRoot2" presStyleCnt="0"/>
      <dgm:spPr/>
    </dgm:pt>
    <dgm:pt modelId="{3D810CE6-3207-8444-836E-D22D74E1EC32}" type="pres">
      <dgm:prSet presAssocID="{6915AE60-17FB-A040-BD93-E9E6142B7B70}" presName="composite2" presStyleCnt="0"/>
      <dgm:spPr/>
    </dgm:pt>
    <dgm:pt modelId="{9A0915FF-4996-894B-8F13-A89463E3CF10}" type="pres">
      <dgm:prSet presAssocID="{6915AE60-17FB-A040-BD93-E9E6142B7B70}" presName="background2" presStyleLbl="node2" presStyleIdx="1" presStyleCnt="6"/>
      <dgm:spPr/>
    </dgm:pt>
    <dgm:pt modelId="{494D439A-C0D9-6B42-B97D-68034614DEBC}" type="pres">
      <dgm:prSet presAssocID="{6915AE60-17FB-A040-BD93-E9E6142B7B70}" presName="text2" presStyleLbl="fgAcc2" presStyleIdx="1" presStyleCnt="6">
        <dgm:presLayoutVars>
          <dgm:chPref val="3"/>
        </dgm:presLayoutVars>
      </dgm:prSet>
      <dgm:spPr/>
    </dgm:pt>
    <dgm:pt modelId="{059EFADD-2299-B74A-96F1-B853D36BA43E}" type="pres">
      <dgm:prSet presAssocID="{6915AE60-17FB-A040-BD93-E9E6142B7B70}" presName="hierChild3" presStyleCnt="0"/>
      <dgm:spPr/>
    </dgm:pt>
    <dgm:pt modelId="{1AEC6137-3655-4F4D-BAB5-FE040EE08576}" type="pres">
      <dgm:prSet presAssocID="{CC7C089C-1E19-F94E-A759-247A94295656}" presName="Name10" presStyleLbl="parChTrans1D2" presStyleIdx="2" presStyleCnt="6"/>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2" presStyleCnt="6"/>
      <dgm:spPr/>
    </dgm:pt>
    <dgm:pt modelId="{39BC6627-1E55-904D-BB65-545B9AF152EF}" type="pres">
      <dgm:prSet presAssocID="{078595E3-D566-834F-9BE8-8AAA7FCEF363}" presName="text2" presStyleLbl="fgAcc2" presStyleIdx="2" presStyleCnt="6">
        <dgm:presLayoutVars>
          <dgm:chPref val="3"/>
        </dgm:presLayoutVars>
      </dgm:prSet>
      <dgm:spPr/>
    </dgm:pt>
    <dgm:pt modelId="{33E01703-7880-2E4B-8AAF-110F26465096}" type="pres">
      <dgm:prSet presAssocID="{078595E3-D566-834F-9BE8-8AAA7FCEF363}" presName="hierChild3" presStyleCnt="0"/>
      <dgm:spPr/>
    </dgm:pt>
    <dgm:pt modelId="{F44B1BC7-1578-0247-A376-223EDF8CF046}" type="pres">
      <dgm:prSet presAssocID="{DF6AD7E6-CD74-CA46-84FE-4A49BD89F3FC}" presName="Name10" presStyleLbl="parChTrans1D2" presStyleIdx="3" presStyleCnt="6"/>
      <dgm:spPr/>
    </dgm:pt>
    <dgm:pt modelId="{D66E19AE-85F4-8B4D-BE1F-F30637DD11A0}" type="pres">
      <dgm:prSet presAssocID="{B0B2819B-A99C-3D4E-AEBF-8D145DAD2D64}" presName="hierRoot2" presStyleCnt="0"/>
      <dgm:spPr/>
    </dgm:pt>
    <dgm:pt modelId="{DBAC0E6F-86EE-2640-B5F1-1D07FC8A64EF}" type="pres">
      <dgm:prSet presAssocID="{B0B2819B-A99C-3D4E-AEBF-8D145DAD2D64}" presName="composite2" presStyleCnt="0"/>
      <dgm:spPr/>
    </dgm:pt>
    <dgm:pt modelId="{9A948B12-4D85-DD48-AA96-B41E2CB9308E}" type="pres">
      <dgm:prSet presAssocID="{B0B2819B-A99C-3D4E-AEBF-8D145DAD2D64}" presName="background2" presStyleLbl="node2" presStyleIdx="3" presStyleCnt="6"/>
      <dgm:spPr/>
    </dgm:pt>
    <dgm:pt modelId="{A0AC36D4-4C61-5A4F-A323-94518A3719B4}" type="pres">
      <dgm:prSet presAssocID="{B0B2819B-A99C-3D4E-AEBF-8D145DAD2D64}" presName="text2" presStyleLbl="fgAcc2" presStyleIdx="3" presStyleCnt="6">
        <dgm:presLayoutVars>
          <dgm:chPref val="3"/>
        </dgm:presLayoutVars>
      </dgm:prSet>
      <dgm:spPr/>
    </dgm:pt>
    <dgm:pt modelId="{A8492DC3-A6CB-434E-87DD-E3BACEDC2816}" type="pres">
      <dgm:prSet presAssocID="{B0B2819B-A99C-3D4E-AEBF-8D145DAD2D64}" presName="hierChild3" presStyleCnt="0"/>
      <dgm:spPr/>
    </dgm:pt>
    <dgm:pt modelId="{6F9005A3-19D5-E140-A3FA-CB081C02A790}" type="pres">
      <dgm:prSet presAssocID="{3A6D3C41-19FF-E944-9BDA-19A3C98EB7FD}" presName="Name10" presStyleLbl="parChTrans1D2" presStyleIdx="4" presStyleCnt="6"/>
      <dgm:spPr/>
    </dgm:pt>
    <dgm:pt modelId="{F45A72BB-C829-6540-9787-B53BE65EBD68}" type="pres">
      <dgm:prSet presAssocID="{9369CB6D-2322-EB41-8B48-33C07E105A1B}" presName="hierRoot2" presStyleCnt="0"/>
      <dgm:spPr/>
    </dgm:pt>
    <dgm:pt modelId="{F806654F-64DA-2A4B-8C2D-7DBAA56FD3CA}" type="pres">
      <dgm:prSet presAssocID="{9369CB6D-2322-EB41-8B48-33C07E105A1B}" presName="composite2" presStyleCnt="0"/>
      <dgm:spPr/>
    </dgm:pt>
    <dgm:pt modelId="{B522F0A6-0303-2344-AD08-F637CB3D634C}" type="pres">
      <dgm:prSet presAssocID="{9369CB6D-2322-EB41-8B48-33C07E105A1B}" presName="background2" presStyleLbl="node2" presStyleIdx="4" presStyleCnt="6"/>
      <dgm:spPr/>
    </dgm:pt>
    <dgm:pt modelId="{16389456-4476-984E-923C-A64E502D27EF}" type="pres">
      <dgm:prSet presAssocID="{9369CB6D-2322-EB41-8B48-33C07E105A1B}" presName="text2" presStyleLbl="fgAcc2" presStyleIdx="4" presStyleCnt="6">
        <dgm:presLayoutVars>
          <dgm:chPref val="3"/>
        </dgm:presLayoutVars>
      </dgm:prSet>
      <dgm:spPr/>
    </dgm:pt>
    <dgm:pt modelId="{42CD8483-8F97-E54A-8065-58C61F04FE09}" type="pres">
      <dgm:prSet presAssocID="{9369CB6D-2322-EB41-8B48-33C07E105A1B}" presName="hierChild3" presStyleCnt="0"/>
      <dgm:spPr/>
    </dgm:pt>
    <dgm:pt modelId="{DFFB106E-D393-134E-8C0A-D146562EABFB}" type="pres">
      <dgm:prSet presAssocID="{F4096F6E-FF33-194C-B784-F8F27029B98F}" presName="Name10" presStyleLbl="parChTrans1D2" presStyleIdx="5" presStyleCnt="6"/>
      <dgm:spPr/>
    </dgm:pt>
    <dgm:pt modelId="{38EBF398-08E8-CE4A-9B78-1E0F540A1222}" type="pres">
      <dgm:prSet presAssocID="{2BF503A1-FE1C-3947-8EE0-FF5E7FF473D3}" presName="hierRoot2" presStyleCnt="0"/>
      <dgm:spPr/>
    </dgm:pt>
    <dgm:pt modelId="{AF21A06D-B9A0-5042-A21F-5461DD7E3DC2}" type="pres">
      <dgm:prSet presAssocID="{2BF503A1-FE1C-3947-8EE0-FF5E7FF473D3}" presName="composite2" presStyleCnt="0"/>
      <dgm:spPr/>
    </dgm:pt>
    <dgm:pt modelId="{0F1DE93A-AAEE-FE4B-8FB0-A59425D8FC57}" type="pres">
      <dgm:prSet presAssocID="{2BF503A1-FE1C-3947-8EE0-FF5E7FF473D3}" presName="background2" presStyleLbl="node2" presStyleIdx="5" presStyleCnt="6"/>
      <dgm:spPr/>
    </dgm:pt>
    <dgm:pt modelId="{098E1B1C-F24D-D34B-8346-EA4218A461F0}" type="pres">
      <dgm:prSet presAssocID="{2BF503A1-FE1C-3947-8EE0-FF5E7FF473D3}" presName="text2" presStyleLbl="fgAcc2" presStyleIdx="5" presStyleCnt="6">
        <dgm:presLayoutVars>
          <dgm:chPref val="3"/>
        </dgm:presLayoutVars>
      </dgm:prSet>
      <dgm:spPr/>
    </dgm:pt>
    <dgm:pt modelId="{5D703E6E-7770-A945-BFC2-11B8ADD4004D}" type="pres">
      <dgm:prSet presAssocID="{2BF503A1-FE1C-3947-8EE0-FF5E7FF473D3}" presName="hierChild3" presStyleCnt="0"/>
      <dgm:spPr/>
    </dgm:pt>
    <dgm:pt modelId="{EFF60173-3E3D-A14A-A2DC-972FA1759A63}" type="pres">
      <dgm:prSet presAssocID="{B3AC611C-32A6-B04C-95D1-AD12970490DB}" presName="Name17" presStyleLbl="parChTrans1D3" presStyleIdx="0" presStyleCnt="5"/>
      <dgm:spPr/>
    </dgm:pt>
    <dgm:pt modelId="{3FC617F0-FAD9-C24C-B663-0288DD5ECA3A}" type="pres">
      <dgm:prSet presAssocID="{A14A8B38-5D09-5D4A-A038-F85C3496B575}" presName="hierRoot3" presStyleCnt="0"/>
      <dgm:spPr/>
    </dgm:pt>
    <dgm:pt modelId="{878C26B3-6775-3C40-B872-1E37F4FF6F61}" type="pres">
      <dgm:prSet presAssocID="{A14A8B38-5D09-5D4A-A038-F85C3496B575}" presName="composite3" presStyleCnt="0"/>
      <dgm:spPr/>
    </dgm:pt>
    <dgm:pt modelId="{3F7BDD89-B3E3-D04A-A1CC-11B1723E3A92}" type="pres">
      <dgm:prSet presAssocID="{A14A8B38-5D09-5D4A-A038-F85C3496B575}" presName="background3" presStyleLbl="node3" presStyleIdx="0" presStyleCnt="5"/>
      <dgm:spPr/>
    </dgm:pt>
    <dgm:pt modelId="{CE38BA4C-4A44-2043-B847-57D6587C0F77}" type="pres">
      <dgm:prSet presAssocID="{A14A8B38-5D09-5D4A-A038-F85C3496B575}" presName="text3" presStyleLbl="fgAcc3" presStyleIdx="0" presStyleCnt="5">
        <dgm:presLayoutVars>
          <dgm:chPref val="3"/>
        </dgm:presLayoutVars>
      </dgm:prSet>
      <dgm:spPr/>
    </dgm:pt>
    <dgm:pt modelId="{7FBAFB89-656C-D143-894E-8809C3A88360}" type="pres">
      <dgm:prSet presAssocID="{A14A8B38-5D09-5D4A-A038-F85C3496B575}" presName="hierChild4" presStyleCnt="0"/>
      <dgm:spPr/>
    </dgm:pt>
    <dgm:pt modelId="{AD396D92-71F1-6B4F-9D4B-6C2394B46CF2}" type="pres">
      <dgm:prSet presAssocID="{6447BD10-2811-BB4B-881F-D77A1BC782F7}" presName="Name17" presStyleLbl="parChTrans1D3" presStyleIdx="1" presStyleCnt="5"/>
      <dgm:spPr/>
    </dgm:pt>
    <dgm:pt modelId="{F5B54E2A-F58E-0040-8B30-5A8A02DAB094}" type="pres">
      <dgm:prSet presAssocID="{F45815A0-F9EC-D64A-8749-D098B05D986B}" presName="hierRoot3" presStyleCnt="0"/>
      <dgm:spPr/>
    </dgm:pt>
    <dgm:pt modelId="{F95201C3-3224-6F41-9E91-5CE2518D5EA2}" type="pres">
      <dgm:prSet presAssocID="{F45815A0-F9EC-D64A-8749-D098B05D986B}" presName="composite3" presStyleCnt="0"/>
      <dgm:spPr/>
    </dgm:pt>
    <dgm:pt modelId="{E5121643-19A0-0347-AA66-A11CEE15EAE5}" type="pres">
      <dgm:prSet presAssocID="{F45815A0-F9EC-D64A-8749-D098B05D986B}" presName="background3" presStyleLbl="node3" presStyleIdx="1" presStyleCnt="5"/>
      <dgm:spPr/>
    </dgm:pt>
    <dgm:pt modelId="{AA774CA4-8576-5D41-B10B-DFD5D186A5AF}" type="pres">
      <dgm:prSet presAssocID="{F45815A0-F9EC-D64A-8749-D098B05D986B}" presName="text3" presStyleLbl="fgAcc3" presStyleIdx="1" presStyleCnt="5">
        <dgm:presLayoutVars>
          <dgm:chPref val="3"/>
        </dgm:presLayoutVars>
      </dgm:prSet>
      <dgm:spPr/>
    </dgm:pt>
    <dgm:pt modelId="{11A9D443-831A-8A41-B668-3A8E895C52ED}" type="pres">
      <dgm:prSet presAssocID="{F45815A0-F9EC-D64A-8749-D098B05D986B}" presName="hierChild4" presStyleCnt="0"/>
      <dgm:spPr/>
    </dgm:pt>
    <dgm:pt modelId="{BA971320-062F-7847-B360-605709B88F32}" type="pres">
      <dgm:prSet presAssocID="{3E9222F8-4F15-554A-8FD8-D2709D7BBACB}" presName="Name17" presStyleLbl="parChTrans1D3" presStyleIdx="2" presStyleCnt="5"/>
      <dgm:spPr/>
    </dgm:pt>
    <dgm:pt modelId="{42F91029-D012-434F-A8E9-1683478BF344}" type="pres">
      <dgm:prSet presAssocID="{48C1EB3D-5059-EE49-9D31-31FF7C20E670}" presName="hierRoot3" presStyleCnt="0"/>
      <dgm:spPr/>
    </dgm:pt>
    <dgm:pt modelId="{A65D5629-E12E-0F45-9EA8-5D04773CB3E2}" type="pres">
      <dgm:prSet presAssocID="{48C1EB3D-5059-EE49-9D31-31FF7C20E670}" presName="composite3" presStyleCnt="0"/>
      <dgm:spPr/>
    </dgm:pt>
    <dgm:pt modelId="{7FF2AC3C-667C-E54C-B267-18BFEBA428B2}" type="pres">
      <dgm:prSet presAssocID="{48C1EB3D-5059-EE49-9D31-31FF7C20E670}" presName="background3" presStyleLbl="node3" presStyleIdx="2" presStyleCnt="5"/>
      <dgm:spPr/>
    </dgm:pt>
    <dgm:pt modelId="{A1385FC7-9785-A343-8116-8D2E087895E1}" type="pres">
      <dgm:prSet presAssocID="{48C1EB3D-5059-EE49-9D31-31FF7C20E670}" presName="text3" presStyleLbl="fgAcc3" presStyleIdx="2" presStyleCnt="5">
        <dgm:presLayoutVars>
          <dgm:chPref val="3"/>
        </dgm:presLayoutVars>
      </dgm:prSet>
      <dgm:spPr/>
    </dgm:pt>
    <dgm:pt modelId="{AA0150BC-A95F-3440-AD36-3E62666B80A1}" type="pres">
      <dgm:prSet presAssocID="{48C1EB3D-5059-EE49-9D31-31FF7C20E670}" presName="hierChild4" presStyleCnt="0"/>
      <dgm:spPr/>
    </dgm:pt>
    <dgm:pt modelId="{0524ECBB-6EE9-A04A-8B5F-3D7B843F4DCD}" type="pres">
      <dgm:prSet presAssocID="{164C136A-6750-AB40-91AA-790E0C2F111B}" presName="Name17" presStyleLbl="parChTrans1D3" presStyleIdx="3" presStyleCnt="5"/>
      <dgm:spPr/>
    </dgm:pt>
    <dgm:pt modelId="{FC70348A-2832-E947-A0DC-54DEE0433378}" type="pres">
      <dgm:prSet presAssocID="{1D51B755-4C01-D048-AC45-3D38C4C13187}" presName="hierRoot3" presStyleCnt="0"/>
      <dgm:spPr/>
    </dgm:pt>
    <dgm:pt modelId="{F55D4555-84A0-DB4E-A599-01AFA70812F5}" type="pres">
      <dgm:prSet presAssocID="{1D51B755-4C01-D048-AC45-3D38C4C13187}" presName="composite3" presStyleCnt="0"/>
      <dgm:spPr/>
    </dgm:pt>
    <dgm:pt modelId="{79351FB4-860E-FF4D-9856-B08AF35FBFE3}" type="pres">
      <dgm:prSet presAssocID="{1D51B755-4C01-D048-AC45-3D38C4C13187}" presName="background3" presStyleLbl="node3" presStyleIdx="3" presStyleCnt="5"/>
      <dgm:spPr/>
    </dgm:pt>
    <dgm:pt modelId="{2236DFD2-3046-B042-9C91-79537AFE5D03}" type="pres">
      <dgm:prSet presAssocID="{1D51B755-4C01-D048-AC45-3D38C4C13187}" presName="text3" presStyleLbl="fgAcc3" presStyleIdx="3" presStyleCnt="5">
        <dgm:presLayoutVars>
          <dgm:chPref val="3"/>
        </dgm:presLayoutVars>
      </dgm:prSet>
      <dgm:spPr/>
    </dgm:pt>
    <dgm:pt modelId="{110AC46A-8BAB-3746-9F4D-1B7046CADBAC}" type="pres">
      <dgm:prSet presAssocID="{1D51B755-4C01-D048-AC45-3D38C4C13187}" presName="hierChild4" presStyleCnt="0"/>
      <dgm:spPr/>
    </dgm:pt>
    <dgm:pt modelId="{3AD1BB82-7F85-EA41-8855-188139BA8010}" type="pres">
      <dgm:prSet presAssocID="{74C8E8EC-BD3C-C745-BF2C-B0ADB5B978DE}" presName="Name17" presStyleLbl="parChTrans1D3" presStyleIdx="4" presStyleCnt="5"/>
      <dgm:spPr/>
    </dgm:pt>
    <dgm:pt modelId="{D9E2DF96-6192-AC4C-BFE3-F7677F854EC8}" type="pres">
      <dgm:prSet presAssocID="{AFE523B7-78B4-904B-8A6C-E6820B4BD746}" presName="hierRoot3" presStyleCnt="0"/>
      <dgm:spPr/>
    </dgm:pt>
    <dgm:pt modelId="{2CBEC644-9F77-0340-944E-EC5878589AD9}" type="pres">
      <dgm:prSet presAssocID="{AFE523B7-78B4-904B-8A6C-E6820B4BD746}" presName="composite3" presStyleCnt="0"/>
      <dgm:spPr/>
    </dgm:pt>
    <dgm:pt modelId="{B9C12D55-89E3-054D-B0D8-CA6024F4CD8C}" type="pres">
      <dgm:prSet presAssocID="{AFE523B7-78B4-904B-8A6C-E6820B4BD746}" presName="background3" presStyleLbl="node3" presStyleIdx="4" presStyleCnt="5"/>
      <dgm:spPr/>
    </dgm:pt>
    <dgm:pt modelId="{9884081C-CF69-584B-86EA-16709ADD0B65}" type="pres">
      <dgm:prSet presAssocID="{AFE523B7-78B4-904B-8A6C-E6820B4BD746}" presName="text3" presStyleLbl="fgAcc3" presStyleIdx="4" presStyleCnt="5">
        <dgm:presLayoutVars>
          <dgm:chPref val="3"/>
        </dgm:presLayoutVars>
      </dgm:prSet>
      <dgm:spPr/>
    </dgm:pt>
    <dgm:pt modelId="{054638FD-C40A-FB41-9E28-8EEC0EDC95EA}" type="pres">
      <dgm:prSet presAssocID="{AFE523B7-78B4-904B-8A6C-E6820B4BD746}" presName="hierChild4" presStyleCnt="0"/>
      <dgm:spPr/>
    </dgm:pt>
  </dgm:ptLst>
  <dgm:cxnLst>
    <dgm:cxn modelId="{70E1F401-59F9-EE4C-9340-0A0A8B177091}" type="presOf" srcId="{B3AC611C-32A6-B04C-95D1-AD12970490DB}" destId="{EFF60173-3E3D-A14A-A2DC-972FA1759A63}" srcOrd="0" destOrd="0" presId="urn:microsoft.com/office/officeart/2005/8/layout/hierarchy1"/>
    <dgm:cxn modelId="{8473A610-6EBA-F34D-8C48-CB3AC4E96124}" type="presOf" srcId="{2BF503A1-FE1C-3947-8EE0-FF5E7FF473D3}" destId="{098E1B1C-F24D-D34B-8346-EA4218A461F0}" srcOrd="0" destOrd="0" presId="urn:microsoft.com/office/officeart/2005/8/layout/hierarchy1"/>
    <dgm:cxn modelId="{D6D8B714-F53F-B447-A272-7B27B706BECD}" srcId="{2BF503A1-FE1C-3947-8EE0-FF5E7FF473D3}" destId="{48C1EB3D-5059-EE49-9D31-31FF7C20E670}" srcOrd="2" destOrd="0" parTransId="{3E9222F8-4F15-554A-8FD8-D2709D7BBACB}" sibTransId="{95AE106E-6E61-004B-812B-F894D477FD2A}"/>
    <dgm:cxn modelId="{552D121C-B42C-7A4D-82F2-D76BD37EBBB6}" srcId="{CD5561ED-7990-094D-9275-9A8D1E79779D}" destId="{B0B2819B-A99C-3D4E-AEBF-8D145DAD2D64}" srcOrd="3"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157DE31D-D065-8F46-BEB7-DE3A617D005B}" type="presOf" srcId="{1D51B755-4C01-D048-AC45-3D38C4C13187}" destId="{2236DFD2-3046-B042-9C91-79537AFE5D03}" srcOrd="0" destOrd="0" presId="urn:microsoft.com/office/officeart/2005/8/layout/hierarchy1"/>
    <dgm:cxn modelId="{A735021E-5F2E-844E-8337-D2BF51693B1E}" type="presOf" srcId="{0B1F7D14-FCAA-A843-9B2A-36A654F4AE92}" destId="{651904C7-ECE7-4346-BA17-B63D2640614E}" srcOrd="0" destOrd="0" presId="urn:microsoft.com/office/officeart/2005/8/layout/hierarchy1"/>
    <dgm:cxn modelId="{72883921-4EB4-204A-BBFF-243B73C78BF5}" type="presOf" srcId="{3A6D3C41-19FF-E944-9BDA-19A3C98EB7FD}" destId="{6F9005A3-19D5-E140-A3FA-CB081C02A790}" srcOrd="0" destOrd="0" presId="urn:microsoft.com/office/officeart/2005/8/layout/hierarchy1"/>
    <dgm:cxn modelId="{F4D46A22-54E6-7842-BB74-C88E5E758C24}" type="presOf" srcId="{164C136A-6750-AB40-91AA-790E0C2F111B}" destId="{0524ECBB-6EE9-A04A-8B5F-3D7B843F4DCD}"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81B0D2F-075B-5043-8DE0-6F1DAECF649E}" srcId="{CD5561ED-7990-094D-9275-9A8D1E79779D}" destId="{078595E3-D566-834F-9BE8-8AAA7FCEF363}" srcOrd="2" destOrd="0" parTransId="{CC7C089C-1E19-F94E-A759-247A94295656}" sibTransId="{07AB44C0-1AA9-5641-A56D-58F71322CD95}"/>
    <dgm:cxn modelId="{C35BE13D-FA52-8147-9D9C-928F1C79AB46}" srcId="{2BF503A1-FE1C-3947-8EE0-FF5E7FF473D3}" destId="{1D51B755-4C01-D048-AC45-3D38C4C13187}" srcOrd="3" destOrd="0" parTransId="{164C136A-6750-AB40-91AA-790E0C2F111B}" sibTransId="{9EC6F255-081F-F849-AAD6-02E3AEABA1F9}"/>
    <dgm:cxn modelId="{A881F548-DF54-3344-920B-ADE35DB0A1AD}" srcId="{9ADB2BCA-F57F-4E46-B77E-D7F363EB23EC}" destId="{CD5561ED-7990-094D-9275-9A8D1E79779D}" srcOrd="0" destOrd="0" parTransId="{25EA7C7E-D8E4-7F45-87E1-54E277FECE40}" sibTransId="{10970780-DC8A-2848-B7A3-52E4DCA31056}"/>
    <dgm:cxn modelId="{8DE69B51-4B6A-E64C-B297-007E1FE1C96A}" type="presOf" srcId="{A14A8B38-5D09-5D4A-A038-F85C3496B575}" destId="{CE38BA4C-4A44-2043-B847-57D6587C0F77}" srcOrd="0" destOrd="0" presId="urn:microsoft.com/office/officeart/2005/8/layout/hierarchy1"/>
    <dgm:cxn modelId="{D2FE5B56-2C20-0740-86C3-17F520B0D71C}" type="presOf" srcId="{AFE523B7-78B4-904B-8A6C-E6820B4BD746}" destId="{9884081C-CF69-584B-86EA-16709ADD0B65}" srcOrd="0" destOrd="0" presId="urn:microsoft.com/office/officeart/2005/8/layout/hierarchy1"/>
    <dgm:cxn modelId="{7C889557-151E-3C46-950C-B7F07D688F90}" srcId="{CD5561ED-7990-094D-9275-9A8D1E79779D}" destId="{6915AE60-17FB-A040-BD93-E9E6142B7B70}" srcOrd="1" destOrd="0" parTransId="{54ADF64D-3A52-6046-AE82-E57E117F7B79}" sibTransId="{004DEAFF-A0A2-2643-97A6-7C42EB1B8E96}"/>
    <dgm:cxn modelId="{269FBF65-0431-104A-8A43-853C32B26DD0}" type="presOf" srcId="{6447BD10-2811-BB4B-881F-D77A1BC782F7}" destId="{AD396D92-71F1-6B4F-9D4B-6C2394B46CF2}" srcOrd="0" destOrd="0" presId="urn:microsoft.com/office/officeart/2005/8/layout/hierarchy1"/>
    <dgm:cxn modelId="{C6E7536A-1044-7A42-A7A6-E9247CDE3836}" srcId="{CD5561ED-7990-094D-9275-9A8D1E79779D}" destId="{2BF503A1-FE1C-3947-8EE0-FF5E7FF473D3}" srcOrd="5" destOrd="0" parTransId="{F4096F6E-FF33-194C-B784-F8F27029B98F}" sibTransId="{BD9EE95F-2A38-A242-A6E5-AD3ABE226EF8}"/>
    <dgm:cxn modelId="{3A75B16B-537A-154C-89C3-3AB006B56BE7}" srcId="{2BF503A1-FE1C-3947-8EE0-FF5E7FF473D3}" destId="{AFE523B7-78B4-904B-8A6C-E6820B4BD746}" srcOrd="4" destOrd="0" parTransId="{74C8E8EC-BD3C-C745-BF2C-B0ADB5B978DE}" sibTransId="{FBC81197-13E0-7E4B-A500-F06451EBEEA7}"/>
    <dgm:cxn modelId="{33F1EE71-B8EB-644A-9D78-3DE27021E545}" srcId="{CD5561ED-7990-094D-9275-9A8D1E79779D}" destId="{9369CB6D-2322-EB41-8B48-33C07E105A1B}" srcOrd="4" destOrd="0" parTransId="{3A6D3C41-19FF-E944-9BDA-19A3C98EB7FD}" sibTransId="{B0AD3B3F-2965-3F4A-926A-60AF3D4BEB3D}"/>
    <dgm:cxn modelId="{5FCFD475-E316-6F4E-9044-10A50B9CE5F4}" type="presOf" srcId="{74C8E8EC-BD3C-C745-BF2C-B0ADB5B978DE}" destId="{3AD1BB82-7F85-EA41-8855-188139BA8010}" srcOrd="0" destOrd="0" presId="urn:microsoft.com/office/officeart/2005/8/layout/hierarchy1"/>
    <dgm:cxn modelId="{ABEFDD76-EB44-084E-8F58-C4D327605B10}" type="presOf" srcId="{DF6AD7E6-CD74-CA46-84FE-4A49BD89F3FC}" destId="{F44B1BC7-1578-0247-A376-223EDF8CF046}" srcOrd="0" destOrd="0" presId="urn:microsoft.com/office/officeart/2005/8/layout/hierarchy1"/>
    <dgm:cxn modelId="{FA63E079-051B-A04E-AA91-5C68914E2675}" type="presOf" srcId="{F45815A0-F9EC-D64A-8749-D098B05D986B}" destId="{AA774CA4-8576-5D41-B10B-DFD5D186A5AF}" srcOrd="0" destOrd="0" presId="urn:microsoft.com/office/officeart/2005/8/layout/hierarchy1"/>
    <dgm:cxn modelId="{9B607385-75F6-8548-ADE2-743B0B94002A}" type="presOf" srcId="{9369CB6D-2322-EB41-8B48-33C07E105A1B}" destId="{16389456-4476-984E-923C-A64E502D27EF}" srcOrd="0" destOrd="0" presId="urn:microsoft.com/office/officeart/2005/8/layout/hierarchy1"/>
    <dgm:cxn modelId="{58E0308E-6E75-0A49-875E-1120D24921B7}" type="presOf" srcId="{CC7C089C-1E19-F94E-A759-247A94295656}" destId="{1AEC6137-3655-4F4D-BAB5-FE040EE08576}" srcOrd="0" destOrd="0" presId="urn:microsoft.com/office/officeart/2005/8/layout/hierarchy1"/>
    <dgm:cxn modelId="{92685C8F-DA8E-894B-A4AE-1315620BC4CF}" type="presOf" srcId="{078595E3-D566-834F-9BE8-8AAA7FCEF363}" destId="{39BC6627-1E55-904D-BB65-545B9AF152EF}" srcOrd="0" destOrd="0" presId="urn:microsoft.com/office/officeart/2005/8/layout/hierarchy1"/>
    <dgm:cxn modelId="{C59A8FA2-2B68-8F4F-ACDA-0BE11E857D8D}" srcId="{2BF503A1-FE1C-3947-8EE0-FF5E7FF473D3}" destId="{A14A8B38-5D09-5D4A-A038-F85C3496B575}" srcOrd="0"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2CF8CAE-E4A5-E649-9D02-6145827B4C16}" type="presOf" srcId="{3E9222F8-4F15-554A-8FD8-D2709D7BBACB}" destId="{BA971320-062F-7847-B360-605709B88F32}" srcOrd="0" destOrd="0" presId="urn:microsoft.com/office/officeart/2005/8/layout/hierarchy1"/>
    <dgm:cxn modelId="{989467BD-96C5-8C44-8363-B45D02733E73}" type="presOf" srcId="{F4096F6E-FF33-194C-B784-F8F27029B98F}" destId="{DFFB106E-D393-134E-8C0A-D146562EABFB}" srcOrd="0" destOrd="0" presId="urn:microsoft.com/office/officeart/2005/8/layout/hierarchy1"/>
    <dgm:cxn modelId="{1D749DBF-D1C9-8540-ADEF-DC73BAADAF89}" srcId="{2BF503A1-FE1C-3947-8EE0-FF5E7FF473D3}" destId="{F45815A0-F9EC-D64A-8749-D098B05D986B}" srcOrd="1" destOrd="0" parTransId="{6447BD10-2811-BB4B-881F-D77A1BC782F7}" sibTransId="{C69FD463-FBA5-F94D-981A-7FCD4A608513}"/>
    <dgm:cxn modelId="{0C24ABE5-2E91-6048-AE4B-1340D08F9628}" type="presOf" srcId="{54ADF64D-3A52-6046-AE82-E57E117F7B79}" destId="{617643D8-BA60-3F46-8F6F-5E57C906B49E}" srcOrd="0" destOrd="0" presId="urn:microsoft.com/office/officeart/2005/8/layout/hierarchy1"/>
    <dgm:cxn modelId="{46DD2CF0-8852-564F-8C05-8BBAB2B7F467}" type="presOf" srcId="{6915AE60-17FB-A040-BD93-E9E6142B7B70}" destId="{494D439A-C0D9-6B42-B97D-68034614DEBC}" srcOrd="0" destOrd="0" presId="urn:microsoft.com/office/officeart/2005/8/layout/hierarchy1"/>
    <dgm:cxn modelId="{00DCEAF3-FF95-2B4A-8BA4-D16F22D02119}" type="presOf" srcId="{9ADB2BCA-F57F-4E46-B77E-D7F363EB23EC}" destId="{761CD6B7-D7D0-7B40-866D-1A7F553E0065}" srcOrd="0" destOrd="0" presId="urn:microsoft.com/office/officeart/2005/8/layout/hierarchy1"/>
    <dgm:cxn modelId="{5BA96DF6-F5F4-D84D-AB5A-81B94FDFA6EF}" type="presOf" srcId="{B0B2819B-A99C-3D4E-AEBF-8D145DAD2D64}" destId="{A0AC36D4-4C61-5A4F-A323-94518A3719B4}" srcOrd="0" destOrd="0" presId="urn:microsoft.com/office/officeart/2005/8/layout/hierarchy1"/>
    <dgm:cxn modelId="{6ED4DDFA-88AD-584E-AFDC-CEB942A28990}" type="presOf" srcId="{48C1EB3D-5059-EE49-9D31-31FF7C20E670}" destId="{A1385FC7-9785-A343-8116-8D2E087895E1}" srcOrd="0" destOrd="0" presId="urn:microsoft.com/office/officeart/2005/8/layout/hierarchy1"/>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FA8B2C02-17C6-DA44-82E6-7FBE35D028CC}" type="presParOf" srcId="{1F203611-87CD-A744-A9EA-1AEDB7C88712}" destId="{617643D8-BA60-3F46-8F6F-5E57C906B49E}" srcOrd="2" destOrd="0" presId="urn:microsoft.com/office/officeart/2005/8/layout/hierarchy1"/>
    <dgm:cxn modelId="{A264CA47-71F2-0243-A0DA-D8AD3287F4F6}" type="presParOf" srcId="{1F203611-87CD-A744-A9EA-1AEDB7C88712}" destId="{AA98448E-8E69-8C43-8356-AFCE983999B8}" srcOrd="3" destOrd="0" presId="urn:microsoft.com/office/officeart/2005/8/layout/hierarchy1"/>
    <dgm:cxn modelId="{BE56E63A-11A4-BC4F-8A75-76762E421E77}" type="presParOf" srcId="{AA98448E-8E69-8C43-8356-AFCE983999B8}" destId="{3D810CE6-3207-8444-836E-D22D74E1EC32}" srcOrd="0" destOrd="0" presId="urn:microsoft.com/office/officeart/2005/8/layout/hierarchy1"/>
    <dgm:cxn modelId="{86098EE2-248D-7F4C-88F8-AF51E467464D}" type="presParOf" srcId="{3D810CE6-3207-8444-836E-D22D74E1EC32}" destId="{9A0915FF-4996-894B-8F13-A89463E3CF10}" srcOrd="0" destOrd="0" presId="urn:microsoft.com/office/officeart/2005/8/layout/hierarchy1"/>
    <dgm:cxn modelId="{FA22D729-81B2-8A41-980E-AAC420F98DEB}" type="presParOf" srcId="{3D810CE6-3207-8444-836E-D22D74E1EC32}" destId="{494D439A-C0D9-6B42-B97D-68034614DEBC}" srcOrd="1" destOrd="0" presId="urn:microsoft.com/office/officeart/2005/8/layout/hierarchy1"/>
    <dgm:cxn modelId="{7527838F-55ED-D94F-BF11-55F5AA0C820F}" type="presParOf" srcId="{AA98448E-8E69-8C43-8356-AFCE983999B8}" destId="{059EFADD-2299-B74A-96F1-B853D36BA43E}" srcOrd="1" destOrd="0" presId="urn:microsoft.com/office/officeart/2005/8/layout/hierarchy1"/>
    <dgm:cxn modelId="{E83D3BC4-1010-0A48-89AD-1663DF7A4202}" type="presParOf" srcId="{1F203611-87CD-A744-A9EA-1AEDB7C88712}" destId="{1AEC6137-3655-4F4D-BAB5-FE040EE08576}" srcOrd="4" destOrd="0" presId="urn:microsoft.com/office/officeart/2005/8/layout/hierarchy1"/>
    <dgm:cxn modelId="{EFACF839-F47E-0A45-95F0-2EF1D0FB6435}" type="presParOf" srcId="{1F203611-87CD-A744-A9EA-1AEDB7C88712}" destId="{F9A6D42C-4C46-3B49-8B33-C3CB1CBDBFA7}" srcOrd="5" destOrd="0" presId="urn:microsoft.com/office/officeart/2005/8/layout/hierarchy1"/>
    <dgm:cxn modelId="{C73E96E6-B4DB-704B-B514-973800A957F3}" type="presParOf" srcId="{F9A6D42C-4C46-3B49-8B33-C3CB1CBDBFA7}" destId="{09485A58-5907-D446-952E-636650E60D82}" srcOrd="0" destOrd="0" presId="urn:microsoft.com/office/officeart/2005/8/layout/hierarchy1"/>
    <dgm:cxn modelId="{6DA38A19-7A4B-314B-B691-D873A372BABF}" type="presParOf" srcId="{09485A58-5907-D446-952E-636650E60D82}" destId="{A2E2FA6E-8373-D04B-8369-E6B5454622CD}" srcOrd="0" destOrd="0" presId="urn:microsoft.com/office/officeart/2005/8/layout/hierarchy1"/>
    <dgm:cxn modelId="{B47A1602-4F4D-9846-8B2D-A0DCF0451267}" type="presParOf" srcId="{09485A58-5907-D446-952E-636650E60D82}" destId="{39BC6627-1E55-904D-BB65-545B9AF152EF}" srcOrd="1" destOrd="0" presId="urn:microsoft.com/office/officeart/2005/8/layout/hierarchy1"/>
    <dgm:cxn modelId="{E179F47E-BF6A-A042-801D-CA0EF1A26AC2}" type="presParOf" srcId="{F9A6D42C-4C46-3B49-8B33-C3CB1CBDBFA7}" destId="{33E01703-7880-2E4B-8AAF-110F26465096}" srcOrd="1" destOrd="0" presId="urn:microsoft.com/office/officeart/2005/8/layout/hierarchy1"/>
    <dgm:cxn modelId="{7B2F3187-981E-E548-A5BE-60D4F9EFA740}" type="presParOf" srcId="{1F203611-87CD-A744-A9EA-1AEDB7C88712}" destId="{F44B1BC7-1578-0247-A376-223EDF8CF046}" srcOrd="6" destOrd="0" presId="urn:microsoft.com/office/officeart/2005/8/layout/hierarchy1"/>
    <dgm:cxn modelId="{2E6CC754-9F40-B240-8428-F1B00785E3E1}" type="presParOf" srcId="{1F203611-87CD-A744-A9EA-1AEDB7C88712}" destId="{D66E19AE-85F4-8B4D-BE1F-F30637DD11A0}" srcOrd="7" destOrd="0" presId="urn:microsoft.com/office/officeart/2005/8/layout/hierarchy1"/>
    <dgm:cxn modelId="{A33E57ED-AA1D-B440-9411-DC630430C093}" type="presParOf" srcId="{D66E19AE-85F4-8B4D-BE1F-F30637DD11A0}" destId="{DBAC0E6F-86EE-2640-B5F1-1D07FC8A64EF}" srcOrd="0" destOrd="0" presId="urn:microsoft.com/office/officeart/2005/8/layout/hierarchy1"/>
    <dgm:cxn modelId="{5B37F2FD-086F-EF42-BCE7-C43289F36EDB}" type="presParOf" srcId="{DBAC0E6F-86EE-2640-B5F1-1D07FC8A64EF}" destId="{9A948B12-4D85-DD48-AA96-B41E2CB9308E}" srcOrd="0" destOrd="0" presId="urn:microsoft.com/office/officeart/2005/8/layout/hierarchy1"/>
    <dgm:cxn modelId="{183400DC-7CBC-9040-A216-6A2F5BAF6FF7}" type="presParOf" srcId="{DBAC0E6F-86EE-2640-B5F1-1D07FC8A64EF}" destId="{A0AC36D4-4C61-5A4F-A323-94518A3719B4}" srcOrd="1" destOrd="0" presId="urn:microsoft.com/office/officeart/2005/8/layout/hierarchy1"/>
    <dgm:cxn modelId="{6996F122-7C50-8042-A464-BA73EB89DC0A}" type="presParOf" srcId="{D66E19AE-85F4-8B4D-BE1F-F30637DD11A0}" destId="{A8492DC3-A6CB-434E-87DD-E3BACEDC2816}" srcOrd="1" destOrd="0" presId="urn:microsoft.com/office/officeart/2005/8/layout/hierarchy1"/>
    <dgm:cxn modelId="{8157F53C-2AC1-F84D-B8D8-ABC557DA89D6}" type="presParOf" srcId="{1F203611-87CD-A744-A9EA-1AEDB7C88712}" destId="{6F9005A3-19D5-E140-A3FA-CB081C02A790}" srcOrd="8" destOrd="0" presId="urn:microsoft.com/office/officeart/2005/8/layout/hierarchy1"/>
    <dgm:cxn modelId="{9485D3B4-5E68-674C-8E77-146A91AA727C}" type="presParOf" srcId="{1F203611-87CD-A744-A9EA-1AEDB7C88712}" destId="{F45A72BB-C829-6540-9787-B53BE65EBD68}" srcOrd="9" destOrd="0" presId="urn:microsoft.com/office/officeart/2005/8/layout/hierarchy1"/>
    <dgm:cxn modelId="{8B5BFCA8-62FF-2D43-ADBA-A86DE1939F7E}" type="presParOf" srcId="{F45A72BB-C829-6540-9787-B53BE65EBD68}" destId="{F806654F-64DA-2A4B-8C2D-7DBAA56FD3CA}" srcOrd="0" destOrd="0" presId="urn:microsoft.com/office/officeart/2005/8/layout/hierarchy1"/>
    <dgm:cxn modelId="{5292D8B4-4DBF-5040-A798-AF96836F36AE}" type="presParOf" srcId="{F806654F-64DA-2A4B-8C2D-7DBAA56FD3CA}" destId="{B522F0A6-0303-2344-AD08-F637CB3D634C}" srcOrd="0" destOrd="0" presId="urn:microsoft.com/office/officeart/2005/8/layout/hierarchy1"/>
    <dgm:cxn modelId="{22735D83-B72B-894C-A0F1-E0AD9EEEC46A}" type="presParOf" srcId="{F806654F-64DA-2A4B-8C2D-7DBAA56FD3CA}" destId="{16389456-4476-984E-923C-A64E502D27EF}" srcOrd="1" destOrd="0" presId="urn:microsoft.com/office/officeart/2005/8/layout/hierarchy1"/>
    <dgm:cxn modelId="{589E5608-0491-4542-80C0-6B4BFBCB2CF6}" type="presParOf" srcId="{F45A72BB-C829-6540-9787-B53BE65EBD68}" destId="{42CD8483-8F97-E54A-8065-58C61F04FE09}" srcOrd="1" destOrd="0" presId="urn:microsoft.com/office/officeart/2005/8/layout/hierarchy1"/>
    <dgm:cxn modelId="{336B5F10-A4F4-0B44-B43F-607A0671753B}" type="presParOf" srcId="{1F203611-87CD-A744-A9EA-1AEDB7C88712}" destId="{DFFB106E-D393-134E-8C0A-D146562EABFB}" srcOrd="10" destOrd="0" presId="urn:microsoft.com/office/officeart/2005/8/layout/hierarchy1"/>
    <dgm:cxn modelId="{101A7A89-91C7-4649-B699-A01BA5E7FECD}" type="presParOf" srcId="{1F203611-87CD-A744-A9EA-1AEDB7C88712}" destId="{38EBF398-08E8-CE4A-9B78-1E0F540A1222}" srcOrd="11" destOrd="0" presId="urn:microsoft.com/office/officeart/2005/8/layout/hierarchy1"/>
    <dgm:cxn modelId="{901C1200-3976-A945-B7A5-97CBB721F6E7}" type="presParOf" srcId="{38EBF398-08E8-CE4A-9B78-1E0F540A1222}" destId="{AF21A06D-B9A0-5042-A21F-5461DD7E3DC2}" srcOrd="0" destOrd="0" presId="urn:microsoft.com/office/officeart/2005/8/layout/hierarchy1"/>
    <dgm:cxn modelId="{A20B2F82-4AAB-DA40-A244-D96A48643FCB}" type="presParOf" srcId="{AF21A06D-B9A0-5042-A21F-5461DD7E3DC2}" destId="{0F1DE93A-AAEE-FE4B-8FB0-A59425D8FC57}" srcOrd="0" destOrd="0" presId="urn:microsoft.com/office/officeart/2005/8/layout/hierarchy1"/>
    <dgm:cxn modelId="{B303BF3A-87A0-B349-BF9C-C05C2FD72FB2}" type="presParOf" srcId="{AF21A06D-B9A0-5042-A21F-5461DD7E3DC2}" destId="{098E1B1C-F24D-D34B-8346-EA4218A461F0}" srcOrd="1" destOrd="0" presId="urn:microsoft.com/office/officeart/2005/8/layout/hierarchy1"/>
    <dgm:cxn modelId="{089D9BA9-F88B-D840-AD8A-198274B914D3}" type="presParOf" srcId="{38EBF398-08E8-CE4A-9B78-1E0F540A1222}" destId="{5D703E6E-7770-A945-BFC2-11B8ADD4004D}" srcOrd="1" destOrd="0" presId="urn:microsoft.com/office/officeart/2005/8/layout/hierarchy1"/>
    <dgm:cxn modelId="{ECE2E7AC-D576-354E-8991-EC4F4A9D87CF}" type="presParOf" srcId="{5D703E6E-7770-A945-BFC2-11B8ADD4004D}" destId="{EFF60173-3E3D-A14A-A2DC-972FA1759A63}" srcOrd="0" destOrd="0" presId="urn:microsoft.com/office/officeart/2005/8/layout/hierarchy1"/>
    <dgm:cxn modelId="{1A6EFDDD-8A8B-EE49-81DD-A719A7F07168}" type="presParOf" srcId="{5D703E6E-7770-A945-BFC2-11B8ADD4004D}" destId="{3FC617F0-FAD9-C24C-B663-0288DD5ECA3A}" srcOrd="1" destOrd="0" presId="urn:microsoft.com/office/officeart/2005/8/layout/hierarchy1"/>
    <dgm:cxn modelId="{74AD7901-66C5-9344-BBE2-81D16999B348}" type="presParOf" srcId="{3FC617F0-FAD9-C24C-B663-0288DD5ECA3A}" destId="{878C26B3-6775-3C40-B872-1E37F4FF6F61}" srcOrd="0" destOrd="0" presId="urn:microsoft.com/office/officeart/2005/8/layout/hierarchy1"/>
    <dgm:cxn modelId="{080DB8C4-9316-064B-BFDD-6FE67CC9C963}" type="presParOf" srcId="{878C26B3-6775-3C40-B872-1E37F4FF6F61}" destId="{3F7BDD89-B3E3-D04A-A1CC-11B1723E3A92}" srcOrd="0" destOrd="0" presId="urn:microsoft.com/office/officeart/2005/8/layout/hierarchy1"/>
    <dgm:cxn modelId="{3FEBC428-42DA-1847-9A76-71D450D163C7}" type="presParOf" srcId="{878C26B3-6775-3C40-B872-1E37F4FF6F61}" destId="{CE38BA4C-4A44-2043-B847-57D6587C0F77}" srcOrd="1" destOrd="0" presId="urn:microsoft.com/office/officeart/2005/8/layout/hierarchy1"/>
    <dgm:cxn modelId="{18A57000-7E40-2B40-90DD-E095CE7DE972}" type="presParOf" srcId="{3FC617F0-FAD9-C24C-B663-0288DD5ECA3A}" destId="{7FBAFB89-656C-D143-894E-8809C3A88360}" srcOrd="1" destOrd="0" presId="urn:microsoft.com/office/officeart/2005/8/layout/hierarchy1"/>
    <dgm:cxn modelId="{982AC968-4CC9-E248-B7DE-726658949D54}" type="presParOf" srcId="{5D703E6E-7770-A945-BFC2-11B8ADD4004D}" destId="{AD396D92-71F1-6B4F-9D4B-6C2394B46CF2}" srcOrd="2" destOrd="0" presId="urn:microsoft.com/office/officeart/2005/8/layout/hierarchy1"/>
    <dgm:cxn modelId="{BE04F130-03BF-3C41-993A-3710CC5681EA}" type="presParOf" srcId="{5D703E6E-7770-A945-BFC2-11B8ADD4004D}" destId="{F5B54E2A-F58E-0040-8B30-5A8A02DAB094}" srcOrd="3" destOrd="0" presId="urn:microsoft.com/office/officeart/2005/8/layout/hierarchy1"/>
    <dgm:cxn modelId="{A6EC5AA7-803D-2440-9794-36E7436FBE6B}" type="presParOf" srcId="{F5B54E2A-F58E-0040-8B30-5A8A02DAB094}" destId="{F95201C3-3224-6F41-9E91-5CE2518D5EA2}" srcOrd="0" destOrd="0" presId="urn:microsoft.com/office/officeart/2005/8/layout/hierarchy1"/>
    <dgm:cxn modelId="{00AFBD48-CBD5-C640-86AC-0D9E5C9E4197}" type="presParOf" srcId="{F95201C3-3224-6F41-9E91-5CE2518D5EA2}" destId="{E5121643-19A0-0347-AA66-A11CEE15EAE5}" srcOrd="0" destOrd="0" presId="urn:microsoft.com/office/officeart/2005/8/layout/hierarchy1"/>
    <dgm:cxn modelId="{C5F01415-D174-2F4D-B8CD-203A59207AD5}" type="presParOf" srcId="{F95201C3-3224-6F41-9E91-5CE2518D5EA2}" destId="{AA774CA4-8576-5D41-B10B-DFD5D186A5AF}" srcOrd="1" destOrd="0" presId="urn:microsoft.com/office/officeart/2005/8/layout/hierarchy1"/>
    <dgm:cxn modelId="{34D2FF3E-F87E-F948-96AF-F7D979D351CB}" type="presParOf" srcId="{F5B54E2A-F58E-0040-8B30-5A8A02DAB094}" destId="{11A9D443-831A-8A41-B668-3A8E895C52ED}" srcOrd="1" destOrd="0" presId="urn:microsoft.com/office/officeart/2005/8/layout/hierarchy1"/>
    <dgm:cxn modelId="{9E06C3F4-F7FC-E348-A5FF-B5874A7438A4}" type="presParOf" srcId="{5D703E6E-7770-A945-BFC2-11B8ADD4004D}" destId="{BA971320-062F-7847-B360-605709B88F32}" srcOrd="4" destOrd="0" presId="urn:microsoft.com/office/officeart/2005/8/layout/hierarchy1"/>
    <dgm:cxn modelId="{E579F3A7-A3BA-D64C-96AA-CB99479EE811}" type="presParOf" srcId="{5D703E6E-7770-A945-BFC2-11B8ADD4004D}" destId="{42F91029-D012-434F-A8E9-1683478BF344}" srcOrd="5" destOrd="0" presId="urn:microsoft.com/office/officeart/2005/8/layout/hierarchy1"/>
    <dgm:cxn modelId="{86C3CF96-1597-D847-80C1-DDEF8BE6D390}" type="presParOf" srcId="{42F91029-D012-434F-A8E9-1683478BF344}" destId="{A65D5629-E12E-0F45-9EA8-5D04773CB3E2}" srcOrd="0" destOrd="0" presId="urn:microsoft.com/office/officeart/2005/8/layout/hierarchy1"/>
    <dgm:cxn modelId="{CA248AF6-A231-1A4D-979D-5454DD1472FC}" type="presParOf" srcId="{A65D5629-E12E-0F45-9EA8-5D04773CB3E2}" destId="{7FF2AC3C-667C-E54C-B267-18BFEBA428B2}" srcOrd="0" destOrd="0" presId="urn:microsoft.com/office/officeart/2005/8/layout/hierarchy1"/>
    <dgm:cxn modelId="{14078EC3-A92A-464B-A7BE-567F8F0EA185}" type="presParOf" srcId="{A65D5629-E12E-0F45-9EA8-5D04773CB3E2}" destId="{A1385FC7-9785-A343-8116-8D2E087895E1}" srcOrd="1" destOrd="0" presId="urn:microsoft.com/office/officeart/2005/8/layout/hierarchy1"/>
    <dgm:cxn modelId="{17745A17-993D-8144-A303-B2F20531026A}" type="presParOf" srcId="{42F91029-D012-434F-A8E9-1683478BF344}" destId="{AA0150BC-A95F-3440-AD36-3E62666B80A1}" srcOrd="1" destOrd="0" presId="urn:microsoft.com/office/officeart/2005/8/layout/hierarchy1"/>
    <dgm:cxn modelId="{BBD03054-695D-CB49-9E50-85E28BB97818}" type="presParOf" srcId="{5D703E6E-7770-A945-BFC2-11B8ADD4004D}" destId="{0524ECBB-6EE9-A04A-8B5F-3D7B843F4DCD}" srcOrd="6" destOrd="0" presId="urn:microsoft.com/office/officeart/2005/8/layout/hierarchy1"/>
    <dgm:cxn modelId="{5B79275F-DBC9-414A-854F-E09D47EF0548}" type="presParOf" srcId="{5D703E6E-7770-A945-BFC2-11B8ADD4004D}" destId="{FC70348A-2832-E947-A0DC-54DEE0433378}" srcOrd="7" destOrd="0" presId="urn:microsoft.com/office/officeart/2005/8/layout/hierarchy1"/>
    <dgm:cxn modelId="{0D352BCA-24E1-CD44-8088-8198AEA879E0}" type="presParOf" srcId="{FC70348A-2832-E947-A0DC-54DEE0433378}" destId="{F55D4555-84A0-DB4E-A599-01AFA70812F5}" srcOrd="0" destOrd="0" presId="urn:microsoft.com/office/officeart/2005/8/layout/hierarchy1"/>
    <dgm:cxn modelId="{F463CD3E-41E0-E743-835E-6DAFBE1B3212}" type="presParOf" srcId="{F55D4555-84A0-DB4E-A599-01AFA70812F5}" destId="{79351FB4-860E-FF4D-9856-B08AF35FBFE3}" srcOrd="0" destOrd="0" presId="urn:microsoft.com/office/officeart/2005/8/layout/hierarchy1"/>
    <dgm:cxn modelId="{2BED7EB3-52A9-4B4D-9B71-6FB6C87B2029}" type="presParOf" srcId="{F55D4555-84A0-DB4E-A599-01AFA70812F5}" destId="{2236DFD2-3046-B042-9C91-79537AFE5D03}" srcOrd="1" destOrd="0" presId="urn:microsoft.com/office/officeart/2005/8/layout/hierarchy1"/>
    <dgm:cxn modelId="{B9CCFF91-087D-D44C-9B33-4EFCE9AE60CB}" type="presParOf" srcId="{FC70348A-2832-E947-A0DC-54DEE0433378}" destId="{110AC46A-8BAB-3746-9F4D-1B7046CADBAC}" srcOrd="1" destOrd="0" presId="urn:microsoft.com/office/officeart/2005/8/layout/hierarchy1"/>
    <dgm:cxn modelId="{A23BA868-4B21-0F40-8F73-9910CFDFBE27}" type="presParOf" srcId="{5D703E6E-7770-A945-BFC2-11B8ADD4004D}" destId="{3AD1BB82-7F85-EA41-8855-188139BA8010}" srcOrd="8" destOrd="0" presId="urn:microsoft.com/office/officeart/2005/8/layout/hierarchy1"/>
    <dgm:cxn modelId="{91E2C43B-E8BB-0F4A-922F-AA29D759A0A7}" type="presParOf" srcId="{5D703E6E-7770-A945-BFC2-11B8ADD4004D}" destId="{D9E2DF96-6192-AC4C-BFE3-F7677F854EC8}" srcOrd="9" destOrd="0" presId="urn:microsoft.com/office/officeart/2005/8/layout/hierarchy1"/>
    <dgm:cxn modelId="{FBFD66DE-AADA-CE46-A345-754A1481F045}" type="presParOf" srcId="{D9E2DF96-6192-AC4C-BFE3-F7677F854EC8}" destId="{2CBEC644-9F77-0340-944E-EC5878589AD9}" srcOrd="0" destOrd="0" presId="urn:microsoft.com/office/officeart/2005/8/layout/hierarchy1"/>
    <dgm:cxn modelId="{D36BF16A-37CA-3340-B5A2-E0174C8F9330}" type="presParOf" srcId="{2CBEC644-9F77-0340-944E-EC5878589AD9}" destId="{B9C12D55-89E3-054D-B0D8-CA6024F4CD8C}" srcOrd="0" destOrd="0" presId="urn:microsoft.com/office/officeart/2005/8/layout/hierarchy1"/>
    <dgm:cxn modelId="{C06DDD96-5C67-B344-B576-44F3DF566D69}" type="presParOf" srcId="{2CBEC644-9F77-0340-944E-EC5878589AD9}" destId="{9884081C-CF69-584B-86EA-16709ADD0B65}" srcOrd="1" destOrd="0" presId="urn:microsoft.com/office/officeart/2005/8/layout/hierarchy1"/>
    <dgm:cxn modelId="{EA66B704-EADC-F14B-A6BD-70518C971B84}" type="presParOf" srcId="{D9E2DF96-6192-AC4C-BFE3-F7677F854EC8}" destId="{054638FD-C40A-FB41-9E28-8EEC0EDC95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BB96F1C2-D9A2-674E-A15D-22CB54D692CE}">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B96F1C2-D9A2-674E-A15D-22CB54D692CE}">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mc:AlternateContent xmlns:mc="http://schemas.openxmlformats.org/markup-compatibility/2006" xmlns:a14="http://schemas.microsoft.com/office/drawing/2010/main">
      <mc:Choice Requires="a14">
        <dgm:pt modelId="{1A90110B-4CED-2F4A-9ED5-0E760AE9FEE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A90110B-4CED-2F4A-9ED5-0E760AE9FEE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mc:AlternateContent xmlns:mc="http://schemas.openxmlformats.org/markup-compatibility/2006" xmlns:a14="http://schemas.microsoft.com/office/drawing/2010/main">
      <mc:Choice Requires="a14">
        <dgm:pt modelId="{144A7B14-BF28-5C4E-96AF-9419BE7833B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44A7B14-BF28-5C4E-96AF-9419BE7833B9}"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mc:AlternateContent xmlns:mc="http://schemas.openxmlformats.org/markup-compatibility/2006" xmlns:a14="http://schemas.microsoft.com/office/drawing/2010/main">
      <mc:Choice Requires="a14">
        <dgm:pt modelId="{81064C96-ECCC-4D40-A9D4-CBFFCE42CEC5}"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1064C96-ECCC-4D40-A9D4-CBFFCE42CEC5}"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mc:AlternateContent xmlns:mc="http://schemas.openxmlformats.org/markup-compatibility/2006" xmlns:a14="http://schemas.microsoft.com/office/drawing/2010/main">
      <mc:Choice Requires="a14">
        <dgm:pt modelId="{D095D49D-AFB0-8D44-8701-FA7869DB047B}"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D095D49D-AFB0-8D44-8701-FA7869DB047B}"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mc:AlternateContent xmlns:mc="http://schemas.openxmlformats.org/markup-compatibility/2006" xmlns:a14="http://schemas.microsoft.com/office/drawing/2010/main">
      <mc:Choice Requires="a14">
        <dgm:pt modelId="{6388EF2E-7AF7-3549-A42C-8475EDE5766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6388EF2E-7AF7-3549-A42C-8475EDE5766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mc:AlternateContent xmlns:mc="http://schemas.openxmlformats.org/markup-compatibility/2006" xmlns:a14="http://schemas.microsoft.com/office/drawing/2010/main">
      <mc:Choice Requires="a14">
        <dgm:pt modelId="{31D6BB53-5BDD-ED47-B13F-CC4DF58D92C6}" type="asst">
          <dgm:prSet phldrT="[Text]"/>
          <dgm:spPr/>
          <dgm: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oMath>
              </a14:m>
              <a:r>
                <a:rPr lang="en-US" dirty="0"/>
                <a:t>)</a:t>
              </a:r>
            </a:p>
          </dgm:t>
        </dgm:pt>
      </mc:Choice>
      <mc:Fallback xmlns="">
        <dgm:pt modelId="{31D6BB53-5BDD-ED47-B13F-CC4DF58D92C6}" type="asst">
          <dgm:prSet phldrT="[Text]"/>
          <dgm:spPr/>
          <dgm:t>
            <a:bodyPr/>
            <a:lstStyle/>
            <a:p>
              <a:pPr/>
              <a:r>
                <a:rPr lang="en-US" b="0" i="0">
                  <a:latin typeface="Cambria Math" panose="02040503050406030204" pitchFamily="18" charset="0"/>
                  <a:ea typeface="Cambria Math" panose="02040503050406030204" pitchFamily="18" charset="0"/>
                </a:rPr>
                <a:t>𝜏_ (𝜏_</a:t>
              </a:r>
              <a:r>
                <a:rPr lang="en-US" dirty="0"/>
                <a:t>)</a:t>
              </a:r>
            </a:p>
          </dgm:t>
        </dgm:pt>
      </mc:Fallback>
    </mc:AlternateConten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mc:AlternateContent xmlns:mc="http://schemas.openxmlformats.org/markup-compatibility/2006" xmlns:a14="http://schemas.microsoft.com/office/drawing/2010/main">
      <mc:Choice Requires="a14">
        <dgm:pt modelId="{FFE4EDA9-F665-A142-A23A-2E32FB6A3E40}"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FE4EDA9-F665-A142-A23A-2E32FB6A3E40}"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mc:AlternateContent xmlns:mc="http://schemas.openxmlformats.org/markup-compatibility/2006" xmlns:a14="http://schemas.microsoft.com/office/drawing/2010/main">
      <mc:Choice Requires="a14">
        <dgm:pt modelId="{F322846F-3719-214F-8938-EC3847BBDA7E}"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322846F-3719-214F-8938-EC3847BBDA7E}"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mc:AlternateContent xmlns:mc="http://schemas.openxmlformats.org/markup-compatibility/2006" xmlns:a14="http://schemas.microsoft.com/office/drawing/2010/main">
      <mc:Choice Requires="a14">
        <dgm:pt modelId="{99D4419F-A57B-904C-AF43-40D0E6ACE133}"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99D4419F-A57B-904C-AF43-40D0E6ACE133}"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mc:AlternateContent xmlns:mc="http://schemas.openxmlformats.org/markup-compatibility/2006" xmlns:a14="http://schemas.microsoft.com/office/drawing/2010/main">
      <mc:Choice Requires="a14">
        <dgm:pt modelId="{89D04C8C-3AC7-0148-BBAF-6978B5E23272}"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9D04C8C-3AC7-0148-BBAF-6978B5E23272}"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mc:AlternateContent xmlns:mc="http://schemas.openxmlformats.org/markup-compatibility/2006" xmlns:a14="http://schemas.microsoft.com/office/drawing/2010/main">
      <mc:Choice Requires="a14">
        <dgm:pt modelId="{0AA0DA02-C7B2-D343-B0A2-115D6F16B47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0AA0DA02-C7B2-D343-B0A2-115D6F16B479}"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BB96F1C2-D9A2-674E-A15D-22CB54D692CE}">
      <dgm:prSet phldrT="[Text]"/>
      <dgm:spPr>
        <a:blipFill>
          <a:blip xmlns:r="http://schemas.openxmlformats.org/officeDocument/2006/relationships" r:embed="rId1"/>
          <a:stretch>
            <a:fillRect/>
          </a:stretch>
        </a:blipFill>
      </dgm:spPr>
      <dgm:t>
        <a:bodyPr/>
        <a:lstStyle/>
        <a:p>
          <a:r>
            <a:rPr lang="en-US">
              <a:noFill/>
            </a:rPr>
            <a:t> </a:t>
          </a:r>
        </a:p>
      </dgm:t>
    </dgm:p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dgm:pt modelId="{1A90110B-4CED-2F4A-9ED5-0E760AE9FEEF}" type="asst">
      <dgm:prSet phldrT="[Text]"/>
      <dgm:spPr>
        <a:blipFill>
          <a:blip xmlns:r="http://schemas.openxmlformats.org/officeDocument/2006/relationships" r:embed="rId2"/>
          <a:stretch>
            <a:fillRect/>
          </a:stretch>
        </a:blipFill>
      </dgm:spPr>
      <dgm:t>
        <a:bodyPr/>
        <a:lstStyle/>
        <a:p>
          <a:r>
            <a:rPr lang="en-US">
              <a:noFill/>
            </a:rPr>
            <a:t> </a:t>
          </a:r>
        </a:p>
      </dgm:t>
    </dgm:p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dgm:pt modelId="{144A7B14-BF28-5C4E-96AF-9419BE7833B9}" type="asst">
      <dgm:prSet phldrT="[Text]"/>
      <dgm:spPr>
        <a:blipFill>
          <a:blip xmlns:r="http://schemas.openxmlformats.org/officeDocument/2006/relationships" r:embed="rId3"/>
          <a:stretch>
            <a:fillRect/>
          </a:stretch>
        </a:blipFill>
      </dgm:spPr>
      <dgm:t>
        <a:bodyPr/>
        <a:lstStyle/>
        <a:p>
          <a:r>
            <a:rPr lang="en-US">
              <a:noFill/>
            </a:rPr>
            <a:t> </a:t>
          </a:r>
        </a:p>
      </dgm:t>
    </dgm:p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dgm:pt modelId="{81064C96-ECCC-4D40-A9D4-CBFFCE42CEC5}" type="asst">
      <dgm:prSet phldrT="[Text]"/>
      <dgm:spPr>
        <a:blipFill>
          <a:blip xmlns:r="http://schemas.openxmlformats.org/officeDocument/2006/relationships" r:embed="rId4"/>
          <a:stretch>
            <a:fillRect/>
          </a:stretch>
        </a:blipFill>
      </dgm:spPr>
      <dgm:t>
        <a:bodyPr/>
        <a:lstStyle/>
        <a:p>
          <a:r>
            <a:rPr lang="en-US">
              <a:noFill/>
            </a:rPr>
            <a:t> </a:t>
          </a:r>
        </a:p>
      </dgm:t>
    </dgm:p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dgm:pt modelId="{D095D49D-AFB0-8D44-8701-FA7869DB047B}" type="asst">
      <dgm:prSet phldrT="[Text]"/>
      <dgm:spPr>
        <a:blipFill>
          <a:blip xmlns:r="http://schemas.openxmlformats.org/officeDocument/2006/relationships" r:embed="rId5"/>
          <a:stretch>
            <a:fillRect/>
          </a:stretch>
        </a:blipFill>
      </dgm:spPr>
      <dgm:t>
        <a:bodyPr/>
        <a:lstStyle/>
        <a:p>
          <a:r>
            <a:rPr lang="en-US">
              <a:noFill/>
            </a:rPr>
            <a:t> </a:t>
          </a:r>
        </a:p>
      </dgm:t>
    </dgm:p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dgm:pt modelId="{6388EF2E-7AF7-3549-A42C-8475EDE5766F}" type="asst">
      <dgm:prSet phldrT="[Text]"/>
      <dgm:spPr>
        <a:blipFill>
          <a:blip xmlns:r="http://schemas.openxmlformats.org/officeDocument/2006/relationships" r:embed="rId6"/>
          <a:stretch>
            <a:fillRect/>
          </a:stretch>
        </a:blipFill>
      </dgm:spPr>
      <dgm:t>
        <a:bodyPr/>
        <a:lstStyle/>
        <a:p>
          <a:r>
            <a:rPr lang="en-US">
              <a:noFill/>
            </a:rPr>
            <a:t> </a:t>
          </a:r>
        </a:p>
      </dgm:t>
    </dgm:p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dgm:pt modelId="{31D6BB53-5BDD-ED47-B13F-CC4DF58D92C6}" type="asst">
      <dgm:prSet phldrT="[Text]"/>
      <dgm:spPr>
        <a:blipFill>
          <a:blip xmlns:r="http://schemas.openxmlformats.org/officeDocument/2006/relationships" r:embed="rId7"/>
          <a:stretch>
            <a:fillRect r="-2778"/>
          </a:stretch>
        </a:blipFill>
      </dgm:spPr>
      <dgm:t>
        <a:bodyPr/>
        <a:lstStyle/>
        <a:p>
          <a:r>
            <a:rPr lang="en-US">
              <a:noFill/>
            </a:rPr>
            <a:t> </a:t>
          </a:r>
        </a:p>
      </dgm:t>
    </dgm:p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dgm:pt modelId="{FFE4EDA9-F665-A142-A23A-2E32FB6A3E40}" type="asst">
      <dgm:prSet phldrT="[Text]"/>
      <dgm:spPr>
        <a:blipFill>
          <a:blip xmlns:r="http://schemas.openxmlformats.org/officeDocument/2006/relationships" r:embed="rId8"/>
          <a:stretch>
            <a:fillRect/>
          </a:stretch>
        </a:blipFill>
      </dgm:spPr>
      <dgm:t>
        <a:bodyPr/>
        <a:lstStyle/>
        <a:p>
          <a:r>
            <a:rPr lang="en-US">
              <a:noFill/>
            </a:rPr>
            <a:t> </a:t>
          </a:r>
        </a:p>
      </dgm:t>
    </dgm:p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dgm:pt modelId="{F322846F-3719-214F-8938-EC3847BBDA7E}" type="asst">
      <dgm:prSet phldrT="[Text]"/>
      <dgm:spPr>
        <a:blipFill>
          <a:blip xmlns:r="http://schemas.openxmlformats.org/officeDocument/2006/relationships" r:embed="rId9"/>
          <a:stretch>
            <a:fillRect/>
          </a:stretch>
        </a:blipFill>
      </dgm:spPr>
      <dgm:t>
        <a:bodyPr/>
        <a:lstStyle/>
        <a:p>
          <a:r>
            <a:rPr lang="en-US">
              <a:noFill/>
            </a:rPr>
            <a:t> </a:t>
          </a:r>
        </a:p>
      </dgm:t>
    </dgm:p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dgm:pt modelId="{99D4419F-A57B-904C-AF43-40D0E6ACE133}" type="asst">
      <dgm:prSet phldrT="[Text]"/>
      <dgm:spPr>
        <a:blipFill>
          <a:blip xmlns:r="http://schemas.openxmlformats.org/officeDocument/2006/relationships" r:embed="rId10"/>
          <a:stretch>
            <a:fillRect/>
          </a:stretch>
        </a:blipFill>
      </dgm:spPr>
      <dgm:t>
        <a:bodyPr/>
        <a:lstStyle/>
        <a:p>
          <a:r>
            <a:rPr lang="en-US">
              <a:noFill/>
            </a:rPr>
            <a:t> </a:t>
          </a:r>
        </a:p>
      </dgm:t>
    </dgm:p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dgm:pt modelId="{89D04C8C-3AC7-0148-BBAF-6978B5E23272}" type="asst">
      <dgm:prSet phldrT="[Text]"/>
      <dgm:spPr>
        <a:blipFill>
          <a:blip xmlns:r="http://schemas.openxmlformats.org/officeDocument/2006/relationships" r:embed="rId11"/>
          <a:stretch>
            <a:fillRect/>
          </a:stretch>
        </a:blipFill>
      </dgm:spPr>
      <dgm:t>
        <a:bodyPr/>
        <a:lstStyle/>
        <a:p>
          <a:r>
            <a:rPr lang="en-US">
              <a:noFill/>
            </a:rPr>
            <a:t> </a:t>
          </a:r>
        </a:p>
      </dgm:t>
    </dgm:p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dgm:pt modelId="{0AA0DA02-C7B2-D343-B0A2-115D6F16B479}" type="asst">
      <dgm:prSet phldrT="[Text]"/>
      <dgm:spPr>
        <a:blipFill>
          <a:blip xmlns:r="http://schemas.openxmlformats.org/officeDocument/2006/relationships" r:embed="rId12"/>
          <a:stretch>
            <a:fillRect/>
          </a:stretch>
        </a:blipFill>
      </dgm:spPr>
      <dgm:t>
        <a:bodyPr/>
        <a:lstStyle/>
        <a:p>
          <a:r>
            <a:rPr lang="en-US">
              <a:noFill/>
            </a:rPr>
            <a:t> </a:t>
          </a:r>
        </a:p>
      </dgm:t>
    </dgm:p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153047"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8153047"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7848125"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7848125"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7754538"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7754538"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7848125"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7848125"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153047"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323471" y="2764992"/>
        <a:ext cx="8153047"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891306" y="2024661"/>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BB82-7F85-EA41-8855-188139BA8010}">
      <dsp:nvSpPr>
        <dsp:cNvPr id="0" name=""/>
        <dsp:cNvSpPr/>
      </dsp:nvSpPr>
      <dsp:spPr>
        <a:xfrm>
          <a:off x="2899023" y="85569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4ECBB-6EE9-A04A-8B5F-3D7B843F4DCD}">
      <dsp:nvSpPr>
        <dsp:cNvPr id="0" name=""/>
        <dsp:cNvSpPr/>
      </dsp:nvSpPr>
      <dsp:spPr>
        <a:xfrm>
          <a:off x="2899023" y="85569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71320-062F-7847-B360-605709B88F32}">
      <dsp:nvSpPr>
        <dsp:cNvPr id="0" name=""/>
        <dsp:cNvSpPr/>
      </dsp:nvSpPr>
      <dsp:spPr>
        <a:xfrm>
          <a:off x="2853303" y="85569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396D92-71F1-6B4F-9D4B-6C2394B46CF2}">
      <dsp:nvSpPr>
        <dsp:cNvPr id="0" name=""/>
        <dsp:cNvSpPr/>
      </dsp:nvSpPr>
      <dsp:spPr>
        <a:xfrm>
          <a:off x="2363323" y="85569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60173-3E3D-A14A-A2DC-972FA1759A63}">
      <dsp:nvSpPr>
        <dsp:cNvPr id="0" name=""/>
        <dsp:cNvSpPr/>
      </dsp:nvSpPr>
      <dsp:spPr>
        <a:xfrm>
          <a:off x="1827622" y="85569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B106E-D393-134E-8C0A-D146562EABFB}">
      <dsp:nvSpPr>
        <dsp:cNvPr id="0" name=""/>
        <dsp:cNvSpPr/>
      </dsp:nvSpPr>
      <dsp:spPr>
        <a:xfrm>
          <a:off x="1559772" y="44990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005A3-19D5-E140-A3FA-CB081C02A790}">
      <dsp:nvSpPr>
        <dsp:cNvPr id="0" name=""/>
        <dsp:cNvSpPr/>
      </dsp:nvSpPr>
      <dsp:spPr>
        <a:xfrm>
          <a:off x="1559772" y="44990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B1BC7-1578-0247-A376-223EDF8CF046}">
      <dsp:nvSpPr>
        <dsp:cNvPr id="0" name=""/>
        <dsp:cNvSpPr/>
      </dsp:nvSpPr>
      <dsp:spPr>
        <a:xfrm>
          <a:off x="1559772" y="44990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291922" y="44990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643D8-BA60-3F46-8F6F-5E57C906B49E}">
      <dsp:nvSpPr>
        <dsp:cNvPr id="0" name=""/>
        <dsp:cNvSpPr/>
      </dsp:nvSpPr>
      <dsp:spPr>
        <a:xfrm>
          <a:off x="756222" y="44990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220521" y="44990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340622" y="171580"/>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389322" y="217845"/>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base</a:t>
          </a:r>
        </a:p>
      </dsp:txBody>
      <dsp:txXfrm>
        <a:off x="1397474" y="225997"/>
        <a:ext cx="421996" cy="262016"/>
      </dsp:txXfrm>
    </dsp:sp>
    <dsp:sp modelId="{B7842A77-AFBD-324F-BAF7-EC1ABEDA16FD}">
      <dsp:nvSpPr>
        <dsp:cNvPr id="0" name=""/>
        <dsp:cNvSpPr/>
      </dsp:nvSpPr>
      <dsp:spPr>
        <a:xfrm>
          <a:off x="13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00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58223" y="631790"/>
        <a:ext cx="421996" cy="262016"/>
      </dsp:txXfrm>
    </dsp:sp>
    <dsp:sp modelId="{9A0915FF-4996-894B-8F13-A89463E3CF10}">
      <dsp:nvSpPr>
        <dsp:cNvPr id="0" name=""/>
        <dsp:cNvSpPr/>
      </dsp:nvSpPr>
      <dsp:spPr>
        <a:xfrm>
          <a:off x="5370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D439A-C0D9-6B42-B97D-68034614DEBC}">
      <dsp:nvSpPr>
        <dsp:cNvPr id="0" name=""/>
        <dsp:cNvSpPr/>
      </dsp:nvSpPr>
      <dsp:spPr>
        <a:xfrm>
          <a:off x="5857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593923" y="631790"/>
        <a:ext cx="421996" cy="262016"/>
      </dsp:txXfrm>
    </dsp:sp>
    <dsp:sp modelId="{A2E2FA6E-8373-D04B-8369-E6B5454622CD}">
      <dsp:nvSpPr>
        <dsp:cNvPr id="0" name=""/>
        <dsp:cNvSpPr/>
      </dsp:nvSpPr>
      <dsp:spPr>
        <a:xfrm>
          <a:off x="10727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1214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1129624" y="631790"/>
        <a:ext cx="421996" cy="262016"/>
      </dsp:txXfrm>
    </dsp:sp>
    <dsp:sp modelId="{9A948B12-4D85-DD48-AA96-B41E2CB9308E}">
      <dsp:nvSpPr>
        <dsp:cNvPr id="0" name=""/>
        <dsp:cNvSpPr/>
      </dsp:nvSpPr>
      <dsp:spPr>
        <a:xfrm>
          <a:off x="16084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C36D4-4C61-5A4F-A323-94518A3719B4}">
      <dsp:nvSpPr>
        <dsp:cNvPr id="0" name=""/>
        <dsp:cNvSpPr/>
      </dsp:nvSpPr>
      <dsp:spPr>
        <a:xfrm>
          <a:off x="16571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1665324" y="631790"/>
        <a:ext cx="421996" cy="262016"/>
      </dsp:txXfrm>
    </dsp:sp>
    <dsp:sp modelId="{B522F0A6-0303-2344-AD08-F637CB3D634C}">
      <dsp:nvSpPr>
        <dsp:cNvPr id="0" name=""/>
        <dsp:cNvSpPr/>
      </dsp:nvSpPr>
      <dsp:spPr>
        <a:xfrm>
          <a:off x="21441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89456-4476-984E-923C-A64E502D27EF}">
      <dsp:nvSpPr>
        <dsp:cNvPr id="0" name=""/>
        <dsp:cNvSpPr/>
      </dsp:nvSpPr>
      <dsp:spPr>
        <a:xfrm>
          <a:off x="21928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2201025" y="631790"/>
        <a:ext cx="421996" cy="262016"/>
      </dsp:txXfrm>
    </dsp:sp>
    <dsp:sp modelId="{0F1DE93A-AAEE-FE4B-8FB0-A59425D8FC57}">
      <dsp:nvSpPr>
        <dsp:cNvPr id="0" name=""/>
        <dsp:cNvSpPr/>
      </dsp:nvSpPr>
      <dsp:spPr>
        <a:xfrm>
          <a:off x="26798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1B1C-F24D-D34B-8346-EA4218A461F0}">
      <dsp:nvSpPr>
        <dsp:cNvPr id="0" name=""/>
        <dsp:cNvSpPr/>
      </dsp:nvSpPr>
      <dsp:spPr>
        <a:xfrm>
          <a:off x="27285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hybrid</a:t>
          </a:r>
        </a:p>
      </dsp:txBody>
      <dsp:txXfrm>
        <a:off x="2736725" y="631790"/>
        <a:ext cx="421996" cy="262016"/>
      </dsp:txXfrm>
    </dsp:sp>
    <dsp:sp modelId="{3F7BDD89-B3E3-D04A-A1CC-11B1723E3A92}">
      <dsp:nvSpPr>
        <dsp:cNvPr id="0" name=""/>
        <dsp:cNvSpPr/>
      </dsp:nvSpPr>
      <dsp:spPr>
        <a:xfrm>
          <a:off x="1608472"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8BA4C-4A44-2043-B847-57D6587C0F77}">
      <dsp:nvSpPr>
        <dsp:cNvPr id="0" name=""/>
        <dsp:cNvSpPr/>
      </dsp:nvSpPr>
      <dsp:spPr>
        <a:xfrm>
          <a:off x="1657172"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1665324" y="1037583"/>
        <a:ext cx="421996" cy="262016"/>
      </dsp:txXfrm>
    </dsp:sp>
    <dsp:sp modelId="{E5121643-19A0-0347-AA66-A11CEE15EAE5}">
      <dsp:nvSpPr>
        <dsp:cNvPr id="0" name=""/>
        <dsp:cNvSpPr/>
      </dsp:nvSpPr>
      <dsp:spPr>
        <a:xfrm>
          <a:off x="21441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4CA4-8576-5D41-B10B-DFD5D186A5AF}">
      <dsp:nvSpPr>
        <dsp:cNvPr id="0" name=""/>
        <dsp:cNvSpPr/>
      </dsp:nvSpPr>
      <dsp:spPr>
        <a:xfrm>
          <a:off x="21928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2201025" y="1037583"/>
        <a:ext cx="421996" cy="262016"/>
      </dsp:txXfrm>
    </dsp:sp>
    <dsp:sp modelId="{7FF2AC3C-667C-E54C-B267-18BFEBA428B2}">
      <dsp:nvSpPr>
        <dsp:cNvPr id="0" name=""/>
        <dsp:cNvSpPr/>
      </dsp:nvSpPr>
      <dsp:spPr>
        <a:xfrm>
          <a:off x="26798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5FC7-9785-A343-8116-8D2E087895E1}">
      <dsp:nvSpPr>
        <dsp:cNvPr id="0" name=""/>
        <dsp:cNvSpPr/>
      </dsp:nvSpPr>
      <dsp:spPr>
        <a:xfrm>
          <a:off x="27285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2736725" y="1037583"/>
        <a:ext cx="421996" cy="262016"/>
      </dsp:txXfrm>
    </dsp:sp>
    <dsp:sp modelId="{79351FB4-860E-FF4D-9856-B08AF35FBFE3}">
      <dsp:nvSpPr>
        <dsp:cNvPr id="0" name=""/>
        <dsp:cNvSpPr/>
      </dsp:nvSpPr>
      <dsp:spPr>
        <a:xfrm>
          <a:off x="32155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6DFD2-3046-B042-9C91-79537AFE5D03}">
      <dsp:nvSpPr>
        <dsp:cNvPr id="0" name=""/>
        <dsp:cNvSpPr/>
      </dsp:nvSpPr>
      <dsp:spPr>
        <a:xfrm>
          <a:off x="32642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3272425" y="1037583"/>
        <a:ext cx="421996" cy="262016"/>
      </dsp:txXfrm>
    </dsp:sp>
    <dsp:sp modelId="{B9C12D55-89E3-054D-B0D8-CA6024F4CD8C}">
      <dsp:nvSpPr>
        <dsp:cNvPr id="0" name=""/>
        <dsp:cNvSpPr/>
      </dsp:nvSpPr>
      <dsp:spPr>
        <a:xfrm>
          <a:off x="3751274"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081C-CF69-584B-86EA-16709ADD0B65}">
      <dsp:nvSpPr>
        <dsp:cNvPr id="0" name=""/>
        <dsp:cNvSpPr/>
      </dsp:nvSpPr>
      <dsp:spPr>
        <a:xfrm>
          <a:off x="3799974"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3808126" y="1037583"/>
        <a:ext cx="421996" cy="262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C34E-28DE-C54E-BD61-C9914011362B}">
      <dsp:nvSpPr>
        <dsp:cNvPr id="0" name=""/>
        <dsp:cNvSpPr/>
      </dsp:nvSpPr>
      <dsp:spPr>
        <a:xfrm>
          <a:off x="2899023" y="68945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70A6D-1E81-7340-85F4-3AF461E37EA2}">
      <dsp:nvSpPr>
        <dsp:cNvPr id="0" name=""/>
        <dsp:cNvSpPr/>
      </dsp:nvSpPr>
      <dsp:spPr>
        <a:xfrm>
          <a:off x="2899023" y="68945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02691-9227-B148-81E7-2F8D4A2BCA52}">
      <dsp:nvSpPr>
        <dsp:cNvPr id="0" name=""/>
        <dsp:cNvSpPr/>
      </dsp:nvSpPr>
      <dsp:spPr>
        <a:xfrm>
          <a:off x="2853303" y="68945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09710-BF3D-BC4B-AC8A-B55DC3F64AF6}">
      <dsp:nvSpPr>
        <dsp:cNvPr id="0" name=""/>
        <dsp:cNvSpPr/>
      </dsp:nvSpPr>
      <dsp:spPr>
        <a:xfrm>
          <a:off x="2363323" y="68945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FC925-C033-F34E-824D-C5D6271C128E}">
      <dsp:nvSpPr>
        <dsp:cNvPr id="0" name=""/>
        <dsp:cNvSpPr/>
      </dsp:nvSpPr>
      <dsp:spPr>
        <a:xfrm>
          <a:off x="1827622" y="68945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41392-8AC7-0646-A67C-AE1EE28D94A0}">
      <dsp:nvSpPr>
        <dsp:cNvPr id="0" name=""/>
        <dsp:cNvSpPr/>
      </dsp:nvSpPr>
      <dsp:spPr>
        <a:xfrm>
          <a:off x="1559772" y="28366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3D23D-98E3-494A-BBEE-3AAB3DB81D68}">
      <dsp:nvSpPr>
        <dsp:cNvPr id="0" name=""/>
        <dsp:cNvSpPr/>
      </dsp:nvSpPr>
      <dsp:spPr>
        <a:xfrm>
          <a:off x="1559772" y="28366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9430B-1374-0A45-BD1C-3E044F00D3AB}">
      <dsp:nvSpPr>
        <dsp:cNvPr id="0" name=""/>
        <dsp:cNvSpPr/>
      </dsp:nvSpPr>
      <dsp:spPr>
        <a:xfrm>
          <a:off x="1559772" y="28366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51966-22EC-8D42-A6FC-5B48B4785AC3}">
      <dsp:nvSpPr>
        <dsp:cNvPr id="0" name=""/>
        <dsp:cNvSpPr/>
      </dsp:nvSpPr>
      <dsp:spPr>
        <a:xfrm>
          <a:off x="1291922" y="28366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DB288-D862-FD4D-A696-4A10C33AA6F1}">
      <dsp:nvSpPr>
        <dsp:cNvPr id="0" name=""/>
        <dsp:cNvSpPr/>
      </dsp:nvSpPr>
      <dsp:spPr>
        <a:xfrm>
          <a:off x="756222" y="28366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4D60D-24A2-AF46-A6F3-DC6ADC1D693D}">
      <dsp:nvSpPr>
        <dsp:cNvPr id="0" name=""/>
        <dsp:cNvSpPr/>
      </dsp:nvSpPr>
      <dsp:spPr>
        <a:xfrm>
          <a:off x="220521" y="28366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3D9B5-B546-7248-AACE-0044FAE79F00}">
      <dsp:nvSpPr>
        <dsp:cNvPr id="0" name=""/>
        <dsp:cNvSpPr/>
      </dsp:nvSpPr>
      <dsp:spPr>
        <a:xfrm>
          <a:off x="1340622" y="5341"/>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22F25-1DB0-184F-A69F-9126D55885BF}">
      <dsp:nvSpPr>
        <dsp:cNvPr id="0" name=""/>
        <dsp:cNvSpPr/>
      </dsp:nvSpPr>
      <dsp:spPr>
        <a:xfrm>
          <a:off x="1389322" y="51606"/>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i="1" kern="1200" smtClean="0">
                    <a:latin typeface="Cambria Math" panose="02040503050406030204" pitchFamily="18" charset="0"/>
                    <a:ea typeface="Cambria Math" panose="02040503050406030204" pitchFamily="18" charset="0"/>
                  </a:rPr>
                  <m:t>𝜏</m:t>
                </m:r>
              </m:oMath>
            </m:oMathPara>
          </a14:m>
          <a:endParaRPr lang="en-US" sz="900" kern="1200" dirty="0"/>
        </a:p>
      </dsp:txBody>
      <dsp:txXfrm>
        <a:off x="1397474" y="59758"/>
        <a:ext cx="421996" cy="262016"/>
      </dsp:txXfrm>
    </dsp:sp>
    <dsp:sp modelId="{22E9C069-0F77-8946-B0EA-197442B147A6}">
      <dsp:nvSpPr>
        <dsp:cNvPr id="0" name=""/>
        <dsp:cNvSpPr/>
      </dsp:nvSpPr>
      <dsp:spPr>
        <a:xfrm>
          <a:off x="13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F105-AD2F-4E4E-B959-05708444F58D}">
      <dsp:nvSpPr>
        <dsp:cNvPr id="0" name=""/>
        <dsp:cNvSpPr/>
      </dsp:nvSpPr>
      <dsp:spPr>
        <a:xfrm>
          <a:off x="500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8223" y="465551"/>
        <a:ext cx="421996" cy="262016"/>
      </dsp:txXfrm>
    </dsp:sp>
    <dsp:sp modelId="{359FD7D1-59F0-5243-9515-05895AD38F01}">
      <dsp:nvSpPr>
        <dsp:cNvPr id="0" name=""/>
        <dsp:cNvSpPr/>
      </dsp:nvSpPr>
      <dsp:spPr>
        <a:xfrm>
          <a:off x="5370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BEE94-E5E3-2B45-8330-9C8B999FB9F9}">
      <dsp:nvSpPr>
        <dsp:cNvPr id="0" name=""/>
        <dsp:cNvSpPr/>
      </dsp:nvSpPr>
      <dsp:spPr>
        <a:xfrm>
          <a:off x="5857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93923" y="465551"/>
        <a:ext cx="421996" cy="262016"/>
      </dsp:txXfrm>
    </dsp:sp>
    <dsp:sp modelId="{1A9E6385-8051-AF46-B76A-E399638ACBA6}">
      <dsp:nvSpPr>
        <dsp:cNvPr id="0" name=""/>
        <dsp:cNvSpPr/>
      </dsp:nvSpPr>
      <dsp:spPr>
        <a:xfrm>
          <a:off x="10727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F401-DD21-3E4B-AAA1-1F145F251807}">
      <dsp:nvSpPr>
        <dsp:cNvPr id="0" name=""/>
        <dsp:cNvSpPr/>
      </dsp:nvSpPr>
      <dsp:spPr>
        <a:xfrm>
          <a:off x="11214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129624" y="465551"/>
        <a:ext cx="421996" cy="262016"/>
      </dsp:txXfrm>
    </dsp:sp>
    <dsp:sp modelId="{31D8E739-A7B5-864C-8AD9-45445C616F97}">
      <dsp:nvSpPr>
        <dsp:cNvPr id="0" name=""/>
        <dsp:cNvSpPr/>
      </dsp:nvSpPr>
      <dsp:spPr>
        <a:xfrm>
          <a:off x="16084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15089-795E-C94A-BF56-124D55052A81}">
      <dsp:nvSpPr>
        <dsp:cNvPr id="0" name=""/>
        <dsp:cNvSpPr/>
      </dsp:nvSpPr>
      <dsp:spPr>
        <a:xfrm>
          <a:off x="16571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465551"/>
        <a:ext cx="421996" cy="262016"/>
      </dsp:txXfrm>
    </dsp:sp>
    <dsp:sp modelId="{942B2166-A31A-F04C-9A67-7DA4596A5672}">
      <dsp:nvSpPr>
        <dsp:cNvPr id="0" name=""/>
        <dsp:cNvSpPr/>
      </dsp:nvSpPr>
      <dsp:spPr>
        <a:xfrm>
          <a:off x="21441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8B5F-5148-0549-A01C-DF9DCE3E4B90}">
      <dsp:nvSpPr>
        <dsp:cNvPr id="0" name=""/>
        <dsp:cNvSpPr/>
      </dsp:nvSpPr>
      <dsp:spPr>
        <a:xfrm>
          <a:off x="21928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2201025" y="465551"/>
        <a:ext cx="421996" cy="262016"/>
      </dsp:txXfrm>
    </dsp:sp>
    <dsp:sp modelId="{7A8AA88F-0B79-F84C-9E9D-8F07FA5B851C}">
      <dsp:nvSpPr>
        <dsp:cNvPr id="0" name=""/>
        <dsp:cNvSpPr/>
      </dsp:nvSpPr>
      <dsp:spPr>
        <a:xfrm>
          <a:off x="26798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78E9B-0A63-3B48-9BB0-B9C906AF9967}">
      <dsp:nvSpPr>
        <dsp:cNvPr id="0" name=""/>
        <dsp:cNvSpPr/>
      </dsp:nvSpPr>
      <dsp:spPr>
        <a:xfrm>
          <a:off x="27285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r>
                <a:rPr lang="en-US" sz="900" b="0" i="1" kern="1200" smtClean="0">
                  <a:latin typeface="Cambria Math" panose="02040503050406030204" pitchFamily="18" charset="0"/>
                  <a:ea typeface="Cambria Math" panose="02040503050406030204" pitchFamily="18" charset="0"/>
                </a:rPr>
                <m:t>(</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oMath>
          </a14:m>
          <a:r>
            <a:rPr lang="en-US" sz="900" kern="1200" dirty="0"/>
            <a:t>)</a:t>
          </a:r>
        </a:p>
      </dsp:txBody>
      <dsp:txXfrm>
        <a:off x="2736725" y="465551"/>
        <a:ext cx="421996" cy="262016"/>
      </dsp:txXfrm>
    </dsp:sp>
    <dsp:sp modelId="{15E0A3AD-53D1-8C43-ACF5-6D0F20B86570}">
      <dsp:nvSpPr>
        <dsp:cNvPr id="0" name=""/>
        <dsp:cNvSpPr/>
      </dsp:nvSpPr>
      <dsp:spPr>
        <a:xfrm>
          <a:off x="1608472"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FE360-48EE-4349-834C-8E1A9BE3A5C4}">
      <dsp:nvSpPr>
        <dsp:cNvPr id="0" name=""/>
        <dsp:cNvSpPr/>
      </dsp:nvSpPr>
      <dsp:spPr>
        <a:xfrm>
          <a:off x="1657172"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871344"/>
        <a:ext cx="421996" cy="262016"/>
      </dsp:txXfrm>
    </dsp:sp>
    <dsp:sp modelId="{E8D9B8C5-5E51-9A4A-A717-0AF996196D9B}">
      <dsp:nvSpPr>
        <dsp:cNvPr id="0" name=""/>
        <dsp:cNvSpPr/>
      </dsp:nvSpPr>
      <dsp:spPr>
        <a:xfrm>
          <a:off x="21441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2395D-649D-6A41-A941-6EC3427CDD48}">
      <dsp:nvSpPr>
        <dsp:cNvPr id="0" name=""/>
        <dsp:cNvSpPr/>
      </dsp:nvSpPr>
      <dsp:spPr>
        <a:xfrm>
          <a:off x="21928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201025" y="871344"/>
        <a:ext cx="421996" cy="262016"/>
      </dsp:txXfrm>
    </dsp:sp>
    <dsp:sp modelId="{1264383E-1D06-A748-B6DB-18288DBD2713}">
      <dsp:nvSpPr>
        <dsp:cNvPr id="0" name=""/>
        <dsp:cNvSpPr/>
      </dsp:nvSpPr>
      <dsp:spPr>
        <a:xfrm>
          <a:off x="26798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DD5B-BB1D-BB4F-8C5F-9E66B3E8557E}">
      <dsp:nvSpPr>
        <dsp:cNvPr id="0" name=""/>
        <dsp:cNvSpPr/>
      </dsp:nvSpPr>
      <dsp:spPr>
        <a:xfrm>
          <a:off x="27285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736725" y="871344"/>
        <a:ext cx="421996" cy="262016"/>
      </dsp:txXfrm>
    </dsp:sp>
    <dsp:sp modelId="{607A3171-D221-4342-B6A7-E597FE548E90}">
      <dsp:nvSpPr>
        <dsp:cNvPr id="0" name=""/>
        <dsp:cNvSpPr/>
      </dsp:nvSpPr>
      <dsp:spPr>
        <a:xfrm>
          <a:off x="32155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45820-18AB-2A4E-92A2-A6883C2DF416}">
      <dsp:nvSpPr>
        <dsp:cNvPr id="0" name=""/>
        <dsp:cNvSpPr/>
      </dsp:nvSpPr>
      <dsp:spPr>
        <a:xfrm>
          <a:off x="32642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3272425" y="871344"/>
        <a:ext cx="421996" cy="262016"/>
      </dsp:txXfrm>
    </dsp:sp>
    <dsp:sp modelId="{A5035111-7DCB-1C4F-934F-0A6BB38C4DBB}">
      <dsp:nvSpPr>
        <dsp:cNvPr id="0" name=""/>
        <dsp:cNvSpPr/>
      </dsp:nvSpPr>
      <dsp:spPr>
        <a:xfrm>
          <a:off x="3751274"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E452A-7A96-5944-ADCE-E4A44731FDA2}">
      <dsp:nvSpPr>
        <dsp:cNvPr id="0" name=""/>
        <dsp:cNvSpPr/>
      </dsp:nvSpPr>
      <dsp:spPr>
        <a:xfrm>
          <a:off x="3799974"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3808126" y="871344"/>
        <a:ext cx="421996" cy="26201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7/23/19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7/23/19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7/23/19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7/23/19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7/23/19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7/23/19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7/23/19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7/23/19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7/23/19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7/23/19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7/23/19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7/23/19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7/23/19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7/23/19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7/23/19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9.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45.png"/><Relationship Id="rId7" Type="http://schemas.openxmlformats.org/officeDocument/2006/relationships/diagramColors" Target="../diagrams/colors15.xml"/><Relationship Id="rId12" Type="http://schemas.openxmlformats.org/officeDocument/2006/relationships/diagramColors" Target="../diagrams/colors1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15.xml"/><Relationship Id="rId11" Type="http://schemas.openxmlformats.org/officeDocument/2006/relationships/diagramQuickStyle" Target="../diagrams/quickStyle15.xml"/><Relationship Id="rId5" Type="http://schemas.openxmlformats.org/officeDocument/2006/relationships/diagramLayout" Target="../diagrams/layout15.xml"/><Relationship Id="rId10" Type="http://schemas.openxmlformats.org/officeDocument/2006/relationships/diagramLayout" Target="../diagrams/layout15.xml"/><Relationship Id="rId4" Type="http://schemas.openxmlformats.org/officeDocument/2006/relationships/diagramData" Target="../diagrams/data21.xml"/><Relationship Id="rId9" Type="http://schemas.openxmlformats.org/officeDocument/2006/relationships/diagramData" Target="../diagrams/data2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49.png"/><Relationship Id="rId7" Type="http://schemas.openxmlformats.org/officeDocument/2006/relationships/diagramQuickStyle" Target="../diagrams/quickStyle16.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Layout" Target="../diagrams/layout16.xml"/><Relationship Id="rId5" Type="http://schemas.openxmlformats.org/officeDocument/2006/relationships/diagramData" Target="../diagrams/data23.xml"/><Relationship Id="rId4" Type="http://schemas.openxmlformats.org/officeDocument/2006/relationships/image" Target="../media/image60.png"/><Relationship Id="rId9" Type="http://schemas.microsoft.com/office/2007/relationships/diagramDrawing" Target="../diagrams/drawing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QuickStyle" Target="../diagrams/quickStyle19.xml"/><Relationship Id="rId18" Type="http://schemas.openxmlformats.org/officeDocument/2006/relationships/diagramQuickStyle" Target="../diagrams/quickStyle19.xml"/><Relationship Id="rId3" Type="http://schemas.openxmlformats.org/officeDocument/2006/relationships/diagramLayout" Target="../diagrams/layout18.xml"/><Relationship Id="rId7" Type="http://schemas.openxmlformats.org/officeDocument/2006/relationships/diagramData" Target="../diagrams/data240.xml"/><Relationship Id="rId12" Type="http://schemas.openxmlformats.org/officeDocument/2006/relationships/diagramLayout" Target="../diagrams/layout19.xml"/><Relationship Id="rId17" Type="http://schemas.openxmlformats.org/officeDocument/2006/relationships/diagramLayout" Target="../diagrams/layout19.xml"/><Relationship Id="rId2" Type="http://schemas.openxmlformats.org/officeDocument/2006/relationships/diagramData" Target="../diagrams/data25.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8.xml"/><Relationship Id="rId11" Type="http://schemas.openxmlformats.org/officeDocument/2006/relationships/diagramData" Target="../diagrams/data26.xml"/><Relationship Id="rId5" Type="http://schemas.openxmlformats.org/officeDocument/2006/relationships/diagramColors" Target="../diagrams/colors18.xml"/><Relationship Id="rId15" Type="http://schemas.microsoft.com/office/2007/relationships/diagramDrawing" Target="../diagrams/drawing19.xml"/><Relationship Id="rId10" Type="http://schemas.openxmlformats.org/officeDocument/2006/relationships/diagramColors" Target="../diagrams/colors18.xml"/><Relationship Id="rId19"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8.xml"/><Relationship Id="rId14" Type="http://schemas.openxmlformats.org/officeDocument/2006/relationships/diagramColors" Target="../diagrams/colors1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2.xml"/><Relationship Id="rId11"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13" Type="http://schemas.openxmlformats.org/officeDocument/2006/relationships/diagramLayout" Target="../diagrams/layout24.xml"/><Relationship Id="rId18" Type="http://schemas.openxmlformats.org/officeDocument/2006/relationships/diagramLayout" Target="../diagrams/layout24.xml"/><Relationship Id="rId26" Type="http://schemas.openxmlformats.org/officeDocument/2006/relationships/diagramData" Target="../diagrams/data37.xml"/><Relationship Id="rId3" Type="http://schemas.openxmlformats.org/officeDocument/2006/relationships/diagramData" Target="../diagrams/data31.xml"/><Relationship Id="rId21" Type="http://schemas.openxmlformats.org/officeDocument/2006/relationships/diagramData" Target="../diagrams/data36.xml"/><Relationship Id="rId34" Type="http://schemas.microsoft.com/office/2007/relationships/diagramDrawing" Target="../diagrams/drawing26.xml"/><Relationship Id="rId7" Type="http://schemas.microsoft.com/office/2007/relationships/diagramDrawing" Target="../diagrams/drawing23.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5.xml"/><Relationship Id="rId33" Type="http://schemas.openxmlformats.org/officeDocument/2006/relationships/diagramColors" Target="../diagrams/colors26.xml"/><Relationship Id="rId2" Type="http://schemas.openxmlformats.org/officeDocument/2006/relationships/notesSlide" Target="../notesSlides/notesSlide15.xml"/><Relationship Id="rId16" Type="http://schemas.microsoft.com/office/2007/relationships/diagramDrawing" Target="../diagrams/drawing24.xml"/><Relationship Id="rId20" Type="http://schemas.openxmlformats.org/officeDocument/2006/relationships/diagramColors" Target="../diagrams/colors24.xml"/><Relationship Id="rId29" Type="http://schemas.openxmlformats.org/officeDocument/2006/relationships/diagramColors" Target="../diagrams/colors25.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24" Type="http://schemas.openxmlformats.org/officeDocument/2006/relationships/diagramColors" Target="../diagrams/colors25.xml"/><Relationship Id="rId32" Type="http://schemas.openxmlformats.org/officeDocument/2006/relationships/diagramQuickStyle" Target="../diagrams/quickStyle26.xml"/><Relationship Id="rId5" Type="http://schemas.openxmlformats.org/officeDocument/2006/relationships/diagramQuickStyle" Target="../diagrams/quickStyle23.xml"/><Relationship Id="rId15" Type="http://schemas.openxmlformats.org/officeDocument/2006/relationships/diagramColors" Target="../diagrams/colors24.xml"/><Relationship Id="rId23" Type="http://schemas.openxmlformats.org/officeDocument/2006/relationships/diagramQuickStyle" Target="../diagrams/quickStyle25.xml"/><Relationship Id="rId28" Type="http://schemas.openxmlformats.org/officeDocument/2006/relationships/diagramQuickStyle" Target="../diagrams/quickStyle25.xml"/><Relationship Id="rId10" Type="http://schemas.openxmlformats.org/officeDocument/2006/relationships/diagramQuickStyle" Target="../diagrams/quickStyle23.xml"/><Relationship Id="rId19" Type="http://schemas.openxmlformats.org/officeDocument/2006/relationships/diagramQuickStyle" Target="../diagrams/quickStyle24.xml"/><Relationship Id="rId31" Type="http://schemas.openxmlformats.org/officeDocument/2006/relationships/diagramLayout" Target="../diagrams/layout26.xml"/><Relationship Id="rId4" Type="http://schemas.openxmlformats.org/officeDocument/2006/relationships/diagramLayout" Target="../diagrams/layout23.xml"/><Relationship Id="rId9" Type="http://schemas.openxmlformats.org/officeDocument/2006/relationships/diagramLayout" Target="../diagrams/layout23.xml"/><Relationship Id="rId14" Type="http://schemas.openxmlformats.org/officeDocument/2006/relationships/diagramQuickStyle" Target="../diagrams/quickStyle24.xml"/><Relationship Id="rId22" Type="http://schemas.openxmlformats.org/officeDocument/2006/relationships/diagramLayout" Target="../diagrams/layout25.xml"/><Relationship Id="rId27" Type="http://schemas.openxmlformats.org/officeDocument/2006/relationships/diagramLayout" Target="../diagrams/layout25.xml"/><Relationship Id="rId30" Type="http://schemas.openxmlformats.org/officeDocument/2006/relationships/diagramData" Target="../diagrams/data38.xml"/><Relationship Id="rId8" Type="http://schemas.openxmlformats.org/officeDocument/2006/relationships/diagramData" Target="../diagrams/data3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8.png"/><Relationship Id="rId3" Type="http://schemas.openxmlformats.org/officeDocument/2006/relationships/diagramLayout" Target="../diagrams/layout27.xml"/><Relationship Id="rId7" Type="http://schemas.openxmlformats.org/officeDocument/2006/relationships/image" Target="../media/image41.png"/><Relationship Id="rId12" Type="http://schemas.openxmlformats.org/officeDocument/2006/relationships/image" Target="../media/image47.svg"/><Relationship Id="rId2" Type="http://schemas.openxmlformats.org/officeDocument/2006/relationships/diagramData" Target="../diagrams/data39.xml"/><Relationship Id="rId16" Type="http://schemas.openxmlformats.org/officeDocument/2006/relationships/image" Target="../media/image51.svg"/><Relationship Id="rId1" Type="http://schemas.openxmlformats.org/officeDocument/2006/relationships/slideLayout" Target="../slideLayouts/slideLayout2.xml"/><Relationship Id="rId6" Type="http://schemas.microsoft.com/office/2007/relationships/diagramDrawing" Target="../diagrams/drawing27.xml"/><Relationship Id="rId11" Type="http://schemas.openxmlformats.org/officeDocument/2006/relationships/image" Target="../media/image46.png"/><Relationship Id="rId5" Type="http://schemas.openxmlformats.org/officeDocument/2006/relationships/diagramColors" Target="../diagrams/colors27.xml"/><Relationship Id="rId15" Type="http://schemas.openxmlformats.org/officeDocument/2006/relationships/image" Target="../media/image50.png"/><Relationship Id="rId10" Type="http://schemas.openxmlformats.org/officeDocument/2006/relationships/image" Target="../media/image44.svg"/><Relationship Id="rId4" Type="http://schemas.openxmlformats.org/officeDocument/2006/relationships/diagramQuickStyle" Target="../diagrams/quickStyle27.xml"/><Relationship Id="rId9" Type="http://schemas.openxmlformats.org/officeDocument/2006/relationships/image" Target="../media/image43.png"/><Relationship Id="rId14" Type="http://schemas.openxmlformats.org/officeDocument/2006/relationships/image" Target="../media/image4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8.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10"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diagramQuickStyle" Target="../diagrams/quickStyle2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0.xml"/><Relationship Id="rId18" Type="http://schemas.openxmlformats.org/officeDocument/2006/relationships/diagramQuickStyle" Target="../diagrams/quickStyle31.xml"/><Relationship Id="rId3" Type="http://schemas.openxmlformats.org/officeDocument/2006/relationships/diagramLayout" Target="../diagrams/layout29.xml"/><Relationship Id="rId7" Type="http://schemas.openxmlformats.org/officeDocument/2006/relationships/diagramData" Target="../diagrams/data42.xml"/><Relationship Id="rId12" Type="http://schemas.openxmlformats.org/officeDocument/2006/relationships/diagramData" Target="../diagrams/data420.xml"/><Relationship Id="rId17" Type="http://schemas.openxmlformats.org/officeDocument/2006/relationships/diagramLayout" Target="../diagrams/layout31.xml"/><Relationship Id="rId2" Type="http://schemas.openxmlformats.org/officeDocument/2006/relationships/diagramData" Target="../diagrams/data41.xml"/><Relationship Id="rId16" Type="http://schemas.openxmlformats.org/officeDocument/2006/relationships/diagramData" Target="../diagrams/data43.xml"/><Relationship Id="rId20" Type="http://schemas.microsoft.com/office/2007/relationships/diagramDrawing" Target="../diagrams/drawing31.xml"/><Relationship Id="rId1" Type="http://schemas.openxmlformats.org/officeDocument/2006/relationships/slideLayout" Target="../slideLayouts/slideLayout13.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5" Type="http://schemas.openxmlformats.org/officeDocument/2006/relationships/diagramColors" Target="../diagrams/colors30.xml"/><Relationship Id="rId10" Type="http://schemas.openxmlformats.org/officeDocument/2006/relationships/diagramColors" Target="../diagrams/colors30.xml"/><Relationship Id="rId19" Type="http://schemas.openxmlformats.org/officeDocument/2006/relationships/diagramColors" Target="../diagrams/colors31.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84892" y="4447493"/>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345379632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DD315FCA-4838-9D40-8640-EA730B4A0D4C}"/>
              </a:ext>
            </a:extLst>
          </p:cNvPr>
          <p:cNvGraphicFramePr/>
          <p:nvPr>
            <p:extLst>
              <p:ext uri="{D42A27DB-BD31-4B8C-83A1-F6EECF244321}">
                <p14:modId xmlns:p14="http://schemas.microsoft.com/office/powerpoint/2010/main" val="378671815"/>
              </p:ext>
            </p:extLst>
          </p:nvPr>
        </p:nvGraphicFramePr>
        <p:xfrm>
          <a:off x="5746838" y="4364823"/>
          <a:ext cx="4239646" cy="147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a:extLst>
              <a:ext uri="{FF2B5EF4-FFF2-40B4-BE49-F238E27FC236}">
                <a16:creationId xmlns:a16="http://schemas.microsoft.com/office/drawing/2014/main" id="{7E3FD02C-4888-8348-9611-74A4C89A8F63}"/>
              </a:ext>
            </a:extLst>
          </p:cNvPr>
          <p:cNvSpPr/>
          <p:nvPr/>
        </p:nvSpPr>
        <p:spPr>
          <a:xfrm>
            <a:off x="4831492" y="46582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44" name="Content Placeholder 2">
            <a:extLst>
              <a:ext uri="{FF2B5EF4-FFF2-40B4-BE49-F238E27FC236}">
                <a16:creationId xmlns:a16="http://schemas.microsoft.com/office/drawing/2014/main" id="{117B699A-7B55-1442-BE7D-20DFD132DC19}"/>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712</TotalTime>
  <Words>3716</Words>
  <Application>Microsoft Macintosh PowerPoint</Application>
  <PresentationFormat>Widescreen</PresentationFormat>
  <Paragraphs>617</Paragraphs>
  <Slides>35</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37</cp:revision>
  <dcterms:created xsi:type="dcterms:W3CDTF">2019-07-11T16:13:44Z</dcterms:created>
  <dcterms:modified xsi:type="dcterms:W3CDTF">2019-07-23T15:35:49Z</dcterms:modified>
</cp:coreProperties>
</file>