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notesMasterIdLst>
    <p:notesMasterId r:id="rId32"/>
  </p:notesMasterIdLst>
  <p:sldIdLst>
    <p:sldId id="256" r:id="rId6"/>
    <p:sldId id="1537" r:id="rId7"/>
    <p:sldId id="1547" r:id="rId8"/>
    <p:sldId id="1548" r:id="rId9"/>
    <p:sldId id="1560" r:id="rId10"/>
    <p:sldId id="1558" r:id="rId11"/>
    <p:sldId id="1557" r:id="rId12"/>
    <p:sldId id="1570" r:id="rId13"/>
    <p:sldId id="1559" r:id="rId14"/>
    <p:sldId id="1571" r:id="rId15"/>
    <p:sldId id="1561" r:id="rId16"/>
    <p:sldId id="1572" r:id="rId17"/>
    <p:sldId id="1562" r:id="rId18"/>
    <p:sldId id="1573" r:id="rId19"/>
    <p:sldId id="1563" r:id="rId20"/>
    <p:sldId id="1574" r:id="rId21"/>
    <p:sldId id="1564" r:id="rId22"/>
    <p:sldId id="1565" r:id="rId23"/>
    <p:sldId id="1569" r:id="rId24"/>
    <p:sldId id="1567" r:id="rId25"/>
    <p:sldId id="1546" r:id="rId26"/>
    <p:sldId id="1555" r:id="rId27"/>
    <p:sldId id="1566" r:id="rId28"/>
    <p:sldId id="1568" r:id="rId29"/>
    <p:sldId id="1551" r:id="rId30"/>
    <p:sldId id="155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86267"/>
  </p:normalViewPr>
  <p:slideViewPr>
    <p:cSldViewPr snapToGrid="0">
      <p:cViewPr varScale="1">
        <p:scale>
          <a:sx n="135" d="100"/>
          <a:sy n="135" d="100"/>
        </p:scale>
        <p:origin x="1496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iagrams/_rels/data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BD188-3123-094E-B31B-A31985F73CA6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1A5B26-46E8-7E49-9168-2688D26D14AB}">
      <dgm:prSet phldrT="[Text]"/>
      <dgm:spPr/>
      <dgm:t>
        <a:bodyPr/>
        <a:lstStyle/>
        <a:p>
          <a:r>
            <a:rPr lang="en-US" dirty="0"/>
            <a:t>behaviors</a:t>
          </a:r>
        </a:p>
      </dgm:t>
    </dgm:pt>
    <dgm:pt modelId="{137B1108-1F04-3F45-BDE2-667394F3D67C}" type="parTrans" cxnId="{2FEE6321-BF5F-294E-B40E-6FC1A8630F30}">
      <dgm:prSet/>
      <dgm:spPr/>
      <dgm:t>
        <a:bodyPr/>
        <a:lstStyle/>
        <a:p>
          <a:endParaRPr lang="en-US"/>
        </a:p>
      </dgm:t>
    </dgm:pt>
    <dgm:pt modelId="{3B6B0B90-1A7F-3548-BFB9-251BD87F9107}" type="sibTrans" cxnId="{2FEE6321-BF5F-294E-B40E-6FC1A8630F30}">
      <dgm:prSet/>
      <dgm:spPr/>
      <dgm:t>
        <a:bodyPr/>
        <a:lstStyle/>
        <a:p>
          <a:endParaRPr lang="en-US"/>
        </a:p>
      </dgm:t>
    </dgm:pt>
    <dgm:pt modelId="{B515B003-4EDD-1244-A08B-21346AD3B520}">
      <dgm:prSet phldrT="[Text]"/>
      <dgm:spPr/>
      <dgm:t>
        <a:bodyPr/>
        <a:lstStyle/>
        <a:p>
          <a:r>
            <a:rPr lang="en-US" dirty="0"/>
            <a:t>mint</a:t>
          </a:r>
        </a:p>
      </dgm:t>
    </dgm:pt>
    <dgm:pt modelId="{7EA223BB-0F8A-6049-AEA7-AFC5B7196254}" type="parTrans" cxnId="{BAB46B10-F56B-304F-B280-48E3A33A1162}">
      <dgm:prSet/>
      <dgm:spPr/>
      <dgm:t>
        <a:bodyPr/>
        <a:lstStyle/>
        <a:p>
          <a:endParaRPr lang="en-US"/>
        </a:p>
      </dgm:t>
    </dgm:pt>
    <dgm:pt modelId="{3C53A26F-A9B6-994F-B85C-6DB2891E8C49}" type="sibTrans" cxnId="{BAB46B10-F56B-304F-B280-48E3A33A1162}">
      <dgm:prSet/>
      <dgm:spPr/>
      <dgm:t>
        <a:bodyPr/>
        <a:lstStyle/>
        <a:p>
          <a:endParaRPr lang="en-US"/>
        </a:p>
      </dgm:t>
    </dgm:pt>
    <dgm:pt modelId="{9567421A-7447-D345-A912-C49EF837924A}">
      <dgm:prSet phldrT="[Text]"/>
      <dgm:spPr/>
      <dgm:t>
        <a:bodyPr/>
        <a:lstStyle/>
        <a:p>
          <a:r>
            <a:rPr lang="en-US" dirty="0"/>
            <a:t>Ethereum</a:t>
          </a:r>
        </a:p>
      </dgm:t>
    </dgm:pt>
    <dgm:pt modelId="{011E51B8-C742-DF4C-A8A7-B99B535BCA94}" type="parTrans" cxnId="{6CE185D8-4918-CC4A-B617-63228BACF457}">
      <dgm:prSet/>
      <dgm:spPr/>
      <dgm:t>
        <a:bodyPr/>
        <a:lstStyle/>
        <a:p>
          <a:endParaRPr lang="en-US"/>
        </a:p>
      </dgm:t>
    </dgm:pt>
    <dgm:pt modelId="{FC15AEEA-B262-8844-B84F-EC3A1C70D7D3}" type="sibTrans" cxnId="{6CE185D8-4918-CC4A-B617-63228BACF457}">
      <dgm:prSet/>
      <dgm:spPr/>
      <dgm:t>
        <a:bodyPr/>
        <a:lstStyle/>
        <a:p>
          <a:endParaRPr lang="en-US"/>
        </a:p>
      </dgm:t>
    </dgm:pt>
    <dgm:pt modelId="{AC68B41D-2C08-604C-8960-09D4AF28F1E9}">
      <dgm:prSet phldrT="[Text]"/>
      <dgm:spPr/>
      <dgm:t>
        <a:bodyPr/>
        <a:lstStyle/>
        <a:p>
          <a:r>
            <a:rPr lang="en-US" dirty="0"/>
            <a:t>Fabric</a:t>
          </a:r>
        </a:p>
      </dgm:t>
    </dgm:pt>
    <dgm:pt modelId="{F78D2F2E-8963-D64B-94D2-395FAE5CB5CE}" type="parTrans" cxnId="{D8B4A5F6-90C8-0144-BE69-5969B326C9BD}">
      <dgm:prSet/>
      <dgm:spPr/>
      <dgm:t>
        <a:bodyPr/>
        <a:lstStyle/>
        <a:p>
          <a:endParaRPr lang="en-US"/>
        </a:p>
      </dgm:t>
    </dgm:pt>
    <dgm:pt modelId="{BC74B73E-7A98-8148-9947-43EF0065D463}" type="sibTrans" cxnId="{D8B4A5F6-90C8-0144-BE69-5969B326C9BD}">
      <dgm:prSet/>
      <dgm:spPr/>
      <dgm:t>
        <a:bodyPr/>
        <a:lstStyle/>
        <a:p>
          <a:endParaRPr lang="en-US"/>
        </a:p>
      </dgm:t>
    </dgm:pt>
    <dgm:pt modelId="{1C6A92EC-FD51-B84E-9F19-64AA4FEE7710}">
      <dgm:prSet phldrT="[Text]"/>
      <dgm:spPr/>
      <dgm:t>
        <a:bodyPr/>
        <a:lstStyle/>
        <a:p>
          <a:r>
            <a:rPr lang="en-US" dirty="0"/>
            <a:t>burn</a:t>
          </a:r>
        </a:p>
      </dgm:t>
    </dgm:pt>
    <dgm:pt modelId="{3DDE3525-8695-AD46-99BD-10736E2503DC}" type="parTrans" cxnId="{FFD01CAD-C713-4E4B-B7E4-ABC854FDD18A}">
      <dgm:prSet/>
      <dgm:spPr/>
      <dgm:t>
        <a:bodyPr/>
        <a:lstStyle/>
        <a:p>
          <a:endParaRPr lang="en-US"/>
        </a:p>
      </dgm:t>
    </dgm:pt>
    <dgm:pt modelId="{43497CE1-8D24-944F-B496-3816932A7E5E}" type="sibTrans" cxnId="{FFD01CAD-C713-4E4B-B7E4-ABC854FDD18A}">
      <dgm:prSet/>
      <dgm:spPr/>
      <dgm:t>
        <a:bodyPr/>
        <a:lstStyle/>
        <a:p>
          <a:endParaRPr lang="en-US"/>
        </a:p>
      </dgm:t>
    </dgm:pt>
    <dgm:pt modelId="{652357D6-FB50-CD4E-A6F2-02E0F933D80A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7A4C7E07-3BEA-3443-97A3-370EF61F7E35}" type="parTrans" cxnId="{0F1913AD-C128-F94A-9413-CD8B78CBD560}">
      <dgm:prSet/>
      <dgm:spPr/>
      <dgm:t>
        <a:bodyPr/>
        <a:lstStyle/>
        <a:p>
          <a:endParaRPr lang="en-US"/>
        </a:p>
      </dgm:t>
    </dgm:pt>
    <dgm:pt modelId="{6A9EC3A8-35E8-AD45-BE3C-81F664661BD2}" type="sibTrans" cxnId="{0F1913AD-C128-F94A-9413-CD8B78CBD560}">
      <dgm:prSet/>
      <dgm:spPr/>
      <dgm:t>
        <a:bodyPr/>
        <a:lstStyle/>
        <a:p>
          <a:endParaRPr lang="en-US"/>
        </a:p>
      </dgm:t>
    </dgm:pt>
    <dgm:pt modelId="{01386A52-66EF-C644-A73C-A6800D74EA3C}">
      <dgm:prSet/>
      <dgm:spPr/>
      <dgm:t>
        <a:bodyPr/>
        <a:lstStyle/>
        <a:p>
          <a:r>
            <a:rPr lang="en-US" dirty="0"/>
            <a:t>Open Zeppelin</a:t>
          </a:r>
        </a:p>
      </dgm:t>
    </dgm:pt>
    <dgm:pt modelId="{275E3A35-BD56-6B46-AA54-D0E740332C52}" type="parTrans" cxnId="{BCBCD444-17D7-7D4A-AF0C-9AFA083E3E57}">
      <dgm:prSet/>
      <dgm:spPr/>
      <dgm:t>
        <a:bodyPr/>
        <a:lstStyle/>
        <a:p>
          <a:endParaRPr lang="en-US"/>
        </a:p>
      </dgm:t>
    </dgm:pt>
    <dgm:pt modelId="{48B40F19-BC6D-914F-AC77-FBF2BF8E8D28}" type="sibTrans" cxnId="{BCBCD444-17D7-7D4A-AF0C-9AFA083E3E57}">
      <dgm:prSet/>
      <dgm:spPr/>
      <dgm:t>
        <a:bodyPr/>
        <a:lstStyle/>
        <a:p>
          <a:endParaRPr lang="en-US"/>
        </a:p>
      </dgm:t>
    </dgm:pt>
    <dgm:pt modelId="{8093D537-9A12-EB48-9FFD-11A7DE0F43BA}">
      <dgm:prSet/>
      <dgm:spPr/>
      <dgm:t>
        <a:bodyPr/>
        <a:lstStyle/>
        <a:p>
          <a:r>
            <a:rPr lang="en-US" dirty="0"/>
            <a:t>Chaincode Source</a:t>
          </a:r>
        </a:p>
      </dgm:t>
    </dgm:pt>
    <dgm:pt modelId="{CED10A41-B62A-3D43-A6C0-87FF1B63E529}" type="parTrans" cxnId="{837B45B2-1D5D-834C-BDCD-214D08E533AA}">
      <dgm:prSet/>
      <dgm:spPr/>
      <dgm:t>
        <a:bodyPr/>
        <a:lstStyle/>
        <a:p>
          <a:endParaRPr lang="en-US"/>
        </a:p>
      </dgm:t>
    </dgm:pt>
    <dgm:pt modelId="{69AB5AC8-35D5-0445-9B81-10B312F7B379}" type="sibTrans" cxnId="{837B45B2-1D5D-834C-BDCD-214D08E533AA}">
      <dgm:prSet/>
      <dgm:spPr/>
      <dgm:t>
        <a:bodyPr/>
        <a:lstStyle/>
        <a:p>
          <a:endParaRPr lang="en-US"/>
        </a:p>
      </dgm:t>
    </dgm:pt>
    <dgm:pt modelId="{9BAA98AF-E536-494C-914E-420F814AEC50}">
      <dgm:prSet/>
      <dgm:spPr/>
      <dgm:t>
        <a:bodyPr/>
        <a:lstStyle/>
        <a:p>
          <a:r>
            <a:rPr lang="en-US" dirty="0"/>
            <a:t>Corda</a:t>
          </a:r>
        </a:p>
      </dgm:t>
    </dgm:pt>
    <dgm:pt modelId="{BC517AA7-A6A8-384C-9DA2-7C36F534ED9B}" type="parTrans" cxnId="{867FB8D9-A270-FD4F-A9F4-9661A1D853D0}">
      <dgm:prSet/>
      <dgm:spPr/>
      <dgm:t>
        <a:bodyPr/>
        <a:lstStyle/>
        <a:p>
          <a:endParaRPr lang="en-US"/>
        </a:p>
      </dgm:t>
    </dgm:pt>
    <dgm:pt modelId="{FC5BAD84-4520-3F4A-965B-9235348D9CB7}" type="sibTrans" cxnId="{867FB8D9-A270-FD4F-A9F4-9661A1D853D0}">
      <dgm:prSet/>
      <dgm:spPr/>
      <dgm:t>
        <a:bodyPr/>
        <a:lstStyle/>
        <a:p>
          <a:endParaRPr lang="en-US"/>
        </a:p>
      </dgm:t>
    </dgm:pt>
    <dgm:pt modelId="{8D284350-E0FF-E84F-A807-60FE6C913C0C}">
      <dgm:prSet/>
      <dgm:spPr/>
      <dgm:t>
        <a:bodyPr/>
        <a:lstStyle/>
        <a:p>
          <a:r>
            <a:rPr lang="en-US" dirty="0"/>
            <a:t>Kotlin Source</a:t>
          </a:r>
        </a:p>
      </dgm:t>
    </dgm:pt>
    <dgm:pt modelId="{363CC9EC-C08E-CE45-91EF-292B9923A64A}" type="parTrans" cxnId="{63A303C7-E58C-864A-B0BE-203B3FD7BE1D}">
      <dgm:prSet/>
      <dgm:spPr/>
      <dgm:t>
        <a:bodyPr/>
        <a:lstStyle/>
        <a:p>
          <a:endParaRPr lang="en-US"/>
        </a:p>
      </dgm:t>
    </dgm:pt>
    <dgm:pt modelId="{AABA775B-0BE1-CA49-92AB-D6F24C833ED1}" type="sibTrans" cxnId="{63A303C7-E58C-864A-B0BE-203B3FD7BE1D}">
      <dgm:prSet/>
      <dgm:spPr/>
      <dgm:t>
        <a:bodyPr/>
        <a:lstStyle/>
        <a:p>
          <a:endParaRPr lang="en-US"/>
        </a:p>
      </dgm:t>
    </dgm:pt>
    <dgm:pt modelId="{1CA407E6-3D44-EC4C-94C8-270DE2103F3B}">
      <dgm:prSet/>
      <dgm:spPr/>
      <dgm:t>
        <a:bodyPr/>
        <a:lstStyle/>
        <a:p>
          <a:r>
            <a:rPr lang="en-US" dirty="0"/>
            <a:t>DAML</a:t>
          </a:r>
        </a:p>
      </dgm:t>
    </dgm:pt>
    <dgm:pt modelId="{851B912B-F972-FC47-AAF1-3A639EF393A0}" type="parTrans" cxnId="{3DCFAD18-F555-F444-9A2C-59F8F55E1D49}">
      <dgm:prSet/>
      <dgm:spPr/>
      <dgm:t>
        <a:bodyPr/>
        <a:lstStyle/>
        <a:p>
          <a:endParaRPr lang="en-US"/>
        </a:p>
      </dgm:t>
    </dgm:pt>
    <dgm:pt modelId="{0E416AD4-6CBC-7C42-AFA1-3806F670FF84}" type="sibTrans" cxnId="{3DCFAD18-F555-F444-9A2C-59F8F55E1D49}">
      <dgm:prSet/>
      <dgm:spPr/>
      <dgm:t>
        <a:bodyPr/>
        <a:lstStyle/>
        <a:p>
          <a:endParaRPr lang="en-US"/>
        </a:p>
      </dgm:t>
    </dgm:pt>
    <dgm:pt modelId="{A25F867C-3EA8-5244-A558-3382718647E9}">
      <dgm:prSet/>
      <dgm:spPr/>
      <dgm:t>
        <a:bodyPr/>
        <a:lstStyle/>
        <a:p>
          <a:r>
            <a:rPr lang="en-US" dirty="0"/>
            <a:t>DAML Source</a:t>
          </a:r>
        </a:p>
      </dgm:t>
    </dgm:pt>
    <dgm:pt modelId="{E8A9FBC1-FD39-BE41-9A9B-B9AFC1A51B47}" type="parTrans" cxnId="{2995D900-022D-E948-8596-79D51A3C7A77}">
      <dgm:prSet/>
      <dgm:spPr/>
      <dgm:t>
        <a:bodyPr/>
        <a:lstStyle/>
        <a:p>
          <a:endParaRPr lang="en-US"/>
        </a:p>
      </dgm:t>
    </dgm:pt>
    <dgm:pt modelId="{41452EAB-2E4E-E446-A44B-A31874718AEC}" type="sibTrans" cxnId="{2995D900-022D-E948-8596-79D51A3C7A77}">
      <dgm:prSet/>
      <dgm:spPr/>
      <dgm:t>
        <a:bodyPr/>
        <a:lstStyle/>
        <a:p>
          <a:endParaRPr lang="en-US"/>
        </a:p>
      </dgm:t>
    </dgm:pt>
    <dgm:pt modelId="{C90C7C40-3633-164D-96D1-AD056756643A}" type="pres">
      <dgm:prSet presAssocID="{D9ABD188-3123-094E-B31B-A31985F73C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4F9167-9FDA-C14B-BAD1-72F37ADE4F14}" type="pres">
      <dgm:prSet presAssocID="{691A5B26-46E8-7E49-9168-2688D26D14AB}" presName="root1" presStyleCnt="0"/>
      <dgm:spPr/>
    </dgm:pt>
    <dgm:pt modelId="{B7637AEA-95D9-1340-9872-B3BC3B74F38F}" type="pres">
      <dgm:prSet presAssocID="{691A5B26-46E8-7E49-9168-2688D26D14AB}" presName="LevelOneTextNode" presStyleLbl="node0" presStyleIdx="0" presStyleCnt="1">
        <dgm:presLayoutVars>
          <dgm:chPref val="3"/>
        </dgm:presLayoutVars>
      </dgm:prSet>
      <dgm:spPr/>
    </dgm:pt>
    <dgm:pt modelId="{56C20A8F-F540-994D-BE20-EB6EA6526757}" type="pres">
      <dgm:prSet presAssocID="{691A5B26-46E8-7E49-9168-2688D26D14AB}" presName="level2hierChild" presStyleCnt="0"/>
      <dgm:spPr/>
    </dgm:pt>
    <dgm:pt modelId="{2516218B-7769-B145-8B60-94B022A96D82}" type="pres">
      <dgm:prSet presAssocID="{7EA223BB-0F8A-6049-AEA7-AFC5B7196254}" presName="conn2-1" presStyleLbl="parChTrans1D2" presStyleIdx="0" presStyleCnt="2"/>
      <dgm:spPr/>
    </dgm:pt>
    <dgm:pt modelId="{97BA4308-065E-C949-8148-6877EA18FF5D}" type="pres">
      <dgm:prSet presAssocID="{7EA223BB-0F8A-6049-AEA7-AFC5B7196254}" presName="connTx" presStyleLbl="parChTrans1D2" presStyleIdx="0" presStyleCnt="2"/>
      <dgm:spPr/>
    </dgm:pt>
    <dgm:pt modelId="{AF1FA936-C348-D944-87E0-7AB3271BECA8}" type="pres">
      <dgm:prSet presAssocID="{B515B003-4EDD-1244-A08B-21346AD3B520}" presName="root2" presStyleCnt="0"/>
      <dgm:spPr/>
    </dgm:pt>
    <dgm:pt modelId="{9FF8C7EB-AF3C-FB4A-A758-AA5E1827FE59}" type="pres">
      <dgm:prSet presAssocID="{B515B003-4EDD-1244-A08B-21346AD3B520}" presName="LevelTwoTextNode" presStyleLbl="node2" presStyleIdx="0" presStyleCnt="2">
        <dgm:presLayoutVars>
          <dgm:chPref val="3"/>
        </dgm:presLayoutVars>
      </dgm:prSet>
      <dgm:spPr/>
    </dgm:pt>
    <dgm:pt modelId="{9C7E015A-CCD3-5443-8EC2-569A2FD2EEA8}" type="pres">
      <dgm:prSet presAssocID="{B515B003-4EDD-1244-A08B-21346AD3B520}" presName="level3hierChild" presStyleCnt="0"/>
      <dgm:spPr/>
    </dgm:pt>
    <dgm:pt modelId="{663A36C6-70BB-7B40-8B9D-1076CC29D3DB}" type="pres">
      <dgm:prSet presAssocID="{011E51B8-C742-DF4C-A8A7-B99B535BCA94}" presName="conn2-1" presStyleLbl="parChTrans1D3" presStyleIdx="0" presStyleCnt="5"/>
      <dgm:spPr/>
    </dgm:pt>
    <dgm:pt modelId="{CCCAB4CF-136D-7E46-8D58-9574D703A6D8}" type="pres">
      <dgm:prSet presAssocID="{011E51B8-C742-DF4C-A8A7-B99B535BCA94}" presName="connTx" presStyleLbl="parChTrans1D3" presStyleIdx="0" presStyleCnt="5"/>
      <dgm:spPr/>
    </dgm:pt>
    <dgm:pt modelId="{8187D87D-431E-EE48-A4D5-A5B437111869}" type="pres">
      <dgm:prSet presAssocID="{9567421A-7447-D345-A912-C49EF837924A}" presName="root2" presStyleCnt="0"/>
      <dgm:spPr/>
    </dgm:pt>
    <dgm:pt modelId="{7E2336FF-6AFB-FA48-A50E-83B1127949D5}" type="pres">
      <dgm:prSet presAssocID="{9567421A-7447-D345-A912-C49EF837924A}" presName="LevelTwoTextNode" presStyleLbl="node3" presStyleIdx="0" presStyleCnt="5">
        <dgm:presLayoutVars>
          <dgm:chPref val="3"/>
        </dgm:presLayoutVars>
      </dgm:prSet>
      <dgm:spPr/>
    </dgm:pt>
    <dgm:pt modelId="{5027FFF4-D911-1B47-AFF2-D08DF5556FDF}" type="pres">
      <dgm:prSet presAssocID="{9567421A-7447-D345-A912-C49EF837924A}" presName="level3hierChild" presStyleCnt="0"/>
      <dgm:spPr/>
    </dgm:pt>
    <dgm:pt modelId="{873CC47A-5ECB-5543-9EBC-C54BBB9946F4}" type="pres">
      <dgm:prSet presAssocID="{275E3A35-BD56-6B46-AA54-D0E740332C52}" presName="conn2-1" presStyleLbl="parChTrans1D4" presStyleIdx="0" presStyleCnt="4"/>
      <dgm:spPr/>
    </dgm:pt>
    <dgm:pt modelId="{57EB036C-1FB7-6549-ADAB-A9F2B3E98609}" type="pres">
      <dgm:prSet presAssocID="{275E3A35-BD56-6B46-AA54-D0E740332C52}" presName="connTx" presStyleLbl="parChTrans1D4" presStyleIdx="0" presStyleCnt="4"/>
      <dgm:spPr/>
    </dgm:pt>
    <dgm:pt modelId="{BBE0F303-A6A2-184A-B2E9-7DA808DF65A6}" type="pres">
      <dgm:prSet presAssocID="{01386A52-66EF-C644-A73C-A6800D74EA3C}" presName="root2" presStyleCnt="0"/>
      <dgm:spPr/>
    </dgm:pt>
    <dgm:pt modelId="{A75FA488-9212-DE4E-BE54-CAE5B587F4A1}" type="pres">
      <dgm:prSet presAssocID="{01386A52-66EF-C644-A73C-A6800D74EA3C}" presName="LevelTwoTextNode" presStyleLbl="node4" presStyleIdx="0" presStyleCnt="4">
        <dgm:presLayoutVars>
          <dgm:chPref val="3"/>
        </dgm:presLayoutVars>
      </dgm:prSet>
      <dgm:spPr/>
    </dgm:pt>
    <dgm:pt modelId="{92D24A97-0CD4-A146-8E34-90A9A656C94B}" type="pres">
      <dgm:prSet presAssocID="{01386A52-66EF-C644-A73C-A6800D74EA3C}" presName="level3hierChild" presStyleCnt="0"/>
      <dgm:spPr/>
    </dgm:pt>
    <dgm:pt modelId="{D2357713-18DA-884B-B644-BCCDA5FAA618}" type="pres">
      <dgm:prSet presAssocID="{F78D2F2E-8963-D64B-94D2-395FAE5CB5CE}" presName="conn2-1" presStyleLbl="parChTrans1D3" presStyleIdx="1" presStyleCnt="5"/>
      <dgm:spPr/>
    </dgm:pt>
    <dgm:pt modelId="{3E823F2F-4D36-1045-AE67-36478398FFCC}" type="pres">
      <dgm:prSet presAssocID="{F78D2F2E-8963-D64B-94D2-395FAE5CB5CE}" presName="connTx" presStyleLbl="parChTrans1D3" presStyleIdx="1" presStyleCnt="5"/>
      <dgm:spPr/>
    </dgm:pt>
    <dgm:pt modelId="{A9290B45-E562-254E-9318-1AAC2BFE2A34}" type="pres">
      <dgm:prSet presAssocID="{AC68B41D-2C08-604C-8960-09D4AF28F1E9}" presName="root2" presStyleCnt="0"/>
      <dgm:spPr/>
    </dgm:pt>
    <dgm:pt modelId="{75BA03FB-703A-CA47-A15B-3DCA3760B1DE}" type="pres">
      <dgm:prSet presAssocID="{AC68B41D-2C08-604C-8960-09D4AF28F1E9}" presName="LevelTwoTextNode" presStyleLbl="node3" presStyleIdx="1" presStyleCnt="5">
        <dgm:presLayoutVars>
          <dgm:chPref val="3"/>
        </dgm:presLayoutVars>
      </dgm:prSet>
      <dgm:spPr/>
    </dgm:pt>
    <dgm:pt modelId="{051F04C3-00A4-8543-80BA-3E51432198D7}" type="pres">
      <dgm:prSet presAssocID="{AC68B41D-2C08-604C-8960-09D4AF28F1E9}" presName="level3hierChild" presStyleCnt="0"/>
      <dgm:spPr/>
    </dgm:pt>
    <dgm:pt modelId="{B7DC6195-385E-2949-809B-BAD59C65AB2E}" type="pres">
      <dgm:prSet presAssocID="{CED10A41-B62A-3D43-A6C0-87FF1B63E529}" presName="conn2-1" presStyleLbl="parChTrans1D4" presStyleIdx="1" presStyleCnt="4"/>
      <dgm:spPr/>
    </dgm:pt>
    <dgm:pt modelId="{40AC13F4-2CEF-A446-AF2E-450D12371176}" type="pres">
      <dgm:prSet presAssocID="{CED10A41-B62A-3D43-A6C0-87FF1B63E529}" presName="connTx" presStyleLbl="parChTrans1D4" presStyleIdx="1" presStyleCnt="4"/>
      <dgm:spPr/>
    </dgm:pt>
    <dgm:pt modelId="{3661C252-A694-F541-8976-3C884917FFB7}" type="pres">
      <dgm:prSet presAssocID="{8093D537-9A12-EB48-9FFD-11A7DE0F43BA}" presName="root2" presStyleCnt="0"/>
      <dgm:spPr/>
    </dgm:pt>
    <dgm:pt modelId="{A1BF66D6-CE99-E04B-843D-90A2BE62618C}" type="pres">
      <dgm:prSet presAssocID="{8093D537-9A12-EB48-9FFD-11A7DE0F43BA}" presName="LevelTwoTextNode" presStyleLbl="node4" presStyleIdx="1" presStyleCnt="4">
        <dgm:presLayoutVars>
          <dgm:chPref val="3"/>
        </dgm:presLayoutVars>
      </dgm:prSet>
      <dgm:spPr/>
    </dgm:pt>
    <dgm:pt modelId="{A8920DE1-E2A0-C640-BADB-74763FB84A6B}" type="pres">
      <dgm:prSet presAssocID="{8093D537-9A12-EB48-9FFD-11A7DE0F43BA}" presName="level3hierChild" presStyleCnt="0"/>
      <dgm:spPr/>
    </dgm:pt>
    <dgm:pt modelId="{54CC033E-03F0-E647-9895-0D8A02067F05}" type="pres">
      <dgm:prSet presAssocID="{BC517AA7-A6A8-384C-9DA2-7C36F534ED9B}" presName="conn2-1" presStyleLbl="parChTrans1D3" presStyleIdx="2" presStyleCnt="5"/>
      <dgm:spPr/>
    </dgm:pt>
    <dgm:pt modelId="{5BE299E3-E83A-EC46-B3D4-98439A9601F5}" type="pres">
      <dgm:prSet presAssocID="{BC517AA7-A6A8-384C-9DA2-7C36F534ED9B}" presName="connTx" presStyleLbl="parChTrans1D3" presStyleIdx="2" presStyleCnt="5"/>
      <dgm:spPr/>
    </dgm:pt>
    <dgm:pt modelId="{70DAEAA8-18BB-F04A-A225-AEB42081D4B2}" type="pres">
      <dgm:prSet presAssocID="{9BAA98AF-E536-494C-914E-420F814AEC50}" presName="root2" presStyleCnt="0"/>
      <dgm:spPr/>
    </dgm:pt>
    <dgm:pt modelId="{643BBAA8-1E60-FB48-B094-7C1727D18ED1}" type="pres">
      <dgm:prSet presAssocID="{9BAA98AF-E536-494C-914E-420F814AEC50}" presName="LevelTwoTextNode" presStyleLbl="node3" presStyleIdx="2" presStyleCnt="5">
        <dgm:presLayoutVars>
          <dgm:chPref val="3"/>
        </dgm:presLayoutVars>
      </dgm:prSet>
      <dgm:spPr/>
    </dgm:pt>
    <dgm:pt modelId="{257F15EB-8326-C94D-BBC7-3EF2428C2FB8}" type="pres">
      <dgm:prSet presAssocID="{9BAA98AF-E536-494C-914E-420F814AEC50}" presName="level3hierChild" presStyleCnt="0"/>
      <dgm:spPr/>
    </dgm:pt>
    <dgm:pt modelId="{7A365A98-8FD0-8A4D-8D79-D2516375E225}" type="pres">
      <dgm:prSet presAssocID="{363CC9EC-C08E-CE45-91EF-292B9923A64A}" presName="conn2-1" presStyleLbl="parChTrans1D4" presStyleIdx="2" presStyleCnt="4"/>
      <dgm:spPr/>
    </dgm:pt>
    <dgm:pt modelId="{EC0B4D09-6DD2-414B-9282-4CF439319E25}" type="pres">
      <dgm:prSet presAssocID="{363CC9EC-C08E-CE45-91EF-292B9923A64A}" presName="connTx" presStyleLbl="parChTrans1D4" presStyleIdx="2" presStyleCnt="4"/>
      <dgm:spPr/>
    </dgm:pt>
    <dgm:pt modelId="{78F4894F-26EB-3048-896F-1494EFEFE13E}" type="pres">
      <dgm:prSet presAssocID="{8D284350-E0FF-E84F-A807-60FE6C913C0C}" presName="root2" presStyleCnt="0"/>
      <dgm:spPr/>
    </dgm:pt>
    <dgm:pt modelId="{5CED553E-9F4F-3F45-A0A4-34916CF03C67}" type="pres">
      <dgm:prSet presAssocID="{8D284350-E0FF-E84F-A807-60FE6C913C0C}" presName="LevelTwoTextNode" presStyleLbl="node4" presStyleIdx="2" presStyleCnt="4">
        <dgm:presLayoutVars>
          <dgm:chPref val="3"/>
        </dgm:presLayoutVars>
      </dgm:prSet>
      <dgm:spPr/>
    </dgm:pt>
    <dgm:pt modelId="{B6CF07B6-2BF5-3747-8E3E-992C3867C49B}" type="pres">
      <dgm:prSet presAssocID="{8D284350-E0FF-E84F-A807-60FE6C913C0C}" presName="level3hierChild" presStyleCnt="0"/>
      <dgm:spPr/>
    </dgm:pt>
    <dgm:pt modelId="{FDF0F3EB-67A4-6B4F-94A9-CDCF2425D41B}" type="pres">
      <dgm:prSet presAssocID="{851B912B-F972-FC47-AAF1-3A639EF393A0}" presName="conn2-1" presStyleLbl="parChTrans1D3" presStyleIdx="3" presStyleCnt="5"/>
      <dgm:spPr/>
    </dgm:pt>
    <dgm:pt modelId="{1EF59D41-F2D6-B544-AADC-8F9DDDE4394C}" type="pres">
      <dgm:prSet presAssocID="{851B912B-F972-FC47-AAF1-3A639EF393A0}" presName="connTx" presStyleLbl="parChTrans1D3" presStyleIdx="3" presStyleCnt="5"/>
      <dgm:spPr/>
    </dgm:pt>
    <dgm:pt modelId="{AA688C9D-AB6A-B64F-BEA6-7122C347135B}" type="pres">
      <dgm:prSet presAssocID="{1CA407E6-3D44-EC4C-94C8-270DE2103F3B}" presName="root2" presStyleCnt="0"/>
      <dgm:spPr/>
    </dgm:pt>
    <dgm:pt modelId="{30170449-3099-C646-AC5C-A9B453BDBC77}" type="pres">
      <dgm:prSet presAssocID="{1CA407E6-3D44-EC4C-94C8-270DE2103F3B}" presName="LevelTwoTextNode" presStyleLbl="node3" presStyleIdx="3" presStyleCnt="5">
        <dgm:presLayoutVars>
          <dgm:chPref val="3"/>
        </dgm:presLayoutVars>
      </dgm:prSet>
      <dgm:spPr/>
    </dgm:pt>
    <dgm:pt modelId="{596EF09B-8A17-0F4F-9ECD-8A02034A6072}" type="pres">
      <dgm:prSet presAssocID="{1CA407E6-3D44-EC4C-94C8-270DE2103F3B}" presName="level3hierChild" presStyleCnt="0"/>
      <dgm:spPr/>
    </dgm:pt>
    <dgm:pt modelId="{134521BF-3B27-7245-AD6A-90D1FCC7B249}" type="pres">
      <dgm:prSet presAssocID="{E8A9FBC1-FD39-BE41-9A9B-B9AFC1A51B47}" presName="conn2-1" presStyleLbl="parChTrans1D4" presStyleIdx="3" presStyleCnt="4"/>
      <dgm:spPr/>
    </dgm:pt>
    <dgm:pt modelId="{7357ACDA-6270-5248-B00F-AC23842AE759}" type="pres">
      <dgm:prSet presAssocID="{E8A9FBC1-FD39-BE41-9A9B-B9AFC1A51B47}" presName="connTx" presStyleLbl="parChTrans1D4" presStyleIdx="3" presStyleCnt="4"/>
      <dgm:spPr/>
    </dgm:pt>
    <dgm:pt modelId="{0E6866B2-8A42-9845-B870-94F871068740}" type="pres">
      <dgm:prSet presAssocID="{A25F867C-3EA8-5244-A558-3382718647E9}" presName="root2" presStyleCnt="0"/>
      <dgm:spPr/>
    </dgm:pt>
    <dgm:pt modelId="{E41FDAD1-9B44-7247-8A98-B0128B6368FE}" type="pres">
      <dgm:prSet presAssocID="{A25F867C-3EA8-5244-A558-3382718647E9}" presName="LevelTwoTextNode" presStyleLbl="node4" presStyleIdx="3" presStyleCnt="4">
        <dgm:presLayoutVars>
          <dgm:chPref val="3"/>
        </dgm:presLayoutVars>
      </dgm:prSet>
      <dgm:spPr/>
    </dgm:pt>
    <dgm:pt modelId="{705184C2-1EAA-7243-88D4-06051CB14DDF}" type="pres">
      <dgm:prSet presAssocID="{A25F867C-3EA8-5244-A558-3382718647E9}" presName="level3hierChild" presStyleCnt="0"/>
      <dgm:spPr/>
    </dgm:pt>
    <dgm:pt modelId="{49225FFD-92E3-2142-81F2-B75BABA8198E}" type="pres">
      <dgm:prSet presAssocID="{3DDE3525-8695-AD46-99BD-10736E2503DC}" presName="conn2-1" presStyleLbl="parChTrans1D2" presStyleIdx="1" presStyleCnt="2"/>
      <dgm:spPr/>
    </dgm:pt>
    <dgm:pt modelId="{E45969A8-BE62-D14C-B4D9-A0E0FA9ECD66}" type="pres">
      <dgm:prSet presAssocID="{3DDE3525-8695-AD46-99BD-10736E2503DC}" presName="connTx" presStyleLbl="parChTrans1D2" presStyleIdx="1" presStyleCnt="2"/>
      <dgm:spPr/>
    </dgm:pt>
    <dgm:pt modelId="{5FB8240E-248C-5240-AB97-7FDD83B22319}" type="pres">
      <dgm:prSet presAssocID="{1C6A92EC-FD51-B84E-9F19-64AA4FEE7710}" presName="root2" presStyleCnt="0"/>
      <dgm:spPr/>
    </dgm:pt>
    <dgm:pt modelId="{FA75FFCC-4186-CF47-B745-A70119E3B51C}" type="pres">
      <dgm:prSet presAssocID="{1C6A92EC-FD51-B84E-9F19-64AA4FEE7710}" presName="LevelTwoTextNode" presStyleLbl="node2" presStyleIdx="1" presStyleCnt="2">
        <dgm:presLayoutVars>
          <dgm:chPref val="3"/>
        </dgm:presLayoutVars>
      </dgm:prSet>
      <dgm:spPr/>
    </dgm:pt>
    <dgm:pt modelId="{7183C65A-8133-364E-BB0D-366568F0C0A1}" type="pres">
      <dgm:prSet presAssocID="{1C6A92EC-FD51-B84E-9F19-64AA4FEE7710}" presName="level3hierChild" presStyleCnt="0"/>
      <dgm:spPr/>
    </dgm:pt>
    <dgm:pt modelId="{6B0C4C60-7454-9F44-9D28-A02293FA3287}" type="pres">
      <dgm:prSet presAssocID="{7A4C7E07-3BEA-3443-97A3-370EF61F7E35}" presName="conn2-1" presStyleLbl="parChTrans1D3" presStyleIdx="4" presStyleCnt="5"/>
      <dgm:spPr/>
    </dgm:pt>
    <dgm:pt modelId="{9FE5FDB6-329A-3D47-BB13-D9E80064475A}" type="pres">
      <dgm:prSet presAssocID="{7A4C7E07-3BEA-3443-97A3-370EF61F7E35}" presName="connTx" presStyleLbl="parChTrans1D3" presStyleIdx="4" presStyleCnt="5"/>
      <dgm:spPr/>
    </dgm:pt>
    <dgm:pt modelId="{1715EC23-7F96-E84F-9D22-7A250B420F58}" type="pres">
      <dgm:prSet presAssocID="{652357D6-FB50-CD4E-A6F2-02E0F933D80A}" presName="root2" presStyleCnt="0"/>
      <dgm:spPr/>
    </dgm:pt>
    <dgm:pt modelId="{50ADC08C-D82B-634E-945E-B5187B9CFBCB}" type="pres">
      <dgm:prSet presAssocID="{652357D6-FB50-CD4E-A6F2-02E0F933D80A}" presName="LevelTwoTextNode" presStyleLbl="node3" presStyleIdx="4" presStyleCnt="5">
        <dgm:presLayoutVars>
          <dgm:chPref val="3"/>
        </dgm:presLayoutVars>
      </dgm:prSet>
      <dgm:spPr/>
    </dgm:pt>
    <dgm:pt modelId="{9BF06181-B498-5340-BB55-1B53AFD04FC9}" type="pres">
      <dgm:prSet presAssocID="{652357D6-FB50-CD4E-A6F2-02E0F933D80A}" presName="level3hierChild" presStyleCnt="0"/>
      <dgm:spPr/>
    </dgm:pt>
  </dgm:ptLst>
  <dgm:cxnLst>
    <dgm:cxn modelId="{2995D900-022D-E948-8596-79D51A3C7A77}" srcId="{1CA407E6-3D44-EC4C-94C8-270DE2103F3B}" destId="{A25F867C-3EA8-5244-A558-3382718647E9}" srcOrd="0" destOrd="0" parTransId="{E8A9FBC1-FD39-BE41-9A9B-B9AFC1A51B47}" sibTransId="{41452EAB-2E4E-E446-A44B-A31874718AEC}"/>
    <dgm:cxn modelId="{CE032403-7B63-B542-B4F6-88BFD80C028F}" type="presOf" srcId="{691A5B26-46E8-7E49-9168-2688D26D14AB}" destId="{B7637AEA-95D9-1340-9872-B3BC3B74F38F}" srcOrd="0" destOrd="0" presId="urn:microsoft.com/office/officeart/2005/8/layout/hierarchy2"/>
    <dgm:cxn modelId="{B502C508-0A8F-6F4C-B2DC-E1E0D4BDDF62}" type="presOf" srcId="{7EA223BB-0F8A-6049-AEA7-AFC5B7196254}" destId="{2516218B-7769-B145-8B60-94B022A96D82}" srcOrd="0" destOrd="0" presId="urn:microsoft.com/office/officeart/2005/8/layout/hierarchy2"/>
    <dgm:cxn modelId="{BAB46B10-F56B-304F-B280-48E3A33A1162}" srcId="{691A5B26-46E8-7E49-9168-2688D26D14AB}" destId="{B515B003-4EDD-1244-A08B-21346AD3B520}" srcOrd="0" destOrd="0" parTransId="{7EA223BB-0F8A-6049-AEA7-AFC5B7196254}" sibTransId="{3C53A26F-A9B6-994F-B85C-6DB2891E8C49}"/>
    <dgm:cxn modelId="{EA3A5913-53F2-0E4F-B079-76239FDC3629}" type="presOf" srcId="{7A4C7E07-3BEA-3443-97A3-370EF61F7E35}" destId="{9FE5FDB6-329A-3D47-BB13-D9E80064475A}" srcOrd="1" destOrd="0" presId="urn:microsoft.com/office/officeart/2005/8/layout/hierarchy2"/>
    <dgm:cxn modelId="{3DCFAD18-F555-F444-9A2C-59F8F55E1D49}" srcId="{B515B003-4EDD-1244-A08B-21346AD3B520}" destId="{1CA407E6-3D44-EC4C-94C8-270DE2103F3B}" srcOrd="3" destOrd="0" parTransId="{851B912B-F972-FC47-AAF1-3A639EF393A0}" sibTransId="{0E416AD4-6CBC-7C42-AFA1-3806F670FF84}"/>
    <dgm:cxn modelId="{2FEE6321-BF5F-294E-B40E-6FC1A8630F30}" srcId="{D9ABD188-3123-094E-B31B-A31985F73CA6}" destId="{691A5B26-46E8-7E49-9168-2688D26D14AB}" srcOrd="0" destOrd="0" parTransId="{137B1108-1F04-3F45-BDE2-667394F3D67C}" sibTransId="{3B6B0B90-1A7F-3548-BFB9-251BD87F9107}"/>
    <dgm:cxn modelId="{5BB3082E-DE91-0741-A783-46495C4F3D26}" type="presOf" srcId="{B515B003-4EDD-1244-A08B-21346AD3B520}" destId="{9FF8C7EB-AF3C-FB4A-A758-AA5E1827FE59}" srcOrd="0" destOrd="0" presId="urn:microsoft.com/office/officeart/2005/8/layout/hierarchy2"/>
    <dgm:cxn modelId="{00A75932-3D8E-5949-B0F9-2951B409DB90}" type="presOf" srcId="{363CC9EC-C08E-CE45-91EF-292B9923A64A}" destId="{EC0B4D09-6DD2-414B-9282-4CF439319E25}" srcOrd="1" destOrd="0" presId="urn:microsoft.com/office/officeart/2005/8/layout/hierarchy2"/>
    <dgm:cxn modelId="{20588634-5A88-A949-9962-504D774939C1}" type="presOf" srcId="{1C6A92EC-FD51-B84E-9F19-64AA4FEE7710}" destId="{FA75FFCC-4186-CF47-B745-A70119E3B51C}" srcOrd="0" destOrd="0" presId="urn:microsoft.com/office/officeart/2005/8/layout/hierarchy2"/>
    <dgm:cxn modelId="{9F770A37-D4DB-354D-A13F-29C2F2EC77B8}" type="presOf" srcId="{7A4C7E07-3BEA-3443-97A3-370EF61F7E35}" destId="{6B0C4C60-7454-9F44-9D28-A02293FA3287}" srcOrd="0" destOrd="0" presId="urn:microsoft.com/office/officeart/2005/8/layout/hierarchy2"/>
    <dgm:cxn modelId="{DEEBC939-2004-E343-A3DF-8C25C3D173E1}" type="presOf" srcId="{8093D537-9A12-EB48-9FFD-11A7DE0F43BA}" destId="{A1BF66D6-CE99-E04B-843D-90A2BE62618C}" srcOrd="0" destOrd="0" presId="urn:microsoft.com/office/officeart/2005/8/layout/hierarchy2"/>
    <dgm:cxn modelId="{F9421F3E-6C35-1A45-8873-000755378D08}" type="presOf" srcId="{275E3A35-BD56-6B46-AA54-D0E740332C52}" destId="{57EB036C-1FB7-6549-ADAB-A9F2B3E98609}" srcOrd="1" destOrd="0" presId="urn:microsoft.com/office/officeart/2005/8/layout/hierarchy2"/>
    <dgm:cxn modelId="{AB21383E-5524-8A4F-8580-B5C018B6C333}" type="presOf" srcId="{652357D6-FB50-CD4E-A6F2-02E0F933D80A}" destId="{50ADC08C-D82B-634E-945E-B5187B9CFBCB}" srcOrd="0" destOrd="0" presId="urn:microsoft.com/office/officeart/2005/8/layout/hierarchy2"/>
    <dgm:cxn modelId="{BCBCD444-17D7-7D4A-AF0C-9AFA083E3E57}" srcId="{9567421A-7447-D345-A912-C49EF837924A}" destId="{01386A52-66EF-C644-A73C-A6800D74EA3C}" srcOrd="0" destOrd="0" parTransId="{275E3A35-BD56-6B46-AA54-D0E740332C52}" sibTransId="{48B40F19-BC6D-914F-AC77-FBF2BF8E8D28}"/>
    <dgm:cxn modelId="{63D7D153-7CB0-6346-AB2B-8B52CE3D442E}" type="presOf" srcId="{851B912B-F972-FC47-AAF1-3A639EF393A0}" destId="{FDF0F3EB-67A4-6B4F-94A9-CDCF2425D41B}" srcOrd="0" destOrd="0" presId="urn:microsoft.com/office/officeart/2005/8/layout/hierarchy2"/>
    <dgm:cxn modelId="{A55F9854-2049-9D45-868F-7D7EDA9B2D5A}" type="presOf" srcId="{363CC9EC-C08E-CE45-91EF-292B9923A64A}" destId="{7A365A98-8FD0-8A4D-8D79-D2516375E225}" srcOrd="0" destOrd="0" presId="urn:microsoft.com/office/officeart/2005/8/layout/hierarchy2"/>
    <dgm:cxn modelId="{BA07365E-0CFB-5741-BC96-28BE3AAFB095}" type="presOf" srcId="{3DDE3525-8695-AD46-99BD-10736E2503DC}" destId="{49225FFD-92E3-2142-81F2-B75BABA8198E}" srcOrd="0" destOrd="0" presId="urn:microsoft.com/office/officeart/2005/8/layout/hierarchy2"/>
    <dgm:cxn modelId="{60BB775E-2084-B04B-B779-251DF5203098}" type="presOf" srcId="{CED10A41-B62A-3D43-A6C0-87FF1B63E529}" destId="{40AC13F4-2CEF-A446-AF2E-450D12371176}" srcOrd="1" destOrd="0" presId="urn:microsoft.com/office/officeart/2005/8/layout/hierarchy2"/>
    <dgm:cxn modelId="{42B8026F-504F-3B4B-9F0B-09E670500C75}" type="presOf" srcId="{AC68B41D-2C08-604C-8960-09D4AF28F1E9}" destId="{75BA03FB-703A-CA47-A15B-3DCA3760B1DE}" srcOrd="0" destOrd="0" presId="urn:microsoft.com/office/officeart/2005/8/layout/hierarchy2"/>
    <dgm:cxn modelId="{D2094D6F-D079-AB4D-A268-6B42D6FAF643}" type="presOf" srcId="{01386A52-66EF-C644-A73C-A6800D74EA3C}" destId="{A75FA488-9212-DE4E-BE54-CAE5B587F4A1}" srcOrd="0" destOrd="0" presId="urn:microsoft.com/office/officeart/2005/8/layout/hierarchy2"/>
    <dgm:cxn modelId="{61FD4473-CEF3-C64B-8D15-03379F55C1BA}" type="presOf" srcId="{9567421A-7447-D345-A912-C49EF837924A}" destId="{7E2336FF-6AFB-FA48-A50E-83B1127949D5}" srcOrd="0" destOrd="0" presId="urn:microsoft.com/office/officeart/2005/8/layout/hierarchy2"/>
    <dgm:cxn modelId="{FD74D674-EB13-E943-9033-F4F6230CF24F}" type="presOf" srcId="{3DDE3525-8695-AD46-99BD-10736E2503DC}" destId="{E45969A8-BE62-D14C-B4D9-A0E0FA9ECD66}" srcOrd="1" destOrd="0" presId="urn:microsoft.com/office/officeart/2005/8/layout/hierarchy2"/>
    <dgm:cxn modelId="{B9033275-F868-4245-8125-C1DD5E7C3D1E}" type="presOf" srcId="{BC517AA7-A6A8-384C-9DA2-7C36F534ED9B}" destId="{54CC033E-03F0-E647-9895-0D8A02067F05}" srcOrd="0" destOrd="0" presId="urn:microsoft.com/office/officeart/2005/8/layout/hierarchy2"/>
    <dgm:cxn modelId="{70E29C78-CCA2-B94A-8950-ED4922E2416F}" type="presOf" srcId="{F78D2F2E-8963-D64B-94D2-395FAE5CB5CE}" destId="{3E823F2F-4D36-1045-AE67-36478398FFCC}" srcOrd="1" destOrd="0" presId="urn:microsoft.com/office/officeart/2005/8/layout/hierarchy2"/>
    <dgm:cxn modelId="{2E88E37C-A14C-D341-8333-CD793C821190}" type="presOf" srcId="{011E51B8-C742-DF4C-A8A7-B99B535BCA94}" destId="{663A36C6-70BB-7B40-8B9D-1076CC29D3DB}" srcOrd="0" destOrd="0" presId="urn:microsoft.com/office/officeart/2005/8/layout/hierarchy2"/>
    <dgm:cxn modelId="{5D405380-DED2-C546-A917-88D7ECE6CBF7}" type="presOf" srcId="{7EA223BB-0F8A-6049-AEA7-AFC5B7196254}" destId="{97BA4308-065E-C949-8148-6877EA18FF5D}" srcOrd="1" destOrd="0" presId="urn:microsoft.com/office/officeart/2005/8/layout/hierarchy2"/>
    <dgm:cxn modelId="{23FAA394-E5A4-514D-9DFD-1A438E8740A7}" type="presOf" srcId="{8D284350-E0FF-E84F-A807-60FE6C913C0C}" destId="{5CED553E-9F4F-3F45-A0A4-34916CF03C67}" srcOrd="0" destOrd="0" presId="urn:microsoft.com/office/officeart/2005/8/layout/hierarchy2"/>
    <dgm:cxn modelId="{92586D9B-3EE0-1F42-9C5C-87FB576EB1BE}" type="presOf" srcId="{F78D2F2E-8963-D64B-94D2-395FAE5CB5CE}" destId="{D2357713-18DA-884B-B644-BCCDA5FAA618}" srcOrd="0" destOrd="0" presId="urn:microsoft.com/office/officeart/2005/8/layout/hierarchy2"/>
    <dgm:cxn modelId="{24BE61AB-BFC9-DD48-BAFA-79C45AC404C6}" type="presOf" srcId="{275E3A35-BD56-6B46-AA54-D0E740332C52}" destId="{873CC47A-5ECB-5543-9EBC-C54BBB9946F4}" srcOrd="0" destOrd="0" presId="urn:microsoft.com/office/officeart/2005/8/layout/hierarchy2"/>
    <dgm:cxn modelId="{0F1913AD-C128-F94A-9413-CD8B78CBD560}" srcId="{1C6A92EC-FD51-B84E-9F19-64AA4FEE7710}" destId="{652357D6-FB50-CD4E-A6F2-02E0F933D80A}" srcOrd="0" destOrd="0" parTransId="{7A4C7E07-3BEA-3443-97A3-370EF61F7E35}" sibTransId="{6A9EC3A8-35E8-AD45-BE3C-81F664661BD2}"/>
    <dgm:cxn modelId="{FFD01CAD-C713-4E4B-B7E4-ABC854FDD18A}" srcId="{691A5B26-46E8-7E49-9168-2688D26D14AB}" destId="{1C6A92EC-FD51-B84E-9F19-64AA4FEE7710}" srcOrd="1" destOrd="0" parTransId="{3DDE3525-8695-AD46-99BD-10736E2503DC}" sibTransId="{43497CE1-8D24-944F-B496-3816932A7E5E}"/>
    <dgm:cxn modelId="{837B45B2-1D5D-834C-BDCD-214D08E533AA}" srcId="{AC68B41D-2C08-604C-8960-09D4AF28F1E9}" destId="{8093D537-9A12-EB48-9FFD-11A7DE0F43BA}" srcOrd="0" destOrd="0" parTransId="{CED10A41-B62A-3D43-A6C0-87FF1B63E529}" sibTransId="{69AB5AC8-35D5-0445-9B81-10B312F7B379}"/>
    <dgm:cxn modelId="{C53CCEB8-1726-9B49-AB04-BAD5DB9519E5}" type="presOf" srcId="{BC517AA7-A6A8-384C-9DA2-7C36F534ED9B}" destId="{5BE299E3-E83A-EC46-B3D4-98439A9601F5}" srcOrd="1" destOrd="0" presId="urn:microsoft.com/office/officeart/2005/8/layout/hierarchy2"/>
    <dgm:cxn modelId="{63A303C7-E58C-864A-B0BE-203B3FD7BE1D}" srcId="{9BAA98AF-E536-494C-914E-420F814AEC50}" destId="{8D284350-E0FF-E84F-A807-60FE6C913C0C}" srcOrd="0" destOrd="0" parTransId="{363CC9EC-C08E-CE45-91EF-292B9923A64A}" sibTransId="{AABA775B-0BE1-CA49-92AB-D6F24C833ED1}"/>
    <dgm:cxn modelId="{7F450FC7-FAAB-2043-9B7C-53ACBB0371B7}" type="presOf" srcId="{A25F867C-3EA8-5244-A558-3382718647E9}" destId="{E41FDAD1-9B44-7247-8A98-B0128B6368FE}" srcOrd="0" destOrd="0" presId="urn:microsoft.com/office/officeart/2005/8/layout/hierarchy2"/>
    <dgm:cxn modelId="{E71DACC9-5944-F247-9834-F219C957124D}" type="presOf" srcId="{D9ABD188-3123-094E-B31B-A31985F73CA6}" destId="{C90C7C40-3633-164D-96D1-AD056756643A}" srcOrd="0" destOrd="0" presId="urn:microsoft.com/office/officeart/2005/8/layout/hierarchy2"/>
    <dgm:cxn modelId="{6CE185D8-4918-CC4A-B617-63228BACF457}" srcId="{B515B003-4EDD-1244-A08B-21346AD3B520}" destId="{9567421A-7447-D345-A912-C49EF837924A}" srcOrd="0" destOrd="0" parTransId="{011E51B8-C742-DF4C-A8A7-B99B535BCA94}" sibTransId="{FC15AEEA-B262-8844-B84F-EC3A1C70D7D3}"/>
    <dgm:cxn modelId="{867FB8D9-A270-FD4F-A9F4-9661A1D853D0}" srcId="{B515B003-4EDD-1244-A08B-21346AD3B520}" destId="{9BAA98AF-E536-494C-914E-420F814AEC50}" srcOrd="2" destOrd="0" parTransId="{BC517AA7-A6A8-384C-9DA2-7C36F534ED9B}" sibTransId="{FC5BAD84-4520-3F4A-965B-9235348D9CB7}"/>
    <dgm:cxn modelId="{CF5601DB-A967-5B4B-9C97-3259E0C54A17}" type="presOf" srcId="{9BAA98AF-E536-494C-914E-420F814AEC50}" destId="{643BBAA8-1E60-FB48-B094-7C1727D18ED1}" srcOrd="0" destOrd="0" presId="urn:microsoft.com/office/officeart/2005/8/layout/hierarchy2"/>
    <dgm:cxn modelId="{250A62E1-EAD9-424A-AFA4-59EEA1E28C59}" type="presOf" srcId="{E8A9FBC1-FD39-BE41-9A9B-B9AFC1A51B47}" destId="{7357ACDA-6270-5248-B00F-AC23842AE759}" srcOrd="1" destOrd="0" presId="urn:microsoft.com/office/officeart/2005/8/layout/hierarchy2"/>
    <dgm:cxn modelId="{58B227EC-5BEA-C149-8F14-06AB23AAA83F}" type="presOf" srcId="{E8A9FBC1-FD39-BE41-9A9B-B9AFC1A51B47}" destId="{134521BF-3B27-7245-AD6A-90D1FCC7B249}" srcOrd="0" destOrd="0" presId="urn:microsoft.com/office/officeart/2005/8/layout/hierarchy2"/>
    <dgm:cxn modelId="{281AB6F0-9B2D-EA4C-818D-71098C107C0D}" type="presOf" srcId="{851B912B-F972-FC47-AAF1-3A639EF393A0}" destId="{1EF59D41-F2D6-B544-AADC-8F9DDDE4394C}" srcOrd="1" destOrd="0" presId="urn:microsoft.com/office/officeart/2005/8/layout/hierarchy2"/>
    <dgm:cxn modelId="{9C4DC5F1-030A-B844-9458-8B730592F3B8}" type="presOf" srcId="{011E51B8-C742-DF4C-A8A7-B99B535BCA94}" destId="{CCCAB4CF-136D-7E46-8D58-9574D703A6D8}" srcOrd="1" destOrd="0" presId="urn:microsoft.com/office/officeart/2005/8/layout/hierarchy2"/>
    <dgm:cxn modelId="{87D55AF3-83DD-604F-87CD-155057E48248}" type="presOf" srcId="{1CA407E6-3D44-EC4C-94C8-270DE2103F3B}" destId="{30170449-3099-C646-AC5C-A9B453BDBC77}" srcOrd="0" destOrd="0" presId="urn:microsoft.com/office/officeart/2005/8/layout/hierarchy2"/>
    <dgm:cxn modelId="{69F6FEF5-A60E-044F-85A9-4FF6E4751771}" type="presOf" srcId="{CED10A41-B62A-3D43-A6C0-87FF1B63E529}" destId="{B7DC6195-385E-2949-809B-BAD59C65AB2E}" srcOrd="0" destOrd="0" presId="urn:microsoft.com/office/officeart/2005/8/layout/hierarchy2"/>
    <dgm:cxn modelId="{D8B4A5F6-90C8-0144-BE69-5969B326C9BD}" srcId="{B515B003-4EDD-1244-A08B-21346AD3B520}" destId="{AC68B41D-2C08-604C-8960-09D4AF28F1E9}" srcOrd="1" destOrd="0" parTransId="{F78D2F2E-8963-D64B-94D2-395FAE5CB5CE}" sibTransId="{BC74B73E-7A98-8148-9947-43EF0065D463}"/>
    <dgm:cxn modelId="{7DCB13CF-22C0-6A4F-9ECA-034D9779F43D}" type="presParOf" srcId="{C90C7C40-3633-164D-96D1-AD056756643A}" destId="{C34F9167-9FDA-C14B-BAD1-72F37ADE4F14}" srcOrd="0" destOrd="0" presId="urn:microsoft.com/office/officeart/2005/8/layout/hierarchy2"/>
    <dgm:cxn modelId="{34B63634-2D1D-B545-8EF9-9AABA6856835}" type="presParOf" srcId="{C34F9167-9FDA-C14B-BAD1-72F37ADE4F14}" destId="{B7637AEA-95D9-1340-9872-B3BC3B74F38F}" srcOrd="0" destOrd="0" presId="urn:microsoft.com/office/officeart/2005/8/layout/hierarchy2"/>
    <dgm:cxn modelId="{7877E8B0-7D3F-9648-85F5-112461E507F1}" type="presParOf" srcId="{C34F9167-9FDA-C14B-BAD1-72F37ADE4F14}" destId="{56C20A8F-F540-994D-BE20-EB6EA6526757}" srcOrd="1" destOrd="0" presId="urn:microsoft.com/office/officeart/2005/8/layout/hierarchy2"/>
    <dgm:cxn modelId="{342D85A9-4B60-E842-B259-9D987D4DD447}" type="presParOf" srcId="{56C20A8F-F540-994D-BE20-EB6EA6526757}" destId="{2516218B-7769-B145-8B60-94B022A96D82}" srcOrd="0" destOrd="0" presId="urn:microsoft.com/office/officeart/2005/8/layout/hierarchy2"/>
    <dgm:cxn modelId="{8BCA7B66-6ED6-AE48-B0FE-4619D3657E4C}" type="presParOf" srcId="{2516218B-7769-B145-8B60-94B022A96D82}" destId="{97BA4308-065E-C949-8148-6877EA18FF5D}" srcOrd="0" destOrd="0" presId="urn:microsoft.com/office/officeart/2005/8/layout/hierarchy2"/>
    <dgm:cxn modelId="{CCBA79E2-3929-A14E-9D17-3519D2E7E5FC}" type="presParOf" srcId="{56C20A8F-F540-994D-BE20-EB6EA6526757}" destId="{AF1FA936-C348-D944-87E0-7AB3271BECA8}" srcOrd="1" destOrd="0" presId="urn:microsoft.com/office/officeart/2005/8/layout/hierarchy2"/>
    <dgm:cxn modelId="{E254C223-E5D1-C049-97FB-324493CCB30E}" type="presParOf" srcId="{AF1FA936-C348-D944-87E0-7AB3271BECA8}" destId="{9FF8C7EB-AF3C-FB4A-A758-AA5E1827FE59}" srcOrd="0" destOrd="0" presId="urn:microsoft.com/office/officeart/2005/8/layout/hierarchy2"/>
    <dgm:cxn modelId="{C0267C7B-F3C3-894A-8B4C-28AC3A16366B}" type="presParOf" srcId="{AF1FA936-C348-D944-87E0-7AB3271BECA8}" destId="{9C7E015A-CCD3-5443-8EC2-569A2FD2EEA8}" srcOrd="1" destOrd="0" presId="urn:microsoft.com/office/officeart/2005/8/layout/hierarchy2"/>
    <dgm:cxn modelId="{FB55BCB7-52AB-8545-885F-4974B21B16F7}" type="presParOf" srcId="{9C7E015A-CCD3-5443-8EC2-569A2FD2EEA8}" destId="{663A36C6-70BB-7B40-8B9D-1076CC29D3DB}" srcOrd="0" destOrd="0" presId="urn:microsoft.com/office/officeart/2005/8/layout/hierarchy2"/>
    <dgm:cxn modelId="{A2C49D55-9566-2B45-A45F-4A30EAA60437}" type="presParOf" srcId="{663A36C6-70BB-7B40-8B9D-1076CC29D3DB}" destId="{CCCAB4CF-136D-7E46-8D58-9574D703A6D8}" srcOrd="0" destOrd="0" presId="urn:microsoft.com/office/officeart/2005/8/layout/hierarchy2"/>
    <dgm:cxn modelId="{5FF26081-7615-3040-B5A0-0A98A63DC008}" type="presParOf" srcId="{9C7E015A-CCD3-5443-8EC2-569A2FD2EEA8}" destId="{8187D87D-431E-EE48-A4D5-A5B437111869}" srcOrd="1" destOrd="0" presId="urn:microsoft.com/office/officeart/2005/8/layout/hierarchy2"/>
    <dgm:cxn modelId="{4177B32E-402C-9847-A604-1E2B80F7B6AB}" type="presParOf" srcId="{8187D87D-431E-EE48-A4D5-A5B437111869}" destId="{7E2336FF-6AFB-FA48-A50E-83B1127949D5}" srcOrd="0" destOrd="0" presId="urn:microsoft.com/office/officeart/2005/8/layout/hierarchy2"/>
    <dgm:cxn modelId="{758269F8-6501-FD4E-BAA6-CEECA407C64D}" type="presParOf" srcId="{8187D87D-431E-EE48-A4D5-A5B437111869}" destId="{5027FFF4-D911-1B47-AFF2-D08DF5556FDF}" srcOrd="1" destOrd="0" presId="urn:microsoft.com/office/officeart/2005/8/layout/hierarchy2"/>
    <dgm:cxn modelId="{2BFFBB87-202A-174C-AB8D-AB43FEE15C8F}" type="presParOf" srcId="{5027FFF4-D911-1B47-AFF2-D08DF5556FDF}" destId="{873CC47A-5ECB-5543-9EBC-C54BBB9946F4}" srcOrd="0" destOrd="0" presId="urn:microsoft.com/office/officeart/2005/8/layout/hierarchy2"/>
    <dgm:cxn modelId="{A11D98D2-0A48-7944-8259-4FB97B20F746}" type="presParOf" srcId="{873CC47A-5ECB-5543-9EBC-C54BBB9946F4}" destId="{57EB036C-1FB7-6549-ADAB-A9F2B3E98609}" srcOrd="0" destOrd="0" presId="urn:microsoft.com/office/officeart/2005/8/layout/hierarchy2"/>
    <dgm:cxn modelId="{62CDF51D-E300-6F4E-862E-3E0DEB191522}" type="presParOf" srcId="{5027FFF4-D911-1B47-AFF2-D08DF5556FDF}" destId="{BBE0F303-A6A2-184A-B2E9-7DA808DF65A6}" srcOrd="1" destOrd="0" presId="urn:microsoft.com/office/officeart/2005/8/layout/hierarchy2"/>
    <dgm:cxn modelId="{7B652D64-5038-5A48-9533-A80357A71DDD}" type="presParOf" srcId="{BBE0F303-A6A2-184A-B2E9-7DA808DF65A6}" destId="{A75FA488-9212-DE4E-BE54-CAE5B587F4A1}" srcOrd="0" destOrd="0" presId="urn:microsoft.com/office/officeart/2005/8/layout/hierarchy2"/>
    <dgm:cxn modelId="{019661FD-1C13-6440-A1BB-C30E276C4067}" type="presParOf" srcId="{BBE0F303-A6A2-184A-B2E9-7DA808DF65A6}" destId="{92D24A97-0CD4-A146-8E34-90A9A656C94B}" srcOrd="1" destOrd="0" presId="urn:microsoft.com/office/officeart/2005/8/layout/hierarchy2"/>
    <dgm:cxn modelId="{F7C8B035-61C8-4945-A3C9-7B902CB58C46}" type="presParOf" srcId="{9C7E015A-CCD3-5443-8EC2-569A2FD2EEA8}" destId="{D2357713-18DA-884B-B644-BCCDA5FAA618}" srcOrd="2" destOrd="0" presId="urn:microsoft.com/office/officeart/2005/8/layout/hierarchy2"/>
    <dgm:cxn modelId="{E1CE0F21-0850-2747-AD44-A5D283CE42A6}" type="presParOf" srcId="{D2357713-18DA-884B-B644-BCCDA5FAA618}" destId="{3E823F2F-4D36-1045-AE67-36478398FFCC}" srcOrd="0" destOrd="0" presId="urn:microsoft.com/office/officeart/2005/8/layout/hierarchy2"/>
    <dgm:cxn modelId="{C18CB4C6-59F5-CD46-8017-AF5D171E2710}" type="presParOf" srcId="{9C7E015A-CCD3-5443-8EC2-569A2FD2EEA8}" destId="{A9290B45-E562-254E-9318-1AAC2BFE2A34}" srcOrd="3" destOrd="0" presId="urn:microsoft.com/office/officeart/2005/8/layout/hierarchy2"/>
    <dgm:cxn modelId="{605470E5-E42B-0A46-A6D3-107B566A4BB2}" type="presParOf" srcId="{A9290B45-E562-254E-9318-1AAC2BFE2A34}" destId="{75BA03FB-703A-CA47-A15B-3DCA3760B1DE}" srcOrd="0" destOrd="0" presId="urn:microsoft.com/office/officeart/2005/8/layout/hierarchy2"/>
    <dgm:cxn modelId="{DD34C634-18E4-4B4F-A343-4397F73509DC}" type="presParOf" srcId="{A9290B45-E562-254E-9318-1AAC2BFE2A34}" destId="{051F04C3-00A4-8543-80BA-3E51432198D7}" srcOrd="1" destOrd="0" presId="urn:microsoft.com/office/officeart/2005/8/layout/hierarchy2"/>
    <dgm:cxn modelId="{C11F4C06-215A-454B-93B0-C019B1CA4531}" type="presParOf" srcId="{051F04C3-00A4-8543-80BA-3E51432198D7}" destId="{B7DC6195-385E-2949-809B-BAD59C65AB2E}" srcOrd="0" destOrd="0" presId="urn:microsoft.com/office/officeart/2005/8/layout/hierarchy2"/>
    <dgm:cxn modelId="{828030B2-6986-484C-B13C-6560F6E8963B}" type="presParOf" srcId="{B7DC6195-385E-2949-809B-BAD59C65AB2E}" destId="{40AC13F4-2CEF-A446-AF2E-450D12371176}" srcOrd="0" destOrd="0" presId="urn:microsoft.com/office/officeart/2005/8/layout/hierarchy2"/>
    <dgm:cxn modelId="{E6C54CBE-B703-0E48-BD87-E4F83E8A3E44}" type="presParOf" srcId="{051F04C3-00A4-8543-80BA-3E51432198D7}" destId="{3661C252-A694-F541-8976-3C884917FFB7}" srcOrd="1" destOrd="0" presId="urn:microsoft.com/office/officeart/2005/8/layout/hierarchy2"/>
    <dgm:cxn modelId="{2D80BEA6-813A-4745-90AD-48F8586D48F5}" type="presParOf" srcId="{3661C252-A694-F541-8976-3C884917FFB7}" destId="{A1BF66D6-CE99-E04B-843D-90A2BE62618C}" srcOrd="0" destOrd="0" presId="urn:microsoft.com/office/officeart/2005/8/layout/hierarchy2"/>
    <dgm:cxn modelId="{D179EDB8-E402-6D40-BE4E-5284BE5A0A7F}" type="presParOf" srcId="{3661C252-A694-F541-8976-3C884917FFB7}" destId="{A8920DE1-E2A0-C640-BADB-74763FB84A6B}" srcOrd="1" destOrd="0" presId="urn:microsoft.com/office/officeart/2005/8/layout/hierarchy2"/>
    <dgm:cxn modelId="{D8C98F48-4D5A-824D-9CB5-BAA94692ADE4}" type="presParOf" srcId="{9C7E015A-CCD3-5443-8EC2-569A2FD2EEA8}" destId="{54CC033E-03F0-E647-9895-0D8A02067F05}" srcOrd="4" destOrd="0" presId="urn:microsoft.com/office/officeart/2005/8/layout/hierarchy2"/>
    <dgm:cxn modelId="{F2EE388F-59E0-F94C-BF2B-BF95EF4223F8}" type="presParOf" srcId="{54CC033E-03F0-E647-9895-0D8A02067F05}" destId="{5BE299E3-E83A-EC46-B3D4-98439A9601F5}" srcOrd="0" destOrd="0" presId="urn:microsoft.com/office/officeart/2005/8/layout/hierarchy2"/>
    <dgm:cxn modelId="{04667B4E-C97A-444E-A1A9-71EF965FEFF2}" type="presParOf" srcId="{9C7E015A-CCD3-5443-8EC2-569A2FD2EEA8}" destId="{70DAEAA8-18BB-F04A-A225-AEB42081D4B2}" srcOrd="5" destOrd="0" presId="urn:microsoft.com/office/officeart/2005/8/layout/hierarchy2"/>
    <dgm:cxn modelId="{06A53FBD-8AA1-C64E-837E-CC9B09B679A7}" type="presParOf" srcId="{70DAEAA8-18BB-F04A-A225-AEB42081D4B2}" destId="{643BBAA8-1E60-FB48-B094-7C1727D18ED1}" srcOrd="0" destOrd="0" presId="urn:microsoft.com/office/officeart/2005/8/layout/hierarchy2"/>
    <dgm:cxn modelId="{F0D668A1-324D-1346-BFFD-BA168B1D7EE4}" type="presParOf" srcId="{70DAEAA8-18BB-F04A-A225-AEB42081D4B2}" destId="{257F15EB-8326-C94D-BBC7-3EF2428C2FB8}" srcOrd="1" destOrd="0" presId="urn:microsoft.com/office/officeart/2005/8/layout/hierarchy2"/>
    <dgm:cxn modelId="{2A9DB0C9-431D-D54D-A6B9-1D8443DEC2E6}" type="presParOf" srcId="{257F15EB-8326-C94D-BBC7-3EF2428C2FB8}" destId="{7A365A98-8FD0-8A4D-8D79-D2516375E225}" srcOrd="0" destOrd="0" presId="urn:microsoft.com/office/officeart/2005/8/layout/hierarchy2"/>
    <dgm:cxn modelId="{192EBC73-3B29-AE4A-B391-3330DBD1C933}" type="presParOf" srcId="{7A365A98-8FD0-8A4D-8D79-D2516375E225}" destId="{EC0B4D09-6DD2-414B-9282-4CF439319E25}" srcOrd="0" destOrd="0" presId="urn:microsoft.com/office/officeart/2005/8/layout/hierarchy2"/>
    <dgm:cxn modelId="{FAF545C5-4E2C-D542-AD01-D6F85F15E2FA}" type="presParOf" srcId="{257F15EB-8326-C94D-BBC7-3EF2428C2FB8}" destId="{78F4894F-26EB-3048-896F-1494EFEFE13E}" srcOrd="1" destOrd="0" presId="urn:microsoft.com/office/officeart/2005/8/layout/hierarchy2"/>
    <dgm:cxn modelId="{E44E467F-7623-C94B-B7CB-64E076F5E0D9}" type="presParOf" srcId="{78F4894F-26EB-3048-896F-1494EFEFE13E}" destId="{5CED553E-9F4F-3F45-A0A4-34916CF03C67}" srcOrd="0" destOrd="0" presId="urn:microsoft.com/office/officeart/2005/8/layout/hierarchy2"/>
    <dgm:cxn modelId="{55215DBA-552E-AD4C-8D85-4C27F5F1B844}" type="presParOf" srcId="{78F4894F-26EB-3048-896F-1494EFEFE13E}" destId="{B6CF07B6-2BF5-3747-8E3E-992C3867C49B}" srcOrd="1" destOrd="0" presId="urn:microsoft.com/office/officeart/2005/8/layout/hierarchy2"/>
    <dgm:cxn modelId="{4E61CB6D-73D4-2449-A489-C59CD62951CE}" type="presParOf" srcId="{9C7E015A-CCD3-5443-8EC2-569A2FD2EEA8}" destId="{FDF0F3EB-67A4-6B4F-94A9-CDCF2425D41B}" srcOrd="6" destOrd="0" presId="urn:microsoft.com/office/officeart/2005/8/layout/hierarchy2"/>
    <dgm:cxn modelId="{220FF752-40F8-DA40-AEFD-6B9607784D02}" type="presParOf" srcId="{FDF0F3EB-67A4-6B4F-94A9-CDCF2425D41B}" destId="{1EF59D41-F2D6-B544-AADC-8F9DDDE4394C}" srcOrd="0" destOrd="0" presId="urn:microsoft.com/office/officeart/2005/8/layout/hierarchy2"/>
    <dgm:cxn modelId="{3D6AE5B3-1967-B641-A55F-C4FEC8221137}" type="presParOf" srcId="{9C7E015A-CCD3-5443-8EC2-569A2FD2EEA8}" destId="{AA688C9D-AB6A-B64F-BEA6-7122C347135B}" srcOrd="7" destOrd="0" presId="urn:microsoft.com/office/officeart/2005/8/layout/hierarchy2"/>
    <dgm:cxn modelId="{4D93306C-D896-7D41-A0C6-04E2427E3C52}" type="presParOf" srcId="{AA688C9D-AB6A-B64F-BEA6-7122C347135B}" destId="{30170449-3099-C646-AC5C-A9B453BDBC77}" srcOrd="0" destOrd="0" presId="urn:microsoft.com/office/officeart/2005/8/layout/hierarchy2"/>
    <dgm:cxn modelId="{47DB3CD7-E59F-E14E-9393-6CC11EDDAE6C}" type="presParOf" srcId="{AA688C9D-AB6A-B64F-BEA6-7122C347135B}" destId="{596EF09B-8A17-0F4F-9ECD-8A02034A6072}" srcOrd="1" destOrd="0" presId="urn:microsoft.com/office/officeart/2005/8/layout/hierarchy2"/>
    <dgm:cxn modelId="{7D635617-D873-CA4B-92D3-7EB71CAAF8D6}" type="presParOf" srcId="{596EF09B-8A17-0F4F-9ECD-8A02034A6072}" destId="{134521BF-3B27-7245-AD6A-90D1FCC7B249}" srcOrd="0" destOrd="0" presId="urn:microsoft.com/office/officeart/2005/8/layout/hierarchy2"/>
    <dgm:cxn modelId="{DE5C7688-ABD6-744A-B3D9-D732C5CEC982}" type="presParOf" srcId="{134521BF-3B27-7245-AD6A-90D1FCC7B249}" destId="{7357ACDA-6270-5248-B00F-AC23842AE759}" srcOrd="0" destOrd="0" presId="urn:microsoft.com/office/officeart/2005/8/layout/hierarchy2"/>
    <dgm:cxn modelId="{6AF79990-DA20-A542-9264-74EF1830E66A}" type="presParOf" srcId="{596EF09B-8A17-0F4F-9ECD-8A02034A6072}" destId="{0E6866B2-8A42-9845-B870-94F871068740}" srcOrd="1" destOrd="0" presId="urn:microsoft.com/office/officeart/2005/8/layout/hierarchy2"/>
    <dgm:cxn modelId="{49E82F9D-BB4B-FE4D-BDC4-038839801C6E}" type="presParOf" srcId="{0E6866B2-8A42-9845-B870-94F871068740}" destId="{E41FDAD1-9B44-7247-8A98-B0128B6368FE}" srcOrd="0" destOrd="0" presId="urn:microsoft.com/office/officeart/2005/8/layout/hierarchy2"/>
    <dgm:cxn modelId="{EAC3D76F-C665-4F4E-B6D1-F50C2FDA02DF}" type="presParOf" srcId="{0E6866B2-8A42-9845-B870-94F871068740}" destId="{705184C2-1EAA-7243-88D4-06051CB14DDF}" srcOrd="1" destOrd="0" presId="urn:microsoft.com/office/officeart/2005/8/layout/hierarchy2"/>
    <dgm:cxn modelId="{753AA95F-C405-414E-8501-205BD087F0E8}" type="presParOf" srcId="{56C20A8F-F540-994D-BE20-EB6EA6526757}" destId="{49225FFD-92E3-2142-81F2-B75BABA8198E}" srcOrd="2" destOrd="0" presId="urn:microsoft.com/office/officeart/2005/8/layout/hierarchy2"/>
    <dgm:cxn modelId="{F85AE4FB-A2CB-6641-ADEF-C7D0B0EF87F8}" type="presParOf" srcId="{49225FFD-92E3-2142-81F2-B75BABA8198E}" destId="{E45969A8-BE62-D14C-B4D9-A0E0FA9ECD66}" srcOrd="0" destOrd="0" presId="urn:microsoft.com/office/officeart/2005/8/layout/hierarchy2"/>
    <dgm:cxn modelId="{67BB00BF-6864-8C4C-A821-88BA0C68D417}" type="presParOf" srcId="{56C20A8F-F540-994D-BE20-EB6EA6526757}" destId="{5FB8240E-248C-5240-AB97-7FDD83B22319}" srcOrd="3" destOrd="0" presId="urn:microsoft.com/office/officeart/2005/8/layout/hierarchy2"/>
    <dgm:cxn modelId="{089569F4-CEB4-214F-85F7-0BE9D3E9209E}" type="presParOf" srcId="{5FB8240E-248C-5240-AB97-7FDD83B22319}" destId="{FA75FFCC-4186-CF47-B745-A70119E3B51C}" srcOrd="0" destOrd="0" presId="urn:microsoft.com/office/officeart/2005/8/layout/hierarchy2"/>
    <dgm:cxn modelId="{BB6C014F-B1B6-FA45-9909-A1460544E052}" type="presParOf" srcId="{5FB8240E-248C-5240-AB97-7FDD83B22319}" destId="{7183C65A-8133-364E-BB0D-366568F0C0A1}" srcOrd="1" destOrd="0" presId="urn:microsoft.com/office/officeart/2005/8/layout/hierarchy2"/>
    <dgm:cxn modelId="{3E12AD0E-18A2-054C-A390-2C00B56C0A8F}" type="presParOf" srcId="{7183C65A-8133-364E-BB0D-366568F0C0A1}" destId="{6B0C4C60-7454-9F44-9D28-A02293FA3287}" srcOrd="0" destOrd="0" presId="urn:microsoft.com/office/officeart/2005/8/layout/hierarchy2"/>
    <dgm:cxn modelId="{D67A8997-4224-6B40-A2C7-35EB07DEDBA0}" type="presParOf" srcId="{6B0C4C60-7454-9F44-9D28-A02293FA3287}" destId="{9FE5FDB6-329A-3D47-BB13-D9E80064475A}" srcOrd="0" destOrd="0" presId="urn:microsoft.com/office/officeart/2005/8/layout/hierarchy2"/>
    <dgm:cxn modelId="{7264D770-8672-444B-8037-88150C6ABB80}" type="presParOf" srcId="{7183C65A-8133-364E-BB0D-366568F0C0A1}" destId="{1715EC23-7F96-E84F-9D22-7A250B420F58}" srcOrd="1" destOrd="0" presId="urn:microsoft.com/office/officeart/2005/8/layout/hierarchy2"/>
    <dgm:cxn modelId="{22CE095C-2A6B-E14E-BCC1-6F2CF0DA68E1}" type="presParOf" srcId="{1715EC23-7F96-E84F-9D22-7A250B420F58}" destId="{50ADC08C-D82B-634E-945E-B5187B9CFBCB}" srcOrd="0" destOrd="0" presId="urn:microsoft.com/office/officeart/2005/8/layout/hierarchy2"/>
    <dgm:cxn modelId="{9E74F2DA-A748-F744-B5CC-346D986923B1}" type="presParOf" srcId="{1715EC23-7F96-E84F-9D22-7A250B420F58}" destId="{9BF06181-B498-5340-BB55-1B53AFD04FC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0932BD-AF82-3844-AA51-5047DABCCEF6}" type="doc">
      <dgm:prSet loTypeId="urn:microsoft.com/office/officeart/2005/8/layout/orgChart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9F1039-8354-9141-83D5-3418ECCDA470}">
          <dgm:prSet phldrT="[Text]" custT="1"/>
          <dgm:spPr>
            <a:solidFill>
              <a:schemeClr val="accent6">
                <a:lumMod val="60000"/>
                <a:lumOff val="40000"/>
              </a:schemeClr>
            </a:solidFill>
          </dgm:spPr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e>
                    <m:sub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</m:sub>
                  </m:sSub>
                  <m:r>
                    <a:rPr lang="en-US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{~</m:t>
                  </m:r>
                  <m:r>
                    <a:rPr lang="en-US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𝑑</m:t>
                  </m:r>
                  <m:r>
                    <a:rPr lang="en-US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r>
                    <a:rPr lang="en-US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𝑆𝐶</m:t>
                  </m:r>
                  <m:r>
                    <a:rPr lang="en-US" sz="2000" b="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}</m:t>
                  </m:r>
                </m:oMath>
              </a14:m>
              <a:r>
                <a:rPr lang="en-US" sz="2000" dirty="0">
                  <a:solidFill>
                    <a:schemeClr val="bg1"/>
                  </a:solidFill>
                </a:rPr>
                <a:t>]+</a:t>
              </a:r>
              <a14:m>
                <m:oMath xmlns:m="http://schemas.openxmlformats.org/officeDocument/2006/math">
                  <m:r>
                    <a:rPr lang="en-US" sz="2000" i="1" dirty="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𝜙</m:t>
                  </m:r>
                  <m:r>
                    <a:rPr lang="en-US" sz="2000" b="0" i="1" dirty="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𝑆𝐾𝑈</m:t>
                  </m:r>
                </m:oMath>
              </a14:m>
              <a:endParaRPr lang="en-US" sz="2000" dirty="0">
                <a:solidFill>
                  <a:schemeClr val="bg1"/>
                </a:solidFill>
              </a:endParaRPr>
            </a:p>
          </dgm:t>
        </dgm:pt>
      </mc:Choice>
      <mc:Fallback xmlns="">
        <dgm:pt modelId="{029F1039-8354-9141-83D5-3418ECCDA470}">
          <dgm:prSet phldrT="[Text]" custT="1"/>
          <dgm:spPr>
            <a:solidFill>
              <a:schemeClr val="accent6">
                <a:lumMod val="60000"/>
                <a:lumOff val="40000"/>
              </a:schemeClr>
            </a:solidFill>
          </dgm:spPr>
          <dgm:t>
            <a:bodyPr/>
            <a:lstStyle/>
            <a:p>
              <a:r>
                <a:rPr lang="en-US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〖[𝜏〗_</a:t>
              </a:r>
              <a:r>
                <a:rPr lang="el-GR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Ϝ</a:t>
              </a:r>
              <a:r>
                <a:rPr lang="en-US" sz="20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{~𝑑,𝑆𝐶}</a:t>
              </a:r>
              <a:r>
                <a:rPr lang="en-US" sz="2000" dirty="0">
                  <a:solidFill>
                    <a:schemeClr val="bg1"/>
                  </a:solidFill>
                </a:rPr>
                <a:t>]+</a:t>
              </a:r>
              <a:r>
                <a:rPr lang="en-US" sz="2000" i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𝜙</a:t>
              </a:r>
              <a:r>
                <a:rPr lang="en-US" sz="2000" b="0" i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𝑆𝐾𝑈</a:t>
              </a:r>
              <a:endParaRPr lang="en-US" sz="2000" dirty="0">
                <a:solidFill>
                  <a:schemeClr val="bg1"/>
                </a:solidFill>
              </a:endParaRPr>
            </a:p>
          </dgm:t>
        </dgm:pt>
      </mc:Fallback>
    </mc:AlternateContent>
    <dgm:pt modelId="{A88EC474-C83C-0C4B-91A5-DEBA0EFF6216}" type="par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C7102AE-0A2E-9A4E-8C96-66D46C2C82A3}" type="sib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5307EFA-7D60-2E4D-A48E-0DE1B4BC3AF3}" type="asst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sz="1100" dirty="0" err="1">
              <a:solidFill>
                <a:schemeClr val="bg1"/>
              </a:solidFill>
            </a:rPr>
            <a:t>OwnerId</a:t>
          </a:r>
          <a:r>
            <a:rPr lang="en-US" sz="1100" dirty="0">
              <a:solidFill>
                <a:schemeClr val="bg1"/>
              </a:solidFill>
            </a:rPr>
            <a:t>: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Name: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Symbol:</a:t>
          </a:r>
        </a:p>
        <a:p>
          <a:pPr algn="l"/>
          <a:r>
            <a:rPr lang="en-US" sz="1100" dirty="0">
              <a:solidFill>
                <a:schemeClr val="bg1"/>
              </a:solidFill>
            </a:rPr>
            <a:t>Quantity:</a:t>
          </a:r>
        </a:p>
        <a:p>
          <a:pPr algn="l"/>
          <a:r>
            <a:rPr lang="en-US" sz="1100" dirty="0">
              <a:solidFill>
                <a:schemeClr val="bg1"/>
              </a:solidFill>
            </a:rPr>
            <a:t>Decimals:</a:t>
          </a:r>
        </a:p>
      </dgm:t>
    </dgm:pt>
    <dgm:pt modelId="{24C1347C-3533-004A-9EE6-6EB7B1878229}" type="par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99FCC80-7A88-F346-864E-EB7BA23A090B}" type="sib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59E17353-7947-EA4C-96DF-92041DA440AF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b="0" i="1" dirty="0">
              <a:solidFill>
                <a:schemeClr val="bg1"/>
              </a:solidFill>
            </a:rPr>
            <a:t>~d</a:t>
          </a:r>
        </a:p>
        <a:p>
          <a:pPr algn="l"/>
          <a:r>
            <a:rPr lang="en-US" sz="1400" dirty="0">
              <a:solidFill>
                <a:schemeClr val="bg1"/>
              </a:solidFill>
            </a:rPr>
            <a:t>Decimals: 0</a:t>
          </a:r>
        </a:p>
      </dgm:t>
    </dgm:pt>
    <dgm:pt modelId="{766D66C9-A3EE-AF4C-B193-9CDE98E5E2F9}" type="par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8E56832-D025-1146-ABCE-C5D8390ED3DC}" type="sib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60C196CF-09C6-D14D-A15A-1B465993E36D}">
          <dgm:prSet phldrT="[Text]" custT="1"/>
          <dgm:spPr>
            <a:solidFill>
              <a:schemeClr val="accent6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𝑆𝐶</m:t>
                    </m:r>
                  </m:oMath>
                </m:oMathPara>
              </a14:m>
              <a:endParaRPr lang="en-US" sz="1800">
                <a:solidFill>
                  <a:schemeClr val="bg1"/>
                </a:solidFill>
              </a:endParaRPr>
            </a:p>
          </dgm:t>
        </dgm:pt>
      </mc:Choice>
      <mc:Fallback xmlns="">
        <dgm:pt modelId="{60C196CF-09C6-D14D-A15A-1B465993E36D}">
          <dgm:prSet phldrT="[Text]" custT="1"/>
          <dgm:spPr>
            <a:solidFill>
              <a:schemeClr val="accent6"/>
            </a:solidFill>
          </dgm:spPr>
          <dgm:t>
            <a:bodyPr/>
            <a:lstStyle/>
            <a:p>
              <a:pPr/>
              <a:r>
                <a:rPr lang="en-US" sz="1800" b="0" i="0">
                  <a:solidFill>
                    <a:schemeClr val="bg1"/>
                  </a:solidFill>
                  <a:latin typeface="Cambria Math" panose="02040503050406030204" pitchFamily="18" charset="0"/>
                </a:rPr>
                <a:t>𝑆𝐶</a:t>
              </a:r>
              <a:endParaRPr lang="en-US" sz="1800">
                <a:solidFill>
                  <a:schemeClr val="bg1"/>
                </a:solidFill>
              </a:endParaRPr>
            </a:p>
          </dgm:t>
        </dgm:pt>
      </mc:Fallback>
    </mc:AlternateContent>
    <dgm:pt modelId="{69077473-0EF7-2C47-B8C4-19D2384F8714}" type="par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D81D782-81A6-4140-99CB-9F7372C320E7}" type="sib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025AB8E-B4DA-034D-84F1-153A33F2CCD1}">
          <dgm:prSet custT="1"/>
          <dgm:spPr>
            <a:solidFill>
              <a:schemeClr val="accent6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m:oMathPara>
              </a14:m>
              <a:endParaRPr lang="en-US" sz="1800" dirty="0">
                <a:solidFill>
                  <a:schemeClr val="bg1"/>
                </a:solidFill>
              </a:endParaRPr>
            </a:p>
          </dgm:t>
        </dgm:pt>
      </mc:Choice>
      <mc:Fallback xmlns="">
        <dgm:pt modelId="{8025AB8E-B4DA-034D-84F1-153A33F2CCD1}">
          <dgm:prSet custT="1"/>
          <dgm:spPr>
            <a:solidFill>
              <a:schemeClr val="accent6"/>
            </a:solidFill>
          </dgm:spPr>
          <dgm:t>
            <a:bodyPr/>
            <a:lstStyle/>
            <a:p>
              <a:pPr/>
              <a:r>
                <a:rPr lang="en-US" sz="1800" i="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𝑚</a:t>
              </a:r>
              <a:endParaRPr lang="en-US" sz="1800">
                <a:solidFill>
                  <a:schemeClr val="bg1"/>
                </a:solidFill>
              </a:endParaRPr>
            </a:p>
          </dgm:t>
        </dgm:pt>
      </mc:Fallback>
    </mc:AlternateContent>
    <dgm:pt modelId="{7CF282B1-0821-9C48-9F41-988711243733}" type="par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B212F1C-12FA-4646-93AA-12CEFB7782FD}" type="sib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2F33D2DA-AB75-6344-B22A-660BAC46BD9E}">
          <dgm:prSet custT="1"/>
          <dgm:spPr>
            <a:solidFill>
              <a:srgbClr val="FF0000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m:oMathPara>
              </a14:m>
              <a:endParaRPr lang="en-US" sz="1800" dirty="0">
                <a:solidFill>
                  <a:schemeClr val="bg1"/>
                </a:solidFill>
              </a:endParaRPr>
            </a:p>
          </dgm:t>
        </dgm:pt>
      </mc:Choice>
      <mc:Fallback xmlns="">
        <dgm:pt modelId="{2F33D2DA-AB75-6344-B22A-660BAC46BD9E}">
          <dgm:prSet custT="1"/>
          <dgm:spPr>
            <a:solidFill>
              <a:srgbClr val="FF0000"/>
            </a:solidFill>
          </dgm:spPr>
          <dgm:t>
            <a:bodyPr/>
            <a:lstStyle/>
            <a:p>
              <a:pPr/>
              <a:r>
                <a:rPr lang="en-US" sz="1800" i="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𝑏</a:t>
              </a:r>
              <a:endParaRPr lang="en-US" sz="1800">
                <a:solidFill>
                  <a:schemeClr val="bg1"/>
                </a:solidFill>
              </a:endParaRPr>
            </a:p>
          </dgm:t>
        </dgm:pt>
      </mc:Fallback>
    </mc:AlternateContent>
    <dgm:pt modelId="{3798D772-06EB-584A-90D0-9FF9B70A4334}" type="par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21CD67-8B59-224A-AC57-F9188B735D9D}" type="sib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F817743-49A3-DB43-B02C-96ED820552CA}" type="asst">
          <dgm:prSet custT="1"/>
          <dgm:spPr>
            <a:solidFill>
              <a:schemeClr val="accent6">
                <a:alpha val="59000"/>
              </a:schemeClr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m:oMathPara>
              </a14:m>
              <a:endParaRPr lang="en-US" sz="1800" dirty="0">
                <a:solidFill>
                  <a:schemeClr val="bg1"/>
                </a:solidFill>
              </a:endParaRPr>
            </a:p>
          </dgm:t>
        </dgm:pt>
      </mc:Choice>
      <mc:Fallback xmlns="">
        <dgm:pt modelId="{CF817743-49A3-DB43-B02C-96ED820552CA}" type="asst">
          <dgm:prSet custT="1"/>
          <dgm:spPr>
            <a:solidFill>
              <a:schemeClr val="accent6">
                <a:alpha val="59000"/>
              </a:schemeClr>
            </a:solidFill>
          </dgm:spPr>
          <dgm:t>
            <a:bodyPr/>
            <a:lstStyle/>
            <a:p>
              <a:pPr/>
              <a:r>
                <a:rPr lang="en-US" sz="180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endParaRPr lang="en-US" sz="1800" dirty="0">
                <a:solidFill>
                  <a:schemeClr val="bg1"/>
                </a:solidFill>
              </a:endParaRPr>
            </a:p>
          </dgm:t>
        </dgm:pt>
      </mc:Fallback>
    </mc:AlternateContent>
    <dgm:pt modelId="{2F06DE29-2D3F-4C45-83F0-73688F89F457}" type="par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7F0D004-4708-D447-8E0C-2841D88D4060}" type="sib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E9E167D9-83F7-DA4A-B31B-9FEF7F26D12E}">
          <dgm:prSet custT="1"/>
          <dgm:spPr>
            <a:solidFill>
              <a:schemeClr val="accent1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m:oMathPara>
              </a14:m>
              <a:endParaRPr lang="en-US" sz="1800" dirty="0">
                <a:solidFill>
                  <a:schemeClr val="bg1"/>
                </a:solidFill>
              </a:endParaRPr>
            </a:p>
          </dgm:t>
        </dgm:pt>
      </mc:Choice>
      <mc:Fallback xmlns="">
        <dgm:pt modelId="{E9E167D9-83F7-DA4A-B31B-9FEF7F26D12E}">
          <dgm:prSet custT="1"/>
          <dgm:spPr>
            <a:solidFill>
              <a:schemeClr val="accent1"/>
            </a:solidFill>
          </dgm:spPr>
          <dgm:t>
            <a:bodyPr/>
            <a:lstStyle/>
            <a:p>
              <a:pPr/>
              <a:r>
                <a:rPr lang="en-US" sz="1800" i="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𝑟</a:t>
              </a:r>
              <a:endParaRPr lang="en-US" sz="1800">
                <a:solidFill>
                  <a:schemeClr val="bg1"/>
                </a:solidFill>
              </a:endParaRPr>
            </a:p>
          </dgm:t>
        </dgm:pt>
      </mc:Fallback>
    </mc:AlternateContent>
    <dgm:pt modelId="{E137F3B1-92C7-804D-95D5-EFA75D6E0CF8}" type="par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465573A-ABAF-C04A-B90C-CADB51E26AAE}" type="sib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0ED1BFC4-9EF1-1B42-80AE-024F48C19E1D}">
          <dgm:prSet phldrT="[Text]" custT="1"/>
          <dgm:spPr>
            <a:solidFill>
              <a:schemeClr val="tx2"/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m:oMathPara>
              </a14:m>
              <a:endParaRPr lang="en-US" sz="2000" dirty="0">
                <a:solidFill>
                  <a:schemeClr val="bg1"/>
                </a:solidFill>
              </a:endParaRPr>
            </a:p>
          </dgm:t>
        </dgm:pt>
      </mc:Choice>
      <mc:Fallback xmlns="">
        <dgm:pt modelId="{0ED1BFC4-9EF1-1B42-80AE-024F48C19E1D}">
          <dgm:prSet phldrT="[Text]" custT="1"/>
          <dgm:spPr>
            <a:solidFill>
              <a:schemeClr val="tx2"/>
            </a:solidFill>
          </dgm:spPr>
          <dgm:t>
            <a:bodyPr/>
            <a:lstStyle/>
            <a:p>
              <a:pPr/>
              <a:r>
                <a:rPr lang="en-US" sz="200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𝜏</a:t>
              </a:r>
              <a:endParaRPr lang="en-US" sz="2000" dirty="0">
                <a:solidFill>
                  <a:schemeClr val="bg1"/>
                </a:solidFill>
              </a:endParaRPr>
            </a:p>
          </dgm:t>
        </dgm:pt>
      </mc:Fallback>
    </mc:AlternateContent>
    <dgm:pt modelId="{F3C9ECCF-51B7-E046-A298-0C1CDD566073}" type="parTrans" cxnId="{3302F482-066C-324B-A732-7636A4CF3A66}">
      <dgm:prSet/>
      <dgm:spPr/>
      <dgm:t>
        <a:bodyPr/>
        <a:lstStyle/>
        <a:p>
          <a:endParaRPr lang="en-US"/>
        </a:p>
      </dgm:t>
    </dgm:pt>
    <dgm:pt modelId="{BB705CA1-B62C-1A4F-A7FC-9B21DCB1AA54}" type="sibTrans" cxnId="{3302F482-066C-324B-A732-7636A4CF3A6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B65C7A1-83B9-3045-929E-351DF951A4A2}" type="asst">
          <dgm:prSet custT="1"/>
          <dgm:spPr>
            <a:solidFill>
              <a:schemeClr val="accent2">
                <a:alpha val="59000"/>
              </a:schemeClr>
            </a:solidFill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𝑆𝐾𝑈</m:t>
                    </m:r>
                  </m:oMath>
                </m:oMathPara>
              </a14:m>
              <a:endParaRPr lang="en-US" sz="1400" dirty="0">
                <a:solidFill>
                  <a:schemeClr val="bg1"/>
                </a:solidFill>
              </a:endParaRPr>
            </a:p>
          </dgm:t>
        </dgm:pt>
      </mc:Choice>
      <mc:Fallback xmlns="">
        <dgm:pt modelId="{DB65C7A1-83B9-3045-929E-351DF951A4A2}" type="asst">
          <dgm:prSet custT="1"/>
          <dgm:spPr>
            <a:solidFill>
              <a:schemeClr val="accent2">
                <a:alpha val="59000"/>
              </a:schemeClr>
            </a:solidFill>
          </dgm:spPr>
          <dgm:t>
            <a:bodyPr/>
            <a:lstStyle/>
            <a:p>
              <a:pPr/>
              <a:r>
                <a:rPr lang="en-US" sz="140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𝜙</a:t>
              </a:r>
              <a:r>
                <a:rPr lang="en-US" sz="1400" b="0" i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𝑆𝐾𝑈</a:t>
              </a:r>
              <a:endParaRPr lang="en-US" sz="1400" dirty="0">
                <a:solidFill>
                  <a:schemeClr val="bg1"/>
                </a:solidFill>
              </a:endParaRPr>
            </a:p>
          </dgm:t>
        </dgm:pt>
      </mc:Fallback>
    </mc:AlternateContent>
    <dgm:pt modelId="{97A536D0-B172-6D4C-8C35-D41CA5AE453D}" type="parTrans" cxnId="{F5C53366-549C-B449-950F-2A2ACF4A07FE}">
      <dgm:prSet/>
      <dgm:spPr/>
      <dgm:t>
        <a:bodyPr/>
        <a:lstStyle/>
        <a:p>
          <a:endParaRPr lang="en-US"/>
        </a:p>
      </dgm:t>
    </dgm:pt>
    <dgm:pt modelId="{F9577FAC-2A14-7944-9673-05BEE9C2378C}" type="sibTrans" cxnId="{F5C53366-549C-B449-950F-2A2ACF4A07FE}">
      <dgm:prSet/>
      <dgm:spPr/>
      <dgm:t>
        <a:bodyPr/>
        <a:lstStyle/>
        <a:p>
          <a:endParaRPr lang="en-US"/>
        </a:p>
      </dgm:t>
    </dgm:pt>
    <dgm:pt modelId="{9D6A47D5-3B04-FD45-A449-9576FB1A8A1C}" type="pres">
      <dgm:prSet presAssocID="{220932BD-AF82-3844-AA51-5047DABCCE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67A9F75-7DD8-D14C-B0B9-485E78324FA4}" type="pres">
      <dgm:prSet presAssocID="{0ED1BFC4-9EF1-1B42-80AE-024F48C19E1D}" presName="hierRoot1" presStyleCnt="0">
        <dgm:presLayoutVars>
          <dgm:hierBranch val="init"/>
        </dgm:presLayoutVars>
      </dgm:prSet>
      <dgm:spPr/>
    </dgm:pt>
    <dgm:pt modelId="{DF8D23CC-DBFD-A54A-817A-7F7C001C7B67}" type="pres">
      <dgm:prSet presAssocID="{0ED1BFC4-9EF1-1B42-80AE-024F48C19E1D}" presName="rootComposite1" presStyleCnt="0"/>
      <dgm:spPr/>
    </dgm:pt>
    <dgm:pt modelId="{CE5CC53B-B685-7A44-8C5C-D1956EE35DCD}" type="pres">
      <dgm:prSet presAssocID="{0ED1BFC4-9EF1-1B42-80AE-024F48C19E1D}" presName="rootText1" presStyleLbl="node0" presStyleIdx="0" presStyleCnt="1">
        <dgm:presLayoutVars>
          <dgm:chPref val="3"/>
        </dgm:presLayoutVars>
      </dgm:prSet>
      <dgm:spPr/>
    </dgm:pt>
    <dgm:pt modelId="{08B9544F-1A4B-A945-820F-5A320F21EBB8}" type="pres">
      <dgm:prSet presAssocID="{0ED1BFC4-9EF1-1B42-80AE-024F48C19E1D}" presName="rootConnector1" presStyleLbl="node1" presStyleIdx="0" presStyleCnt="0"/>
      <dgm:spPr/>
    </dgm:pt>
    <dgm:pt modelId="{8480C6F9-3755-3243-9A69-3D21B712A809}" type="pres">
      <dgm:prSet presAssocID="{0ED1BFC4-9EF1-1B42-80AE-024F48C19E1D}" presName="hierChild2" presStyleCnt="0"/>
      <dgm:spPr/>
    </dgm:pt>
    <dgm:pt modelId="{4B153AC3-3657-F34D-8BE7-4175EBD71F10}" type="pres">
      <dgm:prSet presAssocID="{A88EC474-C83C-0C4B-91A5-DEBA0EFF6216}" presName="Name37" presStyleLbl="parChTrans1D2" presStyleIdx="0" presStyleCnt="1"/>
      <dgm:spPr/>
    </dgm:pt>
    <dgm:pt modelId="{B8FD6FF5-C03B-AB42-984A-924650FD7A41}" type="pres">
      <dgm:prSet presAssocID="{029F1039-8354-9141-83D5-3418ECCDA470}" presName="hierRoot2" presStyleCnt="0">
        <dgm:presLayoutVars>
          <dgm:hierBranch val="init"/>
        </dgm:presLayoutVars>
      </dgm:prSet>
      <dgm:spPr/>
    </dgm:pt>
    <dgm:pt modelId="{A84A60D7-C6B7-7D4C-9315-0FDEF5C133DF}" type="pres">
      <dgm:prSet presAssocID="{029F1039-8354-9141-83D5-3418ECCDA470}" presName="rootComposite" presStyleCnt="0"/>
      <dgm:spPr/>
    </dgm:pt>
    <dgm:pt modelId="{599DCB4D-1C3A-6544-87F5-812051421160}" type="pres">
      <dgm:prSet presAssocID="{029F1039-8354-9141-83D5-3418ECCDA470}" presName="rootText" presStyleLbl="node2" presStyleIdx="0" presStyleCnt="1" custScaleX="193944" custScaleY="128330">
        <dgm:presLayoutVars>
          <dgm:chPref val="3"/>
        </dgm:presLayoutVars>
      </dgm:prSet>
      <dgm:spPr/>
    </dgm:pt>
    <dgm:pt modelId="{EF1097C3-42F7-CA4B-8788-35B9FE54415E}" type="pres">
      <dgm:prSet presAssocID="{029F1039-8354-9141-83D5-3418ECCDA470}" presName="rootConnector" presStyleLbl="node2" presStyleIdx="0" presStyleCnt="1"/>
      <dgm:spPr/>
    </dgm:pt>
    <dgm:pt modelId="{7F1D12F7-A082-0440-AC6F-7F7BD1A119A9}" type="pres">
      <dgm:prSet presAssocID="{029F1039-8354-9141-83D5-3418ECCDA470}" presName="hierChild4" presStyleCnt="0"/>
      <dgm:spPr/>
    </dgm:pt>
    <dgm:pt modelId="{D8CDA806-FCE8-8D4C-9F08-03BFD0DFBBA3}" type="pres">
      <dgm:prSet presAssocID="{766D66C9-A3EE-AF4C-B193-9CDE98E5E2F9}" presName="Name37" presStyleLbl="parChTrans1D3" presStyleIdx="0" presStyleCnt="5"/>
      <dgm:spPr/>
    </dgm:pt>
    <dgm:pt modelId="{675FE7F7-1312-9545-B839-D40E0E4F784F}" type="pres">
      <dgm:prSet presAssocID="{59E17353-7947-EA4C-96DF-92041DA440AF}" presName="hierRoot2" presStyleCnt="0">
        <dgm:presLayoutVars>
          <dgm:hierBranch val="init"/>
        </dgm:presLayoutVars>
      </dgm:prSet>
      <dgm:spPr/>
    </dgm:pt>
    <dgm:pt modelId="{52A6F31A-0230-7940-B6B9-E0EE40C60F01}" type="pres">
      <dgm:prSet presAssocID="{59E17353-7947-EA4C-96DF-92041DA440AF}" presName="rootComposite" presStyleCnt="0"/>
      <dgm:spPr/>
    </dgm:pt>
    <dgm:pt modelId="{719D2221-BBB3-794E-897F-C58FCD2D5C60}" type="pres">
      <dgm:prSet presAssocID="{59E17353-7947-EA4C-96DF-92041DA440AF}" presName="rootText" presStyleLbl="node3" presStyleIdx="0" presStyleCnt="2" custScaleX="161237" custScaleY="139912">
        <dgm:presLayoutVars>
          <dgm:chPref val="3"/>
        </dgm:presLayoutVars>
      </dgm:prSet>
      <dgm:spPr/>
    </dgm:pt>
    <dgm:pt modelId="{A95C5C6F-3AB4-9247-BDA2-BFF814E4AA9F}" type="pres">
      <dgm:prSet presAssocID="{59E17353-7947-EA4C-96DF-92041DA440AF}" presName="rootConnector" presStyleLbl="node3" presStyleIdx="0" presStyleCnt="2"/>
      <dgm:spPr/>
    </dgm:pt>
    <dgm:pt modelId="{80588597-A9E3-B64A-950A-8A1685B7D695}" type="pres">
      <dgm:prSet presAssocID="{59E17353-7947-EA4C-96DF-92041DA440AF}" presName="hierChild4" presStyleCnt="0"/>
      <dgm:spPr/>
    </dgm:pt>
    <dgm:pt modelId="{A79B03AC-BCB9-7C42-B430-036AA9D0DC1D}" type="pres">
      <dgm:prSet presAssocID="{59E17353-7947-EA4C-96DF-92041DA440AF}" presName="hierChild5" presStyleCnt="0"/>
      <dgm:spPr/>
    </dgm:pt>
    <dgm:pt modelId="{FD66FC2C-228F-9E40-A2D3-3018CCDB7027}" type="pres">
      <dgm:prSet presAssocID="{69077473-0EF7-2C47-B8C4-19D2384F8714}" presName="Name37" presStyleLbl="parChTrans1D3" presStyleIdx="1" presStyleCnt="5"/>
      <dgm:spPr/>
    </dgm:pt>
    <dgm:pt modelId="{B1B67BEB-0557-6C4F-8F69-0E6F5152D8A0}" type="pres">
      <dgm:prSet presAssocID="{60C196CF-09C6-D14D-A15A-1B465993E36D}" presName="hierRoot2" presStyleCnt="0">
        <dgm:presLayoutVars>
          <dgm:hierBranch val="init"/>
        </dgm:presLayoutVars>
      </dgm:prSet>
      <dgm:spPr/>
    </dgm:pt>
    <dgm:pt modelId="{5CE103A6-EEEA-A541-A9FC-EDDA234F0E5A}" type="pres">
      <dgm:prSet presAssocID="{60C196CF-09C6-D14D-A15A-1B465993E36D}" presName="rootComposite" presStyleCnt="0"/>
      <dgm:spPr/>
    </dgm:pt>
    <dgm:pt modelId="{BE049AAD-3B54-E14C-8F17-C5FC4F8F510E}" type="pres">
      <dgm:prSet presAssocID="{60C196CF-09C6-D14D-A15A-1B465993E36D}" presName="rootText" presStyleLbl="node3" presStyleIdx="1" presStyleCnt="2">
        <dgm:presLayoutVars>
          <dgm:chPref val="3"/>
        </dgm:presLayoutVars>
      </dgm:prSet>
      <dgm:spPr/>
    </dgm:pt>
    <dgm:pt modelId="{CF6BC2F2-3B0A-804A-8531-E103E240B8A8}" type="pres">
      <dgm:prSet presAssocID="{60C196CF-09C6-D14D-A15A-1B465993E36D}" presName="rootConnector" presStyleLbl="node3" presStyleIdx="1" presStyleCnt="2"/>
      <dgm:spPr/>
    </dgm:pt>
    <dgm:pt modelId="{0CCB8A35-A7E3-0F47-B304-7D0EF44B29A7}" type="pres">
      <dgm:prSet presAssocID="{60C196CF-09C6-D14D-A15A-1B465993E36D}" presName="hierChild4" presStyleCnt="0"/>
      <dgm:spPr/>
    </dgm:pt>
    <dgm:pt modelId="{2C1AD34F-6132-F74F-8E13-5A092059FB8F}" type="pres">
      <dgm:prSet presAssocID="{7CF282B1-0821-9C48-9F41-988711243733}" presName="Name37" presStyleLbl="parChTrans1D4" presStyleIdx="0" presStyleCnt="3"/>
      <dgm:spPr/>
    </dgm:pt>
    <dgm:pt modelId="{06744DDA-3501-5540-83EC-BE9A370C086F}" type="pres">
      <dgm:prSet presAssocID="{8025AB8E-B4DA-034D-84F1-153A33F2CCD1}" presName="hierRoot2" presStyleCnt="0">
        <dgm:presLayoutVars>
          <dgm:hierBranch val="init"/>
        </dgm:presLayoutVars>
      </dgm:prSet>
      <dgm:spPr/>
    </dgm:pt>
    <dgm:pt modelId="{8AA93EEA-AF68-AF4C-ADEE-F321E2091F1D}" type="pres">
      <dgm:prSet presAssocID="{8025AB8E-B4DA-034D-84F1-153A33F2CCD1}" presName="rootComposite" presStyleCnt="0"/>
      <dgm:spPr/>
    </dgm:pt>
    <dgm:pt modelId="{DBED8CF7-2CF0-E840-9700-DA7DBA8EA5C5}" type="pres">
      <dgm:prSet presAssocID="{8025AB8E-B4DA-034D-84F1-153A33F2CCD1}" presName="rootText" presStyleLbl="node4" presStyleIdx="0" presStyleCnt="3">
        <dgm:presLayoutVars>
          <dgm:chPref val="3"/>
        </dgm:presLayoutVars>
      </dgm:prSet>
      <dgm:spPr/>
    </dgm:pt>
    <dgm:pt modelId="{F6322596-606E-6547-8AEB-89D5B7C668D4}" type="pres">
      <dgm:prSet presAssocID="{8025AB8E-B4DA-034D-84F1-153A33F2CCD1}" presName="rootConnector" presStyleLbl="node4" presStyleIdx="0" presStyleCnt="3"/>
      <dgm:spPr/>
    </dgm:pt>
    <dgm:pt modelId="{EAAA40FF-616F-9B44-89D8-FCB543F1D610}" type="pres">
      <dgm:prSet presAssocID="{8025AB8E-B4DA-034D-84F1-153A33F2CCD1}" presName="hierChild4" presStyleCnt="0"/>
      <dgm:spPr/>
    </dgm:pt>
    <dgm:pt modelId="{D377A75C-5CCA-CD44-A685-14F77F9F4F68}" type="pres">
      <dgm:prSet presAssocID="{8025AB8E-B4DA-034D-84F1-153A33F2CCD1}" presName="hierChild5" presStyleCnt="0"/>
      <dgm:spPr/>
    </dgm:pt>
    <dgm:pt modelId="{69863BE9-F363-B64B-98E3-198CAA6E2C9F}" type="pres">
      <dgm:prSet presAssocID="{3798D772-06EB-584A-90D0-9FF9B70A4334}" presName="Name37" presStyleLbl="parChTrans1D4" presStyleIdx="1" presStyleCnt="3"/>
      <dgm:spPr/>
    </dgm:pt>
    <dgm:pt modelId="{8E909D59-80D4-5A43-B125-B5EA4E793AE4}" type="pres">
      <dgm:prSet presAssocID="{2F33D2DA-AB75-6344-B22A-660BAC46BD9E}" presName="hierRoot2" presStyleCnt="0">
        <dgm:presLayoutVars>
          <dgm:hierBranch val="init"/>
        </dgm:presLayoutVars>
      </dgm:prSet>
      <dgm:spPr/>
    </dgm:pt>
    <dgm:pt modelId="{60837857-5FB9-C94A-9B34-7504898E0E36}" type="pres">
      <dgm:prSet presAssocID="{2F33D2DA-AB75-6344-B22A-660BAC46BD9E}" presName="rootComposite" presStyleCnt="0"/>
      <dgm:spPr/>
    </dgm:pt>
    <dgm:pt modelId="{A28335A1-5EAB-8541-908A-A589325AFA45}" type="pres">
      <dgm:prSet presAssocID="{2F33D2DA-AB75-6344-B22A-660BAC46BD9E}" presName="rootText" presStyleLbl="node4" presStyleIdx="1" presStyleCnt="3">
        <dgm:presLayoutVars>
          <dgm:chPref val="3"/>
        </dgm:presLayoutVars>
      </dgm:prSet>
      <dgm:spPr/>
    </dgm:pt>
    <dgm:pt modelId="{8172AEB9-77EC-7746-87E1-DFB293B41DC3}" type="pres">
      <dgm:prSet presAssocID="{2F33D2DA-AB75-6344-B22A-660BAC46BD9E}" presName="rootConnector" presStyleLbl="node4" presStyleIdx="1" presStyleCnt="3"/>
      <dgm:spPr/>
    </dgm:pt>
    <dgm:pt modelId="{91241E9D-38E4-9444-A17B-A1AE4371A649}" type="pres">
      <dgm:prSet presAssocID="{2F33D2DA-AB75-6344-B22A-660BAC46BD9E}" presName="hierChild4" presStyleCnt="0"/>
      <dgm:spPr/>
    </dgm:pt>
    <dgm:pt modelId="{537CE10D-74ED-D84D-B3A9-C2E607EA3408}" type="pres">
      <dgm:prSet presAssocID="{2F33D2DA-AB75-6344-B22A-660BAC46BD9E}" presName="hierChild5" presStyleCnt="0"/>
      <dgm:spPr/>
    </dgm:pt>
    <dgm:pt modelId="{53AD5C6B-05C1-EB4D-8102-8CD21FE98B60}" type="pres">
      <dgm:prSet presAssocID="{E137F3B1-92C7-804D-95D5-EFA75D6E0CF8}" presName="Name37" presStyleLbl="parChTrans1D4" presStyleIdx="2" presStyleCnt="3"/>
      <dgm:spPr/>
    </dgm:pt>
    <dgm:pt modelId="{C55ACD45-9C47-DF4F-90E8-84C9022F131D}" type="pres">
      <dgm:prSet presAssocID="{E9E167D9-83F7-DA4A-B31B-9FEF7F26D12E}" presName="hierRoot2" presStyleCnt="0">
        <dgm:presLayoutVars>
          <dgm:hierBranch val="init"/>
        </dgm:presLayoutVars>
      </dgm:prSet>
      <dgm:spPr/>
    </dgm:pt>
    <dgm:pt modelId="{0BDE8E37-2449-3840-A9F3-8B46C0EAB290}" type="pres">
      <dgm:prSet presAssocID="{E9E167D9-83F7-DA4A-B31B-9FEF7F26D12E}" presName="rootComposite" presStyleCnt="0"/>
      <dgm:spPr/>
    </dgm:pt>
    <dgm:pt modelId="{083C94B8-CBAD-014C-91DD-A6E1629DF607}" type="pres">
      <dgm:prSet presAssocID="{E9E167D9-83F7-DA4A-B31B-9FEF7F26D12E}" presName="rootText" presStyleLbl="node4" presStyleIdx="2" presStyleCnt="3">
        <dgm:presLayoutVars>
          <dgm:chPref val="3"/>
        </dgm:presLayoutVars>
      </dgm:prSet>
      <dgm:spPr/>
    </dgm:pt>
    <dgm:pt modelId="{1BC33255-0F97-3C40-A245-E2F6DCEFE171}" type="pres">
      <dgm:prSet presAssocID="{E9E167D9-83F7-DA4A-B31B-9FEF7F26D12E}" presName="rootConnector" presStyleLbl="node4" presStyleIdx="2" presStyleCnt="3"/>
      <dgm:spPr/>
    </dgm:pt>
    <dgm:pt modelId="{FDFECCF5-03FB-EF4A-92BC-900BA4BCA971}" type="pres">
      <dgm:prSet presAssocID="{E9E167D9-83F7-DA4A-B31B-9FEF7F26D12E}" presName="hierChild4" presStyleCnt="0"/>
      <dgm:spPr/>
    </dgm:pt>
    <dgm:pt modelId="{3B73B416-81AA-834B-824C-9D409DADC192}" type="pres">
      <dgm:prSet presAssocID="{E9E167D9-83F7-DA4A-B31B-9FEF7F26D12E}" presName="hierChild5" presStyleCnt="0"/>
      <dgm:spPr/>
    </dgm:pt>
    <dgm:pt modelId="{377E38D1-2F51-A144-A1D5-DFEA2771BFAB}" type="pres">
      <dgm:prSet presAssocID="{60C196CF-09C6-D14D-A15A-1B465993E36D}" presName="hierChild5" presStyleCnt="0"/>
      <dgm:spPr/>
    </dgm:pt>
    <dgm:pt modelId="{291D2C11-36EC-354B-91AC-4C4655633686}" type="pres">
      <dgm:prSet presAssocID="{029F1039-8354-9141-83D5-3418ECCDA470}" presName="hierChild5" presStyleCnt="0"/>
      <dgm:spPr/>
    </dgm:pt>
    <dgm:pt modelId="{AFDF98E4-08C4-524E-AE54-2A399357C001}" type="pres">
      <dgm:prSet presAssocID="{24C1347C-3533-004A-9EE6-6EB7B1878229}" presName="Name111" presStyleLbl="parChTrans1D3" presStyleIdx="2" presStyleCnt="5"/>
      <dgm:spPr/>
    </dgm:pt>
    <dgm:pt modelId="{95421873-DB4F-5A47-B48F-49B48D514A43}" type="pres">
      <dgm:prSet presAssocID="{65307EFA-7D60-2E4D-A48E-0DE1B4BC3AF3}" presName="hierRoot3" presStyleCnt="0">
        <dgm:presLayoutVars>
          <dgm:hierBranch val="init"/>
        </dgm:presLayoutVars>
      </dgm:prSet>
      <dgm:spPr/>
    </dgm:pt>
    <dgm:pt modelId="{7F020FE7-6D96-104A-9AFD-00BA3551D37B}" type="pres">
      <dgm:prSet presAssocID="{65307EFA-7D60-2E4D-A48E-0DE1B4BC3AF3}" presName="rootComposite3" presStyleCnt="0"/>
      <dgm:spPr/>
    </dgm:pt>
    <dgm:pt modelId="{E2C33039-6ACB-6E4C-A378-8653FDA19533}" type="pres">
      <dgm:prSet presAssocID="{65307EFA-7D60-2E4D-A48E-0DE1B4BC3AF3}" presName="rootText3" presStyleLbl="asst2" presStyleIdx="0" presStyleCnt="3" custScaleX="188633" custScaleY="211989">
        <dgm:presLayoutVars>
          <dgm:chPref val="3"/>
        </dgm:presLayoutVars>
      </dgm:prSet>
      <dgm:spPr/>
    </dgm:pt>
    <dgm:pt modelId="{B19F6794-74EB-2741-BD9F-EE3105A47BDF}" type="pres">
      <dgm:prSet presAssocID="{65307EFA-7D60-2E4D-A48E-0DE1B4BC3AF3}" presName="rootConnector3" presStyleLbl="asst2" presStyleIdx="0" presStyleCnt="3"/>
      <dgm:spPr/>
    </dgm:pt>
    <dgm:pt modelId="{73C14217-F2F5-8D4D-A0FE-2B9EC64CC823}" type="pres">
      <dgm:prSet presAssocID="{65307EFA-7D60-2E4D-A48E-0DE1B4BC3AF3}" presName="hierChild6" presStyleCnt="0"/>
      <dgm:spPr/>
    </dgm:pt>
    <dgm:pt modelId="{28154F59-5890-B646-A491-7BFEB3D99D62}" type="pres">
      <dgm:prSet presAssocID="{65307EFA-7D60-2E4D-A48E-0DE1B4BC3AF3}" presName="hierChild7" presStyleCnt="0"/>
      <dgm:spPr/>
    </dgm:pt>
    <dgm:pt modelId="{3C93CFC5-9DFE-E742-B14B-E7CF6E90D084}" type="pres">
      <dgm:prSet presAssocID="{2F06DE29-2D3F-4C45-83F0-73688F89F457}" presName="Name111" presStyleLbl="parChTrans1D3" presStyleIdx="3" presStyleCnt="5"/>
      <dgm:spPr/>
    </dgm:pt>
    <dgm:pt modelId="{D9B0AE17-D035-5440-8008-22CAA6B44811}" type="pres">
      <dgm:prSet presAssocID="{CF817743-49A3-DB43-B02C-96ED820552CA}" presName="hierRoot3" presStyleCnt="0">
        <dgm:presLayoutVars>
          <dgm:hierBranch val="init"/>
        </dgm:presLayoutVars>
      </dgm:prSet>
      <dgm:spPr/>
    </dgm:pt>
    <dgm:pt modelId="{973F93A8-4C43-5A4E-B678-F6155E5DBC17}" type="pres">
      <dgm:prSet presAssocID="{CF817743-49A3-DB43-B02C-96ED820552CA}" presName="rootComposite3" presStyleCnt="0"/>
      <dgm:spPr/>
    </dgm:pt>
    <dgm:pt modelId="{BC9F48D0-9F74-F846-BC9B-E4F5174211F2}" type="pres">
      <dgm:prSet presAssocID="{CF817743-49A3-DB43-B02C-96ED820552CA}" presName="rootText3" presStyleLbl="asst2" presStyleIdx="1" presStyleCnt="3">
        <dgm:presLayoutVars>
          <dgm:chPref val="3"/>
        </dgm:presLayoutVars>
      </dgm:prSet>
      <dgm:spPr/>
    </dgm:pt>
    <dgm:pt modelId="{A96D48AC-916A-A945-A9C0-90B9CF64BB9C}" type="pres">
      <dgm:prSet presAssocID="{CF817743-49A3-DB43-B02C-96ED820552CA}" presName="rootConnector3" presStyleLbl="asst2" presStyleIdx="1" presStyleCnt="3"/>
      <dgm:spPr/>
    </dgm:pt>
    <dgm:pt modelId="{D721155B-E1A0-B944-917D-FABCA3D78719}" type="pres">
      <dgm:prSet presAssocID="{CF817743-49A3-DB43-B02C-96ED820552CA}" presName="hierChild6" presStyleCnt="0"/>
      <dgm:spPr/>
    </dgm:pt>
    <dgm:pt modelId="{1F26B82A-E06E-2B44-8193-6D25FC306BE7}" type="pres">
      <dgm:prSet presAssocID="{CF817743-49A3-DB43-B02C-96ED820552CA}" presName="hierChild7" presStyleCnt="0"/>
      <dgm:spPr/>
    </dgm:pt>
    <dgm:pt modelId="{C4302F0D-BEB4-924C-9F83-9DDA846D50AD}" type="pres">
      <dgm:prSet presAssocID="{97A536D0-B172-6D4C-8C35-D41CA5AE453D}" presName="Name111" presStyleLbl="parChTrans1D3" presStyleIdx="4" presStyleCnt="5"/>
      <dgm:spPr/>
    </dgm:pt>
    <dgm:pt modelId="{A2476BB1-A4FD-0F4B-AD97-2FD678950DD6}" type="pres">
      <dgm:prSet presAssocID="{DB65C7A1-83B9-3045-929E-351DF951A4A2}" presName="hierRoot3" presStyleCnt="0">
        <dgm:presLayoutVars>
          <dgm:hierBranch val="init"/>
        </dgm:presLayoutVars>
      </dgm:prSet>
      <dgm:spPr/>
    </dgm:pt>
    <dgm:pt modelId="{316C42AA-C53C-5141-8788-E68F1E1671B7}" type="pres">
      <dgm:prSet presAssocID="{DB65C7A1-83B9-3045-929E-351DF951A4A2}" presName="rootComposite3" presStyleCnt="0"/>
      <dgm:spPr/>
    </dgm:pt>
    <dgm:pt modelId="{1E1A2D09-D7ED-BF47-AB3B-D32A022E48C7}" type="pres">
      <dgm:prSet presAssocID="{DB65C7A1-83B9-3045-929E-351DF951A4A2}" presName="rootText3" presStyleLbl="asst2" presStyleIdx="2" presStyleCnt="3">
        <dgm:presLayoutVars>
          <dgm:chPref val="3"/>
        </dgm:presLayoutVars>
      </dgm:prSet>
      <dgm:spPr/>
    </dgm:pt>
    <dgm:pt modelId="{EAC9EC59-DACA-0D45-B16D-2BD9BFF1E974}" type="pres">
      <dgm:prSet presAssocID="{DB65C7A1-83B9-3045-929E-351DF951A4A2}" presName="rootConnector3" presStyleLbl="asst2" presStyleIdx="2" presStyleCnt="3"/>
      <dgm:spPr/>
    </dgm:pt>
    <dgm:pt modelId="{0E199AAA-3DF8-6748-876F-C1118CA01227}" type="pres">
      <dgm:prSet presAssocID="{DB65C7A1-83B9-3045-929E-351DF951A4A2}" presName="hierChild6" presStyleCnt="0"/>
      <dgm:spPr/>
    </dgm:pt>
    <dgm:pt modelId="{08712EF6-395C-744C-A10E-C2908D4292B2}" type="pres">
      <dgm:prSet presAssocID="{DB65C7A1-83B9-3045-929E-351DF951A4A2}" presName="hierChild7" presStyleCnt="0"/>
      <dgm:spPr/>
    </dgm:pt>
    <dgm:pt modelId="{7949602E-091D-944B-9CDA-8ABD95FC4181}" type="pres">
      <dgm:prSet presAssocID="{0ED1BFC4-9EF1-1B42-80AE-024F48C19E1D}" presName="hierChild3" presStyleCnt="0"/>
      <dgm:spPr/>
    </dgm:pt>
  </dgm:ptLst>
  <dgm:cxnLst>
    <dgm:cxn modelId="{5224CB04-8977-1A4A-B40A-6CF8ED13C940}" type="presOf" srcId="{24C1347C-3533-004A-9EE6-6EB7B1878229}" destId="{AFDF98E4-08C4-524E-AE54-2A399357C001}" srcOrd="0" destOrd="0" presId="urn:microsoft.com/office/officeart/2005/8/layout/orgChart1"/>
    <dgm:cxn modelId="{F3ABDA05-A457-F347-8711-B9935B9EB8FB}" type="presOf" srcId="{60C196CF-09C6-D14D-A15A-1B465993E36D}" destId="{CF6BC2F2-3B0A-804A-8531-E103E240B8A8}" srcOrd="1" destOrd="0" presId="urn:microsoft.com/office/officeart/2005/8/layout/orgChart1"/>
    <dgm:cxn modelId="{4128DF07-AB49-C645-B25B-2176A0865560}" type="presOf" srcId="{A88EC474-C83C-0C4B-91A5-DEBA0EFF6216}" destId="{4B153AC3-3657-F34D-8BE7-4175EBD71F10}" srcOrd="0" destOrd="0" presId="urn:microsoft.com/office/officeart/2005/8/layout/orgChart1"/>
    <dgm:cxn modelId="{D5D64E21-5332-2B44-9FE8-3353BCDEBE29}" type="presOf" srcId="{59E17353-7947-EA4C-96DF-92041DA440AF}" destId="{A95C5C6F-3AB4-9247-BDA2-BFF814E4AA9F}" srcOrd="1" destOrd="0" presId="urn:microsoft.com/office/officeart/2005/8/layout/orgChart1"/>
    <dgm:cxn modelId="{493E5E2E-0418-C649-BF46-251ED29BEB1F}" type="presOf" srcId="{220932BD-AF82-3844-AA51-5047DABCCEF6}" destId="{9D6A47D5-3B04-FD45-A449-9576FB1A8A1C}" srcOrd="0" destOrd="0" presId="urn:microsoft.com/office/officeart/2005/8/layout/orgChart1"/>
    <dgm:cxn modelId="{908E7E3E-FB1B-F143-A0ED-36524114F874}" type="presOf" srcId="{2F33D2DA-AB75-6344-B22A-660BAC46BD9E}" destId="{A28335A1-5EAB-8541-908A-A589325AFA45}" srcOrd="0" destOrd="0" presId="urn:microsoft.com/office/officeart/2005/8/layout/orgChart1"/>
    <dgm:cxn modelId="{98F39A3E-DAFD-7E4B-A14B-445B57DB6ABB}" type="presOf" srcId="{CF817743-49A3-DB43-B02C-96ED820552CA}" destId="{A96D48AC-916A-A945-A9C0-90B9CF64BB9C}" srcOrd="1" destOrd="0" presId="urn:microsoft.com/office/officeart/2005/8/layout/orgChart1"/>
    <dgm:cxn modelId="{20D2D749-B2FE-284A-9845-F72AC9A408E2}" type="presOf" srcId="{60C196CF-09C6-D14D-A15A-1B465993E36D}" destId="{BE049AAD-3B54-E14C-8F17-C5FC4F8F510E}" srcOrd="0" destOrd="0" presId="urn:microsoft.com/office/officeart/2005/8/layout/orgChart1"/>
    <dgm:cxn modelId="{ACEFE14B-B556-4446-A268-E4B4D6B9A79B}" type="presOf" srcId="{69077473-0EF7-2C47-B8C4-19D2384F8714}" destId="{FD66FC2C-228F-9E40-A2D3-3018CCDB7027}" srcOrd="0" destOrd="0" presId="urn:microsoft.com/office/officeart/2005/8/layout/orgChart1"/>
    <dgm:cxn modelId="{5F808050-3901-994A-8C07-346D59561E8A}" type="presOf" srcId="{8025AB8E-B4DA-034D-84F1-153A33F2CCD1}" destId="{DBED8CF7-2CF0-E840-9700-DA7DBA8EA5C5}" srcOrd="0" destOrd="0" presId="urn:microsoft.com/office/officeart/2005/8/layout/orgChart1"/>
    <dgm:cxn modelId="{B78A0254-F27C-CA46-B0C3-CE288A50429D}" type="presOf" srcId="{DB65C7A1-83B9-3045-929E-351DF951A4A2}" destId="{EAC9EC59-DACA-0D45-B16D-2BD9BFF1E974}" srcOrd="1" destOrd="0" presId="urn:microsoft.com/office/officeart/2005/8/layout/orgChart1"/>
    <dgm:cxn modelId="{DB3AFE5B-9452-FA47-99D2-D9689CFC7F9D}" type="presOf" srcId="{0ED1BFC4-9EF1-1B42-80AE-024F48C19E1D}" destId="{08B9544F-1A4B-A945-820F-5A320F21EBB8}" srcOrd="1" destOrd="0" presId="urn:microsoft.com/office/officeart/2005/8/layout/orgChart1"/>
    <dgm:cxn modelId="{1EFB6660-621B-2F4F-8725-1187D36C4EEB}" type="presOf" srcId="{2F33D2DA-AB75-6344-B22A-660BAC46BD9E}" destId="{8172AEB9-77EC-7746-87E1-DFB293B41DC3}" srcOrd="1" destOrd="0" presId="urn:microsoft.com/office/officeart/2005/8/layout/orgChart1"/>
    <dgm:cxn modelId="{C34AB161-D833-0044-8AAD-6DC6E5EF6171}" srcId="{60C196CF-09C6-D14D-A15A-1B465993E36D}" destId="{2F33D2DA-AB75-6344-B22A-660BAC46BD9E}" srcOrd="1" destOrd="0" parTransId="{3798D772-06EB-584A-90D0-9FF9B70A4334}" sibTransId="{8021CD67-8B59-224A-AC57-F9188B735D9D}"/>
    <dgm:cxn modelId="{89831162-6DF0-DF4D-8B08-DE856699F705}" type="presOf" srcId="{029F1039-8354-9141-83D5-3418ECCDA470}" destId="{599DCB4D-1C3A-6544-87F5-812051421160}" srcOrd="0" destOrd="0" presId="urn:microsoft.com/office/officeart/2005/8/layout/orgChart1"/>
    <dgm:cxn modelId="{F5C53366-549C-B449-950F-2A2ACF4A07FE}" srcId="{029F1039-8354-9141-83D5-3418ECCDA470}" destId="{DB65C7A1-83B9-3045-929E-351DF951A4A2}" srcOrd="2" destOrd="0" parTransId="{97A536D0-B172-6D4C-8C35-D41CA5AE453D}" sibTransId="{F9577FAC-2A14-7944-9673-05BEE9C2378C}"/>
    <dgm:cxn modelId="{9BD35D82-CD5F-404A-B426-69C353091445}" srcId="{029F1039-8354-9141-83D5-3418ECCDA470}" destId="{CF817743-49A3-DB43-B02C-96ED820552CA}" srcOrd="1" destOrd="0" parTransId="{2F06DE29-2D3F-4C45-83F0-73688F89F457}" sibTransId="{37F0D004-4708-D447-8E0C-2841D88D4060}"/>
    <dgm:cxn modelId="{3302F482-066C-324B-A732-7636A4CF3A66}" srcId="{220932BD-AF82-3844-AA51-5047DABCCEF6}" destId="{0ED1BFC4-9EF1-1B42-80AE-024F48C19E1D}" srcOrd="0" destOrd="0" parTransId="{F3C9ECCF-51B7-E046-A298-0C1CDD566073}" sibTransId="{BB705CA1-B62C-1A4F-A7FC-9B21DCB1AA54}"/>
    <dgm:cxn modelId="{83E9A484-7E1C-674B-A347-DD6385C34397}" srcId="{0ED1BFC4-9EF1-1B42-80AE-024F48C19E1D}" destId="{029F1039-8354-9141-83D5-3418ECCDA470}" srcOrd="0" destOrd="0" parTransId="{A88EC474-C83C-0C4B-91A5-DEBA0EFF6216}" sibTransId="{CC7102AE-0A2E-9A4E-8C96-66D46C2C82A3}"/>
    <dgm:cxn modelId="{21678585-3D2D-B14D-91F3-0775E34D2859}" srcId="{029F1039-8354-9141-83D5-3418ECCDA470}" destId="{65307EFA-7D60-2E4D-A48E-0DE1B4BC3AF3}" srcOrd="0" destOrd="0" parTransId="{24C1347C-3533-004A-9EE6-6EB7B1878229}" sibTransId="{899FCC80-7A88-F346-864E-EB7BA23A090B}"/>
    <dgm:cxn modelId="{0B270F87-3BD8-9047-A0ED-0A4AB4B2E632}" type="presOf" srcId="{766D66C9-A3EE-AF4C-B193-9CDE98E5E2F9}" destId="{D8CDA806-FCE8-8D4C-9F08-03BFD0DFBBA3}" srcOrd="0" destOrd="0" presId="urn:microsoft.com/office/officeart/2005/8/layout/orgChart1"/>
    <dgm:cxn modelId="{56360089-0861-794A-BAB5-CFF1B32AB2F9}" type="presOf" srcId="{65307EFA-7D60-2E4D-A48E-0DE1B4BC3AF3}" destId="{B19F6794-74EB-2741-BD9F-EE3105A47BDF}" srcOrd="1" destOrd="0" presId="urn:microsoft.com/office/officeart/2005/8/layout/orgChart1"/>
    <dgm:cxn modelId="{0768C889-20D1-9945-9204-D137800ABB99}" type="presOf" srcId="{E9E167D9-83F7-DA4A-B31B-9FEF7F26D12E}" destId="{1BC33255-0F97-3C40-A245-E2F6DCEFE171}" srcOrd="1" destOrd="0" presId="urn:microsoft.com/office/officeart/2005/8/layout/orgChart1"/>
    <dgm:cxn modelId="{43F6AF98-EA73-B04C-BEF5-B76DF8D66DC2}" type="presOf" srcId="{7CF282B1-0821-9C48-9F41-988711243733}" destId="{2C1AD34F-6132-F74F-8E13-5A092059FB8F}" srcOrd="0" destOrd="0" presId="urn:microsoft.com/office/officeart/2005/8/layout/orgChart1"/>
    <dgm:cxn modelId="{B858B39B-0439-DE4B-9035-F5071F4D3B10}" type="presOf" srcId="{59E17353-7947-EA4C-96DF-92041DA440AF}" destId="{719D2221-BBB3-794E-897F-C58FCD2D5C60}" srcOrd="0" destOrd="0" presId="urn:microsoft.com/office/officeart/2005/8/layout/orgChart1"/>
    <dgm:cxn modelId="{45BBB6A4-670D-0341-B5D8-F0B3E83343AB}" type="presOf" srcId="{029F1039-8354-9141-83D5-3418ECCDA470}" destId="{EF1097C3-42F7-CA4B-8788-35B9FE54415E}" srcOrd="1" destOrd="0" presId="urn:microsoft.com/office/officeart/2005/8/layout/orgChart1"/>
    <dgm:cxn modelId="{CF5EE1A4-062C-1B4B-A0DC-5E6ACAA25E58}" type="presOf" srcId="{65307EFA-7D60-2E4D-A48E-0DE1B4BC3AF3}" destId="{E2C33039-6ACB-6E4C-A378-8653FDA19533}" srcOrd="0" destOrd="0" presId="urn:microsoft.com/office/officeart/2005/8/layout/orgChart1"/>
    <dgm:cxn modelId="{C00FBDAA-19F5-A647-B441-FCEB403BFD2D}" type="presOf" srcId="{2F06DE29-2D3F-4C45-83F0-73688F89F457}" destId="{3C93CFC5-9DFE-E742-B14B-E7CF6E90D084}" srcOrd="0" destOrd="0" presId="urn:microsoft.com/office/officeart/2005/8/layout/orgChart1"/>
    <dgm:cxn modelId="{1A60A2AF-A7EF-324A-9D77-6CC203E37988}" type="presOf" srcId="{3798D772-06EB-584A-90D0-9FF9B70A4334}" destId="{69863BE9-F363-B64B-98E3-198CAA6E2C9F}" srcOrd="0" destOrd="0" presId="urn:microsoft.com/office/officeart/2005/8/layout/orgChart1"/>
    <dgm:cxn modelId="{5AE703B3-FE4B-164B-B9C1-41FA4FA4C759}" srcId="{60C196CF-09C6-D14D-A15A-1B465993E36D}" destId="{8025AB8E-B4DA-034D-84F1-153A33F2CCD1}" srcOrd="0" destOrd="0" parTransId="{7CF282B1-0821-9C48-9F41-988711243733}" sibTransId="{EB212F1C-12FA-4646-93AA-12CEFB7782FD}"/>
    <dgm:cxn modelId="{A6F574B4-05DC-D741-9EAB-C29A6F67019B}" type="presOf" srcId="{DB65C7A1-83B9-3045-929E-351DF951A4A2}" destId="{1E1A2D09-D7ED-BF47-AB3B-D32A022E48C7}" srcOrd="0" destOrd="0" presId="urn:microsoft.com/office/officeart/2005/8/layout/orgChart1"/>
    <dgm:cxn modelId="{9B9633B6-21F1-414E-BDBA-AD66B9FE246D}" type="presOf" srcId="{CF817743-49A3-DB43-B02C-96ED820552CA}" destId="{BC9F48D0-9F74-F846-BC9B-E4F5174211F2}" srcOrd="0" destOrd="0" presId="urn:microsoft.com/office/officeart/2005/8/layout/orgChart1"/>
    <dgm:cxn modelId="{1EC569B6-EFFB-E14D-948F-62A470014F6C}" type="presOf" srcId="{E9E167D9-83F7-DA4A-B31B-9FEF7F26D12E}" destId="{083C94B8-CBAD-014C-91DD-A6E1629DF607}" srcOrd="0" destOrd="0" presId="urn:microsoft.com/office/officeart/2005/8/layout/orgChart1"/>
    <dgm:cxn modelId="{7C2939BC-B052-4C45-958C-B9E4E848AADF}" type="presOf" srcId="{E137F3B1-92C7-804D-95D5-EFA75D6E0CF8}" destId="{53AD5C6B-05C1-EB4D-8102-8CD21FE98B60}" srcOrd="0" destOrd="0" presId="urn:microsoft.com/office/officeart/2005/8/layout/orgChart1"/>
    <dgm:cxn modelId="{6DD620BF-86B2-1742-A1D9-1BFC03405ADD}" type="presOf" srcId="{8025AB8E-B4DA-034D-84F1-153A33F2CCD1}" destId="{F6322596-606E-6547-8AEB-89D5B7C668D4}" srcOrd="1" destOrd="0" presId="urn:microsoft.com/office/officeart/2005/8/layout/orgChart1"/>
    <dgm:cxn modelId="{AC34AACD-DC3C-3344-B962-1AE27A7DF35D}" srcId="{60C196CF-09C6-D14D-A15A-1B465993E36D}" destId="{E9E167D9-83F7-DA4A-B31B-9FEF7F26D12E}" srcOrd="2" destOrd="0" parTransId="{E137F3B1-92C7-804D-95D5-EFA75D6E0CF8}" sibTransId="{E465573A-ABAF-C04A-B90C-CADB51E26AAE}"/>
    <dgm:cxn modelId="{6FEBA6D0-2065-2747-BD3A-6DFD01A2A646}" type="presOf" srcId="{97A536D0-B172-6D4C-8C35-D41CA5AE453D}" destId="{C4302F0D-BEB4-924C-9F83-9DDA846D50AD}" srcOrd="0" destOrd="0" presId="urn:microsoft.com/office/officeart/2005/8/layout/orgChart1"/>
    <dgm:cxn modelId="{CDDD88DB-61CE-E149-9C48-73BDEE6F156D}" type="presOf" srcId="{0ED1BFC4-9EF1-1B42-80AE-024F48C19E1D}" destId="{CE5CC53B-B685-7A44-8C5C-D1956EE35DCD}" srcOrd="0" destOrd="0" presId="urn:microsoft.com/office/officeart/2005/8/layout/orgChart1"/>
    <dgm:cxn modelId="{8EC5EADD-6BA2-9D43-9455-4FBDC91D48C5}" srcId="{029F1039-8354-9141-83D5-3418ECCDA470}" destId="{59E17353-7947-EA4C-96DF-92041DA440AF}" srcOrd="3" destOrd="0" parTransId="{766D66C9-A3EE-AF4C-B193-9CDE98E5E2F9}" sibTransId="{E8E56832-D025-1146-ABCE-C5D8390ED3DC}"/>
    <dgm:cxn modelId="{F49502E0-74F6-794A-9060-BFBC37A6C622}" srcId="{029F1039-8354-9141-83D5-3418ECCDA470}" destId="{60C196CF-09C6-D14D-A15A-1B465993E36D}" srcOrd="4" destOrd="0" parTransId="{69077473-0EF7-2C47-B8C4-19D2384F8714}" sibTransId="{7D81D782-81A6-4140-99CB-9F7372C320E7}"/>
    <dgm:cxn modelId="{065FCE6A-71B5-2948-9596-3805F20A3613}" type="presParOf" srcId="{9D6A47D5-3B04-FD45-A449-9576FB1A8A1C}" destId="{067A9F75-7DD8-D14C-B0B9-485E78324FA4}" srcOrd="0" destOrd="0" presId="urn:microsoft.com/office/officeart/2005/8/layout/orgChart1"/>
    <dgm:cxn modelId="{5B868F71-E79F-1747-AD9A-E9FAAEC337EB}" type="presParOf" srcId="{067A9F75-7DD8-D14C-B0B9-485E78324FA4}" destId="{DF8D23CC-DBFD-A54A-817A-7F7C001C7B67}" srcOrd="0" destOrd="0" presId="urn:microsoft.com/office/officeart/2005/8/layout/orgChart1"/>
    <dgm:cxn modelId="{BD1AD022-12BE-6046-95CB-02FBB1F4403E}" type="presParOf" srcId="{DF8D23CC-DBFD-A54A-817A-7F7C001C7B67}" destId="{CE5CC53B-B685-7A44-8C5C-D1956EE35DCD}" srcOrd="0" destOrd="0" presId="urn:microsoft.com/office/officeart/2005/8/layout/orgChart1"/>
    <dgm:cxn modelId="{9EDE7CB8-3430-6842-8F34-2814DA68EB72}" type="presParOf" srcId="{DF8D23CC-DBFD-A54A-817A-7F7C001C7B67}" destId="{08B9544F-1A4B-A945-820F-5A320F21EBB8}" srcOrd="1" destOrd="0" presId="urn:microsoft.com/office/officeart/2005/8/layout/orgChart1"/>
    <dgm:cxn modelId="{37F91593-7836-CA41-8F57-FB138F276C50}" type="presParOf" srcId="{067A9F75-7DD8-D14C-B0B9-485E78324FA4}" destId="{8480C6F9-3755-3243-9A69-3D21B712A809}" srcOrd="1" destOrd="0" presId="urn:microsoft.com/office/officeart/2005/8/layout/orgChart1"/>
    <dgm:cxn modelId="{E12FD736-B195-D444-829A-D6ADEA9F9798}" type="presParOf" srcId="{8480C6F9-3755-3243-9A69-3D21B712A809}" destId="{4B153AC3-3657-F34D-8BE7-4175EBD71F10}" srcOrd="0" destOrd="0" presId="urn:microsoft.com/office/officeart/2005/8/layout/orgChart1"/>
    <dgm:cxn modelId="{3AA24581-C96C-B64C-8DC7-86AF9D8876F6}" type="presParOf" srcId="{8480C6F9-3755-3243-9A69-3D21B712A809}" destId="{B8FD6FF5-C03B-AB42-984A-924650FD7A41}" srcOrd="1" destOrd="0" presId="urn:microsoft.com/office/officeart/2005/8/layout/orgChart1"/>
    <dgm:cxn modelId="{C2D6CB46-AD2B-4847-A1DC-D3FEF56AAE87}" type="presParOf" srcId="{B8FD6FF5-C03B-AB42-984A-924650FD7A41}" destId="{A84A60D7-C6B7-7D4C-9315-0FDEF5C133DF}" srcOrd="0" destOrd="0" presId="urn:microsoft.com/office/officeart/2005/8/layout/orgChart1"/>
    <dgm:cxn modelId="{BCD3F067-6010-DD44-BF9A-93C9C27870DC}" type="presParOf" srcId="{A84A60D7-C6B7-7D4C-9315-0FDEF5C133DF}" destId="{599DCB4D-1C3A-6544-87F5-812051421160}" srcOrd="0" destOrd="0" presId="urn:microsoft.com/office/officeart/2005/8/layout/orgChart1"/>
    <dgm:cxn modelId="{57D9D0AE-1F43-A546-8E7C-EF3E92FB5B37}" type="presParOf" srcId="{A84A60D7-C6B7-7D4C-9315-0FDEF5C133DF}" destId="{EF1097C3-42F7-CA4B-8788-35B9FE54415E}" srcOrd="1" destOrd="0" presId="urn:microsoft.com/office/officeart/2005/8/layout/orgChart1"/>
    <dgm:cxn modelId="{CF6A5966-2685-1D4A-8FB2-31A38208B014}" type="presParOf" srcId="{B8FD6FF5-C03B-AB42-984A-924650FD7A41}" destId="{7F1D12F7-A082-0440-AC6F-7F7BD1A119A9}" srcOrd="1" destOrd="0" presId="urn:microsoft.com/office/officeart/2005/8/layout/orgChart1"/>
    <dgm:cxn modelId="{57661B13-B6E6-B24C-8CD2-274C22FB80A2}" type="presParOf" srcId="{7F1D12F7-A082-0440-AC6F-7F7BD1A119A9}" destId="{D8CDA806-FCE8-8D4C-9F08-03BFD0DFBBA3}" srcOrd="0" destOrd="0" presId="urn:microsoft.com/office/officeart/2005/8/layout/orgChart1"/>
    <dgm:cxn modelId="{787266DC-BEE2-A44A-A52B-AB4F4E3BC48D}" type="presParOf" srcId="{7F1D12F7-A082-0440-AC6F-7F7BD1A119A9}" destId="{675FE7F7-1312-9545-B839-D40E0E4F784F}" srcOrd="1" destOrd="0" presId="urn:microsoft.com/office/officeart/2005/8/layout/orgChart1"/>
    <dgm:cxn modelId="{302F6FAC-5F62-7148-9FBB-3F067B07DB22}" type="presParOf" srcId="{675FE7F7-1312-9545-B839-D40E0E4F784F}" destId="{52A6F31A-0230-7940-B6B9-E0EE40C60F01}" srcOrd="0" destOrd="0" presId="urn:microsoft.com/office/officeart/2005/8/layout/orgChart1"/>
    <dgm:cxn modelId="{CE3D8F2D-F320-204C-AD33-1441A2031758}" type="presParOf" srcId="{52A6F31A-0230-7940-B6B9-E0EE40C60F01}" destId="{719D2221-BBB3-794E-897F-C58FCD2D5C60}" srcOrd="0" destOrd="0" presId="urn:microsoft.com/office/officeart/2005/8/layout/orgChart1"/>
    <dgm:cxn modelId="{AD5F4685-0ED5-DE49-B35A-15AB59E32539}" type="presParOf" srcId="{52A6F31A-0230-7940-B6B9-E0EE40C60F01}" destId="{A95C5C6F-3AB4-9247-BDA2-BFF814E4AA9F}" srcOrd="1" destOrd="0" presId="urn:microsoft.com/office/officeart/2005/8/layout/orgChart1"/>
    <dgm:cxn modelId="{E4FF47F1-5C8D-AF4D-8EDB-7CCA0AE4480C}" type="presParOf" srcId="{675FE7F7-1312-9545-B839-D40E0E4F784F}" destId="{80588597-A9E3-B64A-950A-8A1685B7D695}" srcOrd="1" destOrd="0" presId="urn:microsoft.com/office/officeart/2005/8/layout/orgChart1"/>
    <dgm:cxn modelId="{6299B137-EB3A-C641-88F2-3215D8B90AE4}" type="presParOf" srcId="{675FE7F7-1312-9545-B839-D40E0E4F784F}" destId="{A79B03AC-BCB9-7C42-B430-036AA9D0DC1D}" srcOrd="2" destOrd="0" presId="urn:microsoft.com/office/officeart/2005/8/layout/orgChart1"/>
    <dgm:cxn modelId="{D0456499-5C71-A34B-8405-A00ACA80AC0D}" type="presParOf" srcId="{7F1D12F7-A082-0440-AC6F-7F7BD1A119A9}" destId="{FD66FC2C-228F-9E40-A2D3-3018CCDB7027}" srcOrd="2" destOrd="0" presId="urn:microsoft.com/office/officeart/2005/8/layout/orgChart1"/>
    <dgm:cxn modelId="{8F05DBF2-F0AA-1F4A-89FE-4A1D49335D9F}" type="presParOf" srcId="{7F1D12F7-A082-0440-AC6F-7F7BD1A119A9}" destId="{B1B67BEB-0557-6C4F-8F69-0E6F5152D8A0}" srcOrd="3" destOrd="0" presId="urn:microsoft.com/office/officeart/2005/8/layout/orgChart1"/>
    <dgm:cxn modelId="{1A59A9E9-1378-7742-B87F-5784F84AE60E}" type="presParOf" srcId="{B1B67BEB-0557-6C4F-8F69-0E6F5152D8A0}" destId="{5CE103A6-EEEA-A541-A9FC-EDDA234F0E5A}" srcOrd="0" destOrd="0" presId="urn:microsoft.com/office/officeart/2005/8/layout/orgChart1"/>
    <dgm:cxn modelId="{FF68997D-4D1A-5545-806A-585460B942B8}" type="presParOf" srcId="{5CE103A6-EEEA-A541-A9FC-EDDA234F0E5A}" destId="{BE049AAD-3B54-E14C-8F17-C5FC4F8F510E}" srcOrd="0" destOrd="0" presId="urn:microsoft.com/office/officeart/2005/8/layout/orgChart1"/>
    <dgm:cxn modelId="{9F9295F9-1EE1-3C4B-90AA-27BBE4342E04}" type="presParOf" srcId="{5CE103A6-EEEA-A541-A9FC-EDDA234F0E5A}" destId="{CF6BC2F2-3B0A-804A-8531-E103E240B8A8}" srcOrd="1" destOrd="0" presId="urn:microsoft.com/office/officeart/2005/8/layout/orgChart1"/>
    <dgm:cxn modelId="{02951C0C-056D-0F43-B216-A186B46F5783}" type="presParOf" srcId="{B1B67BEB-0557-6C4F-8F69-0E6F5152D8A0}" destId="{0CCB8A35-A7E3-0F47-B304-7D0EF44B29A7}" srcOrd="1" destOrd="0" presId="urn:microsoft.com/office/officeart/2005/8/layout/orgChart1"/>
    <dgm:cxn modelId="{C4675C7B-1020-3046-9F32-0B27923C083A}" type="presParOf" srcId="{0CCB8A35-A7E3-0F47-B304-7D0EF44B29A7}" destId="{2C1AD34F-6132-F74F-8E13-5A092059FB8F}" srcOrd="0" destOrd="0" presId="urn:microsoft.com/office/officeart/2005/8/layout/orgChart1"/>
    <dgm:cxn modelId="{BA1D3B0B-3D40-4A40-B140-7A4B392E1B4A}" type="presParOf" srcId="{0CCB8A35-A7E3-0F47-B304-7D0EF44B29A7}" destId="{06744DDA-3501-5540-83EC-BE9A370C086F}" srcOrd="1" destOrd="0" presId="urn:microsoft.com/office/officeart/2005/8/layout/orgChart1"/>
    <dgm:cxn modelId="{1B3039C8-081E-DF48-814B-AC7685CD433A}" type="presParOf" srcId="{06744DDA-3501-5540-83EC-BE9A370C086F}" destId="{8AA93EEA-AF68-AF4C-ADEE-F321E2091F1D}" srcOrd="0" destOrd="0" presId="urn:microsoft.com/office/officeart/2005/8/layout/orgChart1"/>
    <dgm:cxn modelId="{F8BBB712-3E0F-8C4E-A2CA-D89D41F19187}" type="presParOf" srcId="{8AA93EEA-AF68-AF4C-ADEE-F321E2091F1D}" destId="{DBED8CF7-2CF0-E840-9700-DA7DBA8EA5C5}" srcOrd="0" destOrd="0" presId="urn:microsoft.com/office/officeart/2005/8/layout/orgChart1"/>
    <dgm:cxn modelId="{B54A142F-F6AA-AE43-A27F-A94FFC6B4A02}" type="presParOf" srcId="{8AA93EEA-AF68-AF4C-ADEE-F321E2091F1D}" destId="{F6322596-606E-6547-8AEB-89D5B7C668D4}" srcOrd="1" destOrd="0" presId="urn:microsoft.com/office/officeart/2005/8/layout/orgChart1"/>
    <dgm:cxn modelId="{08A789E6-9E75-5548-9000-EF2FE97221A8}" type="presParOf" srcId="{06744DDA-3501-5540-83EC-BE9A370C086F}" destId="{EAAA40FF-616F-9B44-89D8-FCB543F1D610}" srcOrd="1" destOrd="0" presId="urn:microsoft.com/office/officeart/2005/8/layout/orgChart1"/>
    <dgm:cxn modelId="{0B7869D5-E215-324A-B19D-B64AB55E9C84}" type="presParOf" srcId="{06744DDA-3501-5540-83EC-BE9A370C086F}" destId="{D377A75C-5CCA-CD44-A685-14F77F9F4F68}" srcOrd="2" destOrd="0" presId="urn:microsoft.com/office/officeart/2005/8/layout/orgChart1"/>
    <dgm:cxn modelId="{5F5E9274-64A4-3047-BF71-706AA4614E0A}" type="presParOf" srcId="{0CCB8A35-A7E3-0F47-B304-7D0EF44B29A7}" destId="{69863BE9-F363-B64B-98E3-198CAA6E2C9F}" srcOrd="2" destOrd="0" presId="urn:microsoft.com/office/officeart/2005/8/layout/orgChart1"/>
    <dgm:cxn modelId="{79CDD764-628B-D24A-9386-314C109201DB}" type="presParOf" srcId="{0CCB8A35-A7E3-0F47-B304-7D0EF44B29A7}" destId="{8E909D59-80D4-5A43-B125-B5EA4E793AE4}" srcOrd="3" destOrd="0" presId="urn:microsoft.com/office/officeart/2005/8/layout/orgChart1"/>
    <dgm:cxn modelId="{065C9BD2-A3CF-574A-AECD-239E8FB34A70}" type="presParOf" srcId="{8E909D59-80D4-5A43-B125-B5EA4E793AE4}" destId="{60837857-5FB9-C94A-9B34-7504898E0E36}" srcOrd="0" destOrd="0" presId="urn:microsoft.com/office/officeart/2005/8/layout/orgChart1"/>
    <dgm:cxn modelId="{D46E7E5F-9625-5B43-AA33-629C7C1C7E2E}" type="presParOf" srcId="{60837857-5FB9-C94A-9B34-7504898E0E36}" destId="{A28335A1-5EAB-8541-908A-A589325AFA45}" srcOrd="0" destOrd="0" presId="urn:microsoft.com/office/officeart/2005/8/layout/orgChart1"/>
    <dgm:cxn modelId="{B54273AD-EC0B-B04D-9A45-FBA3C3EBA405}" type="presParOf" srcId="{60837857-5FB9-C94A-9B34-7504898E0E36}" destId="{8172AEB9-77EC-7746-87E1-DFB293B41DC3}" srcOrd="1" destOrd="0" presId="urn:microsoft.com/office/officeart/2005/8/layout/orgChart1"/>
    <dgm:cxn modelId="{C1089707-2DB1-BC4E-938E-EF7ECD0E0541}" type="presParOf" srcId="{8E909D59-80D4-5A43-B125-B5EA4E793AE4}" destId="{91241E9D-38E4-9444-A17B-A1AE4371A649}" srcOrd="1" destOrd="0" presId="urn:microsoft.com/office/officeart/2005/8/layout/orgChart1"/>
    <dgm:cxn modelId="{5466589F-E0DC-8A4D-9A3E-5B15592A3577}" type="presParOf" srcId="{8E909D59-80D4-5A43-B125-B5EA4E793AE4}" destId="{537CE10D-74ED-D84D-B3A9-C2E607EA3408}" srcOrd="2" destOrd="0" presId="urn:microsoft.com/office/officeart/2005/8/layout/orgChart1"/>
    <dgm:cxn modelId="{4E3567D8-E87E-A647-92C1-0786D6C64AF4}" type="presParOf" srcId="{0CCB8A35-A7E3-0F47-B304-7D0EF44B29A7}" destId="{53AD5C6B-05C1-EB4D-8102-8CD21FE98B60}" srcOrd="4" destOrd="0" presId="urn:microsoft.com/office/officeart/2005/8/layout/orgChart1"/>
    <dgm:cxn modelId="{FE25AA3D-B94F-DC44-802C-D95480B6A608}" type="presParOf" srcId="{0CCB8A35-A7E3-0F47-B304-7D0EF44B29A7}" destId="{C55ACD45-9C47-DF4F-90E8-84C9022F131D}" srcOrd="5" destOrd="0" presId="urn:microsoft.com/office/officeart/2005/8/layout/orgChart1"/>
    <dgm:cxn modelId="{2684EDDC-0628-6545-BB36-1B03BD7960D8}" type="presParOf" srcId="{C55ACD45-9C47-DF4F-90E8-84C9022F131D}" destId="{0BDE8E37-2449-3840-A9F3-8B46C0EAB290}" srcOrd="0" destOrd="0" presId="urn:microsoft.com/office/officeart/2005/8/layout/orgChart1"/>
    <dgm:cxn modelId="{BC312900-4C9C-CA48-914E-639F5F3E7DFD}" type="presParOf" srcId="{0BDE8E37-2449-3840-A9F3-8B46C0EAB290}" destId="{083C94B8-CBAD-014C-91DD-A6E1629DF607}" srcOrd="0" destOrd="0" presId="urn:microsoft.com/office/officeart/2005/8/layout/orgChart1"/>
    <dgm:cxn modelId="{70FE91FE-ACDC-B343-8347-A405194E9813}" type="presParOf" srcId="{0BDE8E37-2449-3840-A9F3-8B46C0EAB290}" destId="{1BC33255-0F97-3C40-A245-E2F6DCEFE171}" srcOrd="1" destOrd="0" presId="urn:microsoft.com/office/officeart/2005/8/layout/orgChart1"/>
    <dgm:cxn modelId="{8E40E002-FD2C-C745-9390-71269F7DBE67}" type="presParOf" srcId="{C55ACD45-9C47-DF4F-90E8-84C9022F131D}" destId="{FDFECCF5-03FB-EF4A-92BC-900BA4BCA971}" srcOrd="1" destOrd="0" presId="urn:microsoft.com/office/officeart/2005/8/layout/orgChart1"/>
    <dgm:cxn modelId="{27C75395-E66B-8D4A-BC15-56F1F47E37E3}" type="presParOf" srcId="{C55ACD45-9C47-DF4F-90E8-84C9022F131D}" destId="{3B73B416-81AA-834B-824C-9D409DADC192}" srcOrd="2" destOrd="0" presId="urn:microsoft.com/office/officeart/2005/8/layout/orgChart1"/>
    <dgm:cxn modelId="{87B054E3-23E8-BD4E-8118-2561C371C203}" type="presParOf" srcId="{B1B67BEB-0557-6C4F-8F69-0E6F5152D8A0}" destId="{377E38D1-2F51-A144-A1D5-DFEA2771BFAB}" srcOrd="2" destOrd="0" presId="urn:microsoft.com/office/officeart/2005/8/layout/orgChart1"/>
    <dgm:cxn modelId="{7B0DFCCA-B09F-5F43-99B3-093930B19DD9}" type="presParOf" srcId="{B8FD6FF5-C03B-AB42-984A-924650FD7A41}" destId="{291D2C11-36EC-354B-91AC-4C4655633686}" srcOrd="2" destOrd="0" presId="urn:microsoft.com/office/officeart/2005/8/layout/orgChart1"/>
    <dgm:cxn modelId="{86B75CFF-6F63-944A-B674-27EA777FB89A}" type="presParOf" srcId="{291D2C11-36EC-354B-91AC-4C4655633686}" destId="{AFDF98E4-08C4-524E-AE54-2A399357C001}" srcOrd="0" destOrd="0" presId="urn:microsoft.com/office/officeart/2005/8/layout/orgChart1"/>
    <dgm:cxn modelId="{02D652A8-8E3C-3543-BC63-AFA679EB0DD4}" type="presParOf" srcId="{291D2C11-36EC-354B-91AC-4C4655633686}" destId="{95421873-DB4F-5A47-B48F-49B48D514A43}" srcOrd="1" destOrd="0" presId="urn:microsoft.com/office/officeart/2005/8/layout/orgChart1"/>
    <dgm:cxn modelId="{13F5B5A3-3B84-024B-97B6-BD7D42157A58}" type="presParOf" srcId="{95421873-DB4F-5A47-B48F-49B48D514A43}" destId="{7F020FE7-6D96-104A-9AFD-00BA3551D37B}" srcOrd="0" destOrd="0" presId="urn:microsoft.com/office/officeart/2005/8/layout/orgChart1"/>
    <dgm:cxn modelId="{1CBF9E0A-A6D4-4E48-8984-B9FD51700722}" type="presParOf" srcId="{7F020FE7-6D96-104A-9AFD-00BA3551D37B}" destId="{E2C33039-6ACB-6E4C-A378-8653FDA19533}" srcOrd="0" destOrd="0" presId="urn:microsoft.com/office/officeart/2005/8/layout/orgChart1"/>
    <dgm:cxn modelId="{A4557BD8-98C0-8A46-9EB0-1AF67B797285}" type="presParOf" srcId="{7F020FE7-6D96-104A-9AFD-00BA3551D37B}" destId="{B19F6794-74EB-2741-BD9F-EE3105A47BDF}" srcOrd="1" destOrd="0" presId="urn:microsoft.com/office/officeart/2005/8/layout/orgChart1"/>
    <dgm:cxn modelId="{2D9EAB7A-F570-F34B-A693-8A3EA8E6FC09}" type="presParOf" srcId="{95421873-DB4F-5A47-B48F-49B48D514A43}" destId="{73C14217-F2F5-8D4D-A0FE-2B9EC64CC823}" srcOrd="1" destOrd="0" presId="urn:microsoft.com/office/officeart/2005/8/layout/orgChart1"/>
    <dgm:cxn modelId="{3D911FE6-4967-D74F-BB4D-061CA157248D}" type="presParOf" srcId="{95421873-DB4F-5A47-B48F-49B48D514A43}" destId="{28154F59-5890-B646-A491-7BFEB3D99D62}" srcOrd="2" destOrd="0" presId="urn:microsoft.com/office/officeart/2005/8/layout/orgChart1"/>
    <dgm:cxn modelId="{E338ACAA-A5EB-EE47-A709-8AEA3A5D617C}" type="presParOf" srcId="{291D2C11-36EC-354B-91AC-4C4655633686}" destId="{3C93CFC5-9DFE-E742-B14B-E7CF6E90D084}" srcOrd="2" destOrd="0" presId="urn:microsoft.com/office/officeart/2005/8/layout/orgChart1"/>
    <dgm:cxn modelId="{AC624B4F-7483-5641-AD54-F3A9DE06C43B}" type="presParOf" srcId="{291D2C11-36EC-354B-91AC-4C4655633686}" destId="{D9B0AE17-D035-5440-8008-22CAA6B44811}" srcOrd="3" destOrd="0" presId="urn:microsoft.com/office/officeart/2005/8/layout/orgChart1"/>
    <dgm:cxn modelId="{66C28FD8-AD45-0E45-A89A-7C4BC1A8C2EF}" type="presParOf" srcId="{D9B0AE17-D035-5440-8008-22CAA6B44811}" destId="{973F93A8-4C43-5A4E-B678-F6155E5DBC17}" srcOrd="0" destOrd="0" presId="urn:microsoft.com/office/officeart/2005/8/layout/orgChart1"/>
    <dgm:cxn modelId="{00163503-8511-4F41-B7A8-E7575CCAF63E}" type="presParOf" srcId="{973F93A8-4C43-5A4E-B678-F6155E5DBC17}" destId="{BC9F48D0-9F74-F846-BC9B-E4F5174211F2}" srcOrd="0" destOrd="0" presId="urn:microsoft.com/office/officeart/2005/8/layout/orgChart1"/>
    <dgm:cxn modelId="{ED1F16A1-1B4F-A642-BB85-4E0E46C9E325}" type="presParOf" srcId="{973F93A8-4C43-5A4E-B678-F6155E5DBC17}" destId="{A96D48AC-916A-A945-A9C0-90B9CF64BB9C}" srcOrd="1" destOrd="0" presId="urn:microsoft.com/office/officeart/2005/8/layout/orgChart1"/>
    <dgm:cxn modelId="{0F06F5C1-BB68-F540-B69C-B9639DCEC3BD}" type="presParOf" srcId="{D9B0AE17-D035-5440-8008-22CAA6B44811}" destId="{D721155B-E1A0-B944-917D-FABCA3D78719}" srcOrd="1" destOrd="0" presId="urn:microsoft.com/office/officeart/2005/8/layout/orgChart1"/>
    <dgm:cxn modelId="{5CE0C575-7EDD-9C44-8589-2DFA70AA1DDB}" type="presParOf" srcId="{D9B0AE17-D035-5440-8008-22CAA6B44811}" destId="{1F26B82A-E06E-2B44-8193-6D25FC306BE7}" srcOrd="2" destOrd="0" presId="urn:microsoft.com/office/officeart/2005/8/layout/orgChart1"/>
    <dgm:cxn modelId="{5911F2AC-C878-234A-8E2B-50457E954FE2}" type="presParOf" srcId="{291D2C11-36EC-354B-91AC-4C4655633686}" destId="{C4302F0D-BEB4-924C-9F83-9DDA846D50AD}" srcOrd="4" destOrd="0" presId="urn:microsoft.com/office/officeart/2005/8/layout/orgChart1"/>
    <dgm:cxn modelId="{EF411440-D223-FF4D-8194-B288148325F7}" type="presParOf" srcId="{291D2C11-36EC-354B-91AC-4C4655633686}" destId="{A2476BB1-A4FD-0F4B-AD97-2FD678950DD6}" srcOrd="5" destOrd="0" presId="urn:microsoft.com/office/officeart/2005/8/layout/orgChart1"/>
    <dgm:cxn modelId="{315AF6B0-7822-4341-A8FA-65591FC0C3D5}" type="presParOf" srcId="{A2476BB1-A4FD-0F4B-AD97-2FD678950DD6}" destId="{316C42AA-C53C-5141-8788-E68F1E1671B7}" srcOrd="0" destOrd="0" presId="urn:microsoft.com/office/officeart/2005/8/layout/orgChart1"/>
    <dgm:cxn modelId="{D40DBA60-7119-A741-A5CB-B5CCC1D04C83}" type="presParOf" srcId="{316C42AA-C53C-5141-8788-E68F1E1671B7}" destId="{1E1A2D09-D7ED-BF47-AB3B-D32A022E48C7}" srcOrd="0" destOrd="0" presId="urn:microsoft.com/office/officeart/2005/8/layout/orgChart1"/>
    <dgm:cxn modelId="{CBEB277F-B00D-5C4C-B739-66976A15A77E}" type="presParOf" srcId="{316C42AA-C53C-5141-8788-E68F1E1671B7}" destId="{EAC9EC59-DACA-0D45-B16D-2BD9BFF1E974}" srcOrd="1" destOrd="0" presId="urn:microsoft.com/office/officeart/2005/8/layout/orgChart1"/>
    <dgm:cxn modelId="{D645F1F9-393A-824E-8852-43A1818DA76B}" type="presParOf" srcId="{A2476BB1-A4FD-0F4B-AD97-2FD678950DD6}" destId="{0E199AAA-3DF8-6748-876F-C1118CA01227}" srcOrd="1" destOrd="0" presId="urn:microsoft.com/office/officeart/2005/8/layout/orgChart1"/>
    <dgm:cxn modelId="{A8939CFE-3D23-BB4F-8567-AE7B8246089E}" type="presParOf" srcId="{A2476BB1-A4FD-0F4B-AD97-2FD678950DD6}" destId="{08712EF6-395C-744C-A10E-C2908D4292B2}" srcOrd="2" destOrd="0" presId="urn:microsoft.com/office/officeart/2005/8/layout/orgChart1"/>
    <dgm:cxn modelId="{96ECC62D-D2BD-0047-A6CA-114D400E898E}" type="presParOf" srcId="{067A9F75-7DD8-D14C-B0B9-485E78324FA4}" destId="{7949602E-091D-944B-9CDA-8ABD95FC41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220932BD-AF82-3844-AA51-5047DABCCEF6}" type="doc">
      <dgm:prSet loTypeId="urn:microsoft.com/office/officeart/2005/8/layout/orgChart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9F1039-8354-9141-83D5-3418ECCDA470}">
      <dgm:prSet phldrT="[Text]" custT="1"/>
      <dgm:spPr>
        <a:blipFill>
          <a:blip xmlns:r="http://schemas.openxmlformats.org/officeDocument/2006/relationships" r:embed="rId1"/>
          <a:stretch>
            <a:fillRect l="-769" t="-20455" r="-2308" b="-1818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88EC474-C83C-0C4B-91A5-DEBA0EFF6216}" type="par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C7102AE-0A2E-9A4E-8C96-66D46C2C82A3}" type="sibTrans" cxnId="{83E9A484-7E1C-674B-A347-DD6385C343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5307EFA-7D60-2E4D-A48E-0DE1B4BC3AF3}" type="asst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sz="1100" dirty="0" err="1">
              <a:solidFill>
                <a:schemeClr val="bg1"/>
              </a:solidFill>
            </a:rPr>
            <a:t>OwnerId</a:t>
          </a:r>
          <a:r>
            <a:rPr lang="en-US" sz="1100" dirty="0">
              <a:solidFill>
                <a:schemeClr val="bg1"/>
              </a:solidFill>
            </a:rPr>
            <a:t>: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Name: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Symbol:</a:t>
          </a:r>
        </a:p>
        <a:p>
          <a:pPr algn="l"/>
          <a:r>
            <a:rPr lang="en-US" sz="1100" dirty="0">
              <a:solidFill>
                <a:schemeClr val="bg1"/>
              </a:solidFill>
            </a:rPr>
            <a:t>Quantity:</a:t>
          </a:r>
        </a:p>
        <a:p>
          <a:pPr algn="l"/>
          <a:r>
            <a:rPr lang="en-US" sz="1100" dirty="0">
              <a:solidFill>
                <a:schemeClr val="bg1"/>
              </a:solidFill>
            </a:rPr>
            <a:t>Decimals:</a:t>
          </a:r>
        </a:p>
      </dgm:t>
    </dgm:pt>
    <dgm:pt modelId="{24C1347C-3533-004A-9EE6-6EB7B1878229}" type="par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99FCC80-7A88-F346-864E-EB7BA23A090B}" type="sibTrans" cxnId="{21678585-3D2D-B14D-91F3-0775E34D28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59E17353-7947-EA4C-96DF-92041DA440AF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b="0" i="1" dirty="0">
              <a:solidFill>
                <a:schemeClr val="bg1"/>
              </a:solidFill>
            </a:rPr>
            <a:t>~d</a:t>
          </a:r>
        </a:p>
        <a:p>
          <a:pPr algn="l"/>
          <a:r>
            <a:rPr lang="en-US" sz="1400" dirty="0">
              <a:solidFill>
                <a:schemeClr val="bg1"/>
              </a:solidFill>
            </a:rPr>
            <a:t>Decimals: 0</a:t>
          </a:r>
        </a:p>
      </dgm:t>
    </dgm:pt>
    <dgm:pt modelId="{766D66C9-A3EE-AF4C-B193-9CDE98E5E2F9}" type="par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8E56832-D025-1146-ABCE-C5D8390ED3DC}" type="sibTrans" cxnId="{8EC5EADD-6BA2-9D43-9455-4FBDC91D48C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0C196CF-09C6-D14D-A15A-1B465993E36D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9077473-0EF7-2C47-B8C4-19D2384F8714}" type="par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D81D782-81A6-4140-99CB-9F7372C320E7}" type="sibTrans" cxnId="{F49502E0-74F6-794A-9060-BFBC37A6C62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25AB8E-B4DA-034D-84F1-153A33F2CCD1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CF282B1-0821-9C48-9F41-988711243733}" type="par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B212F1C-12FA-4646-93AA-12CEFB7782FD}" type="sibTrans" cxnId="{5AE703B3-FE4B-164B-B9C1-41FA4FA4C759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2F33D2DA-AB75-6344-B22A-660BAC46BD9E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798D772-06EB-584A-90D0-9FF9B70A4334}" type="par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21CD67-8B59-224A-AC57-F9188B735D9D}" type="sibTrans" cxnId="{C34AB161-D833-0044-8AAD-6DC6E5EF6171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F817743-49A3-DB43-B02C-96ED820552CA}" type="asst">
      <dgm:prSet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F06DE29-2D3F-4C45-83F0-73688F89F457}" type="par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37F0D004-4708-D447-8E0C-2841D88D4060}" type="sibTrans" cxnId="{9BD35D82-CD5F-404A-B426-69C35309144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9E167D9-83F7-DA4A-B31B-9FEF7F26D12E}">
      <dgm:prSet custT="1"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137F3B1-92C7-804D-95D5-EFA75D6E0CF8}" type="par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465573A-ABAF-C04A-B90C-CADB51E26AAE}" type="sibTrans" cxnId="{AC34AACD-DC3C-3344-B962-1AE27A7DF35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0ED1BFC4-9EF1-1B42-80AE-024F48C19E1D}">
      <dgm:prSet phldrT="[Text]" custT="1"/>
      <dgm:spPr>
        <a:blipFill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3C9ECCF-51B7-E046-A298-0C1CDD566073}" type="parTrans" cxnId="{3302F482-066C-324B-A732-7636A4CF3A66}">
      <dgm:prSet/>
      <dgm:spPr/>
      <dgm:t>
        <a:bodyPr/>
        <a:lstStyle/>
        <a:p>
          <a:endParaRPr lang="en-US"/>
        </a:p>
      </dgm:t>
    </dgm:pt>
    <dgm:pt modelId="{BB705CA1-B62C-1A4F-A7FC-9B21DCB1AA54}" type="sibTrans" cxnId="{3302F482-066C-324B-A732-7636A4CF3A66}">
      <dgm:prSet/>
      <dgm:spPr/>
      <dgm:t>
        <a:bodyPr/>
        <a:lstStyle/>
        <a:p>
          <a:endParaRPr lang="en-US"/>
        </a:p>
      </dgm:t>
    </dgm:pt>
    <dgm:pt modelId="{DB65C7A1-83B9-3045-929E-351DF951A4A2}" type="asst">
      <dgm:prSet custT="1"/>
      <dgm:spPr>
        <a:blipFill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7A536D0-B172-6D4C-8C35-D41CA5AE453D}" type="parTrans" cxnId="{F5C53366-549C-B449-950F-2A2ACF4A07FE}">
      <dgm:prSet/>
      <dgm:spPr/>
      <dgm:t>
        <a:bodyPr/>
        <a:lstStyle/>
        <a:p>
          <a:endParaRPr lang="en-US"/>
        </a:p>
      </dgm:t>
    </dgm:pt>
    <dgm:pt modelId="{F9577FAC-2A14-7944-9673-05BEE9C2378C}" type="sibTrans" cxnId="{F5C53366-549C-B449-950F-2A2ACF4A07FE}">
      <dgm:prSet/>
      <dgm:spPr/>
      <dgm:t>
        <a:bodyPr/>
        <a:lstStyle/>
        <a:p>
          <a:endParaRPr lang="en-US"/>
        </a:p>
      </dgm:t>
    </dgm:pt>
    <dgm:pt modelId="{9D6A47D5-3B04-FD45-A449-9576FB1A8A1C}" type="pres">
      <dgm:prSet presAssocID="{220932BD-AF82-3844-AA51-5047DABCCE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67A9F75-7DD8-D14C-B0B9-485E78324FA4}" type="pres">
      <dgm:prSet presAssocID="{0ED1BFC4-9EF1-1B42-80AE-024F48C19E1D}" presName="hierRoot1" presStyleCnt="0">
        <dgm:presLayoutVars>
          <dgm:hierBranch val="init"/>
        </dgm:presLayoutVars>
      </dgm:prSet>
      <dgm:spPr/>
    </dgm:pt>
    <dgm:pt modelId="{DF8D23CC-DBFD-A54A-817A-7F7C001C7B67}" type="pres">
      <dgm:prSet presAssocID="{0ED1BFC4-9EF1-1B42-80AE-024F48C19E1D}" presName="rootComposite1" presStyleCnt="0"/>
      <dgm:spPr/>
    </dgm:pt>
    <dgm:pt modelId="{CE5CC53B-B685-7A44-8C5C-D1956EE35DCD}" type="pres">
      <dgm:prSet presAssocID="{0ED1BFC4-9EF1-1B42-80AE-024F48C19E1D}" presName="rootText1" presStyleLbl="node0" presStyleIdx="0" presStyleCnt="1">
        <dgm:presLayoutVars>
          <dgm:chPref val="3"/>
        </dgm:presLayoutVars>
      </dgm:prSet>
      <dgm:spPr/>
    </dgm:pt>
    <dgm:pt modelId="{08B9544F-1A4B-A945-820F-5A320F21EBB8}" type="pres">
      <dgm:prSet presAssocID="{0ED1BFC4-9EF1-1B42-80AE-024F48C19E1D}" presName="rootConnector1" presStyleLbl="node1" presStyleIdx="0" presStyleCnt="0"/>
      <dgm:spPr/>
    </dgm:pt>
    <dgm:pt modelId="{8480C6F9-3755-3243-9A69-3D21B712A809}" type="pres">
      <dgm:prSet presAssocID="{0ED1BFC4-9EF1-1B42-80AE-024F48C19E1D}" presName="hierChild2" presStyleCnt="0"/>
      <dgm:spPr/>
    </dgm:pt>
    <dgm:pt modelId="{4B153AC3-3657-F34D-8BE7-4175EBD71F10}" type="pres">
      <dgm:prSet presAssocID="{A88EC474-C83C-0C4B-91A5-DEBA0EFF6216}" presName="Name37" presStyleLbl="parChTrans1D2" presStyleIdx="0" presStyleCnt="1"/>
      <dgm:spPr/>
    </dgm:pt>
    <dgm:pt modelId="{B8FD6FF5-C03B-AB42-984A-924650FD7A41}" type="pres">
      <dgm:prSet presAssocID="{029F1039-8354-9141-83D5-3418ECCDA470}" presName="hierRoot2" presStyleCnt="0">
        <dgm:presLayoutVars>
          <dgm:hierBranch val="init"/>
        </dgm:presLayoutVars>
      </dgm:prSet>
      <dgm:spPr/>
    </dgm:pt>
    <dgm:pt modelId="{A84A60D7-C6B7-7D4C-9315-0FDEF5C133DF}" type="pres">
      <dgm:prSet presAssocID="{029F1039-8354-9141-83D5-3418ECCDA470}" presName="rootComposite" presStyleCnt="0"/>
      <dgm:spPr/>
    </dgm:pt>
    <dgm:pt modelId="{599DCB4D-1C3A-6544-87F5-812051421160}" type="pres">
      <dgm:prSet presAssocID="{029F1039-8354-9141-83D5-3418ECCDA470}" presName="rootText" presStyleLbl="node2" presStyleIdx="0" presStyleCnt="1" custScaleX="193944" custScaleY="128330">
        <dgm:presLayoutVars>
          <dgm:chPref val="3"/>
        </dgm:presLayoutVars>
      </dgm:prSet>
      <dgm:spPr/>
    </dgm:pt>
    <dgm:pt modelId="{EF1097C3-42F7-CA4B-8788-35B9FE54415E}" type="pres">
      <dgm:prSet presAssocID="{029F1039-8354-9141-83D5-3418ECCDA470}" presName="rootConnector" presStyleLbl="node2" presStyleIdx="0" presStyleCnt="1"/>
      <dgm:spPr/>
    </dgm:pt>
    <dgm:pt modelId="{7F1D12F7-A082-0440-AC6F-7F7BD1A119A9}" type="pres">
      <dgm:prSet presAssocID="{029F1039-8354-9141-83D5-3418ECCDA470}" presName="hierChild4" presStyleCnt="0"/>
      <dgm:spPr/>
    </dgm:pt>
    <dgm:pt modelId="{D8CDA806-FCE8-8D4C-9F08-03BFD0DFBBA3}" type="pres">
      <dgm:prSet presAssocID="{766D66C9-A3EE-AF4C-B193-9CDE98E5E2F9}" presName="Name37" presStyleLbl="parChTrans1D3" presStyleIdx="0" presStyleCnt="5"/>
      <dgm:spPr/>
    </dgm:pt>
    <dgm:pt modelId="{675FE7F7-1312-9545-B839-D40E0E4F784F}" type="pres">
      <dgm:prSet presAssocID="{59E17353-7947-EA4C-96DF-92041DA440AF}" presName="hierRoot2" presStyleCnt="0">
        <dgm:presLayoutVars>
          <dgm:hierBranch val="init"/>
        </dgm:presLayoutVars>
      </dgm:prSet>
      <dgm:spPr/>
    </dgm:pt>
    <dgm:pt modelId="{52A6F31A-0230-7940-B6B9-E0EE40C60F01}" type="pres">
      <dgm:prSet presAssocID="{59E17353-7947-EA4C-96DF-92041DA440AF}" presName="rootComposite" presStyleCnt="0"/>
      <dgm:spPr/>
    </dgm:pt>
    <dgm:pt modelId="{719D2221-BBB3-794E-897F-C58FCD2D5C60}" type="pres">
      <dgm:prSet presAssocID="{59E17353-7947-EA4C-96DF-92041DA440AF}" presName="rootText" presStyleLbl="node3" presStyleIdx="0" presStyleCnt="2" custScaleX="161237" custScaleY="139912">
        <dgm:presLayoutVars>
          <dgm:chPref val="3"/>
        </dgm:presLayoutVars>
      </dgm:prSet>
      <dgm:spPr/>
    </dgm:pt>
    <dgm:pt modelId="{A95C5C6F-3AB4-9247-BDA2-BFF814E4AA9F}" type="pres">
      <dgm:prSet presAssocID="{59E17353-7947-EA4C-96DF-92041DA440AF}" presName="rootConnector" presStyleLbl="node3" presStyleIdx="0" presStyleCnt="2"/>
      <dgm:spPr/>
    </dgm:pt>
    <dgm:pt modelId="{80588597-A9E3-B64A-950A-8A1685B7D695}" type="pres">
      <dgm:prSet presAssocID="{59E17353-7947-EA4C-96DF-92041DA440AF}" presName="hierChild4" presStyleCnt="0"/>
      <dgm:spPr/>
    </dgm:pt>
    <dgm:pt modelId="{A79B03AC-BCB9-7C42-B430-036AA9D0DC1D}" type="pres">
      <dgm:prSet presAssocID="{59E17353-7947-EA4C-96DF-92041DA440AF}" presName="hierChild5" presStyleCnt="0"/>
      <dgm:spPr/>
    </dgm:pt>
    <dgm:pt modelId="{FD66FC2C-228F-9E40-A2D3-3018CCDB7027}" type="pres">
      <dgm:prSet presAssocID="{69077473-0EF7-2C47-B8C4-19D2384F8714}" presName="Name37" presStyleLbl="parChTrans1D3" presStyleIdx="1" presStyleCnt="5"/>
      <dgm:spPr/>
    </dgm:pt>
    <dgm:pt modelId="{B1B67BEB-0557-6C4F-8F69-0E6F5152D8A0}" type="pres">
      <dgm:prSet presAssocID="{60C196CF-09C6-D14D-A15A-1B465993E36D}" presName="hierRoot2" presStyleCnt="0">
        <dgm:presLayoutVars>
          <dgm:hierBranch val="init"/>
        </dgm:presLayoutVars>
      </dgm:prSet>
      <dgm:spPr/>
    </dgm:pt>
    <dgm:pt modelId="{5CE103A6-EEEA-A541-A9FC-EDDA234F0E5A}" type="pres">
      <dgm:prSet presAssocID="{60C196CF-09C6-D14D-A15A-1B465993E36D}" presName="rootComposite" presStyleCnt="0"/>
      <dgm:spPr/>
    </dgm:pt>
    <dgm:pt modelId="{BE049AAD-3B54-E14C-8F17-C5FC4F8F510E}" type="pres">
      <dgm:prSet presAssocID="{60C196CF-09C6-D14D-A15A-1B465993E36D}" presName="rootText" presStyleLbl="node3" presStyleIdx="1" presStyleCnt="2">
        <dgm:presLayoutVars>
          <dgm:chPref val="3"/>
        </dgm:presLayoutVars>
      </dgm:prSet>
      <dgm:spPr/>
    </dgm:pt>
    <dgm:pt modelId="{CF6BC2F2-3B0A-804A-8531-E103E240B8A8}" type="pres">
      <dgm:prSet presAssocID="{60C196CF-09C6-D14D-A15A-1B465993E36D}" presName="rootConnector" presStyleLbl="node3" presStyleIdx="1" presStyleCnt="2"/>
      <dgm:spPr/>
    </dgm:pt>
    <dgm:pt modelId="{0CCB8A35-A7E3-0F47-B304-7D0EF44B29A7}" type="pres">
      <dgm:prSet presAssocID="{60C196CF-09C6-D14D-A15A-1B465993E36D}" presName="hierChild4" presStyleCnt="0"/>
      <dgm:spPr/>
    </dgm:pt>
    <dgm:pt modelId="{2C1AD34F-6132-F74F-8E13-5A092059FB8F}" type="pres">
      <dgm:prSet presAssocID="{7CF282B1-0821-9C48-9F41-988711243733}" presName="Name37" presStyleLbl="parChTrans1D4" presStyleIdx="0" presStyleCnt="3"/>
      <dgm:spPr/>
    </dgm:pt>
    <dgm:pt modelId="{06744DDA-3501-5540-83EC-BE9A370C086F}" type="pres">
      <dgm:prSet presAssocID="{8025AB8E-B4DA-034D-84F1-153A33F2CCD1}" presName="hierRoot2" presStyleCnt="0">
        <dgm:presLayoutVars>
          <dgm:hierBranch val="init"/>
        </dgm:presLayoutVars>
      </dgm:prSet>
      <dgm:spPr/>
    </dgm:pt>
    <dgm:pt modelId="{8AA93EEA-AF68-AF4C-ADEE-F321E2091F1D}" type="pres">
      <dgm:prSet presAssocID="{8025AB8E-B4DA-034D-84F1-153A33F2CCD1}" presName="rootComposite" presStyleCnt="0"/>
      <dgm:spPr/>
    </dgm:pt>
    <dgm:pt modelId="{DBED8CF7-2CF0-E840-9700-DA7DBA8EA5C5}" type="pres">
      <dgm:prSet presAssocID="{8025AB8E-B4DA-034D-84F1-153A33F2CCD1}" presName="rootText" presStyleLbl="node4" presStyleIdx="0" presStyleCnt="3">
        <dgm:presLayoutVars>
          <dgm:chPref val="3"/>
        </dgm:presLayoutVars>
      </dgm:prSet>
      <dgm:spPr/>
    </dgm:pt>
    <dgm:pt modelId="{F6322596-606E-6547-8AEB-89D5B7C668D4}" type="pres">
      <dgm:prSet presAssocID="{8025AB8E-B4DA-034D-84F1-153A33F2CCD1}" presName="rootConnector" presStyleLbl="node4" presStyleIdx="0" presStyleCnt="3"/>
      <dgm:spPr/>
    </dgm:pt>
    <dgm:pt modelId="{EAAA40FF-616F-9B44-89D8-FCB543F1D610}" type="pres">
      <dgm:prSet presAssocID="{8025AB8E-B4DA-034D-84F1-153A33F2CCD1}" presName="hierChild4" presStyleCnt="0"/>
      <dgm:spPr/>
    </dgm:pt>
    <dgm:pt modelId="{D377A75C-5CCA-CD44-A685-14F77F9F4F68}" type="pres">
      <dgm:prSet presAssocID="{8025AB8E-B4DA-034D-84F1-153A33F2CCD1}" presName="hierChild5" presStyleCnt="0"/>
      <dgm:spPr/>
    </dgm:pt>
    <dgm:pt modelId="{69863BE9-F363-B64B-98E3-198CAA6E2C9F}" type="pres">
      <dgm:prSet presAssocID="{3798D772-06EB-584A-90D0-9FF9B70A4334}" presName="Name37" presStyleLbl="parChTrans1D4" presStyleIdx="1" presStyleCnt="3"/>
      <dgm:spPr/>
    </dgm:pt>
    <dgm:pt modelId="{8E909D59-80D4-5A43-B125-B5EA4E793AE4}" type="pres">
      <dgm:prSet presAssocID="{2F33D2DA-AB75-6344-B22A-660BAC46BD9E}" presName="hierRoot2" presStyleCnt="0">
        <dgm:presLayoutVars>
          <dgm:hierBranch val="init"/>
        </dgm:presLayoutVars>
      </dgm:prSet>
      <dgm:spPr/>
    </dgm:pt>
    <dgm:pt modelId="{60837857-5FB9-C94A-9B34-7504898E0E36}" type="pres">
      <dgm:prSet presAssocID="{2F33D2DA-AB75-6344-B22A-660BAC46BD9E}" presName="rootComposite" presStyleCnt="0"/>
      <dgm:spPr/>
    </dgm:pt>
    <dgm:pt modelId="{A28335A1-5EAB-8541-908A-A589325AFA45}" type="pres">
      <dgm:prSet presAssocID="{2F33D2DA-AB75-6344-B22A-660BAC46BD9E}" presName="rootText" presStyleLbl="node4" presStyleIdx="1" presStyleCnt="3">
        <dgm:presLayoutVars>
          <dgm:chPref val="3"/>
        </dgm:presLayoutVars>
      </dgm:prSet>
      <dgm:spPr/>
    </dgm:pt>
    <dgm:pt modelId="{8172AEB9-77EC-7746-87E1-DFB293B41DC3}" type="pres">
      <dgm:prSet presAssocID="{2F33D2DA-AB75-6344-B22A-660BAC46BD9E}" presName="rootConnector" presStyleLbl="node4" presStyleIdx="1" presStyleCnt="3"/>
      <dgm:spPr/>
    </dgm:pt>
    <dgm:pt modelId="{91241E9D-38E4-9444-A17B-A1AE4371A649}" type="pres">
      <dgm:prSet presAssocID="{2F33D2DA-AB75-6344-B22A-660BAC46BD9E}" presName="hierChild4" presStyleCnt="0"/>
      <dgm:spPr/>
    </dgm:pt>
    <dgm:pt modelId="{537CE10D-74ED-D84D-B3A9-C2E607EA3408}" type="pres">
      <dgm:prSet presAssocID="{2F33D2DA-AB75-6344-B22A-660BAC46BD9E}" presName="hierChild5" presStyleCnt="0"/>
      <dgm:spPr/>
    </dgm:pt>
    <dgm:pt modelId="{53AD5C6B-05C1-EB4D-8102-8CD21FE98B60}" type="pres">
      <dgm:prSet presAssocID="{E137F3B1-92C7-804D-95D5-EFA75D6E0CF8}" presName="Name37" presStyleLbl="parChTrans1D4" presStyleIdx="2" presStyleCnt="3"/>
      <dgm:spPr/>
    </dgm:pt>
    <dgm:pt modelId="{C55ACD45-9C47-DF4F-90E8-84C9022F131D}" type="pres">
      <dgm:prSet presAssocID="{E9E167D9-83F7-DA4A-B31B-9FEF7F26D12E}" presName="hierRoot2" presStyleCnt="0">
        <dgm:presLayoutVars>
          <dgm:hierBranch val="init"/>
        </dgm:presLayoutVars>
      </dgm:prSet>
      <dgm:spPr/>
    </dgm:pt>
    <dgm:pt modelId="{0BDE8E37-2449-3840-A9F3-8B46C0EAB290}" type="pres">
      <dgm:prSet presAssocID="{E9E167D9-83F7-DA4A-B31B-9FEF7F26D12E}" presName="rootComposite" presStyleCnt="0"/>
      <dgm:spPr/>
    </dgm:pt>
    <dgm:pt modelId="{083C94B8-CBAD-014C-91DD-A6E1629DF607}" type="pres">
      <dgm:prSet presAssocID="{E9E167D9-83F7-DA4A-B31B-9FEF7F26D12E}" presName="rootText" presStyleLbl="node4" presStyleIdx="2" presStyleCnt="3">
        <dgm:presLayoutVars>
          <dgm:chPref val="3"/>
        </dgm:presLayoutVars>
      </dgm:prSet>
      <dgm:spPr/>
    </dgm:pt>
    <dgm:pt modelId="{1BC33255-0F97-3C40-A245-E2F6DCEFE171}" type="pres">
      <dgm:prSet presAssocID="{E9E167D9-83F7-DA4A-B31B-9FEF7F26D12E}" presName="rootConnector" presStyleLbl="node4" presStyleIdx="2" presStyleCnt="3"/>
      <dgm:spPr/>
    </dgm:pt>
    <dgm:pt modelId="{FDFECCF5-03FB-EF4A-92BC-900BA4BCA971}" type="pres">
      <dgm:prSet presAssocID="{E9E167D9-83F7-DA4A-B31B-9FEF7F26D12E}" presName="hierChild4" presStyleCnt="0"/>
      <dgm:spPr/>
    </dgm:pt>
    <dgm:pt modelId="{3B73B416-81AA-834B-824C-9D409DADC192}" type="pres">
      <dgm:prSet presAssocID="{E9E167D9-83F7-DA4A-B31B-9FEF7F26D12E}" presName="hierChild5" presStyleCnt="0"/>
      <dgm:spPr/>
    </dgm:pt>
    <dgm:pt modelId="{377E38D1-2F51-A144-A1D5-DFEA2771BFAB}" type="pres">
      <dgm:prSet presAssocID="{60C196CF-09C6-D14D-A15A-1B465993E36D}" presName="hierChild5" presStyleCnt="0"/>
      <dgm:spPr/>
    </dgm:pt>
    <dgm:pt modelId="{291D2C11-36EC-354B-91AC-4C4655633686}" type="pres">
      <dgm:prSet presAssocID="{029F1039-8354-9141-83D5-3418ECCDA470}" presName="hierChild5" presStyleCnt="0"/>
      <dgm:spPr/>
    </dgm:pt>
    <dgm:pt modelId="{AFDF98E4-08C4-524E-AE54-2A399357C001}" type="pres">
      <dgm:prSet presAssocID="{24C1347C-3533-004A-9EE6-6EB7B1878229}" presName="Name111" presStyleLbl="parChTrans1D3" presStyleIdx="2" presStyleCnt="5"/>
      <dgm:spPr/>
    </dgm:pt>
    <dgm:pt modelId="{95421873-DB4F-5A47-B48F-49B48D514A43}" type="pres">
      <dgm:prSet presAssocID="{65307EFA-7D60-2E4D-A48E-0DE1B4BC3AF3}" presName="hierRoot3" presStyleCnt="0">
        <dgm:presLayoutVars>
          <dgm:hierBranch val="init"/>
        </dgm:presLayoutVars>
      </dgm:prSet>
      <dgm:spPr/>
    </dgm:pt>
    <dgm:pt modelId="{7F020FE7-6D96-104A-9AFD-00BA3551D37B}" type="pres">
      <dgm:prSet presAssocID="{65307EFA-7D60-2E4D-A48E-0DE1B4BC3AF3}" presName="rootComposite3" presStyleCnt="0"/>
      <dgm:spPr/>
    </dgm:pt>
    <dgm:pt modelId="{E2C33039-6ACB-6E4C-A378-8653FDA19533}" type="pres">
      <dgm:prSet presAssocID="{65307EFA-7D60-2E4D-A48E-0DE1B4BC3AF3}" presName="rootText3" presStyleLbl="asst2" presStyleIdx="0" presStyleCnt="3" custScaleX="188633" custScaleY="211989">
        <dgm:presLayoutVars>
          <dgm:chPref val="3"/>
        </dgm:presLayoutVars>
      </dgm:prSet>
      <dgm:spPr/>
    </dgm:pt>
    <dgm:pt modelId="{B19F6794-74EB-2741-BD9F-EE3105A47BDF}" type="pres">
      <dgm:prSet presAssocID="{65307EFA-7D60-2E4D-A48E-0DE1B4BC3AF3}" presName="rootConnector3" presStyleLbl="asst2" presStyleIdx="0" presStyleCnt="3"/>
      <dgm:spPr/>
    </dgm:pt>
    <dgm:pt modelId="{73C14217-F2F5-8D4D-A0FE-2B9EC64CC823}" type="pres">
      <dgm:prSet presAssocID="{65307EFA-7D60-2E4D-A48E-0DE1B4BC3AF3}" presName="hierChild6" presStyleCnt="0"/>
      <dgm:spPr/>
    </dgm:pt>
    <dgm:pt modelId="{28154F59-5890-B646-A491-7BFEB3D99D62}" type="pres">
      <dgm:prSet presAssocID="{65307EFA-7D60-2E4D-A48E-0DE1B4BC3AF3}" presName="hierChild7" presStyleCnt="0"/>
      <dgm:spPr/>
    </dgm:pt>
    <dgm:pt modelId="{3C93CFC5-9DFE-E742-B14B-E7CF6E90D084}" type="pres">
      <dgm:prSet presAssocID="{2F06DE29-2D3F-4C45-83F0-73688F89F457}" presName="Name111" presStyleLbl="parChTrans1D3" presStyleIdx="3" presStyleCnt="5"/>
      <dgm:spPr/>
    </dgm:pt>
    <dgm:pt modelId="{D9B0AE17-D035-5440-8008-22CAA6B44811}" type="pres">
      <dgm:prSet presAssocID="{CF817743-49A3-DB43-B02C-96ED820552CA}" presName="hierRoot3" presStyleCnt="0">
        <dgm:presLayoutVars>
          <dgm:hierBranch val="init"/>
        </dgm:presLayoutVars>
      </dgm:prSet>
      <dgm:spPr/>
    </dgm:pt>
    <dgm:pt modelId="{973F93A8-4C43-5A4E-B678-F6155E5DBC17}" type="pres">
      <dgm:prSet presAssocID="{CF817743-49A3-DB43-B02C-96ED820552CA}" presName="rootComposite3" presStyleCnt="0"/>
      <dgm:spPr/>
    </dgm:pt>
    <dgm:pt modelId="{BC9F48D0-9F74-F846-BC9B-E4F5174211F2}" type="pres">
      <dgm:prSet presAssocID="{CF817743-49A3-DB43-B02C-96ED820552CA}" presName="rootText3" presStyleLbl="asst2" presStyleIdx="1" presStyleCnt="3">
        <dgm:presLayoutVars>
          <dgm:chPref val="3"/>
        </dgm:presLayoutVars>
      </dgm:prSet>
      <dgm:spPr/>
    </dgm:pt>
    <dgm:pt modelId="{A96D48AC-916A-A945-A9C0-90B9CF64BB9C}" type="pres">
      <dgm:prSet presAssocID="{CF817743-49A3-DB43-B02C-96ED820552CA}" presName="rootConnector3" presStyleLbl="asst2" presStyleIdx="1" presStyleCnt="3"/>
      <dgm:spPr/>
    </dgm:pt>
    <dgm:pt modelId="{D721155B-E1A0-B944-917D-FABCA3D78719}" type="pres">
      <dgm:prSet presAssocID="{CF817743-49A3-DB43-B02C-96ED820552CA}" presName="hierChild6" presStyleCnt="0"/>
      <dgm:spPr/>
    </dgm:pt>
    <dgm:pt modelId="{1F26B82A-E06E-2B44-8193-6D25FC306BE7}" type="pres">
      <dgm:prSet presAssocID="{CF817743-49A3-DB43-B02C-96ED820552CA}" presName="hierChild7" presStyleCnt="0"/>
      <dgm:spPr/>
    </dgm:pt>
    <dgm:pt modelId="{C4302F0D-BEB4-924C-9F83-9DDA846D50AD}" type="pres">
      <dgm:prSet presAssocID="{97A536D0-B172-6D4C-8C35-D41CA5AE453D}" presName="Name111" presStyleLbl="parChTrans1D3" presStyleIdx="4" presStyleCnt="5"/>
      <dgm:spPr/>
    </dgm:pt>
    <dgm:pt modelId="{A2476BB1-A4FD-0F4B-AD97-2FD678950DD6}" type="pres">
      <dgm:prSet presAssocID="{DB65C7A1-83B9-3045-929E-351DF951A4A2}" presName="hierRoot3" presStyleCnt="0">
        <dgm:presLayoutVars>
          <dgm:hierBranch val="init"/>
        </dgm:presLayoutVars>
      </dgm:prSet>
      <dgm:spPr/>
    </dgm:pt>
    <dgm:pt modelId="{316C42AA-C53C-5141-8788-E68F1E1671B7}" type="pres">
      <dgm:prSet presAssocID="{DB65C7A1-83B9-3045-929E-351DF951A4A2}" presName="rootComposite3" presStyleCnt="0"/>
      <dgm:spPr/>
    </dgm:pt>
    <dgm:pt modelId="{1E1A2D09-D7ED-BF47-AB3B-D32A022E48C7}" type="pres">
      <dgm:prSet presAssocID="{DB65C7A1-83B9-3045-929E-351DF951A4A2}" presName="rootText3" presStyleLbl="asst2" presStyleIdx="2" presStyleCnt="3">
        <dgm:presLayoutVars>
          <dgm:chPref val="3"/>
        </dgm:presLayoutVars>
      </dgm:prSet>
      <dgm:spPr/>
    </dgm:pt>
    <dgm:pt modelId="{EAC9EC59-DACA-0D45-B16D-2BD9BFF1E974}" type="pres">
      <dgm:prSet presAssocID="{DB65C7A1-83B9-3045-929E-351DF951A4A2}" presName="rootConnector3" presStyleLbl="asst2" presStyleIdx="2" presStyleCnt="3"/>
      <dgm:spPr/>
    </dgm:pt>
    <dgm:pt modelId="{0E199AAA-3DF8-6748-876F-C1118CA01227}" type="pres">
      <dgm:prSet presAssocID="{DB65C7A1-83B9-3045-929E-351DF951A4A2}" presName="hierChild6" presStyleCnt="0"/>
      <dgm:spPr/>
    </dgm:pt>
    <dgm:pt modelId="{08712EF6-395C-744C-A10E-C2908D4292B2}" type="pres">
      <dgm:prSet presAssocID="{DB65C7A1-83B9-3045-929E-351DF951A4A2}" presName="hierChild7" presStyleCnt="0"/>
      <dgm:spPr/>
    </dgm:pt>
    <dgm:pt modelId="{7949602E-091D-944B-9CDA-8ABD95FC4181}" type="pres">
      <dgm:prSet presAssocID="{0ED1BFC4-9EF1-1B42-80AE-024F48C19E1D}" presName="hierChild3" presStyleCnt="0"/>
      <dgm:spPr/>
    </dgm:pt>
  </dgm:ptLst>
  <dgm:cxnLst>
    <dgm:cxn modelId="{5224CB04-8977-1A4A-B40A-6CF8ED13C940}" type="presOf" srcId="{24C1347C-3533-004A-9EE6-6EB7B1878229}" destId="{AFDF98E4-08C4-524E-AE54-2A399357C001}" srcOrd="0" destOrd="0" presId="urn:microsoft.com/office/officeart/2005/8/layout/orgChart1"/>
    <dgm:cxn modelId="{F3ABDA05-A457-F347-8711-B9935B9EB8FB}" type="presOf" srcId="{60C196CF-09C6-D14D-A15A-1B465993E36D}" destId="{CF6BC2F2-3B0A-804A-8531-E103E240B8A8}" srcOrd="1" destOrd="0" presId="urn:microsoft.com/office/officeart/2005/8/layout/orgChart1"/>
    <dgm:cxn modelId="{4128DF07-AB49-C645-B25B-2176A0865560}" type="presOf" srcId="{A88EC474-C83C-0C4B-91A5-DEBA0EFF6216}" destId="{4B153AC3-3657-F34D-8BE7-4175EBD71F10}" srcOrd="0" destOrd="0" presId="urn:microsoft.com/office/officeart/2005/8/layout/orgChart1"/>
    <dgm:cxn modelId="{D5D64E21-5332-2B44-9FE8-3353BCDEBE29}" type="presOf" srcId="{59E17353-7947-EA4C-96DF-92041DA440AF}" destId="{A95C5C6F-3AB4-9247-BDA2-BFF814E4AA9F}" srcOrd="1" destOrd="0" presId="urn:microsoft.com/office/officeart/2005/8/layout/orgChart1"/>
    <dgm:cxn modelId="{493E5E2E-0418-C649-BF46-251ED29BEB1F}" type="presOf" srcId="{220932BD-AF82-3844-AA51-5047DABCCEF6}" destId="{9D6A47D5-3B04-FD45-A449-9576FB1A8A1C}" srcOrd="0" destOrd="0" presId="urn:microsoft.com/office/officeart/2005/8/layout/orgChart1"/>
    <dgm:cxn modelId="{908E7E3E-FB1B-F143-A0ED-36524114F874}" type="presOf" srcId="{2F33D2DA-AB75-6344-B22A-660BAC46BD9E}" destId="{A28335A1-5EAB-8541-908A-A589325AFA45}" srcOrd="0" destOrd="0" presId="urn:microsoft.com/office/officeart/2005/8/layout/orgChart1"/>
    <dgm:cxn modelId="{98F39A3E-DAFD-7E4B-A14B-445B57DB6ABB}" type="presOf" srcId="{CF817743-49A3-DB43-B02C-96ED820552CA}" destId="{A96D48AC-916A-A945-A9C0-90B9CF64BB9C}" srcOrd="1" destOrd="0" presId="urn:microsoft.com/office/officeart/2005/8/layout/orgChart1"/>
    <dgm:cxn modelId="{20D2D749-B2FE-284A-9845-F72AC9A408E2}" type="presOf" srcId="{60C196CF-09C6-D14D-A15A-1B465993E36D}" destId="{BE049AAD-3B54-E14C-8F17-C5FC4F8F510E}" srcOrd="0" destOrd="0" presId="urn:microsoft.com/office/officeart/2005/8/layout/orgChart1"/>
    <dgm:cxn modelId="{ACEFE14B-B556-4446-A268-E4B4D6B9A79B}" type="presOf" srcId="{69077473-0EF7-2C47-B8C4-19D2384F8714}" destId="{FD66FC2C-228F-9E40-A2D3-3018CCDB7027}" srcOrd="0" destOrd="0" presId="urn:microsoft.com/office/officeart/2005/8/layout/orgChart1"/>
    <dgm:cxn modelId="{5F808050-3901-994A-8C07-346D59561E8A}" type="presOf" srcId="{8025AB8E-B4DA-034D-84F1-153A33F2CCD1}" destId="{DBED8CF7-2CF0-E840-9700-DA7DBA8EA5C5}" srcOrd="0" destOrd="0" presId="urn:microsoft.com/office/officeart/2005/8/layout/orgChart1"/>
    <dgm:cxn modelId="{B78A0254-F27C-CA46-B0C3-CE288A50429D}" type="presOf" srcId="{DB65C7A1-83B9-3045-929E-351DF951A4A2}" destId="{EAC9EC59-DACA-0D45-B16D-2BD9BFF1E974}" srcOrd="1" destOrd="0" presId="urn:microsoft.com/office/officeart/2005/8/layout/orgChart1"/>
    <dgm:cxn modelId="{DB3AFE5B-9452-FA47-99D2-D9689CFC7F9D}" type="presOf" srcId="{0ED1BFC4-9EF1-1B42-80AE-024F48C19E1D}" destId="{08B9544F-1A4B-A945-820F-5A320F21EBB8}" srcOrd="1" destOrd="0" presId="urn:microsoft.com/office/officeart/2005/8/layout/orgChart1"/>
    <dgm:cxn modelId="{1EFB6660-621B-2F4F-8725-1187D36C4EEB}" type="presOf" srcId="{2F33D2DA-AB75-6344-B22A-660BAC46BD9E}" destId="{8172AEB9-77EC-7746-87E1-DFB293B41DC3}" srcOrd="1" destOrd="0" presId="urn:microsoft.com/office/officeart/2005/8/layout/orgChart1"/>
    <dgm:cxn modelId="{C34AB161-D833-0044-8AAD-6DC6E5EF6171}" srcId="{60C196CF-09C6-D14D-A15A-1B465993E36D}" destId="{2F33D2DA-AB75-6344-B22A-660BAC46BD9E}" srcOrd="1" destOrd="0" parTransId="{3798D772-06EB-584A-90D0-9FF9B70A4334}" sibTransId="{8021CD67-8B59-224A-AC57-F9188B735D9D}"/>
    <dgm:cxn modelId="{89831162-6DF0-DF4D-8B08-DE856699F705}" type="presOf" srcId="{029F1039-8354-9141-83D5-3418ECCDA470}" destId="{599DCB4D-1C3A-6544-87F5-812051421160}" srcOrd="0" destOrd="0" presId="urn:microsoft.com/office/officeart/2005/8/layout/orgChart1"/>
    <dgm:cxn modelId="{F5C53366-549C-B449-950F-2A2ACF4A07FE}" srcId="{029F1039-8354-9141-83D5-3418ECCDA470}" destId="{DB65C7A1-83B9-3045-929E-351DF951A4A2}" srcOrd="2" destOrd="0" parTransId="{97A536D0-B172-6D4C-8C35-D41CA5AE453D}" sibTransId="{F9577FAC-2A14-7944-9673-05BEE9C2378C}"/>
    <dgm:cxn modelId="{9BD35D82-CD5F-404A-B426-69C353091445}" srcId="{029F1039-8354-9141-83D5-3418ECCDA470}" destId="{CF817743-49A3-DB43-B02C-96ED820552CA}" srcOrd="1" destOrd="0" parTransId="{2F06DE29-2D3F-4C45-83F0-73688F89F457}" sibTransId="{37F0D004-4708-D447-8E0C-2841D88D4060}"/>
    <dgm:cxn modelId="{3302F482-066C-324B-A732-7636A4CF3A66}" srcId="{220932BD-AF82-3844-AA51-5047DABCCEF6}" destId="{0ED1BFC4-9EF1-1B42-80AE-024F48C19E1D}" srcOrd="0" destOrd="0" parTransId="{F3C9ECCF-51B7-E046-A298-0C1CDD566073}" sibTransId="{BB705CA1-B62C-1A4F-A7FC-9B21DCB1AA54}"/>
    <dgm:cxn modelId="{83E9A484-7E1C-674B-A347-DD6385C34397}" srcId="{0ED1BFC4-9EF1-1B42-80AE-024F48C19E1D}" destId="{029F1039-8354-9141-83D5-3418ECCDA470}" srcOrd="0" destOrd="0" parTransId="{A88EC474-C83C-0C4B-91A5-DEBA0EFF6216}" sibTransId="{CC7102AE-0A2E-9A4E-8C96-66D46C2C82A3}"/>
    <dgm:cxn modelId="{21678585-3D2D-B14D-91F3-0775E34D2859}" srcId="{029F1039-8354-9141-83D5-3418ECCDA470}" destId="{65307EFA-7D60-2E4D-A48E-0DE1B4BC3AF3}" srcOrd="0" destOrd="0" parTransId="{24C1347C-3533-004A-9EE6-6EB7B1878229}" sibTransId="{899FCC80-7A88-F346-864E-EB7BA23A090B}"/>
    <dgm:cxn modelId="{0B270F87-3BD8-9047-A0ED-0A4AB4B2E632}" type="presOf" srcId="{766D66C9-A3EE-AF4C-B193-9CDE98E5E2F9}" destId="{D8CDA806-FCE8-8D4C-9F08-03BFD0DFBBA3}" srcOrd="0" destOrd="0" presId="urn:microsoft.com/office/officeart/2005/8/layout/orgChart1"/>
    <dgm:cxn modelId="{56360089-0861-794A-BAB5-CFF1B32AB2F9}" type="presOf" srcId="{65307EFA-7D60-2E4D-A48E-0DE1B4BC3AF3}" destId="{B19F6794-74EB-2741-BD9F-EE3105A47BDF}" srcOrd="1" destOrd="0" presId="urn:microsoft.com/office/officeart/2005/8/layout/orgChart1"/>
    <dgm:cxn modelId="{0768C889-20D1-9945-9204-D137800ABB99}" type="presOf" srcId="{E9E167D9-83F7-DA4A-B31B-9FEF7F26D12E}" destId="{1BC33255-0F97-3C40-A245-E2F6DCEFE171}" srcOrd="1" destOrd="0" presId="urn:microsoft.com/office/officeart/2005/8/layout/orgChart1"/>
    <dgm:cxn modelId="{43F6AF98-EA73-B04C-BEF5-B76DF8D66DC2}" type="presOf" srcId="{7CF282B1-0821-9C48-9F41-988711243733}" destId="{2C1AD34F-6132-F74F-8E13-5A092059FB8F}" srcOrd="0" destOrd="0" presId="urn:microsoft.com/office/officeart/2005/8/layout/orgChart1"/>
    <dgm:cxn modelId="{B858B39B-0439-DE4B-9035-F5071F4D3B10}" type="presOf" srcId="{59E17353-7947-EA4C-96DF-92041DA440AF}" destId="{719D2221-BBB3-794E-897F-C58FCD2D5C60}" srcOrd="0" destOrd="0" presId="urn:microsoft.com/office/officeart/2005/8/layout/orgChart1"/>
    <dgm:cxn modelId="{45BBB6A4-670D-0341-B5D8-F0B3E83343AB}" type="presOf" srcId="{029F1039-8354-9141-83D5-3418ECCDA470}" destId="{EF1097C3-42F7-CA4B-8788-35B9FE54415E}" srcOrd="1" destOrd="0" presId="urn:microsoft.com/office/officeart/2005/8/layout/orgChart1"/>
    <dgm:cxn modelId="{CF5EE1A4-062C-1B4B-A0DC-5E6ACAA25E58}" type="presOf" srcId="{65307EFA-7D60-2E4D-A48E-0DE1B4BC3AF3}" destId="{E2C33039-6ACB-6E4C-A378-8653FDA19533}" srcOrd="0" destOrd="0" presId="urn:microsoft.com/office/officeart/2005/8/layout/orgChart1"/>
    <dgm:cxn modelId="{C00FBDAA-19F5-A647-B441-FCEB403BFD2D}" type="presOf" srcId="{2F06DE29-2D3F-4C45-83F0-73688F89F457}" destId="{3C93CFC5-9DFE-E742-B14B-E7CF6E90D084}" srcOrd="0" destOrd="0" presId="urn:microsoft.com/office/officeart/2005/8/layout/orgChart1"/>
    <dgm:cxn modelId="{1A60A2AF-A7EF-324A-9D77-6CC203E37988}" type="presOf" srcId="{3798D772-06EB-584A-90D0-9FF9B70A4334}" destId="{69863BE9-F363-B64B-98E3-198CAA6E2C9F}" srcOrd="0" destOrd="0" presId="urn:microsoft.com/office/officeart/2005/8/layout/orgChart1"/>
    <dgm:cxn modelId="{5AE703B3-FE4B-164B-B9C1-41FA4FA4C759}" srcId="{60C196CF-09C6-D14D-A15A-1B465993E36D}" destId="{8025AB8E-B4DA-034D-84F1-153A33F2CCD1}" srcOrd="0" destOrd="0" parTransId="{7CF282B1-0821-9C48-9F41-988711243733}" sibTransId="{EB212F1C-12FA-4646-93AA-12CEFB7782FD}"/>
    <dgm:cxn modelId="{A6F574B4-05DC-D741-9EAB-C29A6F67019B}" type="presOf" srcId="{DB65C7A1-83B9-3045-929E-351DF951A4A2}" destId="{1E1A2D09-D7ED-BF47-AB3B-D32A022E48C7}" srcOrd="0" destOrd="0" presId="urn:microsoft.com/office/officeart/2005/8/layout/orgChart1"/>
    <dgm:cxn modelId="{9B9633B6-21F1-414E-BDBA-AD66B9FE246D}" type="presOf" srcId="{CF817743-49A3-DB43-B02C-96ED820552CA}" destId="{BC9F48D0-9F74-F846-BC9B-E4F5174211F2}" srcOrd="0" destOrd="0" presId="urn:microsoft.com/office/officeart/2005/8/layout/orgChart1"/>
    <dgm:cxn modelId="{1EC569B6-EFFB-E14D-948F-62A470014F6C}" type="presOf" srcId="{E9E167D9-83F7-DA4A-B31B-9FEF7F26D12E}" destId="{083C94B8-CBAD-014C-91DD-A6E1629DF607}" srcOrd="0" destOrd="0" presId="urn:microsoft.com/office/officeart/2005/8/layout/orgChart1"/>
    <dgm:cxn modelId="{7C2939BC-B052-4C45-958C-B9E4E848AADF}" type="presOf" srcId="{E137F3B1-92C7-804D-95D5-EFA75D6E0CF8}" destId="{53AD5C6B-05C1-EB4D-8102-8CD21FE98B60}" srcOrd="0" destOrd="0" presId="urn:microsoft.com/office/officeart/2005/8/layout/orgChart1"/>
    <dgm:cxn modelId="{6DD620BF-86B2-1742-A1D9-1BFC03405ADD}" type="presOf" srcId="{8025AB8E-B4DA-034D-84F1-153A33F2CCD1}" destId="{F6322596-606E-6547-8AEB-89D5B7C668D4}" srcOrd="1" destOrd="0" presId="urn:microsoft.com/office/officeart/2005/8/layout/orgChart1"/>
    <dgm:cxn modelId="{AC34AACD-DC3C-3344-B962-1AE27A7DF35D}" srcId="{60C196CF-09C6-D14D-A15A-1B465993E36D}" destId="{E9E167D9-83F7-DA4A-B31B-9FEF7F26D12E}" srcOrd="2" destOrd="0" parTransId="{E137F3B1-92C7-804D-95D5-EFA75D6E0CF8}" sibTransId="{E465573A-ABAF-C04A-B90C-CADB51E26AAE}"/>
    <dgm:cxn modelId="{6FEBA6D0-2065-2747-BD3A-6DFD01A2A646}" type="presOf" srcId="{97A536D0-B172-6D4C-8C35-D41CA5AE453D}" destId="{C4302F0D-BEB4-924C-9F83-9DDA846D50AD}" srcOrd="0" destOrd="0" presId="urn:microsoft.com/office/officeart/2005/8/layout/orgChart1"/>
    <dgm:cxn modelId="{CDDD88DB-61CE-E149-9C48-73BDEE6F156D}" type="presOf" srcId="{0ED1BFC4-9EF1-1B42-80AE-024F48C19E1D}" destId="{CE5CC53B-B685-7A44-8C5C-D1956EE35DCD}" srcOrd="0" destOrd="0" presId="urn:microsoft.com/office/officeart/2005/8/layout/orgChart1"/>
    <dgm:cxn modelId="{8EC5EADD-6BA2-9D43-9455-4FBDC91D48C5}" srcId="{029F1039-8354-9141-83D5-3418ECCDA470}" destId="{59E17353-7947-EA4C-96DF-92041DA440AF}" srcOrd="3" destOrd="0" parTransId="{766D66C9-A3EE-AF4C-B193-9CDE98E5E2F9}" sibTransId="{E8E56832-D025-1146-ABCE-C5D8390ED3DC}"/>
    <dgm:cxn modelId="{F49502E0-74F6-794A-9060-BFBC37A6C622}" srcId="{029F1039-8354-9141-83D5-3418ECCDA470}" destId="{60C196CF-09C6-D14D-A15A-1B465993E36D}" srcOrd="4" destOrd="0" parTransId="{69077473-0EF7-2C47-B8C4-19D2384F8714}" sibTransId="{7D81D782-81A6-4140-99CB-9F7372C320E7}"/>
    <dgm:cxn modelId="{065FCE6A-71B5-2948-9596-3805F20A3613}" type="presParOf" srcId="{9D6A47D5-3B04-FD45-A449-9576FB1A8A1C}" destId="{067A9F75-7DD8-D14C-B0B9-485E78324FA4}" srcOrd="0" destOrd="0" presId="urn:microsoft.com/office/officeart/2005/8/layout/orgChart1"/>
    <dgm:cxn modelId="{5B868F71-E79F-1747-AD9A-E9FAAEC337EB}" type="presParOf" srcId="{067A9F75-7DD8-D14C-B0B9-485E78324FA4}" destId="{DF8D23CC-DBFD-A54A-817A-7F7C001C7B67}" srcOrd="0" destOrd="0" presId="urn:microsoft.com/office/officeart/2005/8/layout/orgChart1"/>
    <dgm:cxn modelId="{BD1AD022-12BE-6046-95CB-02FBB1F4403E}" type="presParOf" srcId="{DF8D23CC-DBFD-A54A-817A-7F7C001C7B67}" destId="{CE5CC53B-B685-7A44-8C5C-D1956EE35DCD}" srcOrd="0" destOrd="0" presId="urn:microsoft.com/office/officeart/2005/8/layout/orgChart1"/>
    <dgm:cxn modelId="{9EDE7CB8-3430-6842-8F34-2814DA68EB72}" type="presParOf" srcId="{DF8D23CC-DBFD-A54A-817A-7F7C001C7B67}" destId="{08B9544F-1A4B-A945-820F-5A320F21EBB8}" srcOrd="1" destOrd="0" presId="urn:microsoft.com/office/officeart/2005/8/layout/orgChart1"/>
    <dgm:cxn modelId="{37F91593-7836-CA41-8F57-FB138F276C50}" type="presParOf" srcId="{067A9F75-7DD8-D14C-B0B9-485E78324FA4}" destId="{8480C6F9-3755-3243-9A69-3D21B712A809}" srcOrd="1" destOrd="0" presId="urn:microsoft.com/office/officeart/2005/8/layout/orgChart1"/>
    <dgm:cxn modelId="{E12FD736-B195-D444-829A-D6ADEA9F9798}" type="presParOf" srcId="{8480C6F9-3755-3243-9A69-3D21B712A809}" destId="{4B153AC3-3657-F34D-8BE7-4175EBD71F10}" srcOrd="0" destOrd="0" presId="urn:microsoft.com/office/officeart/2005/8/layout/orgChart1"/>
    <dgm:cxn modelId="{3AA24581-C96C-B64C-8DC7-86AF9D8876F6}" type="presParOf" srcId="{8480C6F9-3755-3243-9A69-3D21B712A809}" destId="{B8FD6FF5-C03B-AB42-984A-924650FD7A41}" srcOrd="1" destOrd="0" presId="urn:microsoft.com/office/officeart/2005/8/layout/orgChart1"/>
    <dgm:cxn modelId="{C2D6CB46-AD2B-4847-A1DC-D3FEF56AAE87}" type="presParOf" srcId="{B8FD6FF5-C03B-AB42-984A-924650FD7A41}" destId="{A84A60D7-C6B7-7D4C-9315-0FDEF5C133DF}" srcOrd="0" destOrd="0" presId="urn:microsoft.com/office/officeart/2005/8/layout/orgChart1"/>
    <dgm:cxn modelId="{BCD3F067-6010-DD44-BF9A-93C9C27870DC}" type="presParOf" srcId="{A84A60D7-C6B7-7D4C-9315-0FDEF5C133DF}" destId="{599DCB4D-1C3A-6544-87F5-812051421160}" srcOrd="0" destOrd="0" presId="urn:microsoft.com/office/officeart/2005/8/layout/orgChart1"/>
    <dgm:cxn modelId="{57D9D0AE-1F43-A546-8E7C-EF3E92FB5B37}" type="presParOf" srcId="{A84A60D7-C6B7-7D4C-9315-0FDEF5C133DF}" destId="{EF1097C3-42F7-CA4B-8788-35B9FE54415E}" srcOrd="1" destOrd="0" presId="urn:microsoft.com/office/officeart/2005/8/layout/orgChart1"/>
    <dgm:cxn modelId="{CF6A5966-2685-1D4A-8FB2-31A38208B014}" type="presParOf" srcId="{B8FD6FF5-C03B-AB42-984A-924650FD7A41}" destId="{7F1D12F7-A082-0440-AC6F-7F7BD1A119A9}" srcOrd="1" destOrd="0" presId="urn:microsoft.com/office/officeart/2005/8/layout/orgChart1"/>
    <dgm:cxn modelId="{57661B13-B6E6-B24C-8CD2-274C22FB80A2}" type="presParOf" srcId="{7F1D12F7-A082-0440-AC6F-7F7BD1A119A9}" destId="{D8CDA806-FCE8-8D4C-9F08-03BFD0DFBBA3}" srcOrd="0" destOrd="0" presId="urn:microsoft.com/office/officeart/2005/8/layout/orgChart1"/>
    <dgm:cxn modelId="{787266DC-BEE2-A44A-A52B-AB4F4E3BC48D}" type="presParOf" srcId="{7F1D12F7-A082-0440-AC6F-7F7BD1A119A9}" destId="{675FE7F7-1312-9545-B839-D40E0E4F784F}" srcOrd="1" destOrd="0" presId="urn:microsoft.com/office/officeart/2005/8/layout/orgChart1"/>
    <dgm:cxn modelId="{302F6FAC-5F62-7148-9FBB-3F067B07DB22}" type="presParOf" srcId="{675FE7F7-1312-9545-B839-D40E0E4F784F}" destId="{52A6F31A-0230-7940-B6B9-E0EE40C60F01}" srcOrd="0" destOrd="0" presId="urn:microsoft.com/office/officeart/2005/8/layout/orgChart1"/>
    <dgm:cxn modelId="{CE3D8F2D-F320-204C-AD33-1441A2031758}" type="presParOf" srcId="{52A6F31A-0230-7940-B6B9-E0EE40C60F01}" destId="{719D2221-BBB3-794E-897F-C58FCD2D5C60}" srcOrd="0" destOrd="0" presId="urn:microsoft.com/office/officeart/2005/8/layout/orgChart1"/>
    <dgm:cxn modelId="{AD5F4685-0ED5-DE49-B35A-15AB59E32539}" type="presParOf" srcId="{52A6F31A-0230-7940-B6B9-E0EE40C60F01}" destId="{A95C5C6F-3AB4-9247-BDA2-BFF814E4AA9F}" srcOrd="1" destOrd="0" presId="urn:microsoft.com/office/officeart/2005/8/layout/orgChart1"/>
    <dgm:cxn modelId="{E4FF47F1-5C8D-AF4D-8EDB-7CCA0AE4480C}" type="presParOf" srcId="{675FE7F7-1312-9545-B839-D40E0E4F784F}" destId="{80588597-A9E3-B64A-950A-8A1685B7D695}" srcOrd="1" destOrd="0" presId="urn:microsoft.com/office/officeart/2005/8/layout/orgChart1"/>
    <dgm:cxn modelId="{6299B137-EB3A-C641-88F2-3215D8B90AE4}" type="presParOf" srcId="{675FE7F7-1312-9545-B839-D40E0E4F784F}" destId="{A79B03AC-BCB9-7C42-B430-036AA9D0DC1D}" srcOrd="2" destOrd="0" presId="urn:microsoft.com/office/officeart/2005/8/layout/orgChart1"/>
    <dgm:cxn modelId="{D0456499-5C71-A34B-8405-A00ACA80AC0D}" type="presParOf" srcId="{7F1D12F7-A082-0440-AC6F-7F7BD1A119A9}" destId="{FD66FC2C-228F-9E40-A2D3-3018CCDB7027}" srcOrd="2" destOrd="0" presId="urn:microsoft.com/office/officeart/2005/8/layout/orgChart1"/>
    <dgm:cxn modelId="{8F05DBF2-F0AA-1F4A-89FE-4A1D49335D9F}" type="presParOf" srcId="{7F1D12F7-A082-0440-AC6F-7F7BD1A119A9}" destId="{B1B67BEB-0557-6C4F-8F69-0E6F5152D8A0}" srcOrd="3" destOrd="0" presId="urn:microsoft.com/office/officeart/2005/8/layout/orgChart1"/>
    <dgm:cxn modelId="{1A59A9E9-1378-7742-B87F-5784F84AE60E}" type="presParOf" srcId="{B1B67BEB-0557-6C4F-8F69-0E6F5152D8A0}" destId="{5CE103A6-EEEA-A541-A9FC-EDDA234F0E5A}" srcOrd="0" destOrd="0" presId="urn:microsoft.com/office/officeart/2005/8/layout/orgChart1"/>
    <dgm:cxn modelId="{FF68997D-4D1A-5545-806A-585460B942B8}" type="presParOf" srcId="{5CE103A6-EEEA-A541-A9FC-EDDA234F0E5A}" destId="{BE049AAD-3B54-E14C-8F17-C5FC4F8F510E}" srcOrd="0" destOrd="0" presId="urn:microsoft.com/office/officeart/2005/8/layout/orgChart1"/>
    <dgm:cxn modelId="{9F9295F9-1EE1-3C4B-90AA-27BBE4342E04}" type="presParOf" srcId="{5CE103A6-EEEA-A541-A9FC-EDDA234F0E5A}" destId="{CF6BC2F2-3B0A-804A-8531-E103E240B8A8}" srcOrd="1" destOrd="0" presId="urn:microsoft.com/office/officeart/2005/8/layout/orgChart1"/>
    <dgm:cxn modelId="{02951C0C-056D-0F43-B216-A186B46F5783}" type="presParOf" srcId="{B1B67BEB-0557-6C4F-8F69-0E6F5152D8A0}" destId="{0CCB8A35-A7E3-0F47-B304-7D0EF44B29A7}" srcOrd="1" destOrd="0" presId="urn:microsoft.com/office/officeart/2005/8/layout/orgChart1"/>
    <dgm:cxn modelId="{C4675C7B-1020-3046-9F32-0B27923C083A}" type="presParOf" srcId="{0CCB8A35-A7E3-0F47-B304-7D0EF44B29A7}" destId="{2C1AD34F-6132-F74F-8E13-5A092059FB8F}" srcOrd="0" destOrd="0" presId="urn:microsoft.com/office/officeart/2005/8/layout/orgChart1"/>
    <dgm:cxn modelId="{BA1D3B0B-3D40-4A40-B140-7A4B392E1B4A}" type="presParOf" srcId="{0CCB8A35-A7E3-0F47-B304-7D0EF44B29A7}" destId="{06744DDA-3501-5540-83EC-BE9A370C086F}" srcOrd="1" destOrd="0" presId="urn:microsoft.com/office/officeart/2005/8/layout/orgChart1"/>
    <dgm:cxn modelId="{1B3039C8-081E-DF48-814B-AC7685CD433A}" type="presParOf" srcId="{06744DDA-3501-5540-83EC-BE9A370C086F}" destId="{8AA93EEA-AF68-AF4C-ADEE-F321E2091F1D}" srcOrd="0" destOrd="0" presId="urn:microsoft.com/office/officeart/2005/8/layout/orgChart1"/>
    <dgm:cxn modelId="{F8BBB712-3E0F-8C4E-A2CA-D89D41F19187}" type="presParOf" srcId="{8AA93EEA-AF68-AF4C-ADEE-F321E2091F1D}" destId="{DBED8CF7-2CF0-E840-9700-DA7DBA8EA5C5}" srcOrd="0" destOrd="0" presId="urn:microsoft.com/office/officeart/2005/8/layout/orgChart1"/>
    <dgm:cxn modelId="{B54A142F-F6AA-AE43-A27F-A94FFC6B4A02}" type="presParOf" srcId="{8AA93EEA-AF68-AF4C-ADEE-F321E2091F1D}" destId="{F6322596-606E-6547-8AEB-89D5B7C668D4}" srcOrd="1" destOrd="0" presId="urn:microsoft.com/office/officeart/2005/8/layout/orgChart1"/>
    <dgm:cxn modelId="{08A789E6-9E75-5548-9000-EF2FE97221A8}" type="presParOf" srcId="{06744DDA-3501-5540-83EC-BE9A370C086F}" destId="{EAAA40FF-616F-9B44-89D8-FCB543F1D610}" srcOrd="1" destOrd="0" presId="urn:microsoft.com/office/officeart/2005/8/layout/orgChart1"/>
    <dgm:cxn modelId="{0B7869D5-E215-324A-B19D-B64AB55E9C84}" type="presParOf" srcId="{06744DDA-3501-5540-83EC-BE9A370C086F}" destId="{D377A75C-5CCA-CD44-A685-14F77F9F4F68}" srcOrd="2" destOrd="0" presId="urn:microsoft.com/office/officeart/2005/8/layout/orgChart1"/>
    <dgm:cxn modelId="{5F5E9274-64A4-3047-BF71-706AA4614E0A}" type="presParOf" srcId="{0CCB8A35-A7E3-0F47-B304-7D0EF44B29A7}" destId="{69863BE9-F363-B64B-98E3-198CAA6E2C9F}" srcOrd="2" destOrd="0" presId="urn:microsoft.com/office/officeart/2005/8/layout/orgChart1"/>
    <dgm:cxn modelId="{79CDD764-628B-D24A-9386-314C109201DB}" type="presParOf" srcId="{0CCB8A35-A7E3-0F47-B304-7D0EF44B29A7}" destId="{8E909D59-80D4-5A43-B125-B5EA4E793AE4}" srcOrd="3" destOrd="0" presId="urn:microsoft.com/office/officeart/2005/8/layout/orgChart1"/>
    <dgm:cxn modelId="{065C9BD2-A3CF-574A-AECD-239E8FB34A70}" type="presParOf" srcId="{8E909D59-80D4-5A43-B125-B5EA4E793AE4}" destId="{60837857-5FB9-C94A-9B34-7504898E0E36}" srcOrd="0" destOrd="0" presId="urn:microsoft.com/office/officeart/2005/8/layout/orgChart1"/>
    <dgm:cxn modelId="{D46E7E5F-9625-5B43-AA33-629C7C1C7E2E}" type="presParOf" srcId="{60837857-5FB9-C94A-9B34-7504898E0E36}" destId="{A28335A1-5EAB-8541-908A-A589325AFA45}" srcOrd="0" destOrd="0" presId="urn:microsoft.com/office/officeart/2005/8/layout/orgChart1"/>
    <dgm:cxn modelId="{B54273AD-EC0B-B04D-9A45-FBA3C3EBA405}" type="presParOf" srcId="{60837857-5FB9-C94A-9B34-7504898E0E36}" destId="{8172AEB9-77EC-7746-87E1-DFB293B41DC3}" srcOrd="1" destOrd="0" presId="urn:microsoft.com/office/officeart/2005/8/layout/orgChart1"/>
    <dgm:cxn modelId="{C1089707-2DB1-BC4E-938E-EF7ECD0E0541}" type="presParOf" srcId="{8E909D59-80D4-5A43-B125-B5EA4E793AE4}" destId="{91241E9D-38E4-9444-A17B-A1AE4371A649}" srcOrd="1" destOrd="0" presId="urn:microsoft.com/office/officeart/2005/8/layout/orgChart1"/>
    <dgm:cxn modelId="{5466589F-E0DC-8A4D-9A3E-5B15592A3577}" type="presParOf" srcId="{8E909D59-80D4-5A43-B125-B5EA4E793AE4}" destId="{537CE10D-74ED-D84D-B3A9-C2E607EA3408}" srcOrd="2" destOrd="0" presId="urn:microsoft.com/office/officeart/2005/8/layout/orgChart1"/>
    <dgm:cxn modelId="{4E3567D8-E87E-A647-92C1-0786D6C64AF4}" type="presParOf" srcId="{0CCB8A35-A7E3-0F47-B304-7D0EF44B29A7}" destId="{53AD5C6B-05C1-EB4D-8102-8CD21FE98B60}" srcOrd="4" destOrd="0" presId="urn:microsoft.com/office/officeart/2005/8/layout/orgChart1"/>
    <dgm:cxn modelId="{FE25AA3D-B94F-DC44-802C-D95480B6A608}" type="presParOf" srcId="{0CCB8A35-A7E3-0F47-B304-7D0EF44B29A7}" destId="{C55ACD45-9C47-DF4F-90E8-84C9022F131D}" srcOrd="5" destOrd="0" presId="urn:microsoft.com/office/officeart/2005/8/layout/orgChart1"/>
    <dgm:cxn modelId="{2684EDDC-0628-6545-BB36-1B03BD7960D8}" type="presParOf" srcId="{C55ACD45-9C47-DF4F-90E8-84C9022F131D}" destId="{0BDE8E37-2449-3840-A9F3-8B46C0EAB290}" srcOrd="0" destOrd="0" presId="urn:microsoft.com/office/officeart/2005/8/layout/orgChart1"/>
    <dgm:cxn modelId="{BC312900-4C9C-CA48-914E-639F5F3E7DFD}" type="presParOf" srcId="{0BDE8E37-2449-3840-A9F3-8B46C0EAB290}" destId="{083C94B8-CBAD-014C-91DD-A6E1629DF607}" srcOrd="0" destOrd="0" presId="urn:microsoft.com/office/officeart/2005/8/layout/orgChart1"/>
    <dgm:cxn modelId="{70FE91FE-ACDC-B343-8347-A405194E9813}" type="presParOf" srcId="{0BDE8E37-2449-3840-A9F3-8B46C0EAB290}" destId="{1BC33255-0F97-3C40-A245-E2F6DCEFE171}" srcOrd="1" destOrd="0" presId="urn:microsoft.com/office/officeart/2005/8/layout/orgChart1"/>
    <dgm:cxn modelId="{8E40E002-FD2C-C745-9390-71269F7DBE67}" type="presParOf" srcId="{C55ACD45-9C47-DF4F-90E8-84C9022F131D}" destId="{FDFECCF5-03FB-EF4A-92BC-900BA4BCA971}" srcOrd="1" destOrd="0" presId="urn:microsoft.com/office/officeart/2005/8/layout/orgChart1"/>
    <dgm:cxn modelId="{27C75395-E66B-8D4A-BC15-56F1F47E37E3}" type="presParOf" srcId="{C55ACD45-9C47-DF4F-90E8-84C9022F131D}" destId="{3B73B416-81AA-834B-824C-9D409DADC192}" srcOrd="2" destOrd="0" presId="urn:microsoft.com/office/officeart/2005/8/layout/orgChart1"/>
    <dgm:cxn modelId="{87B054E3-23E8-BD4E-8118-2561C371C203}" type="presParOf" srcId="{B1B67BEB-0557-6C4F-8F69-0E6F5152D8A0}" destId="{377E38D1-2F51-A144-A1D5-DFEA2771BFAB}" srcOrd="2" destOrd="0" presId="urn:microsoft.com/office/officeart/2005/8/layout/orgChart1"/>
    <dgm:cxn modelId="{7B0DFCCA-B09F-5F43-99B3-093930B19DD9}" type="presParOf" srcId="{B8FD6FF5-C03B-AB42-984A-924650FD7A41}" destId="{291D2C11-36EC-354B-91AC-4C4655633686}" srcOrd="2" destOrd="0" presId="urn:microsoft.com/office/officeart/2005/8/layout/orgChart1"/>
    <dgm:cxn modelId="{86B75CFF-6F63-944A-B674-27EA777FB89A}" type="presParOf" srcId="{291D2C11-36EC-354B-91AC-4C4655633686}" destId="{AFDF98E4-08C4-524E-AE54-2A399357C001}" srcOrd="0" destOrd="0" presId="urn:microsoft.com/office/officeart/2005/8/layout/orgChart1"/>
    <dgm:cxn modelId="{02D652A8-8E3C-3543-BC63-AFA679EB0DD4}" type="presParOf" srcId="{291D2C11-36EC-354B-91AC-4C4655633686}" destId="{95421873-DB4F-5A47-B48F-49B48D514A43}" srcOrd="1" destOrd="0" presId="urn:microsoft.com/office/officeart/2005/8/layout/orgChart1"/>
    <dgm:cxn modelId="{13F5B5A3-3B84-024B-97B6-BD7D42157A58}" type="presParOf" srcId="{95421873-DB4F-5A47-B48F-49B48D514A43}" destId="{7F020FE7-6D96-104A-9AFD-00BA3551D37B}" srcOrd="0" destOrd="0" presId="urn:microsoft.com/office/officeart/2005/8/layout/orgChart1"/>
    <dgm:cxn modelId="{1CBF9E0A-A6D4-4E48-8984-B9FD51700722}" type="presParOf" srcId="{7F020FE7-6D96-104A-9AFD-00BA3551D37B}" destId="{E2C33039-6ACB-6E4C-A378-8653FDA19533}" srcOrd="0" destOrd="0" presId="urn:microsoft.com/office/officeart/2005/8/layout/orgChart1"/>
    <dgm:cxn modelId="{A4557BD8-98C0-8A46-9EB0-1AF67B797285}" type="presParOf" srcId="{7F020FE7-6D96-104A-9AFD-00BA3551D37B}" destId="{B19F6794-74EB-2741-BD9F-EE3105A47BDF}" srcOrd="1" destOrd="0" presId="urn:microsoft.com/office/officeart/2005/8/layout/orgChart1"/>
    <dgm:cxn modelId="{2D9EAB7A-F570-F34B-A693-8A3EA8E6FC09}" type="presParOf" srcId="{95421873-DB4F-5A47-B48F-49B48D514A43}" destId="{73C14217-F2F5-8D4D-A0FE-2B9EC64CC823}" srcOrd="1" destOrd="0" presId="urn:microsoft.com/office/officeart/2005/8/layout/orgChart1"/>
    <dgm:cxn modelId="{3D911FE6-4967-D74F-BB4D-061CA157248D}" type="presParOf" srcId="{95421873-DB4F-5A47-B48F-49B48D514A43}" destId="{28154F59-5890-B646-A491-7BFEB3D99D62}" srcOrd="2" destOrd="0" presId="urn:microsoft.com/office/officeart/2005/8/layout/orgChart1"/>
    <dgm:cxn modelId="{E338ACAA-A5EB-EE47-A709-8AEA3A5D617C}" type="presParOf" srcId="{291D2C11-36EC-354B-91AC-4C4655633686}" destId="{3C93CFC5-9DFE-E742-B14B-E7CF6E90D084}" srcOrd="2" destOrd="0" presId="urn:microsoft.com/office/officeart/2005/8/layout/orgChart1"/>
    <dgm:cxn modelId="{AC624B4F-7483-5641-AD54-F3A9DE06C43B}" type="presParOf" srcId="{291D2C11-36EC-354B-91AC-4C4655633686}" destId="{D9B0AE17-D035-5440-8008-22CAA6B44811}" srcOrd="3" destOrd="0" presId="urn:microsoft.com/office/officeart/2005/8/layout/orgChart1"/>
    <dgm:cxn modelId="{66C28FD8-AD45-0E45-A89A-7C4BC1A8C2EF}" type="presParOf" srcId="{D9B0AE17-D035-5440-8008-22CAA6B44811}" destId="{973F93A8-4C43-5A4E-B678-F6155E5DBC17}" srcOrd="0" destOrd="0" presId="urn:microsoft.com/office/officeart/2005/8/layout/orgChart1"/>
    <dgm:cxn modelId="{00163503-8511-4F41-B7A8-E7575CCAF63E}" type="presParOf" srcId="{973F93A8-4C43-5A4E-B678-F6155E5DBC17}" destId="{BC9F48D0-9F74-F846-BC9B-E4F5174211F2}" srcOrd="0" destOrd="0" presId="urn:microsoft.com/office/officeart/2005/8/layout/orgChart1"/>
    <dgm:cxn modelId="{ED1F16A1-1B4F-A642-BB85-4E0E46C9E325}" type="presParOf" srcId="{973F93A8-4C43-5A4E-B678-F6155E5DBC17}" destId="{A96D48AC-916A-A945-A9C0-90B9CF64BB9C}" srcOrd="1" destOrd="0" presId="urn:microsoft.com/office/officeart/2005/8/layout/orgChart1"/>
    <dgm:cxn modelId="{0F06F5C1-BB68-F540-B69C-B9639DCEC3BD}" type="presParOf" srcId="{D9B0AE17-D035-5440-8008-22CAA6B44811}" destId="{D721155B-E1A0-B944-917D-FABCA3D78719}" srcOrd="1" destOrd="0" presId="urn:microsoft.com/office/officeart/2005/8/layout/orgChart1"/>
    <dgm:cxn modelId="{5CE0C575-7EDD-9C44-8589-2DFA70AA1DDB}" type="presParOf" srcId="{D9B0AE17-D035-5440-8008-22CAA6B44811}" destId="{1F26B82A-E06E-2B44-8193-6D25FC306BE7}" srcOrd="2" destOrd="0" presId="urn:microsoft.com/office/officeart/2005/8/layout/orgChart1"/>
    <dgm:cxn modelId="{5911F2AC-C878-234A-8E2B-50457E954FE2}" type="presParOf" srcId="{291D2C11-36EC-354B-91AC-4C4655633686}" destId="{C4302F0D-BEB4-924C-9F83-9DDA846D50AD}" srcOrd="4" destOrd="0" presId="urn:microsoft.com/office/officeart/2005/8/layout/orgChart1"/>
    <dgm:cxn modelId="{EF411440-D223-FF4D-8194-B288148325F7}" type="presParOf" srcId="{291D2C11-36EC-354B-91AC-4C4655633686}" destId="{A2476BB1-A4FD-0F4B-AD97-2FD678950DD6}" srcOrd="5" destOrd="0" presId="urn:microsoft.com/office/officeart/2005/8/layout/orgChart1"/>
    <dgm:cxn modelId="{315AF6B0-7822-4341-A8FA-65591FC0C3D5}" type="presParOf" srcId="{A2476BB1-A4FD-0F4B-AD97-2FD678950DD6}" destId="{316C42AA-C53C-5141-8788-E68F1E1671B7}" srcOrd="0" destOrd="0" presId="urn:microsoft.com/office/officeart/2005/8/layout/orgChart1"/>
    <dgm:cxn modelId="{D40DBA60-7119-A741-A5CB-B5CCC1D04C83}" type="presParOf" srcId="{316C42AA-C53C-5141-8788-E68F1E1671B7}" destId="{1E1A2D09-D7ED-BF47-AB3B-D32A022E48C7}" srcOrd="0" destOrd="0" presId="urn:microsoft.com/office/officeart/2005/8/layout/orgChart1"/>
    <dgm:cxn modelId="{CBEB277F-B00D-5C4C-B739-66976A15A77E}" type="presParOf" srcId="{316C42AA-C53C-5141-8788-E68F1E1671B7}" destId="{EAC9EC59-DACA-0D45-B16D-2BD9BFF1E974}" srcOrd="1" destOrd="0" presId="urn:microsoft.com/office/officeart/2005/8/layout/orgChart1"/>
    <dgm:cxn modelId="{D645F1F9-393A-824E-8852-43A1818DA76B}" type="presParOf" srcId="{A2476BB1-A4FD-0F4B-AD97-2FD678950DD6}" destId="{0E199AAA-3DF8-6748-876F-C1118CA01227}" srcOrd="1" destOrd="0" presId="urn:microsoft.com/office/officeart/2005/8/layout/orgChart1"/>
    <dgm:cxn modelId="{A8939CFE-3D23-BB4F-8567-AE7B8246089E}" type="presParOf" srcId="{A2476BB1-A4FD-0F4B-AD97-2FD678950DD6}" destId="{08712EF6-395C-744C-A10E-C2908D4292B2}" srcOrd="2" destOrd="0" presId="urn:microsoft.com/office/officeart/2005/8/layout/orgChart1"/>
    <dgm:cxn modelId="{96ECC62D-D2BD-0047-A6CA-114D400E898E}" type="presParOf" srcId="{067A9F75-7DD8-D14C-B0B9-485E78324FA4}" destId="{7949602E-091D-944B-9CDA-8ABD95FC41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37AEA-95D9-1340-9872-B3BC3B74F38F}">
      <dsp:nvSpPr>
        <dsp:cNvPr id="0" name=""/>
        <dsp:cNvSpPr/>
      </dsp:nvSpPr>
      <dsp:spPr>
        <a:xfrm>
          <a:off x="374" y="1653307"/>
          <a:ext cx="629792" cy="314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behaviors</a:t>
          </a:r>
        </a:p>
      </dsp:txBody>
      <dsp:txXfrm>
        <a:off x="9597" y="1662530"/>
        <a:ext cx="611346" cy="296450"/>
      </dsp:txXfrm>
    </dsp:sp>
    <dsp:sp modelId="{2516218B-7769-B145-8B60-94B022A96D82}">
      <dsp:nvSpPr>
        <dsp:cNvPr id="0" name=""/>
        <dsp:cNvSpPr/>
      </dsp:nvSpPr>
      <dsp:spPr>
        <a:xfrm rot="17945813">
          <a:off x="497105" y="1575217"/>
          <a:ext cx="518040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18040" y="92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3174" y="1571473"/>
        <a:ext cx="25902" cy="25902"/>
      </dsp:txXfrm>
    </dsp:sp>
    <dsp:sp modelId="{9FF8C7EB-AF3C-FB4A-A758-AA5E1827FE59}">
      <dsp:nvSpPr>
        <dsp:cNvPr id="0" name=""/>
        <dsp:cNvSpPr/>
      </dsp:nvSpPr>
      <dsp:spPr>
        <a:xfrm>
          <a:off x="882083" y="1200644"/>
          <a:ext cx="629792" cy="3148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mint</a:t>
          </a:r>
        </a:p>
      </dsp:txBody>
      <dsp:txXfrm>
        <a:off x="891306" y="1209867"/>
        <a:ext cx="611346" cy="296450"/>
      </dsp:txXfrm>
    </dsp:sp>
    <dsp:sp modelId="{663A36C6-70BB-7B40-8B9D-1076CC29D3DB}">
      <dsp:nvSpPr>
        <dsp:cNvPr id="0" name=""/>
        <dsp:cNvSpPr/>
      </dsp:nvSpPr>
      <dsp:spPr>
        <a:xfrm rot="17692822">
          <a:off x="1338450" y="1077288"/>
          <a:ext cx="598768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98768" y="92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2865" y="1071525"/>
        <a:ext cx="29938" cy="29938"/>
      </dsp:txXfrm>
    </dsp:sp>
    <dsp:sp modelId="{7E2336FF-6AFB-FA48-A50E-83B1127949D5}">
      <dsp:nvSpPr>
        <dsp:cNvPr id="0" name=""/>
        <dsp:cNvSpPr/>
      </dsp:nvSpPr>
      <dsp:spPr>
        <a:xfrm>
          <a:off x="1763792" y="657448"/>
          <a:ext cx="629792" cy="3148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Ethereum</a:t>
          </a:r>
        </a:p>
      </dsp:txBody>
      <dsp:txXfrm>
        <a:off x="1773015" y="666671"/>
        <a:ext cx="611346" cy="296450"/>
      </dsp:txXfrm>
    </dsp:sp>
    <dsp:sp modelId="{873CC47A-5ECB-5543-9EBC-C54BBB9946F4}">
      <dsp:nvSpPr>
        <dsp:cNvPr id="0" name=""/>
        <dsp:cNvSpPr/>
      </dsp:nvSpPr>
      <dsp:spPr>
        <a:xfrm>
          <a:off x="2393585" y="805690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808599"/>
        <a:ext cx="12595" cy="12595"/>
      </dsp:txXfrm>
    </dsp:sp>
    <dsp:sp modelId="{A75FA488-9212-DE4E-BE54-CAE5B587F4A1}">
      <dsp:nvSpPr>
        <dsp:cNvPr id="0" name=""/>
        <dsp:cNvSpPr/>
      </dsp:nvSpPr>
      <dsp:spPr>
        <a:xfrm>
          <a:off x="2645502" y="657448"/>
          <a:ext cx="629792" cy="3148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Open Zeppelin</a:t>
          </a:r>
        </a:p>
      </dsp:txBody>
      <dsp:txXfrm>
        <a:off x="2654725" y="666671"/>
        <a:ext cx="611346" cy="296450"/>
      </dsp:txXfrm>
    </dsp:sp>
    <dsp:sp modelId="{D2357713-18DA-884B-B644-BCCDA5FAA618}">
      <dsp:nvSpPr>
        <dsp:cNvPr id="0" name=""/>
        <dsp:cNvSpPr/>
      </dsp:nvSpPr>
      <dsp:spPr>
        <a:xfrm rot="19457599">
          <a:off x="1482716" y="1258353"/>
          <a:ext cx="31023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310236" y="92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0078" y="1259804"/>
        <a:ext cx="15511" cy="15511"/>
      </dsp:txXfrm>
    </dsp:sp>
    <dsp:sp modelId="{75BA03FB-703A-CA47-A15B-3DCA3760B1DE}">
      <dsp:nvSpPr>
        <dsp:cNvPr id="0" name=""/>
        <dsp:cNvSpPr/>
      </dsp:nvSpPr>
      <dsp:spPr>
        <a:xfrm>
          <a:off x="1763792" y="1019579"/>
          <a:ext cx="629792" cy="3148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Fabric</a:t>
          </a:r>
        </a:p>
      </dsp:txBody>
      <dsp:txXfrm>
        <a:off x="1773015" y="1028802"/>
        <a:ext cx="611346" cy="296450"/>
      </dsp:txXfrm>
    </dsp:sp>
    <dsp:sp modelId="{B7DC6195-385E-2949-809B-BAD59C65AB2E}">
      <dsp:nvSpPr>
        <dsp:cNvPr id="0" name=""/>
        <dsp:cNvSpPr/>
      </dsp:nvSpPr>
      <dsp:spPr>
        <a:xfrm>
          <a:off x="2393585" y="1167820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1170729"/>
        <a:ext cx="12595" cy="12595"/>
      </dsp:txXfrm>
    </dsp:sp>
    <dsp:sp modelId="{A1BF66D6-CE99-E04B-843D-90A2BE62618C}">
      <dsp:nvSpPr>
        <dsp:cNvPr id="0" name=""/>
        <dsp:cNvSpPr/>
      </dsp:nvSpPr>
      <dsp:spPr>
        <a:xfrm>
          <a:off x="2645502" y="1019579"/>
          <a:ext cx="629792" cy="3148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Chaincode Source</a:t>
          </a:r>
        </a:p>
      </dsp:txBody>
      <dsp:txXfrm>
        <a:off x="2654725" y="1028802"/>
        <a:ext cx="611346" cy="296450"/>
      </dsp:txXfrm>
    </dsp:sp>
    <dsp:sp modelId="{54CC033E-03F0-E647-9895-0D8A02067F05}">
      <dsp:nvSpPr>
        <dsp:cNvPr id="0" name=""/>
        <dsp:cNvSpPr/>
      </dsp:nvSpPr>
      <dsp:spPr>
        <a:xfrm rot="2142401">
          <a:off x="1482716" y="1439418"/>
          <a:ext cx="31023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310236" y="92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0078" y="1440869"/>
        <a:ext cx="15511" cy="15511"/>
      </dsp:txXfrm>
    </dsp:sp>
    <dsp:sp modelId="{643BBAA8-1E60-FB48-B094-7C1727D18ED1}">
      <dsp:nvSpPr>
        <dsp:cNvPr id="0" name=""/>
        <dsp:cNvSpPr/>
      </dsp:nvSpPr>
      <dsp:spPr>
        <a:xfrm>
          <a:off x="1763792" y="1381709"/>
          <a:ext cx="629792" cy="3148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Corda</a:t>
          </a:r>
        </a:p>
      </dsp:txBody>
      <dsp:txXfrm>
        <a:off x="1773015" y="1390932"/>
        <a:ext cx="611346" cy="296450"/>
      </dsp:txXfrm>
    </dsp:sp>
    <dsp:sp modelId="{7A365A98-8FD0-8A4D-8D79-D2516375E225}">
      <dsp:nvSpPr>
        <dsp:cNvPr id="0" name=""/>
        <dsp:cNvSpPr/>
      </dsp:nvSpPr>
      <dsp:spPr>
        <a:xfrm>
          <a:off x="2393585" y="1529951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1532860"/>
        <a:ext cx="12595" cy="12595"/>
      </dsp:txXfrm>
    </dsp:sp>
    <dsp:sp modelId="{5CED553E-9F4F-3F45-A0A4-34916CF03C67}">
      <dsp:nvSpPr>
        <dsp:cNvPr id="0" name=""/>
        <dsp:cNvSpPr/>
      </dsp:nvSpPr>
      <dsp:spPr>
        <a:xfrm>
          <a:off x="2645502" y="1381709"/>
          <a:ext cx="629792" cy="3148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Kotlin Source</a:t>
          </a:r>
        </a:p>
      </dsp:txBody>
      <dsp:txXfrm>
        <a:off x="2654725" y="1390932"/>
        <a:ext cx="611346" cy="296450"/>
      </dsp:txXfrm>
    </dsp:sp>
    <dsp:sp modelId="{FDF0F3EB-67A4-6B4F-94A9-CDCF2425D41B}">
      <dsp:nvSpPr>
        <dsp:cNvPr id="0" name=""/>
        <dsp:cNvSpPr/>
      </dsp:nvSpPr>
      <dsp:spPr>
        <a:xfrm rot="3907178">
          <a:off x="1338450" y="1620484"/>
          <a:ext cx="598768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98768" y="92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2865" y="1614721"/>
        <a:ext cx="29938" cy="29938"/>
      </dsp:txXfrm>
    </dsp:sp>
    <dsp:sp modelId="{30170449-3099-C646-AC5C-A9B453BDBC77}">
      <dsp:nvSpPr>
        <dsp:cNvPr id="0" name=""/>
        <dsp:cNvSpPr/>
      </dsp:nvSpPr>
      <dsp:spPr>
        <a:xfrm>
          <a:off x="1763792" y="1743840"/>
          <a:ext cx="629792" cy="3148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DAML</a:t>
          </a:r>
        </a:p>
      </dsp:txBody>
      <dsp:txXfrm>
        <a:off x="1773015" y="1753063"/>
        <a:ext cx="611346" cy="296450"/>
      </dsp:txXfrm>
    </dsp:sp>
    <dsp:sp modelId="{134521BF-3B27-7245-AD6A-90D1FCC7B249}">
      <dsp:nvSpPr>
        <dsp:cNvPr id="0" name=""/>
        <dsp:cNvSpPr/>
      </dsp:nvSpPr>
      <dsp:spPr>
        <a:xfrm>
          <a:off x="2393585" y="1892081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245" y="1894990"/>
        <a:ext cx="12595" cy="12595"/>
      </dsp:txXfrm>
    </dsp:sp>
    <dsp:sp modelId="{E41FDAD1-9B44-7247-8A98-B0128B6368FE}">
      <dsp:nvSpPr>
        <dsp:cNvPr id="0" name=""/>
        <dsp:cNvSpPr/>
      </dsp:nvSpPr>
      <dsp:spPr>
        <a:xfrm>
          <a:off x="2645502" y="1743840"/>
          <a:ext cx="629792" cy="3148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DAML Source</a:t>
          </a:r>
        </a:p>
      </dsp:txBody>
      <dsp:txXfrm>
        <a:off x="2654725" y="1753063"/>
        <a:ext cx="611346" cy="296450"/>
      </dsp:txXfrm>
    </dsp:sp>
    <dsp:sp modelId="{49225FFD-92E3-2142-81F2-B75BABA8198E}">
      <dsp:nvSpPr>
        <dsp:cNvPr id="0" name=""/>
        <dsp:cNvSpPr/>
      </dsp:nvSpPr>
      <dsp:spPr>
        <a:xfrm rot="3654187">
          <a:off x="497105" y="2027880"/>
          <a:ext cx="518040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518040" y="92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3174" y="2024136"/>
        <a:ext cx="25902" cy="25902"/>
      </dsp:txXfrm>
    </dsp:sp>
    <dsp:sp modelId="{FA75FFCC-4186-CF47-B745-A70119E3B51C}">
      <dsp:nvSpPr>
        <dsp:cNvPr id="0" name=""/>
        <dsp:cNvSpPr/>
      </dsp:nvSpPr>
      <dsp:spPr>
        <a:xfrm>
          <a:off x="882083" y="2105970"/>
          <a:ext cx="629792" cy="3148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burn</a:t>
          </a:r>
        </a:p>
      </dsp:txBody>
      <dsp:txXfrm>
        <a:off x="891306" y="2115193"/>
        <a:ext cx="611346" cy="296450"/>
      </dsp:txXfrm>
    </dsp:sp>
    <dsp:sp modelId="{6B0C4C60-7454-9F44-9D28-A02293FA3287}">
      <dsp:nvSpPr>
        <dsp:cNvPr id="0" name=""/>
        <dsp:cNvSpPr/>
      </dsp:nvSpPr>
      <dsp:spPr>
        <a:xfrm>
          <a:off x="1511876" y="2254212"/>
          <a:ext cx="251916" cy="18413"/>
        </a:xfrm>
        <a:custGeom>
          <a:avLst/>
          <a:gdLst/>
          <a:ahLst/>
          <a:cxnLst/>
          <a:rect l="0" t="0" r="0" b="0"/>
          <a:pathLst>
            <a:path>
              <a:moveTo>
                <a:pt x="0" y="9206"/>
              </a:moveTo>
              <a:lnTo>
                <a:pt x="251916" y="92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1536" y="2257121"/>
        <a:ext cx="12595" cy="12595"/>
      </dsp:txXfrm>
    </dsp:sp>
    <dsp:sp modelId="{50ADC08C-D82B-634E-945E-B5187B9CFBCB}">
      <dsp:nvSpPr>
        <dsp:cNvPr id="0" name=""/>
        <dsp:cNvSpPr/>
      </dsp:nvSpPr>
      <dsp:spPr>
        <a:xfrm>
          <a:off x="1763792" y="2105970"/>
          <a:ext cx="629792" cy="3148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…</a:t>
          </a:r>
        </a:p>
      </dsp:txBody>
      <dsp:txXfrm>
        <a:off x="1773015" y="2115193"/>
        <a:ext cx="611346" cy="296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02F0D-BEB4-924C-9F83-9DDA846D50AD}">
      <dsp:nvSpPr>
        <dsp:cNvPr id="0" name=""/>
        <dsp:cNvSpPr/>
      </dsp:nvSpPr>
      <dsp:spPr>
        <a:xfrm>
          <a:off x="2449740" y="1134848"/>
          <a:ext cx="832061" cy="1452009"/>
        </a:xfrm>
        <a:custGeom>
          <a:avLst/>
          <a:gdLst/>
          <a:ahLst/>
          <a:cxnLst/>
          <a:rect l="0" t="0" r="0" b="0"/>
          <a:pathLst>
            <a:path>
              <a:moveTo>
                <a:pt x="832061" y="0"/>
              </a:moveTo>
              <a:lnTo>
                <a:pt x="832061" y="1452009"/>
              </a:lnTo>
              <a:lnTo>
                <a:pt x="0" y="145200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3CFC5-9DFE-E742-B14B-E7CF6E90D084}">
      <dsp:nvSpPr>
        <dsp:cNvPr id="0" name=""/>
        <dsp:cNvSpPr/>
      </dsp:nvSpPr>
      <dsp:spPr>
        <a:xfrm>
          <a:off x="3236081" y="1134848"/>
          <a:ext cx="91440" cy="3860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6095"/>
              </a:lnTo>
              <a:lnTo>
                <a:pt x="133850" y="3860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F98E4-08C4-524E-AE54-2A399357C001}">
      <dsp:nvSpPr>
        <dsp:cNvPr id="0" name=""/>
        <dsp:cNvSpPr/>
      </dsp:nvSpPr>
      <dsp:spPr>
        <a:xfrm>
          <a:off x="3147951" y="1134848"/>
          <a:ext cx="91440" cy="621087"/>
        </a:xfrm>
        <a:custGeom>
          <a:avLst/>
          <a:gdLst/>
          <a:ahLst/>
          <a:cxnLst/>
          <a:rect l="0" t="0" r="0" b="0"/>
          <a:pathLst>
            <a:path>
              <a:moveTo>
                <a:pt x="133850" y="0"/>
              </a:moveTo>
              <a:lnTo>
                <a:pt x="133850" y="621087"/>
              </a:lnTo>
              <a:lnTo>
                <a:pt x="45720" y="6210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D5C6B-05C1-EB4D-8102-8CD21FE98B60}">
      <dsp:nvSpPr>
        <dsp:cNvPr id="0" name=""/>
        <dsp:cNvSpPr/>
      </dsp:nvSpPr>
      <dsp:spPr>
        <a:xfrm>
          <a:off x="3710858" y="3392621"/>
          <a:ext cx="125900" cy="1577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7956"/>
              </a:lnTo>
              <a:lnTo>
                <a:pt x="125900" y="15779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63BE9-F363-B64B-98E3-198CAA6E2C9F}">
      <dsp:nvSpPr>
        <dsp:cNvPr id="0" name=""/>
        <dsp:cNvSpPr/>
      </dsp:nvSpPr>
      <dsp:spPr>
        <a:xfrm>
          <a:off x="3710858" y="3392621"/>
          <a:ext cx="125900" cy="982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025"/>
              </a:lnTo>
              <a:lnTo>
                <a:pt x="125900" y="9820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AD34F-6132-F74F-8E13-5A092059FB8F}">
      <dsp:nvSpPr>
        <dsp:cNvPr id="0" name=""/>
        <dsp:cNvSpPr/>
      </dsp:nvSpPr>
      <dsp:spPr>
        <a:xfrm>
          <a:off x="3710858" y="3392621"/>
          <a:ext cx="125900" cy="386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095"/>
              </a:lnTo>
              <a:lnTo>
                <a:pt x="125900" y="3860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6FC2C-228F-9E40-A2D3-3018CCDB7027}">
      <dsp:nvSpPr>
        <dsp:cNvPr id="0" name=""/>
        <dsp:cNvSpPr/>
      </dsp:nvSpPr>
      <dsp:spPr>
        <a:xfrm>
          <a:off x="3281801" y="1134848"/>
          <a:ext cx="764792" cy="1838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9974"/>
              </a:lnTo>
              <a:lnTo>
                <a:pt x="764792" y="1749974"/>
              </a:lnTo>
              <a:lnTo>
                <a:pt x="764792" y="18381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DA806-FCE8-8D4C-9F08-03BFD0DFBBA3}">
      <dsp:nvSpPr>
        <dsp:cNvPr id="0" name=""/>
        <dsp:cNvSpPr/>
      </dsp:nvSpPr>
      <dsp:spPr>
        <a:xfrm>
          <a:off x="2774001" y="1134848"/>
          <a:ext cx="507799" cy="1838104"/>
        </a:xfrm>
        <a:custGeom>
          <a:avLst/>
          <a:gdLst/>
          <a:ahLst/>
          <a:cxnLst/>
          <a:rect l="0" t="0" r="0" b="0"/>
          <a:pathLst>
            <a:path>
              <a:moveTo>
                <a:pt x="507799" y="0"/>
              </a:moveTo>
              <a:lnTo>
                <a:pt x="507799" y="1749974"/>
              </a:lnTo>
              <a:lnTo>
                <a:pt x="0" y="1749974"/>
              </a:lnTo>
              <a:lnTo>
                <a:pt x="0" y="18381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53AC3-3657-F34D-8BE7-4175EBD71F10}">
      <dsp:nvSpPr>
        <dsp:cNvPr id="0" name=""/>
        <dsp:cNvSpPr/>
      </dsp:nvSpPr>
      <dsp:spPr>
        <a:xfrm>
          <a:off x="3236081" y="420025"/>
          <a:ext cx="91440" cy="1762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2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CC53B-B685-7A44-8C5C-D1956EE35DCD}">
      <dsp:nvSpPr>
        <dsp:cNvPr id="0" name=""/>
        <dsp:cNvSpPr/>
      </dsp:nvSpPr>
      <dsp:spPr>
        <a:xfrm>
          <a:off x="2862132" y="356"/>
          <a:ext cx="839338" cy="419669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𝜏</m:t>
                </m:r>
              </m:oMath>
            </m:oMathPara>
          </a14:m>
          <a:endParaRPr lang="en-US" sz="2000" kern="1200" dirty="0">
            <a:solidFill>
              <a:schemeClr val="bg1"/>
            </a:solidFill>
          </a:endParaRPr>
        </a:p>
      </dsp:txBody>
      <dsp:txXfrm>
        <a:off x="2862132" y="356"/>
        <a:ext cx="839338" cy="419669"/>
      </dsp:txXfrm>
    </dsp:sp>
    <dsp:sp modelId="{599DCB4D-1C3A-6544-87F5-812051421160}">
      <dsp:nvSpPr>
        <dsp:cNvPr id="0" name=""/>
        <dsp:cNvSpPr/>
      </dsp:nvSpPr>
      <dsp:spPr>
        <a:xfrm>
          <a:off x="2467878" y="596286"/>
          <a:ext cx="1627846" cy="53856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20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[</m:t>
                  </m:r>
                  <m:r>
                    <a:rPr lang="en-US" sz="20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𝜏</m:t>
                  </m:r>
                </m:e>
                <m:sub>
                  <m:r>
                    <m:rPr>
                      <m:sty m:val="p"/>
                    </m:rPr>
                    <a:rPr lang="el-GR" sz="2000" b="0" i="1" kern="1200" smtClean="0">
                      <a:solidFill>
                        <a:schemeClr val="bg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Ϝ</m:t>
                  </m:r>
                </m:sub>
              </m:sSub>
              <m:r>
                <a:rPr lang="en-US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{~</m:t>
              </m:r>
              <m:r>
                <a:rPr lang="en-US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𝑑</m:t>
              </m:r>
              <m:r>
                <a:rPr lang="en-US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,</m:t>
              </m:r>
              <m:r>
                <a:rPr lang="en-US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𝑆𝐶</m:t>
              </m:r>
              <m:r>
                <a:rPr lang="en-US" sz="2000" b="0" i="1" kern="120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}</m:t>
              </m:r>
            </m:oMath>
          </a14:m>
          <a:r>
            <a:rPr lang="en-US" sz="2000" kern="1200" dirty="0">
              <a:solidFill>
                <a:schemeClr val="bg1"/>
              </a:solidFill>
            </a:rPr>
            <a:t>]+</a:t>
          </a:r>
          <a14:m xmlns:a14="http://schemas.microsoft.com/office/drawing/2010/main">
            <m:oMath xmlns:m="http://schemas.openxmlformats.org/officeDocument/2006/math">
              <m:r>
                <a:rPr lang="en-US" sz="2000" i="1" kern="12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𝜙</m:t>
              </m:r>
              <m:r>
                <a:rPr lang="en-US" sz="2000" b="0" i="1" kern="1200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𝑆𝐾𝑈</m:t>
              </m:r>
            </m:oMath>
          </a14:m>
          <a:endParaRPr lang="en-US" sz="2000" kern="1200" dirty="0">
            <a:solidFill>
              <a:schemeClr val="bg1"/>
            </a:solidFill>
          </a:endParaRPr>
        </a:p>
      </dsp:txBody>
      <dsp:txXfrm>
        <a:off x="2467878" y="596286"/>
        <a:ext cx="1627846" cy="538561"/>
      </dsp:txXfrm>
    </dsp:sp>
    <dsp:sp modelId="{719D2221-BBB3-794E-897F-C58FCD2D5C60}">
      <dsp:nvSpPr>
        <dsp:cNvPr id="0" name=""/>
        <dsp:cNvSpPr/>
      </dsp:nvSpPr>
      <dsp:spPr>
        <a:xfrm>
          <a:off x="2097340" y="2972952"/>
          <a:ext cx="1353323" cy="587167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 dirty="0">
              <a:solidFill>
                <a:schemeClr val="bg1"/>
              </a:solidFill>
            </a:rPr>
            <a:t>~d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Decimals: 0</a:t>
          </a:r>
        </a:p>
      </dsp:txBody>
      <dsp:txXfrm>
        <a:off x="2097340" y="2972952"/>
        <a:ext cx="1353323" cy="587167"/>
      </dsp:txXfrm>
    </dsp:sp>
    <dsp:sp modelId="{BE049AAD-3B54-E14C-8F17-C5FC4F8F510E}">
      <dsp:nvSpPr>
        <dsp:cNvPr id="0" name=""/>
        <dsp:cNvSpPr/>
      </dsp:nvSpPr>
      <dsp:spPr>
        <a:xfrm>
          <a:off x="3626924" y="2972952"/>
          <a:ext cx="839338" cy="41966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𝑆𝐶</m:t>
                </m:r>
              </m:oMath>
            </m:oMathPara>
          </a14:m>
          <a:endParaRPr lang="en-US" sz="1800" kern="1200">
            <a:solidFill>
              <a:schemeClr val="bg1"/>
            </a:solidFill>
          </a:endParaRPr>
        </a:p>
      </dsp:txBody>
      <dsp:txXfrm>
        <a:off x="3626924" y="2972952"/>
        <a:ext cx="839338" cy="419669"/>
      </dsp:txXfrm>
    </dsp:sp>
    <dsp:sp modelId="{DBED8CF7-2CF0-E840-9700-DA7DBA8EA5C5}">
      <dsp:nvSpPr>
        <dsp:cNvPr id="0" name=""/>
        <dsp:cNvSpPr/>
      </dsp:nvSpPr>
      <dsp:spPr>
        <a:xfrm>
          <a:off x="3836759" y="3568882"/>
          <a:ext cx="839338" cy="41966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𝑚</m:t>
                </m:r>
              </m:oMath>
            </m:oMathPara>
          </a14:m>
          <a:endParaRPr lang="en-US" sz="1800" kern="1200" dirty="0">
            <a:solidFill>
              <a:schemeClr val="bg1"/>
            </a:solidFill>
          </a:endParaRPr>
        </a:p>
      </dsp:txBody>
      <dsp:txXfrm>
        <a:off x="3836759" y="3568882"/>
        <a:ext cx="839338" cy="419669"/>
      </dsp:txXfrm>
    </dsp:sp>
    <dsp:sp modelId="{A28335A1-5EAB-8541-908A-A589325AFA45}">
      <dsp:nvSpPr>
        <dsp:cNvPr id="0" name=""/>
        <dsp:cNvSpPr/>
      </dsp:nvSpPr>
      <dsp:spPr>
        <a:xfrm>
          <a:off x="3836759" y="4164813"/>
          <a:ext cx="839338" cy="41966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𝑏</m:t>
                </m:r>
              </m:oMath>
            </m:oMathPara>
          </a14:m>
          <a:endParaRPr lang="en-US" sz="1800" kern="1200" dirty="0">
            <a:solidFill>
              <a:schemeClr val="bg1"/>
            </a:solidFill>
          </a:endParaRPr>
        </a:p>
      </dsp:txBody>
      <dsp:txXfrm>
        <a:off x="3836759" y="4164813"/>
        <a:ext cx="839338" cy="419669"/>
      </dsp:txXfrm>
    </dsp:sp>
    <dsp:sp modelId="{083C94B8-CBAD-014C-91DD-A6E1629DF607}">
      <dsp:nvSpPr>
        <dsp:cNvPr id="0" name=""/>
        <dsp:cNvSpPr/>
      </dsp:nvSpPr>
      <dsp:spPr>
        <a:xfrm>
          <a:off x="3836759" y="4760743"/>
          <a:ext cx="839338" cy="41966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𝑟</m:t>
                </m:r>
              </m:oMath>
            </m:oMathPara>
          </a14:m>
          <a:endParaRPr lang="en-US" sz="1800" kern="1200" dirty="0">
            <a:solidFill>
              <a:schemeClr val="bg1"/>
            </a:solidFill>
          </a:endParaRPr>
        </a:p>
      </dsp:txBody>
      <dsp:txXfrm>
        <a:off x="3836759" y="4760743"/>
        <a:ext cx="839338" cy="419669"/>
      </dsp:txXfrm>
    </dsp:sp>
    <dsp:sp modelId="{E2C33039-6ACB-6E4C-A378-8653FDA19533}">
      <dsp:nvSpPr>
        <dsp:cNvPr id="0" name=""/>
        <dsp:cNvSpPr/>
      </dsp:nvSpPr>
      <dsp:spPr>
        <a:xfrm>
          <a:off x="1610402" y="1311109"/>
          <a:ext cx="1583269" cy="88965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bg1"/>
              </a:solidFill>
            </a:rPr>
            <a:t>OwnerId</a:t>
          </a:r>
          <a:r>
            <a:rPr lang="en-US" sz="1100" kern="1200" dirty="0">
              <a:solidFill>
                <a:schemeClr val="bg1"/>
              </a:solidFill>
            </a:rPr>
            <a:t>: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Name: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Symbol: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</a:rPr>
            <a:t>Quantity: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</a:rPr>
            <a:t>Decimals:</a:t>
          </a:r>
        </a:p>
      </dsp:txBody>
      <dsp:txXfrm>
        <a:off x="1610402" y="1311109"/>
        <a:ext cx="1583269" cy="889652"/>
      </dsp:txXfrm>
    </dsp:sp>
    <dsp:sp modelId="{BC9F48D0-9F74-F846-BC9B-E4F5174211F2}">
      <dsp:nvSpPr>
        <dsp:cNvPr id="0" name=""/>
        <dsp:cNvSpPr/>
      </dsp:nvSpPr>
      <dsp:spPr>
        <a:xfrm>
          <a:off x="3369932" y="1311109"/>
          <a:ext cx="839338" cy="419669"/>
        </a:xfrm>
        <a:prstGeom prst="rect">
          <a:avLst/>
        </a:prstGeom>
        <a:solidFill>
          <a:schemeClr val="accent6">
            <a:alpha val="5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𝜏</m:t>
                </m:r>
              </m:oMath>
            </m:oMathPara>
          </a14:m>
          <a:endParaRPr lang="en-US" sz="1800" kern="1200" dirty="0">
            <a:solidFill>
              <a:schemeClr val="bg1"/>
            </a:solidFill>
          </a:endParaRPr>
        </a:p>
      </dsp:txBody>
      <dsp:txXfrm>
        <a:off x="3369932" y="1311109"/>
        <a:ext cx="839338" cy="419669"/>
      </dsp:txXfrm>
    </dsp:sp>
    <dsp:sp modelId="{1E1A2D09-D7ED-BF47-AB3B-D32A022E48C7}">
      <dsp:nvSpPr>
        <dsp:cNvPr id="0" name=""/>
        <dsp:cNvSpPr/>
      </dsp:nvSpPr>
      <dsp:spPr>
        <a:xfrm>
          <a:off x="1610402" y="2377022"/>
          <a:ext cx="839338" cy="419669"/>
        </a:xfrm>
        <a:prstGeom prst="rect">
          <a:avLst/>
        </a:prstGeom>
        <a:solidFill>
          <a:schemeClr val="accent2">
            <a:alpha val="5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40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𝜙</m:t>
                </m:r>
                <m:r>
                  <a:rPr lang="en-US" sz="14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𝑆𝐾𝑈</m:t>
                </m:r>
              </m:oMath>
            </m:oMathPara>
          </a14:m>
          <a:endParaRPr lang="en-US" sz="1400" kern="1200" dirty="0">
            <a:solidFill>
              <a:schemeClr val="bg1"/>
            </a:solidFill>
          </a:endParaRPr>
        </a:p>
      </dsp:txBody>
      <dsp:txXfrm>
        <a:off x="1610402" y="2377022"/>
        <a:ext cx="839338" cy="419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3F9EE-546F-F94B-AA97-D1AE3791A433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B5A23-0948-BC48-B555-0D889E08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305E-6383-FC41-831A-1DD95104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98A5-AED5-3348-BEEC-D3BEF096F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97985-206F-9D4E-9BA0-C2C3EF2E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76FC-1766-F843-BB75-067B6BD64EC3}" type="datetime1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3BD66-9FD7-684B-AACF-BA239211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72D68-FE3D-B347-924B-8EBBB0E1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8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313-50A4-2545-8ED0-6E2A8A3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09AFE-69EB-FC40-AB55-B9545C802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6451-C8D0-C24A-B313-5B520BBD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594E-57E5-8349-9025-F5D0C2BAEC72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4667-717A-5740-8588-03B04744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54B3-D66E-F74C-ABA5-53673EF4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ED72A-6727-5743-84D9-A1F59575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29A05-BAC3-344D-9AE8-345A4BF9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7E34-8733-E34B-8156-8B35963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944C-9999-6948-835E-77D9B9B1DDE6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346A-B684-9B41-8EF3-DF9716C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DD5E-D539-C840-BB7A-4F0CF9F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305E-6383-FC41-831A-1DD95104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98A5-AED5-3348-BEEC-D3BEF096F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97985-206F-9D4E-9BA0-C2C3EF2E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6D9D-38FC-CC46-A0CB-E098219B0086}" type="datetime1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3BD66-9FD7-684B-AACF-BA239211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72D68-FE3D-B347-924B-8EBBB0E1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Token Taxonomy Initiative Inc. (“TTI”). 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52149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0AAA-535E-264C-9B6C-91687E87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368D-A33C-984B-A1D8-F1BBF974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26A8-FE34-F444-B5ED-E60FD2FD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B42C-993D-274B-B3BA-F75F4CCEEEC2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653A-7A9B-0745-83A9-43B54E7C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37AA-866D-2147-B78F-010FD660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Token Taxonomy Initiative Inc. (“TTI”). 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986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1322-4F51-704A-A76D-655E45C6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625A4-7B84-1D42-B194-ECBB5EB5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4D23-BBBB-924C-9F6F-6F401A88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FB48-8B18-D340-A907-4693B63406A7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5071-BE03-7243-812D-296C553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4BF3-C10A-5543-8CCB-FE0F8BA1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F535-08A3-824A-B81B-38D5770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7971-CF0A-B44D-97F2-6A5F4A14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D3181-294E-0543-8C1C-76291D33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73F4-EA2B-244E-8D6A-A7B942E5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0321-5248-5D47-965E-40E4540BD6B0}" type="datetime1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F673D-606D-A943-AC39-0033A02C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7636-107B-CF43-AF76-7699F0F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60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6E19-E35B-B943-811E-B5BD0D8D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5C66-A256-7A44-93F2-176EF8A8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9883-9E1D-0444-90A6-50B4D2A7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00DAF-C644-8448-81BB-4408B6D24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3C45A-63BB-4748-B09A-859741798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1A86-71F4-444B-8E77-64C14950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030F-BB52-314F-94F2-2E12B55397BB}" type="datetime1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5FBBE-6319-674F-95E3-9F39A5CA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0A94E-D60F-5E4D-AB01-1A81F01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0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F263-CA0A-1140-BACF-C877D06B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2F3D9-1CED-EB41-B89F-F31BF77D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8A0-BB55-0148-878B-2816E139BA78}" type="datetime1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60A15-6D7C-0D48-B49E-FA61517D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9291B-4E8A-5A46-90BA-8767E9D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0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0B63-F4E0-5040-8F00-9C007AD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CE3B-2606-EB4F-B179-D486B484EF6E}" type="datetime1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76003-8D76-A242-9110-A93A5B1D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C078C-9FCF-FA4A-B728-9BABAD7D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0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3C0C-0366-AB40-B0ED-3241DD3E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8687-2B78-2341-BC51-CDF72990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20EAC-EE3D-9549-A5B9-57269FE2C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51FC-9686-3847-AAA7-DE713B32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DCB-590D-CB49-8A9B-46077D7ADF33}" type="datetime1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9BF1-FCA2-2045-A8AA-8B93F503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5D244-E9B7-E041-B0B0-059074B0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0AAA-535E-264C-9B6C-91687E87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368D-A33C-984B-A1D8-F1BBF974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26A8-FE34-F444-B5ED-E60FD2FD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5CD-08D1-D24D-AC28-FD23EDBB0C64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653A-7A9B-0745-83A9-43B54E7C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8768" y="6356350"/>
            <a:ext cx="4596384" cy="365125"/>
          </a:xfrm>
        </p:spPr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37AA-866D-2147-B78F-010FD660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75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1E4B-CC12-0A40-A646-088F85F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DF33D-AD91-F144-8359-B3CA5183D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E2754-33CA-3A4D-AF99-35AE0A00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8F0DE-5F45-944E-9174-CB1DF43B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C9D8-BC1D-4648-B77D-F9F743ABE8E0}" type="datetime1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3CAB9-2ABE-7F48-92B3-0D5F848B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53DF-731A-A640-AF71-CB3178EC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7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313-50A4-2545-8ED0-6E2A8A3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09AFE-69EB-FC40-AB55-B9545C802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6451-C8D0-C24A-B313-5B520BBD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70B8-4309-F34F-96D0-97FCD407878B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4667-717A-5740-8588-03B04744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54B3-D66E-F74C-ABA5-53673EF4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ED72A-6727-5743-84D9-A1F59575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29A05-BAC3-344D-9AE8-345A4BF9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7E34-8733-E34B-8156-8B35963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0109-A0CB-5341-BC57-ABFEFDDC8893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346A-B684-9B41-8EF3-DF9716C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DD5E-D539-C840-BB7A-4F0CF9F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6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1322-4F51-704A-A76D-655E45C6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625A4-7B84-1D42-B194-ECBB5EB5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4D23-BBBB-924C-9F6F-6F401A88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D740-DFBE-F246-83C9-546F1986BB90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5071-BE03-7243-812D-296C553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4BF3-C10A-5543-8CCB-FE0F8BA1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F535-08A3-824A-B81B-38D5770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7971-CF0A-B44D-97F2-6A5F4A14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D3181-294E-0543-8C1C-76291D33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73F4-EA2B-244E-8D6A-A7B942E5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CAC2-0336-8946-86E9-0C6B32FE78DE}" type="datetime1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F673D-606D-A943-AC39-0033A02C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7636-107B-CF43-AF76-7699F0F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6E19-E35B-B943-811E-B5BD0D8D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5C66-A256-7A44-93F2-176EF8A8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9883-9E1D-0444-90A6-50B4D2A7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00DAF-C644-8448-81BB-4408B6D24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3C45A-63BB-4748-B09A-859741798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1A86-71F4-444B-8E77-64C14950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12A1-252D-E444-8FFF-24F55A89A023}" type="datetime1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5FBBE-6319-674F-95E3-9F39A5CA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0A94E-D60F-5E4D-AB01-1A81F01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F263-CA0A-1140-BACF-C877D06B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2F3D9-1CED-EB41-B89F-F31BF77D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2B0E-03BB-8E4D-8DBC-9BF813902EC7}" type="datetime1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60A15-6D7C-0D48-B49E-FA61517D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9291B-4E8A-5A46-90BA-8767E9D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0B63-F4E0-5040-8F00-9C007AD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48D8-10FB-B140-9C61-6E02D387C19F}" type="datetime1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76003-8D76-A242-9110-A93A5B1D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C078C-9FCF-FA4A-B728-9BABAD7D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3C0C-0366-AB40-B0ED-3241DD3E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8687-2B78-2341-BC51-CDF72990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20EAC-EE3D-9549-A5B9-57269FE2C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51FC-9686-3847-AAA7-DE713B32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D73A-AAB5-0A49-887A-D4C7CA2BE3FE}" type="datetime1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9BF1-FCA2-2045-A8AA-8B93F503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5D244-E9B7-E041-B0B0-059074B0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1E4B-CC12-0A40-A646-088F85F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DF33D-AD91-F144-8359-B3CA5183D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E2754-33CA-3A4D-AF99-35AE0A00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8F0DE-5F45-944E-9174-CB1DF43B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EFF-B2BD-4045-B410-9FB7888CD61E}" type="datetime1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3CAB9-2ABE-7F48-92B3-0D5F848B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53DF-731A-A640-AF71-CB3178EC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6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54F92-6239-1C46-9B35-9DF39A03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3942-8EDA-2048-9D7F-77D2B51B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59C7-8BE7-614F-9751-C3ADD835B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3D73-95F4-2B44-B2AD-8E07A83FCA59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D5A0-7325-244A-A8A3-CD1EE36C7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1440" y="6356350"/>
            <a:ext cx="4456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F936-34F1-5948-BF9B-581EAB661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54F92-6239-1C46-9B35-9DF39A03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3942-8EDA-2048-9D7F-77D2B51B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59C7-8BE7-614F-9751-C3ADD835B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1AF7-B255-CD4A-98A8-E461D6BAC0E7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D5A0-7325-244A-A8A3-CD1EE36C7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F936-34F1-5948-BF9B-581EAB661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8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72C0-A49E-5341-A3C7-3392AFAC7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702816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4200" dirty="0"/>
              <a:t>TTF – Technical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30425-0FFC-0640-8048-C1C6FAFC5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/>
              <a:t>Moving Tokens Forward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AAB8779E-99F3-4E03-A441-04B684F1A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4148786-109F-47C1-8723-4D7097D2D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2C75DC-DA9E-0947-80CA-72C0B7C26CE4}"/>
              </a:ext>
            </a:extLst>
          </p:cNvPr>
          <p:cNvSpPr txBox="1"/>
          <p:nvPr/>
        </p:nvSpPr>
        <p:spPr>
          <a:xfrm>
            <a:off x="11159986" y="653483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C780-2288-164A-BAC2-EEF62DBE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2482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56E4A-790D-AC46-9EAF-BC37346B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6" y="914400"/>
            <a:ext cx="3850629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TOM–Behavior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C59F98-2E24-404D-9A31-C3290AA19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91259" y="1324934"/>
            <a:ext cx="5051692" cy="37410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D85D6-68A4-1448-8703-F1F5711E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6255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56E4A-790D-AC46-9EAF-BC37346B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6" y="914400"/>
            <a:ext cx="3850629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TOM–Behavior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8FC59F98-2E24-404D-9A31-C3290AA19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7131" y="306788"/>
            <a:ext cx="3927195" cy="60665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D85D6-68A4-1448-8703-F1F5711E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319C6-447F-9747-86CC-436285A1CB6D}"/>
              </a:ext>
            </a:extLst>
          </p:cNvPr>
          <p:cNvSpPr/>
          <p:nvPr/>
        </p:nvSpPr>
        <p:spPr>
          <a:xfrm>
            <a:off x="1737674" y="4025870"/>
            <a:ext cx="163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Relational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9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2D993-A93B-394D-8BBE-026999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TOM-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BehaviorGroup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84D343-D096-B046-AFE4-970FF4F8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286305" y="1437593"/>
            <a:ext cx="6380631" cy="3982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0E6F7-07D0-9D4F-B263-14D3EF26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6883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2D993-A93B-394D-8BBE-026999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TOM-BehaviorGroup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View</a:t>
            </a:r>
          </a:p>
        </p:txBody>
      </p:sp>
      <p:pic>
        <p:nvPicPr>
          <p:cNvPr id="6" name="Content Placeholder 5" descr="A screenshot of text&#10;&#10;Description automatically generated">
            <a:extLst>
              <a:ext uri="{FF2B5EF4-FFF2-40B4-BE49-F238E27FC236}">
                <a16:creationId xmlns:a16="http://schemas.microsoft.com/office/drawing/2014/main" id="{4284D343-D096-B046-AFE4-970FF4F84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3065" y="961812"/>
            <a:ext cx="4339268" cy="49309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0E6F7-07D0-9D4F-B263-14D3EF26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2031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D519D-57FE-6544-B17E-56F4EA36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914400"/>
            <a:ext cx="4084319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TOM-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PropertySet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89BC7E-DC59-FC4B-8273-718615F94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96000" y="1337071"/>
            <a:ext cx="4880656" cy="45487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CA872-6A31-5A4F-9BCA-D01E882C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55534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D519D-57FE-6544-B17E-56F4EA36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914400"/>
            <a:ext cx="4084319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TOM-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PropertySet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BE89BC7E-DC59-FC4B-8273-718615F94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6732" y="321177"/>
            <a:ext cx="4108681" cy="61553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CA872-6A31-5A4F-9BCA-D01E882C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802BF7-D87E-3143-9DA0-7EBFF36EC9B5}"/>
              </a:ext>
            </a:extLst>
          </p:cNvPr>
          <p:cNvSpPr/>
          <p:nvPr/>
        </p:nvSpPr>
        <p:spPr>
          <a:xfrm>
            <a:off x="1769420" y="3910267"/>
            <a:ext cx="163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Relational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5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4FEA2-BEDD-854D-8E65-68335CC2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TemplateFormula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79BC7D-26E0-2845-9BAB-4BBCB4FD2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82657" y="2914401"/>
            <a:ext cx="8558674" cy="22206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72CBE-78AD-6045-B999-280328BD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1341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4FEA2-BEDD-854D-8E65-68335CC2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TemplateDefinition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79BC7D-26E0-2845-9BAB-4BBCB4FD2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153822" y="2523543"/>
            <a:ext cx="6553545" cy="18188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72CBE-78AD-6045-B999-280328BD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4616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E1947-6724-EA4B-8C1B-BB69F4EF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 – TokenTemplate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B77C5-EF67-9F4B-BC7C-B5ABB0C2F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323723"/>
            <a:ext cx="7188199" cy="22071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4C7D5-369B-F140-952D-CD97A0C2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26258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EB2F-272A-7D4D-BEC2-83EA9210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TTF -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479A8-068A-194F-9E22-290D2FC8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Token Taxonomy Initiative Inc. (“TTI”).  All Rights Reserved. </a:t>
            </a:r>
            <a:endParaRPr lang="en-US" dirty="0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16399F8D-E43E-2748-9DB9-13D281A89B7A}"/>
              </a:ext>
            </a:extLst>
          </p:cNvPr>
          <p:cNvSpPr/>
          <p:nvPr/>
        </p:nvSpPr>
        <p:spPr>
          <a:xfrm>
            <a:off x="5196839" y="5547290"/>
            <a:ext cx="1757680" cy="7416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 - Repo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1BAB31D4-9A4F-DD47-AB35-AF32210B5588}"/>
              </a:ext>
            </a:extLst>
          </p:cNvPr>
          <p:cNvSpPr/>
          <p:nvPr/>
        </p:nvSpPr>
        <p:spPr>
          <a:xfrm>
            <a:off x="4577079" y="4854853"/>
            <a:ext cx="2997200" cy="396240"/>
          </a:xfrm>
          <a:prstGeom prst="round1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Taxonomy Service</a:t>
            </a:r>
          </a:p>
        </p:txBody>
      </p:sp>
      <p:pic>
        <p:nvPicPr>
          <p:cNvPr id="8" name="Graphic 7" descr="Flowchart">
            <a:extLst>
              <a:ext uri="{FF2B5EF4-FFF2-40B4-BE49-F238E27FC236}">
                <a16:creationId xmlns:a16="http://schemas.microsoft.com/office/drawing/2014/main" id="{C873068F-4EEA-0646-8FE9-C9C4E938B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38799" y="4103255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9777D1-2ED0-0745-B0C4-DF246C5847C9}"/>
              </a:ext>
            </a:extLst>
          </p:cNvPr>
          <p:cNvSpPr txBox="1"/>
          <p:nvPr/>
        </p:nvSpPr>
        <p:spPr>
          <a:xfrm>
            <a:off x="6497317" y="4376340"/>
            <a:ext cx="15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gRpc</a:t>
            </a:r>
            <a:r>
              <a:rPr lang="en-US" dirty="0"/>
              <a:t>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031FE2-1A8F-7643-AF5F-73FDBA0CA8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12134" y="1759687"/>
            <a:ext cx="4205026" cy="279896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4677E51-F248-4E42-ABF4-00938384FBB4}"/>
              </a:ext>
            </a:extLst>
          </p:cNvPr>
          <p:cNvSpPr/>
          <p:nvPr/>
        </p:nvSpPr>
        <p:spPr>
          <a:xfrm>
            <a:off x="5407659" y="1637109"/>
            <a:ext cx="1336040" cy="81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A86B9D-A3B4-8D44-BF4E-291F9AE8430A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075679" y="2627114"/>
            <a:ext cx="20320" cy="1476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00DCC081-6B1A-EF44-BF2B-11BC93F002B5}"/>
              </a:ext>
            </a:extLst>
          </p:cNvPr>
          <p:cNvSpPr/>
          <p:nvPr/>
        </p:nvSpPr>
        <p:spPr>
          <a:xfrm>
            <a:off x="5257797" y="2702560"/>
            <a:ext cx="462283" cy="130642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1A2812-3898-9741-BAB0-D0C459C3EB2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075679" y="5251093"/>
            <a:ext cx="0" cy="481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FC48B1-81B7-5A4B-B4E9-90A3FCA060AF}"/>
              </a:ext>
            </a:extLst>
          </p:cNvPr>
          <p:cNvSpPr txBox="1"/>
          <p:nvPr/>
        </p:nvSpPr>
        <p:spPr>
          <a:xfrm>
            <a:off x="6156960" y="3126324"/>
            <a:ext cx="161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CRUD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A31062-38A2-3342-B4F4-D49246A09295}"/>
              </a:ext>
            </a:extLst>
          </p:cNvPr>
          <p:cNvSpPr txBox="1"/>
          <p:nvPr/>
        </p:nvSpPr>
        <p:spPr>
          <a:xfrm>
            <a:off x="7071089" y="573271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208640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A927-2995-134A-B724-7C136CBC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24E2D-AA0D-CD4A-AA86-7DF7A933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60B13-DC2E-C543-AABC-535B3D80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60" y="88892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GitHub backend and Artifact structure</a:t>
            </a:r>
          </a:p>
          <a:p>
            <a:r>
              <a:rPr lang="en-US" dirty="0"/>
              <a:t>Taxonomy Object Model (TOM)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Serialization</a:t>
            </a:r>
          </a:p>
          <a:p>
            <a:pPr lvl="1"/>
            <a:r>
              <a:rPr lang="en-US" dirty="0"/>
              <a:t>Integration</a:t>
            </a:r>
          </a:p>
          <a:p>
            <a:r>
              <a:rPr lang="en-US" dirty="0"/>
              <a:t>Taxonomy Service</a:t>
            </a:r>
          </a:p>
          <a:p>
            <a:pPr lvl="1"/>
            <a:r>
              <a:rPr lang="en-US" dirty="0"/>
              <a:t>Simple CRUD for TOM</a:t>
            </a:r>
          </a:p>
          <a:p>
            <a:pPr lvl="1"/>
            <a:r>
              <a:rPr lang="en-US" dirty="0"/>
              <a:t>Read Only publishing at </a:t>
            </a:r>
            <a:r>
              <a:rPr lang="en-US" dirty="0" err="1"/>
              <a:t>tokentaxonomy.org</a:t>
            </a:r>
            <a:endParaRPr lang="en-US" dirty="0"/>
          </a:p>
          <a:p>
            <a:pPr lvl="1"/>
            <a:r>
              <a:rPr lang="en-US" dirty="0"/>
              <a:t>Workshops use clone and run the service locally</a:t>
            </a:r>
          </a:p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Tools</a:t>
            </a:r>
          </a:p>
          <a:p>
            <a:pPr lvl="1"/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16978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8367AF-5328-8841-9833-8C524CFC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E15B3A-5C73-1B4E-BC27-291285FAD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Taxonomy Service and TOM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361BE-3EE0-5C4D-86E2-FA3DA592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971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92789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E6C4-456F-7444-A577-F4C00F66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69" y="937368"/>
            <a:ext cx="9122584" cy="1325563"/>
          </a:xfrm>
        </p:spPr>
        <p:txBody>
          <a:bodyPr>
            <a:normAutofit/>
          </a:bodyPr>
          <a:lstStyle/>
          <a:p>
            <a:r>
              <a:rPr lang="en-US" dirty="0"/>
              <a:t>Tooling with Artifacts and Metadata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1C5A497-1A3C-D941-8DBA-367965524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543" y="2209727"/>
            <a:ext cx="6066118" cy="3078316"/>
          </a:xfrm>
        </p:spPr>
        <p:txBody>
          <a:bodyPr>
            <a:normAutofit/>
          </a:bodyPr>
          <a:lstStyle/>
          <a:p>
            <a:r>
              <a:rPr lang="en-US" sz="2000" dirty="0"/>
              <a:t>Artifact metadata supports mapping to:</a:t>
            </a:r>
          </a:p>
          <a:p>
            <a:pPr lvl="1"/>
            <a:r>
              <a:rPr lang="en-US" sz="2000" dirty="0"/>
              <a:t>Source code</a:t>
            </a:r>
          </a:p>
          <a:p>
            <a:pPr lvl="1"/>
            <a:r>
              <a:rPr lang="en-US" sz="2000" dirty="0"/>
              <a:t>Finished implementation</a:t>
            </a:r>
          </a:p>
          <a:p>
            <a:pPr lvl="1"/>
            <a:r>
              <a:rPr lang="en-US" sz="2000" dirty="0"/>
              <a:t>Resource (i.e. regulatory framework or guidance)</a:t>
            </a:r>
          </a:p>
          <a:p>
            <a:r>
              <a:rPr lang="en-US" sz="2000" dirty="0"/>
              <a:t>Map for taxonomy behavior or property-set to platform specific code. (Solidity, Chaincode, Kotlin, DAML)</a:t>
            </a:r>
          </a:p>
          <a:p>
            <a:r>
              <a:rPr lang="en-US" sz="2000" dirty="0"/>
              <a:t>Map for token template to a specific implementation. (complete open source, commercial solution, etc.)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FB4B4-7759-8443-B8AD-C38AF2E2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©2019 Token Taxonomy Initiative Inc. (“TTI”).  All Rights Reserved.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A5A2C8A-02A6-4E40-824B-E1F0476F13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199845"/>
              </p:ext>
            </p:extLst>
          </p:nvPr>
        </p:nvGraphicFramePr>
        <p:xfrm>
          <a:off x="7543303" y="1239713"/>
          <a:ext cx="3275669" cy="3078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488185-13A6-A344-A2CE-E60998FF5550}"/>
              </a:ext>
            </a:extLst>
          </p:cNvPr>
          <p:cNvCxnSpPr/>
          <p:nvPr/>
        </p:nvCxnSpPr>
        <p:spPr>
          <a:xfrm flipV="1">
            <a:off x="7185991" y="3260035"/>
            <a:ext cx="357312" cy="36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92F48B-C184-2D43-8C0C-9B54AEE852EA}"/>
              </a:ext>
            </a:extLst>
          </p:cNvPr>
          <p:cNvCxnSpPr>
            <a:cxnSpLocks/>
          </p:cNvCxnSpPr>
          <p:nvPr/>
        </p:nvCxnSpPr>
        <p:spPr>
          <a:xfrm>
            <a:off x="7083972" y="4931584"/>
            <a:ext cx="38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58F92449-5EC6-DD4B-8FA8-EF2E33EC87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6229" y="3151845"/>
            <a:ext cx="3314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06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3C3A1-7F7B-DD42-AAAB-1F8AE076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Taxonomy Object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78C0-76FF-E744-9617-61524C74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TTF uses GitHub as the backend for storing artifacts.  </a:t>
            </a:r>
          </a:p>
          <a:p>
            <a:r>
              <a:rPr lang="en-US" sz="2000"/>
              <a:t>Developers can consume the GitHub natively and create artifacts manually.</a:t>
            </a:r>
          </a:p>
          <a:p>
            <a:r>
              <a:rPr lang="en-US" sz="2000"/>
              <a:t>The Taxonomy Object Model provides a programmable middle extension for navigating the taxonomy and create/update/delete artifacts.</a:t>
            </a:r>
          </a:p>
          <a:p>
            <a:r>
              <a:rPr lang="en-US" sz="2000"/>
              <a:t>This allows for any application to create a presentation, Web, Mobile or Office experience using the model for general and business users.</a:t>
            </a:r>
          </a:p>
          <a:p>
            <a:r>
              <a:rPr lang="en-US" sz="2000"/>
              <a:t>Because it stores the data as formatted text, JSON, Proto3 and MD, git hub tracks changes and provides the collaboration tools to facilitate the workshop process.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F832A-8F6C-FB45-9C9B-DEB44621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/>
                </a:solidFill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4916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21C81-3D84-EF43-AA00-76125216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Extensions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CB71-F35B-544E-BBB0-C063C14A6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Web Interface for general audiences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Artifact Creation and Editing front ends: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Web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Office &amp; Adobe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Google Docs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DD819-4F5D-654C-B430-3F892859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rgbClr val="FFFFFF">
                    <a:alpha val="80000"/>
                  </a:srgbClr>
                </a:solidFill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46922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14F1E-83D5-C642-8C8B-2D95DAE5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E2498-A33B-B64E-835A-0B46A31F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0588" y="6553690"/>
            <a:ext cx="5053698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07690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49A0A-515F-9247-BFE5-1335A01C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Interaction Sequences</a:t>
            </a:r>
          </a:p>
        </p:txBody>
      </p:sp>
      <p:pic>
        <p:nvPicPr>
          <p:cNvPr id="6" name="Picture 5" descr="A picture containing map, screenshot&#10;&#10;Description automatically generated">
            <a:extLst>
              <a:ext uri="{FF2B5EF4-FFF2-40B4-BE49-F238E27FC236}">
                <a16:creationId xmlns:a16="http://schemas.microsoft.com/office/drawing/2014/main" id="{8F3A065A-76C6-6F4F-ADCE-74826E97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944" y="355723"/>
            <a:ext cx="5455917" cy="3805501"/>
          </a:xfrm>
          <a:prstGeom prst="rect">
            <a:avLst/>
          </a:prstGeom>
        </p:spPr>
      </p:pic>
      <p:pic>
        <p:nvPicPr>
          <p:cNvPr id="8" name="Picture 7" descr="A picture containing screenshot, map&#10;&#10;Description automatically generated">
            <a:extLst>
              <a:ext uri="{FF2B5EF4-FFF2-40B4-BE49-F238E27FC236}">
                <a16:creationId xmlns:a16="http://schemas.microsoft.com/office/drawing/2014/main" id="{478108E3-86C8-6F46-A2C6-9D41D8823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2" y="740344"/>
            <a:ext cx="5455917" cy="343722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7A9E0-F907-9E4B-81AE-9DD89451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1D0DB-CBA0-2C40-8EE6-ECD132F524C7}"/>
              </a:ext>
            </a:extLst>
          </p:cNvPr>
          <p:cNvSpPr txBox="1"/>
          <p:nvPr/>
        </p:nvSpPr>
        <p:spPr>
          <a:xfrm>
            <a:off x="695739" y="234051"/>
            <a:ext cx="1516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Create Token</a:t>
            </a:r>
          </a:p>
        </p:txBody>
      </p:sp>
    </p:spTree>
    <p:extLst>
      <p:ext uri="{BB962C8B-B14F-4D97-AF65-F5344CB8AC3E}">
        <p14:creationId xmlns:p14="http://schemas.microsoft.com/office/powerpoint/2010/main" val="2386833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4DD4-1EBD-5845-9B88-0FFDB173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5C7752-0239-AA40-A3CA-CA63D23D3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913373"/>
              </p:ext>
            </p:extLst>
          </p:nvPr>
        </p:nvGraphicFramePr>
        <p:xfrm>
          <a:off x="216310" y="1529936"/>
          <a:ext cx="4983927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309">
                  <a:extLst>
                    <a:ext uri="{9D8B030D-6E8A-4147-A177-3AD203B41FA5}">
                      <a16:colId xmlns:a16="http://schemas.microsoft.com/office/drawing/2014/main" val="760422754"/>
                    </a:ext>
                  </a:extLst>
                </a:gridCol>
                <a:gridCol w="1661309">
                  <a:extLst>
                    <a:ext uri="{9D8B030D-6E8A-4147-A177-3AD203B41FA5}">
                      <a16:colId xmlns:a16="http://schemas.microsoft.com/office/drawing/2014/main" val="2916218602"/>
                    </a:ext>
                  </a:extLst>
                </a:gridCol>
                <a:gridCol w="1661309">
                  <a:extLst>
                    <a:ext uri="{9D8B030D-6E8A-4147-A177-3AD203B41FA5}">
                      <a16:colId xmlns:a16="http://schemas.microsoft.com/office/drawing/2014/main" val="2490897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0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Constructable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Name, Symbol, Decimals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5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Mintable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MintRequest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Quantity =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9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GetBalanceRequest</a:t>
                      </a:r>
                      <a:endParaRPr lang="en-US" sz="14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1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SKU Property-Set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GetSKURequest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0861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767F-A6DA-F544-A7C3-8FDCBE43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©2019 Token Taxonomy Initiative Inc. (“TTI”).  All Rights Reserved.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6FB8C0AD-F96C-5E46-AD41-8FAC39B7FF1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976335"/>
                  </p:ext>
                </p:extLst>
              </p:nvPr>
            </p:nvGraphicFramePr>
            <p:xfrm>
              <a:off x="5010150" y="1175581"/>
              <a:ext cx="6286500" cy="518076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6FB8C0AD-F96C-5E46-AD41-8FAC39B7FF1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976335"/>
                  </p:ext>
                </p:extLst>
              </p:nvPr>
            </p:nvGraphicFramePr>
            <p:xfrm>
              <a:off x="5010150" y="1175581"/>
              <a:ext cx="6286500" cy="518076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BCABE1-B0C3-AC48-8111-DA416CC0196D}"/>
              </a:ext>
            </a:extLst>
          </p:cNvPr>
          <p:cNvCxnSpPr>
            <a:cxnSpLocks/>
          </p:cNvCxnSpPr>
          <p:nvPr/>
        </p:nvCxnSpPr>
        <p:spPr>
          <a:xfrm flipV="1">
            <a:off x="5200236" y="1520688"/>
            <a:ext cx="2492651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DB89FD8-CD4C-6443-9BC2-B8442B2F175B}"/>
              </a:ext>
            </a:extLst>
          </p:cNvPr>
          <p:cNvCxnSpPr>
            <a:cxnSpLocks/>
          </p:cNvCxnSpPr>
          <p:nvPr/>
        </p:nvCxnSpPr>
        <p:spPr>
          <a:xfrm>
            <a:off x="5200236" y="2723087"/>
            <a:ext cx="3496503" cy="2214127"/>
          </a:xfrm>
          <a:prstGeom prst="bentConnector3">
            <a:avLst>
              <a:gd name="adj1" fmla="val 215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C4C2EF9-43E9-3949-A669-F56E26373C85}"/>
              </a:ext>
            </a:extLst>
          </p:cNvPr>
          <p:cNvCxnSpPr>
            <a:cxnSpLocks/>
          </p:cNvCxnSpPr>
          <p:nvPr/>
        </p:nvCxnSpPr>
        <p:spPr>
          <a:xfrm flipV="1">
            <a:off x="5228811" y="2206487"/>
            <a:ext cx="2175841" cy="1032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416F7F9-CE05-A048-9033-5E2841C22E53}"/>
              </a:ext>
            </a:extLst>
          </p:cNvPr>
          <p:cNvCxnSpPr>
            <a:cxnSpLocks/>
          </p:cNvCxnSpPr>
          <p:nvPr/>
        </p:nvCxnSpPr>
        <p:spPr>
          <a:xfrm flipV="1">
            <a:off x="5200236" y="3736995"/>
            <a:ext cx="1409286" cy="216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7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14C96-AA7D-B341-A200-6B98DEF1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Artifact Hierarchical File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B65D-5581-054D-8BE3-85F2752FE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730" y="454769"/>
            <a:ext cx="5408696" cy="1254762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n-US" sz="2400" dirty="0"/>
              <a:t>Taxonomy Framework Repo stores artifacts in folder structures by base type, behaviors, behavior-groups, property-sets and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2CE8F-B747-0B40-9994-BDB4577F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9182" y="6296683"/>
            <a:ext cx="4436815" cy="31330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5DC7D7-6260-ED48-9EC7-665F6A8A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554" y="1761557"/>
            <a:ext cx="68580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36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2A134-0517-174D-B9C5-D939BF32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Taxonomy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30BA8-1581-974C-9DC5-CD3B842E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GitHub based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Artifact Categories using File System Folder/Directory structure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Extensible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CB8C6-AAA2-7B4A-8AA1-A79F481A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12230" y="2707874"/>
            <a:ext cx="5421831" cy="37400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B827D-5C62-0646-AA97-C2F2124B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D68EA6-D1F1-1C4A-8F2E-FAB1E2183742}"/>
              </a:ext>
            </a:extLst>
          </p:cNvPr>
          <p:cNvSpPr txBox="1">
            <a:spLocks/>
          </p:cNvSpPr>
          <p:nvPr/>
        </p:nvSpPr>
        <p:spPr>
          <a:xfrm>
            <a:off x="5297762" y="313700"/>
            <a:ext cx="6250769" cy="3557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Artifact folder initially contains: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Serialized JSON from TOM to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artifactName.json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Template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artifactName.proto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for message descriptions (optionally detailed)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Template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artifactName.md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for additional documentation like UML interaction diagrams (optionally detailed)</a:t>
            </a: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31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8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9C237-03D1-DB40-B15B-7DEE6578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9BF35C-8F9B-C044-B532-249581B93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116613" y="968668"/>
            <a:ext cx="7392547" cy="49206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CE941-22E2-5746-B8E0-B0F45DA1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8128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75AC7-8A48-F140-8231-3F354904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TOM – Artifact</a:t>
            </a:r>
            <a:b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 View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756E9B2-2C62-41B4-8674-954E8DC4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High-Level – diagram too big to fit for all properties.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Proto3 deserializes into native types for dotnet, JVM, Go, Node,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822FD-C111-BB4F-9E87-3771863F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356350"/>
            <a:ext cx="5319316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94B67-4DF3-A840-A34D-8865BD56F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6073" y="66708"/>
            <a:ext cx="9976804" cy="44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4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07F9664-2C15-9F47-BF54-200BE96C0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8" b="1653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294C0-3F75-D942-92BA-CA33C98A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4551041"/>
            <a:ext cx="5021782" cy="15099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TOM – Artifact</a:t>
            </a:r>
            <a:br>
              <a:rPr lang="en-US" sz="4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Relational View</a:t>
            </a:r>
            <a:endParaRPr lang="en-US" sz="4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6BC20289-CC16-4B67-9742-35356B42E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Artifact Metadata – Type, Symbol, Maps</a:t>
            </a:r>
          </a:p>
          <a:p>
            <a:r>
              <a:rPr lang="en-US" sz="1800" dirty="0">
                <a:solidFill>
                  <a:srgbClr val="000000"/>
                </a:solidFill>
              </a:rPr>
              <a:t>Definition data – description, examples, analogies, aliases.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4182E-C469-D143-9428-4E73E6AA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8842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24966-2B81-4848-9E34-DFC1CCF7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TOM – Base Type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E6398D-764D-4D77-ABED-D9D09850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FormulaGrammar</a:t>
            </a:r>
            <a:r>
              <a:rPr lang="en-US" sz="2000" dirty="0">
                <a:solidFill>
                  <a:schemeClr val="bg1"/>
                </a:solidFill>
              </a:rPr>
              <a:t> is NOT a part of the definition but used for formula validation using grammar and rules.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BA04BB9-EC9B-3348-9D7A-7739286B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72254" y="1952922"/>
            <a:ext cx="7056988" cy="44034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1869E-330C-3146-B39F-B21D855F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©2019 Token Taxonomy Initiative Inc. (“TTI”).  All Rights Reserved.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72B46D-D98A-984C-95F3-3E3C2CA49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97" y="20828"/>
            <a:ext cx="2471902" cy="18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3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24966-2B81-4848-9E34-DFC1CCF7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TOM – Base Type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Relational View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E6398D-764D-4D77-ABED-D9D09850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FormulaGrammar</a:t>
            </a:r>
            <a:r>
              <a:rPr lang="en-US" sz="2000" dirty="0">
                <a:solidFill>
                  <a:schemeClr val="bg1"/>
                </a:solidFill>
              </a:rPr>
              <a:t> is NOT a part of the definition but used for formula validation using grammar and rules.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BA04BB9-EC9B-3348-9D7A-7739286B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12342"/>
            <a:ext cx="6250769" cy="467244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1869E-330C-3146-B39F-B21D855F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©2019 Token Taxonomy Initiative Inc. (“TTI”).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4668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5D5817AAF6FF468E5842F2EA41A402" ma:contentTypeVersion="4" ma:contentTypeDescription="Create a new document." ma:contentTypeScope="" ma:versionID="ecf9e8a7ec911af4c88c170c4b707c61">
  <xsd:schema xmlns:xsd="http://www.w3.org/2001/XMLSchema" xmlns:xs="http://www.w3.org/2001/XMLSchema" xmlns:p="http://schemas.microsoft.com/office/2006/metadata/properties" xmlns:ns2="d0b048db-77dc-4b3e-bbad-b83c857b8f52" targetNamespace="http://schemas.microsoft.com/office/2006/metadata/properties" ma:root="true" ma:fieldsID="45abe7fd380e06a45515811480a9472f" ns2:_="">
    <xsd:import namespace="d0b048db-77dc-4b3e-bbad-b83c857b8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48db-77dc-4b3e-bbad-b83c857b8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E95BC6-E305-4FF6-A01F-E77D74A21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b048db-77dc-4b3e-bbad-b83c857b8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00740F-8DFB-471C-9B1F-015DD4130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7EC15D-9D86-457F-843A-E148EB58834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d0b048db-77dc-4b3e-bbad-b83c857b8f5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875</Words>
  <Application>Microsoft Macintosh PowerPoint</Application>
  <PresentationFormat>Widescreen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Tw Cen MT</vt:lpstr>
      <vt:lpstr>Office Theme</vt:lpstr>
      <vt:lpstr>1_Office Theme</vt:lpstr>
      <vt:lpstr>TTF – Technical Overview</vt:lpstr>
      <vt:lpstr>Overview</vt:lpstr>
      <vt:lpstr>Artifact Hierarchical File Structure </vt:lpstr>
      <vt:lpstr>Taxonomy Artifacts</vt:lpstr>
      <vt:lpstr>TOM</vt:lpstr>
      <vt:lpstr>TOM – Artifact Object View</vt:lpstr>
      <vt:lpstr>TOM – Artifact Relational View</vt:lpstr>
      <vt:lpstr>TOM – Base Type</vt:lpstr>
      <vt:lpstr>TOM – Base Type Relational View</vt:lpstr>
      <vt:lpstr>TOM–Behavior</vt:lpstr>
      <vt:lpstr>TOM–Behavior</vt:lpstr>
      <vt:lpstr>TOM-BehaviorGroup</vt:lpstr>
      <vt:lpstr>TOM-BehaviorGroup Relational View</vt:lpstr>
      <vt:lpstr>TOM-PropertySet</vt:lpstr>
      <vt:lpstr>TOM-PropertySet</vt:lpstr>
      <vt:lpstr>TemplateFormula</vt:lpstr>
      <vt:lpstr>TemplateDefinition</vt:lpstr>
      <vt:lpstr>TOM – TokenTemplate</vt:lpstr>
      <vt:lpstr>TTF - Architecture</vt:lpstr>
      <vt:lpstr>Demo</vt:lpstr>
      <vt:lpstr>Tooling with Artifacts and Metadata</vt:lpstr>
      <vt:lpstr>Taxonomy Object Model</vt:lpstr>
      <vt:lpstr>Extensions Needed</vt:lpstr>
      <vt:lpstr>Discussion</vt:lpstr>
      <vt:lpstr>Interaction Sequences</vt:lpstr>
      <vt:lpstr>Interaction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TTF – Technical Overview</dc:title>
  <dc:creator>Marley Gray</dc:creator>
  <cp:lastModifiedBy>Marley Gray</cp:lastModifiedBy>
  <cp:revision>1</cp:revision>
  <dcterms:created xsi:type="dcterms:W3CDTF">2019-07-26T23:20:30Z</dcterms:created>
  <dcterms:modified xsi:type="dcterms:W3CDTF">2019-07-26T23:22:11Z</dcterms:modified>
</cp:coreProperties>
</file>