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6.xml" ContentType="application/vnd.ms-office.drawingml.diagramDrawing+xml"/>
  <Override PartName="/ppt/diagrams/data8.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7.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8.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9.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0.xml" ContentType="application/vnd.ms-office.drawingml.diagramDrawing+xml"/>
  <Override PartName="/ppt/diagrams/data14.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1.xml" ContentType="application/vnd.ms-office.drawingml.diagramDrawing+xml"/>
  <Override PartName="/ppt/notesSlides/notesSlide11.xml" ContentType="application/vnd.openxmlformats-officedocument.presentationml.notesSlide+xml"/>
  <Override PartName="/ppt/diagrams/data16.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2.xml" ContentType="application/vnd.ms-office.drawingml.diagramDrawing+xml"/>
  <Override PartName="/ppt/notesSlides/notesSlide12.xml" ContentType="application/vnd.openxmlformats-officedocument.presentationml.notesSlide+xml"/>
  <Override PartName="/ppt/diagrams/data18.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3.xml" ContentType="application/vnd.ms-office.drawingml.diagramDrawing+xml"/>
  <Override PartName="/ppt/notesSlides/notesSlide13.xml" ContentType="application/vnd.openxmlformats-officedocument.presentationml.notesSlide+xml"/>
  <Override PartName="/ppt/diagrams/data20.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6.xml" ContentType="application/vnd.openxmlformats-officedocument.drawingml.diagramData+xml"/>
  <Override PartName="/ppt/diagrams/data9.xml" ContentType="application/vnd.openxmlformats-officedocument.drawingml.diagramData+xml"/>
  <Override PartName="/ppt/diagrams/data80.xml" ContentType="application/vnd.openxmlformats-officedocument.drawingml.diagramData+xml"/>
  <Override PartName="/ppt/diagrams/data110.xml" ContentType="application/vnd.openxmlformats-officedocument.drawingml.diagramData+xml"/>
  <Override PartName="/ppt/diagrams/data13.xml" ContentType="application/vnd.openxmlformats-officedocument.drawingml.diagramData+xml"/>
  <Override PartName="/ppt/diagrams/data15.xml" ContentType="application/vnd.openxmlformats-officedocument.drawingml.diagramData+xml"/>
  <Override PartName="/ppt/diagrams/data17.xml" ContentType="application/vnd.openxmlformats-officedocument.drawingml.diagramData+xml"/>
  <Override PartName="/ppt/diagrams/data19.xml" ContentType="application/vnd.openxmlformats-officedocument.drawingml.diagramData+xml"/>
  <Override PartName="/ppt/diagrams/data220.xml" ContentType="application/vnd.openxmlformats-officedocument.drawingml.diagramData+xml"/>
  <Override PartName="/ppt/diagrams/data300.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708" r:id="rId5"/>
  </p:sldMasterIdLst>
  <p:notesMasterIdLst>
    <p:notesMasterId r:id="rId37"/>
  </p:notesMasterIdLst>
  <p:sldIdLst>
    <p:sldId id="256" r:id="rId6"/>
    <p:sldId id="1570" r:id="rId7"/>
    <p:sldId id="266" r:id="rId8"/>
    <p:sldId id="267" r:id="rId9"/>
    <p:sldId id="268" r:id="rId10"/>
    <p:sldId id="269" r:id="rId11"/>
    <p:sldId id="270" r:id="rId12"/>
    <p:sldId id="271" r:id="rId13"/>
    <p:sldId id="272" r:id="rId14"/>
    <p:sldId id="276" r:id="rId15"/>
    <p:sldId id="1539" r:id="rId16"/>
    <p:sldId id="1559" r:id="rId17"/>
    <p:sldId id="1552" r:id="rId18"/>
    <p:sldId id="1553" r:id="rId19"/>
    <p:sldId id="258" r:id="rId20"/>
    <p:sldId id="1548" r:id="rId21"/>
    <p:sldId id="265" r:id="rId22"/>
    <p:sldId id="1568" r:id="rId23"/>
    <p:sldId id="1549" r:id="rId24"/>
    <p:sldId id="260" r:id="rId25"/>
    <p:sldId id="1554" r:id="rId26"/>
    <p:sldId id="1535" r:id="rId27"/>
    <p:sldId id="261" r:id="rId28"/>
    <p:sldId id="1557" r:id="rId29"/>
    <p:sldId id="1558" r:id="rId30"/>
    <p:sldId id="1564" r:id="rId31"/>
    <p:sldId id="259" r:id="rId32"/>
    <p:sldId id="1538" r:id="rId33"/>
    <p:sldId id="264" r:id="rId34"/>
    <p:sldId id="1567" r:id="rId35"/>
    <p:sldId id="155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48A0"/>
    <a:srgbClr val="928BA0"/>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643"/>
    <p:restoredTop sz="86395"/>
  </p:normalViewPr>
  <p:slideViewPr>
    <p:cSldViewPr snapToGrid="0">
      <p:cViewPr varScale="1">
        <p:scale>
          <a:sx n="110" d="100"/>
          <a:sy n="110" d="100"/>
        </p:scale>
        <p:origin x="1808" y="168"/>
      </p:cViewPr>
      <p:guideLst/>
    </p:cSldViewPr>
  </p:slideViewPr>
  <p:outlineViewPr>
    <p:cViewPr>
      <p:scale>
        <a:sx n="33" d="100"/>
        <a:sy n="33" d="100"/>
      </p:scale>
      <p:origin x="0" y="-2584"/>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44" d="100"/>
          <a:sy n="144" d="100"/>
        </p:scale>
        <p:origin x="7296"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diagrams/_rels/data110.xml.rels><?xml version="1.0" encoding="UTF-8" standalone="yes"?>
<Relationships xmlns="http://schemas.openxmlformats.org/package/2006/relationships"><Relationship Id="rId1" Type="http://schemas.openxmlformats.org/officeDocument/2006/relationships/image" Target="../media/image260.png"/></Relationships>
</file>

<file path=ppt/diagrams/_rels/data13.xml.rels><?xml version="1.0" encoding="UTF-8" standalone="yes"?>
<Relationships xmlns="http://schemas.openxmlformats.org/package/2006/relationships"><Relationship Id="rId1" Type="http://schemas.openxmlformats.org/officeDocument/2006/relationships/image" Target="../media/image271.png"/></Relationships>
</file>

<file path=ppt/diagrams/_rels/data15.xml.rels><?xml version="1.0" encoding="UTF-8" standalone="yes"?>
<Relationships xmlns="http://schemas.openxmlformats.org/package/2006/relationships"><Relationship Id="rId1" Type="http://schemas.openxmlformats.org/officeDocument/2006/relationships/image" Target="../media/image280.png"/></Relationships>
</file>

<file path=ppt/diagrams/_rels/data17.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image" Target="../media/image350.png"/></Relationships>
</file>

<file path=ppt/diagrams/_rels/data19.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image" Target="../media/image390.png"/></Relationships>
</file>

<file path=ppt/diagrams/_rels/data2.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ata220.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image" Target="../media/image470.png"/><Relationship Id="rId1" Type="http://schemas.openxmlformats.org/officeDocument/2006/relationships/image" Target="../media/image461.png"/></Relationships>
</file>

<file path=ppt/diagrams/_rels/data300.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image" Target="../media/image511.png"/><Relationship Id="rId1" Type="http://schemas.openxmlformats.org/officeDocument/2006/relationships/image" Target="../media/image500.png"/><Relationship Id="rId5" Type="http://schemas.openxmlformats.org/officeDocument/2006/relationships/image" Target="../media/image540.png"/><Relationship Id="rId4" Type="http://schemas.openxmlformats.org/officeDocument/2006/relationships/image" Target="../media/image530.png"/></Relationships>
</file>

<file path=ppt/diagrams/_rels/data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4" Type="http://schemas.openxmlformats.org/officeDocument/2006/relationships/image" Target="../media/image43.svg"/></Relationships>
</file>

<file path=ppt/diagrams/_rels/data6.xml.rels><?xml version="1.0" encoding="UTF-8" standalone="yes"?>
<Relationships xmlns="http://schemas.openxmlformats.org/package/2006/relationships"><Relationship Id="rId3" Type="http://schemas.openxmlformats.org/officeDocument/2006/relationships/image" Target="../media/image381.png"/><Relationship Id="rId2" Type="http://schemas.openxmlformats.org/officeDocument/2006/relationships/image" Target="../media/image371.png"/><Relationship Id="rId1" Type="http://schemas.openxmlformats.org/officeDocument/2006/relationships/image" Target="../media/image362.png"/></Relationships>
</file>

<file path=ppt/diagrams/_rels/data80.xml.rels><?xml version="1.0" encoding="UTF-8" standalone="yes"?>
<Relationships xmlns="http://schemas.openxmlformats.org/package/2006/relationships"><Relationship Id="rId1" Type="http://schemas.openxmlformats.org/officeDocument/2006/relationships/image" Target="../media/image250.png"/></Relationships>
</file>

<file path=ppt/diagrams/_rels/data9.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image" Target="../media/image38.png"/><Relationship Id="rId1" Type="http://schemas.openxmlformats.org/officeDocument/2006/relationships/image" Target="../media/image372.png"/><Relationship Id="rId6" Type="http://schemas.openxmlformats.org/officeDocument/2006/relationships/image" Target="../media/image43.png"/><Relationship Id="rId5" Type="http://schemas.openxmlformats.org/officeDocument/2006/relationships/image" Target="../media/image420.png"/><Relationship Id="rId4" Type="http://schemas.openxmlformats.org/officeDocument/2006/relationships/image" Target="../media/image4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rawing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4" Type="http://schemas.openxmlformats.org/officeDocument/2006/relationships/image" Target="../media/image43.sv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34C0B7-79BC-2547-870D-9775DAB0F176}" type="doc">
      <dgm:prSet loTypeId="urn:microsoft.com/office/officeart/2005/8/layout/hierarchy6" loCatId="" qsTypeId="urn:microsoft.com/office/officeart/2005/8/quickstyle/simple1" qsCatId="simple" csTypeId="urn:microsoft.com/office/officeart/2005/8/colors/colorful3" csCatId="colorful" phldr="1"/>
      <dgm:spPr/>
      <dgm:t>
        <a:bodyPr/>
        <a:lstStyle/>
        <a:p>
          <a:endParaRPr lang="en-US"/>
        </a:p>
      </dgm:t>
    </dgm:pt>
    <dgm:pt modelId="{248B5F9C-D9A2-7744-9BBE-D271816FF46C}">
      <dgm:prSet phldrT="[Text]"/>
      <dgm:spPr>
        <a:solidFill>
          <a:schemeClr val="tx2"/>
        </a:solidFill>
      </dgm:spPr>
      <dgm:t>
        <a:bodyPr/>
        <a:lstStyle/>
        <a:p>
          <a:r>
            <a:rPr lang="en-US" dirty="0"/>
            <a:t>Loyalty</a:t>
          </a:r>
        </a:p>
        <a:p>
          <a:r>
            <a:rPr lang="en-US" dirty="0"/>
            <a:t>Definition</a:t>
          </a:r>
        </a:p>
      </dgm:t>
    </dgm:pt>
    <dgm:pt modelId="{04AEB736-7DE0-814E-9734-842BFEE00588}" type="parTrans" cxnId="{F3B98433-FD42-2E4B-9823-7279E8A79A7E}">
      <dgm:prSet/>
      <dgm:spPr/>
      <dgm:t>
        <a:bodyPr/>
        <a:lstStyle/>
        <a:p>
          <a:endParaRPr lang="en-US"/>
        </a:p>
      </dgm:t>
    </dgm:pt>
    <dgm:pt modelId="{920ED6F9-066E-5C4C-992E-53FE0DA73F15}" type="sibTrans" cxnId="{F3B98433-FD42-2E4B-9823-7279E8A79A7E}">
      <dgm:prSet/>
      <dgm:spPr/>
      <dgm:t>
        <a:bodyPr/>
        <a:lstStyle/>
        <a:p>
          <a:endParaRPr lang="en-US"/>
        </a:p>
      </dgm:t>
    </dgm:pt>
    <dgm:pt modelId="{5FAA3D11-B5CB-C243-9151-13E6748B2E67}">
      <dgm:prSet phldrT="[Text]"/>
      <dgm:spPr/>
      <dgm:t>
        <a:bodyPr/>
        <a:lstStyle/>
        <a:p>
          <a:r>
            <a:rPr lang="en-US" dirty="0"/>
            <a:t>Airline</a:t>
          </a:r>
        </a:p>
        <a:p>
          <a:r>
            <a:rPr lang="en-US" dirty="0"/>
            <a:t>Loyalty </a:t>
          </a:r>
        </a:p>
        <a:p>
          <a:r>
            <a:rPr lang="en-US" dirty="0"/>
            <a:t>Class</a:t>
          </a:r>
        </a:p>
      </dgm:t>
    </dgm:pt>
    <dgm:pt modelId="{7F2F50E7-DC94-0946-BEA9-8A35842BF227}" type="parTrans" cxnId="{63161D36-F043-894B-A87B-228460092696}">
      <dgm:prSet/>
      <dgm:spPr/>
      <dgm:t>
        <a:bodyPr/>
        <a:lstStyle/>
        <a:p>
          <a:endParaRPr lang="en-US"/>
        </a:p>
      </dgm:t>
    </dgm:pt>
    <dgm:pt modelId="{ADE11030-B0F7-1F4D-9E6C-22CCE90486BF}" type="sibTrans" cxnId="{63161D36-F043-894B-A87B-228460092696}">
      <dgm:prSet/>
      <dgm:spPr/>
      <dgm:t>
        <a:bodyPr/>
        <a:lstStyle/>
        <a:p>
          <a:endParaRPr lang="en-US"/>
        </a:p>
      </dgm:t>
    </dgm:pt>
    <dgm:pt modelId="{E32BEF89-0030-914B-AF79-40F302AB9B94}">
      <dgm:prSet phldrT="[Text]"/>
      <dgm:spPr/>
      <dgm:t>
        <a:bodyPr/>
        <a:lstStyle/>
        <a:p>
          <a:r>
            <a:rPr lang="en-US" dirty="0"/>
            <a:t>Hotel </a:t>
          </a:r>
        </a:p>
        <a:p>
          <a:r>
            <a:rPr lang="en-US" dirty="0"/>
            <a:t>Loyalty</a:t>
          </a:r>
        </a:p>
        <a:p>
          <a:r>
            <a:rPr lang="en-US" dirty="0"/>
            <a:t>Class</a:t>
          </a:r>
        </a:p>
      </dgm:t>
    </dgm:pt>
    <dgm:pt modelId="{F2DA763A-AD3B-3E44-998F-2DAEF5EDFB85}" type="parTrans" cxnId="{F89B07A6-4314-EE4F-B611-14673C3498E6}">
      <dgm:prSet/>
      <dgm:spPr/>
      <dgm:t>
        <a:bodyPr/>
        <a:lstStyle/>
        <a:p>
          <a:endParaRPr lang="en-US"/>
        </a:p>
      </dgm:t>
    </dgm:pt>
    <dgm:pt modelId="{5DD5AC5C-BC5C-4F48-9BF6-FCD8C715EFDA}" type="sibTrans" cxnId="{F89B07A6-4314-EE4F-B611-14673C3498E6}">
      <dgm:prSet/>
      <dgm:spPr/>
      <dgm:t>
        <a:bodyPr/>
        <a:lstStyle/>
        <a:p>
          <a:endParaRPr lang="en-US"/>
        </a:p>
      </dgm:t>
    </dgm:pt>
    <dgm:pt modelId="{D53969A3-13CD-1143-AC7F-FA556DCE7CFD}">
      <dgm:prSet phldrT="[Text]"/>
      <dgm:spPr/>
      <dgm:t>
        <a:bodyPr/>
        <a:lstStyle/>
        <a:p>
          <a:r>
            <a:rPr lang="en-US" dirty="0"/>
            <a:t>Airline Points</a:t>
          </a:r>
        </a:p>
      </dgm:t>
    </dgm:pt>
    <dgm:pt modelId="{4EBCB104-0B1D-164A-B479-7D2DDF7BD2D3}" type="parTrans" cxnId="{E52B9D25-1965-0844-AC6B-4B9B4E97212D}">
      <dgm:prSet/>
      <dgm:spPr/>
      <dgm:t>
        <a:bodyPr/>
        <a:lstStyle/>
        <a:p>
          <a:endParaRPr lang="en-US"/>
        </a:p>
      </dgm:t>
    </dgm:pt>
    <dgm:pt modelId="{E30D5DCB-0747-9946-951C-E6349A5CE868}" type="sibTrans" cxnId="{E52B9D25-1965-0844-AC6B-4B9B4E97212D}">
      <dgm:prSet/>
      <dgm:spPr/>
      <dgm:t>
        <a:bodyPr/>
        <a:lstStyle/>
        <a:p>
          <a:endParaRPr lang="en-US"/>
        </a:p>
      </dgm:t>
    </dgm:pt>
    <dgm:pt modelId="{C8E04258-8012-E740-8F69-9B1F7339FFA9}">
      <dgm:prSet phldrT="[Text]"/>
      <dgm:spPr/>
      <dgm:t>
        <a:bodyPr/>
        <a:lstStyle/>
        <a:p>
          <a:r>
            <a:rPr lang="en-US" dirty="0"/>
            <a:t>Hotel Points</a:t>
          </a:r>
        </a:p>
      </dgm:t>
    </dgm:pt>
    <dgm:pt modelId="{0E164F88-5CB2-0140-A0EB-4994EAFA33AA}" type="parTrans" cxnId="{2A99455A-ED44-AA4C-B8CF-AA9642327578}">
      <dgm:prSet/>
      <dgm:spPr/>
      <dgm:t>
        <a:bodyPr/>
        <a:lstStyle/>
        <a:p>
          <a:endParaRPr lang="en-US"/>
        </a:p>
      </dgm:t>
    </dgm:pt>
    <dgm:pt modelId="{97C277CD-3F6B-FD4A-8E58-FBE4D8F37F42}" type="sibTrans" cxnId="{2A99455A-ED44-AA4C-B8CF-AA9642327578}">
      <dgm:prSet/>
      <dgm:spPr/>
      <dgm:t>
        <a:bodyPr/>
        <a:lstStyle/>
        <a:p>
          <a:endParaRPr lang="en-US"/>
        </a:p>
      </dgm:t>
    </dgm:pt>
    <dgm:pt modelId="{D61E2817-C326-7545-A24D-1AF0D7D34541}">
      <dgm:prSet phldrT="[Text]"/>
      <dgm:spPr>
        <a:solidFill>
          <a:schemeClr val="bg2">
            <a:lumMod val="50000"/>
          </a:schemeClr>
        </a:solidFill>
      </dgm:spPr>
      <dgm:t>
        <a:bodyPr/>
        <a:lstStyle/>
        <a:p>
          <a:r>
            <a:rPr lang="en-US"/>
            <a:t>Inventory</a:t>
          </a:r>
        </a:p>
        <a:p>
          <a:r>
            <a:rPr lang="en-US"/>
            <a:t>Definition</a:t>
          </a:r>
          <a:endParaRPr lang="en-US" dirty="0"/>
        </a:p>
      </dgm:t>
    </dgm:pt>
    <dgm:pt modelId="{225A2FC3-777A-8C47-BCA1-EBA05ABCA9C9}" type="parTrans" cxnId="{67DE4DC9-2E33-8B4F-8C91-AE9ABB469F24}">
      <dgm:prSet/>
      <dgm:spPr/>
      <dgm:t>
        <a:bodyPr/>
        <a:lstStyle/>
        <a:p>
          <a:endParaRPr lang="en-US"/>
        </a:p>
      </dgm:t>
    </dgm:pt>
    <dgm:pt modelId="{E5451A67-032A-0545-9C76-DA039CEA11BA}" type="sibTrans" cxnId="{67DE4DC9-2E33-8B4F-8C91-AE9ABB469F24}">
      <dgm:prSet/>
      <dgm:spPr/>
      <dgm:t>
        <a:bodyPr/>
        <a:lstStyle/>
        <a:p>
          <a:endParaRPr lang="en-US"/>
        </a:p>
      </dgm:t>
    </dgm:pt>
    <dgm:pt modelId="{EAA402EE-F37C-4C47-A1BF-126A12FCB70E}">
      <dgm:prSet phldrT="[Text]"/>
      <dgm:spPr/>
      <dgm:t>
        <a:bodyPr/>
        <a:lstStyle/>
        <a:p>
          <a:r>
            <a:rPr lang="en-US" dirty="0"/>
            <a:t>Inventory</a:t>
          </a:r>
        </a:p>
        <a:p>
          <a:r>
            <a:rPr lang="en-US" dirty="0"/>
            <a:t>Class</a:t>
          </a:r>
        </a:p>
      </dgm:t>
    </dgm:pt>
    <dgm:pt modelId="{13891512-505C-6D4E-8243-B310DD3C7AAF}" type="parTrans" cxnId="{568EB74C-56D3-274D-850D-1E84D1E0DA21}">
      <dgm:prSet/>
      <dgm:spPr/>
      <dgm:t>
        <a:bodyPr/>
        <a:lstStyle/>
        <a:p>
          <a:endParaRPr lang="en-US"/>
        </a:p>
      </dgm:t>
    </dgm:pt>
    <dgm:pt modelId="{43E30F7F-7B47-A043-8BED-D174270D4148}" type="sibTrans" cxnId="{568EB74C-56D3-274D-850D-1E84D1E0DA21}">
      <dgm:prSet/>
      <dgm:spPr/>
      <dgm:t>
        <a:bodyPr/>
        <a:lstStyle/>
        <a:p>
          <a:endParaRPr lang="en-US"/>
        </a:p>
      </dgm:t>
    </dgm:pt>
    <dgm:pt modelId="{0819D6EC-2FD6-6E4F-93DB-072DC4A65C57}">
      <dgm:prSet phldrT="[Text]"/>
      <dgm:spPr/>
      <dgm:t>
        <a:bodyPr/>
        <a:lstStyle/>
        <a:p>
          <a:r>
            <a:rPr lang="en-US" dirty="0"/>
            <a:t>Barrel of Oil</a:t>
          </a:r>
        </a:p>
        <a:p>
          <a:r>
            <a:rPr lang="en-US" dirty="0"/>
            <a:t>Token</a:t>
          </a:r>
          <a:endParaRPr lang="en-US"/>
        </a:p>
      </dgm:t>
    </dgm:pt>
    <dgm:pt modelId="{CBCC722A-A2A5-F04D-BF74-49C2F35310B5}" type="parTrans" cxnId="{25F3D506-475B-B943-A322-92CCDC18DABF}">
      <dgm:prSet/>
      <dgm:spPr/>
      <dgm:t>
        <a:bodyPr/>
        <a:lstStyle/>
        <a:p>
          <a:endParaRPr lang="en-US"/>
        </a:p>
      </dgm:t>
    </dgm:pt>
    <dgm:pt modelId="{68142C93-9A01-1B48-83A2-37363EC458E9}" type="sibTrans" cxnId="{25F3D506-475B-B943-A322-92CCDC18DABF}">
      <dgm:prSet/>
      <dgm:spPr/>
      <dgm:t>
        <a:bodyPr/>
        <a:lstStyle/>
        <a:p>
          <a:endParaRPr lang="en-US"/>
        </a:p>
      </dgm:t>
    </dgm:pt>
    <dgm:pt modelId="{0F1CDE04-9A66-5944-8AAC-40D2C8BFB5A7}">
      <dgm:prSet phldrT="[Text]"/>
      <dgm:spPr/>
      <dgm:t>
        <a:bodyPr/>
        <a:lstStyle/>
        <a:p>
          <a:r>
            <a:rPr lang="en-US" dirty="0"/>
            <a:t>Formula</a:t>
          </a:r>
        </a:p>
      </dgm:t>
    </dgm:pt>
    <dgm:pt modelId="{B216B969-F707-1B4B-815E-43951C335EE0}" type="sibTrans" cxnId="{4A34DC02-3E6A-674C-B302-BD1AC8E4D2F0}">
      <dgm:prSet/>
      <dgm:spPr/>
      <dgm:t>
        <a:bodyPr/>
        <a:lstStyle/>
        <a:p>
          <a:endParaRPr lang="en-US"/>
        </a:p>
      </dgm:t>
    </dgm:pt>
    <dgm:pt modelId="{7EE28C3D-9059-E643-96FC-5C6CEA89335A}" type="parTrans" cxnId="{4A34DC02-3E6A-674C-B302-BD1AC8E4D2F0}">
      <dgm:prSet/>
      <dgm:spPr/>
      <dgm:t>
        <a:bodyPr/>
        <a:lstStyle/>
        <a:p>
          <a:endParaRPr lang="en-US"/>
        </a:p>
      </dgm:t>
    </dgm:pt>
    <dgm:pt modelId="{BAA65C52-FB49-3F42-BD50-0D3B946EB6D0}" type="pres">
      <dgm:prSet presAssocID="{3A34C0B7-79BC-2547-870D-9775DAB0F176}" presName="mainComposite" presStyleCnt="0">
        <dgm:presLayoutVars>
          <dgm:chPref val="1"/>
          <dgm:dir/>
          <dgm:animOne val="branch"/>
          <dgm:animLvl val="lvl"/>
          <dgm:resizeHandles val="exact"/>
        </dgm:presLayoutVars>
      </dgm:prSet>
      <dgm:spPr/>
    </dgm:pt>
    <dgm:pt modelId="{8A30A569-E64C-9346-880A-BC6A6B4EC7CE}" type="pres">
      <dgm:prSet presAssocID="{3A34C0B7-79BC-2547-870D-9775DAB0F176}" presName="hierFlow" presStyleCnt="0"/>
      <dgm:spPr/>
    </dgm:pt>
    <dgm:pt modelId="{F14B4D4F-65B4-0440-8D10-4B572219C131}" type="pres">
      <dgm:prSet presAssocID="{3A34C0B7-79BC-2547-870D-9775DAB0F176}" presName="hierChild1" presStyleCnt="0">
        <dgm:presLayoutVars>
          <dgm:chPref val="1"/>
          <dgm:animOne val="branch"/>
          <dgm:animLvl val="lvl"/>
        </dgm:presLayoutVars>
      </dgm:prSet>
      <dgm:spPr/>
    </dgm:pt>
    <dgm:pt modelId="{A4D38F57-0278-DA47-9BB8-DD85F92A2858}" type="pres">
      <dgm:prSet presAssocID="{0F1CDE04-9A66-5944-8AAC-40D2C8BFB5A7}" presName="Name14" presStyleCnt="0"/>
      <dgm:spPr/>
    </dgm:pt>
    <dgm:pt modelId="{4586CAFA-CFD2-894D-A7E1-994BCCCB8456}" type="pres">
      <dgm:prSet presAssocID="{0F1CDE04-9A66-5944-8AAC-40D2C8BFB5A7}" presName="level1Shape" presStyleLbl="node0" presStyleIdx="0" presStyleCnt="1" custScaleY="54135">
        <dgm:presLayoutVars>
          <dgm:chPref val="3"/>
        </dgm:presLayoutVars>
      </dgm:prSet>
      <dgm:spPr/>
    </dgm:pt>
    <dgm:pt modelId="{8BDC13C6-BBA9-6042-BB4F-3499AFBE441B}" type="pres">
      <dgm:prSet presAssocID="{0F1CDE04-9A66-5944-8AAC-40D2C8BFB5A7}" presName="hierChild2" presStyleCnt="0"/>
      <dgm:spPr/>
    </dgm:pt>
    <dgm:pt modelId="{61DA48D6-0687-844A-86CC-00E4E9CBA4E2}" type="pres">
      <dgm:prSet presAssocID="{04AEB736-7DE0-814E-9734-842BFEE00588}" presName="Name19" presStyleLbl="parChTrans1D2" presStyleIdx="0" presStyleCnt="2"/>
      <dgm:spPr/>
    </dgm:pt>
    <dgm:pt modelId="{B0E71EA1-B4E8-7041-B611-A85777E33BDE}" type="pres">
      <dgm:prSet presAssocID="{248B5F9C-D9A2-7744-9BBE-D271816FF46C}" presName="Name21" presStyleCnt="0"/>
      <dgm:spPr/>
    </dgm:pt>
    <dgm:pt modelId="{CE41CE8B-EC80-0F42-9F48-D45E3F9B4264}" type="pres">
      <dgm:prSet presAssocID="{248B5F9C-D9A2-7744-9BBE-D271816FF46C}" presName="level2Shape" presStyleLbl="node2" presStyleIdx="0" presStyleCnt="2" custScaleY="54135"/>
      <dgm:spPr/>
    </dgm:pt>
    <dgm:pt modelId="{2EF01482-06C9-404B-B3E3-1BE9D6A4D011}" type="pres">
      <dgm:prSet presAssocID="{248B5F9C-D9A2-7744-9BBE-D271816FF46C}" presName="hierChild3" presStyleCnt="0"/>
      <dgm:spPr/>
    </dgm:pt>
    <dgm:pt modelId="{A3BC43AD-C372-2348-A34B-46719D94D372}" type="pres">
      <dgm:prSet presAssocID="{7F2F50E7-DC94-0946-BEA9-8A35842BF227}" presName="Name19" presStyleLbl="parChTrans1D3" presStyleIdx="0" presStyleCnt="3"/>
      <dgm:spPr/>
    </dgm:pt>
    <dgm:pt modelId="{0FF46306-BBC1-4144-B9C5-B7AAC0B8FC6E}" type="pres">
      <dgm:prSet presAssocID="{5FAA3D11-B5CB-C243-9151-13E6748B2E67}" presName="Name21" presStyleCnt="0"/>
      <dgm:spPr/>
    </dgm:pt>
    <dgm:pt modelId="{68806CB6-88EA-734D-A176-F3A41F1F11CE}" type="pres">
      <dgm:prSet presAssocID="{5FAA3D11-B5CB-C243-9151-13E6748B2E67}" presName="level2Shape" presStyleLbl="node3" presStyleIdx="0" presStyleCnt="3" custScaleY="76205"/>
      <dgm:spPr/>
    </dgm:pt>
    <dgm:pt modelId="{B2B907B9-E999-A14F-824B-4C09E36D7661}" type="pres">
      <dgm:prSet presAssocID="{5FAA3D11-B5CB-C243-9151-13E6748B2E67}" presName="hierChild3" presStyleCnt="0"/>
      <dgm:spPr/>
    </dgm:pt>
    <dgm:pt modelId="{5FEBFCF7-5B94-FC48-BCDE-28C4E628045E}" type="pres">
      <dgm:prSet presAssocID="{4EBCB104-0B1D-164A-B479-7D2DDF7BD2D3}" presName="Name19" presStyleLbl="parChTrans1D4" presStyleIdx="0" presStyleCnt="3"/>
      <dgm:spPr/>
    </dgm:pt>
    <dgm:pt modelId="{56F9AB5E-03D8-B643-82D3-5C751830CE1C}" type="pres">
      <dgm:prSet presAssocID="{D53969A3-13CD-1143-AC7F-FA556DCE7CFD}" presName="Name21" presStyleCnt="0"/>
      <dgm:spPr/>
    </dgm:pt>
    <dgm:pt modelId="{A3FEBEDD-F405-B940-947A-5F80AD6A69F8}" type="pres">
      <dgm:prSet presAssocID="{D53969A3-13CD-1143-AC7F-FA556DCE7CFD}" presName="level2Shape" presStyleLbl="node4" presStyleIdx="0" presStyleCnt="3" custScaleY="76205"/>
      <dgm:spPr/>
    </dgm:pt>
    <dgm:pt modelId="{3E2C2F58-6D5C-684D-AA27-BA62B821FF19}" type="pres">
      <dgm:prSet presAssocID="{D53969A3-13CD-1143-AC7F-FA556DCE7CFD}" presName="hierChild3" presStyleCnt="0"/>
      <dgm:spPr/>
    </dgm:pt>
    <dgm:pt modelId="{0A2E8C8A-C05D-3240-A6E1-7A57066242E8}" type="pres">
      <dgm:prSet presAssocID="{F2DA763A-AD3B-3E44-998F-2DAEF5EDFB85}" presName="Name19" presStyleLbl="parChTrans1D3" presStyleIdx="1" presStyleCnt="3"/>
      <dgm:spPr/>
    </dgm:pt>
    <dgm:pt modelId="{B4F87AA0-4EED-184D-B8D6-CFB316204963}" type="pres">
      <dgm:prSet presAssocID="{E32BEF89-0030-914B-AF79-40F302AB9B94}" presName="Name21" presStyleCnt="0"/>
      <dgm:spPr/>
    </dgm:pt>
    <dgm:pt modelId="{34A7D953-C2BC-6244-BBA6-A49A77E83FA1}" type="pres">
      <dgm:prSet presAssocID="{E32BEF89-0030-914B-AF79-40F302AB9B94}" presName="level2Shape" presStyleLbl="node3" presStyleIdx="1" presStyleCnt="3" custScaleY="76205"/>
      <dgm:spPr/>
    </dgm:pt>
    <dgm:pt modelId="{9270597F-5603-AD43-9969-A7EFC2B2CD04}" type="pres">
      <dgm:prSet presAssocID="{E32BEF89-0030-914B-AF79-40F302AB9B94}" presName="hierChild3" presStyleCnt="0"/>
      <dgm:spPr/>
    </dgm:pt>
    <dgm:pt modelId="{80643A54-B9DF-474C-9B5B-861C4E20324F}" type="pres">
      <dgm:prSet presAssocID="{0E164F88-5CB2-0140-A0EB-4994EAFA33AA}" presName="Name19" presStyleLbl="parChTrans1D4" presStyleIdx="1" presStyleCnt="3"/>
      <dgm:spPr/>
    </dgm:pt>
    <dgm:pt modelId="{A6BC6FB6-DCD5-3B4C-8CC5-3ADFB755EAA4}" type="pres">
      <dgm:prSet presAssocID="{C8E04258-8012-E740-8F69-9B1F7339FFA9}" presName="Name21" presStyleCnt="0"/>
      <dgm:spPr/>
    </dgm:pt>
    <dgm:pt modelId="{C40C198A-966C-3342-A0B7-95D1F378C854}" type="pres">
      <dgm:prSet presAssocID="{C8E04258-8012-E740-8F69-9B1F7339FFA9}" presName="level2Shape" presStyleLbl="node4" presStyleIdx="1" presStyleCnt="3" custScaleY="76205"/>
      <dgm:spPr/>
    </dgm:pt>
    <dgm:pt modelId="{03ED58FA-4D46-AA4D-9BBF-F654C4828642}" type="pres">
      <dgm:prSet presAssocID="{C8E04258-8012-E740-8F69-9B1F7339FFA9}" presName="hierChild3" presStyleCnt="0"/>
      <dgm:spPr/>
    </dgm:pt>
    <dgm:pt modelId="{2E10A562-6F8A-6A49-8805-9784DA73D423}" type="pres">
      <dgm:prSet presAssocID="{225A2FC3-777A-8C47-BCA1-EBA05ABCA9C9}" presName="Name19" presStyleLbl="parChTrans1D2" presStyleIdx="1" presStyleCnt="2"/>
      <dgm:spPr/>
    </dgm:pt>
    <dgm:pt modelId="{D2D10815-6C88-F648-9336-B5A2AAD405A0}" type="pres">
      <dgm:prSet presAssocID="{D61E2817-C326-7545-A24D-1AF0D7D34541}" presName="Name21" presStyleCnt="0"/>
      <dgm:spPr/>
    </dgm:pt>
    <dgm:pt modelId="{13848797-61B8-3442-B08B-54B846C0989A}" type="pres">
      <dgm:prSet presAssocID="{D61E2817-C326-7545-A24D-1AF0D7D34541}" presName="level2Shape" presStyleLbl="node2" presStyleIdx="1" presStyleCnt="2" custScaleY="54135"/>
      <dgm:spPr/>
    </dgm:pt>
    <dgm:pt modelId="{2662AD99-1F67-7D43-B45F-064175B4BA94}" type="pres">
      <dgm:prSet presAssocID="{D61E2817-C326-7545-A24D-1AF0D7D34541}" presName="hierChild3" presStyleCnt="0"/>
      <dgm:spPr/>
    </dgm:pt>
    <dgm:pt modelId="{D86B1E1C-86A3-E846-B5B2-CAC0D4365011}" type="pres">
      <dgm:prSet presAssocID="{13891512-505C-6D4E-8243-B310DD3C7AAF}" presName="Name19" presStyleLbl="parChTrans1D3" presStyleIdx="2" presStyleCnt="3"/>
      <dgm:spPr/>
    </dgm:pt>
    <dgm:pt modelId="{46041474-47E6-744F-B0A5-4DBAC5E9F744}" type="pres">
      <dgm:prSet presAssocID="{EAA402EE-F37C-4C47-A1BF-126A12FCB70E}" presName="Name21" presStyleCnt="0"/>
      <dgm:spPr/>
    </dgm:pt>
    <dgm:pt modelId="{D2C02D63-2417-AB46-8B6B-4C7CD729E4D0}" type="pres">
      <dgm:prSet presAssocID="{EAA402EE-F37C-4C47-A1BF-126A12FCB70E}" presName="level2Shape" presStyleLbl="node3" presStyleIdx="2" presStyleCnt="3" custScaleY="76205"/>
      <dgm:spPr/>
    </dgm:pt>
    <dgm:pt modelId="{0070CB6E-1CE0-9B48-A52D-8CBB4E67ECE4}" type="pres">
      <dgm:prSet presAssocID="{EAA402EE-F37C-4C47-A1BF-126A12FCB70E}" presName="hierChild3" presStyleCnt="0"/>
      <dgm:spPr/>
    </dgm:pt>
    <dgm:pt modelId="{C5753227-F662-6B40-8050-61E83FD9D1E2}" type="pres">
      <dgm:prSet presAssocID="{CBCC722A-A2A5-F04D-BF74-49C2F35310B5}" presName="Name19" presStyleLbl="parChTrans1D4" presStyleIdx="2" presStyleCnt="3"/>
      <dgm:spPr/>
    </dgm:pt>
    <dgm:pt modelId="{495C9622-FE4D-2741-B517-D7606A56C9D1}" type="pres">
      <dgm:prSet presAssocID="{0819D6EC-2FD6-6E4F-93DB-072DC4A65C57}" presName="Name21" presStyleCnt="0"/>
      <dgm:spPr/>
    </dgm:pt>
    <dgm:pt modelId="{18468CB1-4047-144D-B56A-F72671F090A6}" type="pres">
      <dgm:prSet presAssocID="{0819D6EC-2FD6-6E4F-93DB-072DC4A65C57}" presName="level2Shape" presStyleLbl="node4" presStyleIdx="2" presStyleCnt="3" custScaleY="76205"/>
      <dgm:spPr/>
    </dgm:pt>
    <dgm:pt modelId="{5821D113-ABAF-DB45-A500-11E43B0F7D0C}" type="pres">
      <dgm:prSet presAssocID="{0819D6EC-2FD6-6E4F-93DB-072DC4A65C57}" presName="hierChild3" presStyleCnt="0"/>
      <dgm:spPr/>
    </dgm:pt>
    <dgm:pt modelId="{937FCC75-C6DC-414A-A8E7-AEC2E622326D}" type="pres">
      <dgm:prSet presAssocID="{3A34C0B7-79BC-2547-870D-9775DAB0F176}" presName="bgShapesFlow" presStyleCnt="0"/>
      <dgm:spPr/>
    </dgm:pt>
  </dgm:ptLst>
  <dgm:cxnLst>
    <dgm:cxn modelId="{4A34DC02-3E6A-674C-B302-BD1AC8E4D2F0}" srcId="{3A34C0B7-79BC-2547-870D-9775DAB0F176}" destId="{0F1CDE04-9A66-5944-8AAC-40D2C8BFB5A7}" srcOrd="0" destOrd="0" parTransId="{7EE28C3D-9059-E643-96FC-5C6CEA89335A}" sibTransId="{B216B969-F707-1B4B-815E-43951C335EE0}"/>
    <dgm:cxn modelId="{25F3D506-475B-B943-A322-92CCDC18DABF}" srcId="{EAA402EE-F37C-4C47-A1BF-126A12FCB70E}" destId="{0819D6EC-2FD6-6E4F-93DB-072DC4A65C57}" srcOrd="0" destOrd="0" parTransId="{CBCC722A-A2A5-F04D-BF74-49C2F35310B5}" sibTransId="{68142C93-9A01-1B48-83A2-37363EC458E9}"/>
    <dgm:cxn modelId="{1F18900E-FA31-2245-9D06-C7F8B99D2195}" type="presOf" srcId="{0819D6EC-2FD6-6E4F-93DB-072DC4A65C57}" destId="{18468CB1-4047-144D-B56A-F72671F090A6}" srcOrd="0" destOrd="0" presId="urn:microsoft.com/office/officeart/2005/8/layout/hierarchy6"/>
    <dgm:cxn modelId="{92EF521F-F2B9-DC45-ADF2-8CE3000FBC68}" type="presOf" srcId="{0F1CDE04-9A66-5944-8AAC-40D2C8BFB5A7}" destId="{4586CAFA-CFD2-894D-A7E1-994BCCCB8456}" srcOrd="0" destOrd="0" presId="urn:microsoft.com/office/officeart/2005/8/layout/hierarchy6"/>
    <dgm:cxn modelId="{08AF0821-8216-A54C-947B-25D92D520263}" type="presOf" srcId="{CBCC722A-A2A5-F04D-BF74-49C2F35310B5}" destId="{C5753227-F662-6B40-8050-61E83FD9D1E2}" srcOrd="0" destOrd="0" presId="urn:microsoft.com/office/officeart/2005/8/layout/hierarchy6"/>
    <dgm:cxn modelId="{E52B9D25-1965-0844-AC6B-4B9B4E97212D}" srcId="{5FAA3D11-B5CB-C243-9151-13E6748B2E67}" destId="{D53969A3-13CD-1143-AC7F-FA556DCE7CFD}" srcOrd="0" destOrd="0" parTransId="{4EBCB104-0B1D-164A-B479-7D2DDF7BD2D3}" sibTransId="{E30D5DCB-0747-9946-951C-E6349A5CE868}"/>
    <dgm:cxn modelId="{008A4F28-6058-B744-B051-24E220A108BD}" type="presOf" srcId="{D61E2817-C326-7545-A24D-1AF0D7D34541}" destId="{13848797-61B8-3442-B08B-54B846C0989A}" srcOrd="0" destOrd="0" presId="urn:microsoft.com/office/officeart/2005/8/layout/hierarchy6"/>
    <dgm:cxn modelId="{F3B98433-FD42-2E4B-9823-7279E8A79A7E}" srcId="{0F1CDE04-9A66-5944-8AAC-40D2C8BFB5A7}" destId="{248B5F9C-D9A2-7744-9BBE-D271816FF46C}" srcOrd="0" destOrd="0" parTransId="{04AEB736-7DE0-814E-9734-842BFEE00588}" sibTransId="{920ED6F9-066E-5C4C-992E-53FE0DA73F15}"/>
    <dgm:cxn modelId="{63161D36-F043-894B-A87B-228460092696}" srcId="{248B5F9C-D9A2-7744-9BBE-D271816FF46C}" destId="{5FAA3D11-B5CB-C243-9151-13E6748B2E67}" srcOrd="0" destOrd="0" parTransId="{7F2F50E7-DC94-0946-BEA9-8A35842BF227}" sibTransId="{ADE11030-B0F7-1F4D-9E6C-22CCE90486BF}"/>
    <dgm:cxn modelId="{26887D4C-0CED-044A-92A6-2FB39D8F5F35}" type="presOf" srcId="{0E164F88-5CB2-0140-A0EB-4994EAFA33AA}" destId="{80643A54-B9DF-474C-9B5B-861C4E20324F}" srcOrd="0" destOrd="0" presId="urn:microsoft.com/office/officeart/2005/8/layout/hierarchy6"/>
    <dgm:cxn modelId="{568EB74C-56D3-274D-850D-1E84D1E0DA21}" srcId="{D61E2817-C326-7545-A24D-1AF0D7D34541}" destId="{EAA402EE-F37C-4C47-A1BF-126A12FCB70E}" srcOrd="0" destOrd="0" parTransId="{13891512-505C-6D4E-8243-B310DD3C7AAF}" sibTransId="{43E30F7F-7B47-A043-8BED-D174270D4148}"/>
    <dgm:cxn modelId="{2A99455A-ED44-AA4C-B8CF-AA9642327578}" srcId="{E32BEF89-0030-914B-AF79-40F302AB9B94}" destId="{C8E04258-8012-E740-8F69-9B1F7339FFA9}" srcOrd="0" destOrd="0" parTransId="{0E164F88-5CB2-0140-A0EB-4994EAFA33AA}" sibTransId="{97C277CD-3F6B-FD4A-8E58-FBE4D8F37F42}"/>
    <dgm:cxn modelId="{E105B95F-E8AB-1F43-BA02-DB57825CE5FA}" type="presOf" srcId="{13891512-505C-6D4E-8243-B310DD3C7AAF}" destId="{D86B1E1C-86A3-E846-B5B2-CAC0D4365011}" srcOrd="0" destOrd="0" presId="urn:microsoft.com/office/officeart/2005/8/layout/hierarchy6"/>
    <dgm:cxn modelId="{FCF3A883-05DE-2A45-BDFF-3075D8DFA629}" type="presOf" srcId="{E32BEF89-0030-914B-AF79-40F302AB9B94}" destId="{34A7D953-C2BC-6244-BBA6-A49A77E83FA1}" srcOrd="0" destOrd="0" presId="urn:microsoft.com/office/officeart/2005/8/layout/hierarchy6"/>
    <dgm:cxn modelId="{CE27708B-3882-3C46-BF8F-07A4A327B5CF}" type="presOf" srcId="{D53969A3-13CD-1143-AC7F-FA556DCE7CFD}" destId="{A3FEBEDD-F405-B940-947A-5F80AD6A69F8}" srcOrd="0" destOrd="0" presId="urn:microsoft.com/office/officeart/2005/8/layout/hierarchy6"/>
    <dgm:cxn modelId="{6E1C648E-9C6F-8446-9955-55387EBDC1DA}" type="presOf" srcId="{7F2F50E7-DC94-0946-BEA9-8A35842BF227}" destId="{A3BC43AD-C372-2348-A34B-46719D94D372}" srcOrd="0" destOrd="0" presId="urn:microsoft.com/office/officeart/2005/8/layout/hierarchy6"/>
    <dgm:cxn modelId="{E6E2CA95-1FE9-6C43-AC01-EBAE31E31036}" type="presOf" srcId="{EAA402EE-F37C-4C47-A1BF-126A12FCB70E}" destId="{D2C02D63-2417-AB46-8B6B-4C7CD729E4D0}" srcOrd="0" destOrd="0" presId="urn:microsoft.com/office/officeart/2005/8/layout/hierarchy6"/>
    <dgm:cxn modelId="{08C6999E-E494-E24C-B712-949E530EBB4C}" type="presOf" srcId="{3A34C0B7-79BC-2547-870D-9775DAB0F176}" destId="{BAA65C52-FB49-3F42-BD50-0D3B946EB6D0}" srcOrd="0" destOrd="0" presId="urn:microsoft.com/office/officeart/2005/8/layout/hierarchy6"/>
    <dgm:cxn modelId="{F89B07A6-4314-EE4F-B611-14673C3498E6}" srcId="{248B5F9C-D9A2-7744-9BBE-D271816FF46C}" destId="{E32BEF89-0030-914B-AF79-40F302AB9B94}" srcOrd="1" destOrd="0" parTransId="{F2DA763A-AD3B-3E44-998F-2DAEF5EDFB85}" sibTransId="{5DD5AC5C-BC5C-4F48-9BF6-FCD8C715EFDA}"/>
    <dgm:cxn modelId="{B42838A6-A2FD-8A43-9BE7-C830F426743F}" type="presOf" srcId="{225A2FC3-777A-8C47-BCA1-EBA05ABCA9C9}" destId="{2E10A562-6F8A-6A49-8805-9784DA73D423}" srcOrd="0" destOrd="0" presId="urn:microsoft.com/office/officeart/2005/8/layout/hierarchy6"/>
    <dgm:cxn modelId="{67DE4DC9-2E33-8B4F-8C91-AE9ABB469F24}" srcId="{0F1CDE04-9A66-5944-8AAC-40D2C8BFB5A7}" destId="{D61E2817-C326-7545-A24D-1AF0D7D34541}" srcOrd="1" destOrd="0" parTransId="{225A2FC3-777A-8C47-BCA1-EBA05ABCA9C9}" sibTransId="{E5451A67-032A-0545-9C76-DA039CEA11BA}"/>
    <dgm:cxn modelId="{797371CB-8BE0-474B-827C-CC846B4B6227}" type="presOf" srcId="{04AEB736-7DE0-814E-9734-842BFEE00588}" destId="{61DA48D6-0687-844A-86CC-00E4E9CBA4E2}" srcOrd="0" destOrd="0" presId="urn:microsoft.com/office/officeart/2005/8/layout/hierarchy6"/>
    <dgm:cxn modelId="{395818DD-2C30-7343-B08C-F63F6903DB92}" type="presOf" srcId="{F2DA763A-AD3B-3E44-998F-2DAEF5EDFB85}" destId="{0A2E8C8A-C05D-3240-A6E1-7A57066242E8}" srcOrd="0" destOrd="0" presId="urn:microsoft.com/office/officeart/2005/8/layout/hierarchy6"/>
    <dgm:cxn modelId="{CD0CC6E6-4683-034A-B9CD-BB70BDC9708D}" type="presOf" srcId="{4EBCB104-0B1D-164A-B479-7D2DDF7BD2D3}" destId="{5FEBFCF7-5B94-FC48-BCDE-28C4E628045E}" srcOrd="0" destOrd="0" presId="urn:microsoft.com/office/officeart/2005/8/layout/hierarchy6"/>
    <dgm:cxn modelId="{767143EC-B6B4-4C48-9808-64C271F3BFF0}" type="presOf" srcId="{5FAA3D11-B5CB-C243-9151-13E6748B2E67}" destId="{68806CB6-88EA-734D-A176-F3A41F1F11CE}" srcOrd="0" destOrd="0" presId="urn:microsoft.com/office/officeart/2005/8/layout/hierarchy6"/>
    <dgm:cxn modelId="{4E501CEE-48F5-174C-9C77-C398E1B363DC}" type="presOf" srcId="{248B5F9C-D9A2-7744-9BBE-D271816FF46C}" destId="{CE41CE8B-EC80-0F42-9F48-D45E3F9B4264}" srcOrd="0" destOrd="0" presId="urn:microsoft.com/office/officeart/2005/8/layout/hierarchy6"/>
    <dgm:cxn modelId="{1336E8FF-7825-C34B-BC46-ED314607EF26}" type="presOf" srcId="{C8E04258-8012-E740-8F69-9B1F7339FFA9}" destId="{C40C198A-966C-3342-A0B7-95D1F378C854}" srcOrd="0" destOrd="0" presId="urn:microsoft.com/office/officeart/2005/8/layout/hierarchy6"/>
    <dgm:cxn modelId="{1A818E4C-E2BB-314E-B18D-BCCE67ED1659}" type="presParOf" srcId="{BAA65C52-FB49-3F42-BD50-0D3B946EB6D0}" destId="{8A30A569-E64C-9346-880A-BC6A6B4EC7CE}" srcOrd="0" destOrd="0" presId="urn:microsoft.com/office/officeart/2005/8/layout/hierarchy6"/>
    <dgm:cxn modelId="{B0F7B5AC-03A4-0F45-82DE-EC3AFD991314}" type="presParOf" srcId="{8A30A569-E64C-9346-880A-BC6A6B4EC7CE}" destId="{F14B4D4F-65B4-0440-8D10-4B572219C131}" srcOrd="0" destOrd="0" presId="urn:microsoft.com/office/officeart/2005/8/layout/hierarchy6"/>
    <dgm:cxn modelId="{85683FFA-02D0-0246-A66A-72C6DE3CCB75}" type="presParOf" srcId="{F14B4D4F-65B4-0440-8D10-4B572219C131}" destId="{A4D38F57-0278-DA47-9BB8-DD85F92A2858}" srcOrd="0" destOrd="0" presId="urn:microsoft.com/office/officeart/2005/8/layout/hierarchy6"/>
    <dgm:cxn modelId="{775CD705-606B-DC4C-80B9-21683765024B}" type="presParOf" srcId="{A4D38F57-0278-DA47-9BB8-DD85F92A2858}" destId="{4586CAFA-CFD2-894D-A7E1-994BCCCB8456}" srcOrd="0" destOrd="0" presId="urn:microsoft.com/office/officeart/2005/8/layout/hierarchy6"/>
    <dgm:cxn modelId="{BE45FD1E-68EF-E541-AA31-C3375226FB92}" type="presParOf" srcId="{A4D38F57-0278-DA47-9BB8-DD85F92A2858}" destId="{8BDC13C6-BBA9-6042-BB4F-3499AFBE441B}" srcOrd="1" destOrd="0" presId="urn:microsoft.com/office/officeart/2005/8/layout/hierarchy6"/>
    <dgm:cxn modelId="{71867FFF-13E5-1945-98CE-9D82923F8EAC}" type="presParOf" srcId="{8BDC13C6-BBA9-6042-BB4F-3499AFBE441B}" destId="{61DA48D6-0687-844A-86CC-00E4E9CBA4E2}" srcOrd="0" destOrd="0" presId="urn:microsoft.com/office/officeart/2005/8/layout/hierarchy6"/>
    <dgm:cxn modelId="{3740A488-1E45-0B43-B309-F41D28B3BBFB}" type="presParOf" srcId="{8BDC13C6-BBA9-6042-BB4F-3499AFBE441B}" destId="{B0E71EA1-B4E8-7041-B611-A85777E33BDE}" srcOrd="1" destOrd="0" presId="urn:microsoft.com/office/officeart/2005/8/layout/hierarchy6"/>
    <dgm:cxn modelId="{B361B99B-DC25-7149-B9F3-124AFA9BFD04}" type="presParOf" srcId="{B0E71EA1-B4E8-7041-B611-A85777E33BDE}" destId="{CE41CE8B-EC80-0F42-9F48-D45E3F9B4264}" srcOrd="0" destOrd="0" presId="urn:microsoft.com/office/officeart/2005/8/layout/hierarchy6"/>
    <dgm:cxn modelId="{4832729E-2F3B-8C46-A988-E84D874379FA}" type="presParOf" srcId="{B0E71EA1-B4E8-7041-B611-A85777E33BDE}" destId="{2EF01482-06C9-404B-B3E3-1BE9D6A4D011}" srcOrd="1" destOrd="0" presId="urn:microsoft.com/office/officeart/2005/8/layout/hierarchy6"/>
    <dgm:cxn modelId="{C403616A-57DA-DA42-9389-1DA1EF8AFB17}" type="presParOf" srcId="{2EF01482-06C9-404B-B3E3-1BE9D6A4D011}" destId="{A3BC43AD-C372-2348-A34B-46719D94D372}" srcOrd="0" destOrd="0" presId="urn:microsoft.com/office/officeart/2005/8/layout/hierarchy6"/>
    <dgm:cxn modelId="{8CD2C8E1-F5F8-074A-808B-4CF4ED9D2523}" type="presParOf" srcId="{2EF01482-06C9-404B-B3E3-1BE9D6A4D011}" destId="{0FF46306-BBC1-4144-B9C5-B7AAC0B8FC6E}" srcOrd="1" destOrd="0" presId="urn:microsoft.com/office/officeart/2005/8/layout/hierarchy6"/>
    <dgm:cxn modelId="{40DB6163-2BCC-704C-9A5A-23D2C0529682}" type="presParOf" srcId="{0FF46306-BBC1-4144-B9C5-B7AAC0B8FC6E}" destId="{68806CB6-88EA-734D-A176-F3A41F1F11CE}" srcOrd="0" destOrd="0" presId="urn:microsoft.com/office/officeart/2005/8/layout/hierarchy6"/>
    <dgm:cxn modelId="{AC77DDF5-4FFC-C848-AB1A-ADA054A04185}" type="presParOf" srcId="{0FF46306-BBC1-4144-B9C5-B7AAC0B8FC6E}" destId="{B2B907B9-E999-A14F-824B-4C09E36D7661}" srcOrd="1" destOrd="0" presId="urn:microsoft.com/office/officeart/2005/8/layout/hierarchy6"/>
    <dgm:cxn modelId="{62F55EB9-F2A2-0A49-AC33-6431DCC7430F}" type="presParOf" srcId="{B2B907B9-E999-A14F-824B-4C09E36D7661}" destId="{5FEBFCF7-5B94-FC48-BCDE-28C4E628045E}" srcOrd="0" destOrd="0" presId="urn:microsoft.com/office/officeart/2005/8/layout/hierarchy6"/>
    <dgm:cxn modelId="{5CB2576F-8353-0841-9688-1E65D35B1602}" type="presParOf" srcId="{B2B907B9-E999-A14F-824B-4C09E36D7661}" destId="{56F9AB5E-03D8-B643-82D3-5C751830CE1C}" srcOrd="1" destOrd="0" presId="urn:microsoft.com/office/officeart/2005/8/layout/hierarchy6"/>
    <dgm:cxn modelId="{92B7EB5F-11F4-BC49-B019-982CFBC9E739}" type="presParOf" srcId="{56F9AB5E-03D8-B643-82D3-5C751830CE1C}" destId="{A3FEBEDD-F405-B940-947A-5F80AD6A69F8}" srcOrd="0" destOrd="0" presId="urn:microsoft.com/office/officeart/2005/8/layout/hierarchy6"/>
    <dgm:cxn modelId="{64CA54F7-F56A-5C41-BB13-E7D20CEBDEF8}" type="presParOf" srcId="{56F9AB5E-03D8-B643-82D3-5C751830CE1C}" destId="{3E2C2F58-6D5C-684D-AA27-BA62B821FF19}" srcOrd="1" destOrd="0" presId="urn:microsoft.com/office/officeart/2005/8/layout/hierarchy6"/>
    <dgm:cxn modelId="{3FE9B06D-81A9-F74F-B835-894E962FE546}" type="presParOf" srcId="{2EF01482-06C9-404B-B3E3-1BE9D6A4D011}" destId="{0A2E8C8A-C05D-3240-A6E1-7A57066242E8}" srcOrd="2" destOrd="0" presId="urn:microsoft.com/office/officeart/2005/8/layout/hierarchy6"/>
    <dgm:cxn modelId="{8EF33F3A-FFCA-834D-8B52-F4645C460867}" type="presParOf" srcId="{2EF01482-06C9-404B-B3E3-1BE9D6A4D011}" destId="{B4F87AA0-4EED-184D-B8D6-CFB316204963}" srcOrd="3" destOrd="0" presId="urn:microsoft.com/office/officeart/2005/8/layout/hierarchy6"/>
    <dgm:cxn modelId="{A3209B6C-68F2-9647-BAF9-83D60358E54A}" type="presParOf" srcId="{B4F87AA0-4EED-184D-B8D6-CFB316204963}" destId="{34A7D953-C2BC-6244-BBA6-A49A77E83FA1}" srcOrd="0" destOrd="0" presId="urn:microsoft.com/office/officeart/2005/8/layout/hierarchy6"/>
    <dgm:cxn modelId="{F5A6E465-BBD4-7443-9AB2-8304C4A67566}" type="presParOf" srcId="{B4F87AA0-4EED-184D-B8D6-CFB316204963}" destId="{9270597F-5603-AD43-9969-A7EFC2B2CD04}" srcOrd="1" destOrd="0" presId="urn:microsoft.com/office/officeart/2005/8/layout/hierarchy6"/>
    <dgm:cxn modelId="{65F80605-52DD-344B-B931-0EB0B0021ADC}" type="presParOf" srcId="{9270597F-5603-AD43-9969-A7EFC2B2CD04}" destId="{80643A54-B9DF-474C-9B5B-861C4E20324F}" srcOrd="0" destOrd="0" presId="urn:microsoft.com/office/officeart/2005/8/layout/hierarchy6"/>
    <dgm:cxn modelId="{29ECAC56-61F0-6F40-AFF0-C0431D6EF0D6}" type="presParOf" srcId="{9270597F-5603-AD43-9969-A7EFC2B2CD04}" destId="{A6BC6FB6-DCD5-3B4C-8CC5-3ADFB755EAA4}" srcOrd="1" destOrd="0" presId="urn:microsoft.com/office/officeart/2005/8/layout/hierarchy6"/>
    <dgm:cxn modelId="{5F1DD633-0D7F-674F-B382-44B75FB8E25C}" type="presParOf" srcId="{A6BC6FB6-DCD5-3B4C-8CC5-3ADFB755EAA4}" destId="{C40C198A-966C-3342-A0B7-95D1F378C854}" srcOrd="0" destOrd="0" presId="urn:microsoft.com/office/officeart/2005/8/layout/hierarchy6"/>
    <dgm:cxn modelId="{901773B5-4FDF-4641-8522-35F29F135457}" type="presParOf" srcId="{A6BC6FB6-DCD5-3B4C-8CC5-3ADFB755EAA4}" destId="{03ED58FA-4D46-AA4D-9BBF-F654C4828642}" srcOrd="1" destOrd="0" presId="urn:microsoft.com/office/officeart/2005/8/layout/hierarchy6"/>
    <dgm:cxn modelId="{1E7B0023-9E92-624F-9529-46FF727E1114}" type="presParOf" srcId="{8BDC13C6-BBA9-6042-BB4F-3499AFBE441B}" destId="{2E10A562-6F8A-6A49-8805-9784DA73D423}" srcOrd="2" destOrd="0" presId="urn:microsoft.com/office/officeart/2005/8/layout/hierarchy6"/>
    <dgm:cxn modelId="{4E78EF63-FE80-504E-BCC8-3EC514353BC9}" type="presParOf" srcId="{8BDC13C6-BBA9-6042-BB4F-3499AFBE441B}" destId="{D2D10815-6C88-F648-9336-B5A2AAD405A0}" srcOrd="3" destOrd="0" presId="urn:microsoft.com/office/officeart/2005/8/layout/hierarchy6"/>
    <dgm:cxn modelId="{6B449BF0-7D33-5241-B2D4-6BCCBDBC5361}" type="presParOf" srcId="{D2D10815-6C88-F648-9336-B5A2AAD405A0}" destId="{13848797-61B8-3442-B08B-54B846C0989A}" srcOrd="0" destOrd="0" presId="urn:microsoft.com/office/officeart/2005/8/layout/hierarchy6"/>
    <dgm:cxn modelId="{4EA6E089-48AD-7746-B0E1-1F0DC63A8101}" type="presParOf" srcId="{D2D10815-6C88-F648-9336-B5A2AAD405A0}" destId="{2662AD99-1F67-7D43-B45F-064175B4BA94}" srcOrd="1" destOrd="0" presId="urn:microsoft.com/office/officeart/2005/8/layout/hierarchy6"/>
    <dgm:cxn modelId="{802DB753-284E-9044-BEA9-7FDB3D3DEC9B}" type="presParOf" srcId="{2662AD99-1F67-7D43-B45F-064175B4BA94}" destId="{D86B1E1C-86A3-E846-B5B2-CAC0D4365011}" srcOrd="0" destOrd="0" presId="urn:microsoft.com/office/officeart/2005/8/layout/hierarchy6"/>
    <dgm:cxn modelId="{14E194AF-1326-0F4D-925B-15655B4E59D0}" type="presParOf" srcId="{2662AD99-1F67-7D43-B45F-064175B4BA94}" destId="{46041474-47E6-744F-B0A5-4DBAC5E9F744}" srcOrd="1" destOrd="0" presId="urn:microsoft.com/office/officeart/2005/8/layout/hierarchy6"/>
    <dgm:cxn modelId="{B69BBDE4-243C-224E-B28F-62E8498F6E97}" type="presParOf" srcId="{46041474-47E6-744F-B0A5-4DBAC5E9F744}" destId="{D2C02D63-2417-AB46-8B6B-4C7CD729E4D0}" srcOrd="0" destOrd="0" presId="urn:microsoft.com/office/officeart/2005/8/layout/hierarchy6"/>
    <dgm:cxn modelId="{E23218D6-6BE9-2E49-8667-4924EB1F08B3}" type="presParOf" srcId="{46041474-47E6-744F-B0A5-4DBAC5E9F744}" destId="{0070CB6E-1CE0-9B48-A52D-8CBB4E67ECE4}" srcOrd="1" destOrd="0" presId="urn:microsoft.com/office/officeart/2005/8/layout/hierarchy6"/>
    <dgm:cxn modelId="{DB8C1A0F-3FDC-D241-BF87-BAE8E2AB5D50}" type="presParOf" srcId="{0070CB6E-1CE0-9B48-A52D-8CBB4E67ECE4}" destId="{C5753227-F662-6B40-8050-61E83FD9D1E2}" srcOrd="0" destOrd="0" presId="urn:microsoft.com/office/officeart/2005/8/layout/hierarchy6"/>
    <dgm:cxn modelId="{0044572C-58B4-5740-B044-B84E5347B9BD}" type="presParOf" srcId="{0070CB6E-1CE0-9B48-A52D-8CBB4E67ECE4}" destId="{495C9622-FE4D-2741-B517-D7606A56C9D1}" srcOrd="1" destOrd="0" presId="urn:microsoft.com/office/officeart/2005/8/layout/hierarchy6"/>
    <dgm:cxn modelId="{C3B5037F-B9B5-8B46-80EB-A18E831CEBCB}" type="presParOf" srcId="{495C9622-FE4D-2741-B517-D7606A56C9D1}" destId="{18468CB1-4047-144D-B56A-F72671F090A6}" srcOrd="0" destOrd="0" presId="urn:microsoft.com/office/officeart/2005/8/layout/hierarchy6"/>
    <dgm:cxn modelId="{AFF14D47-F65D-AC4F-835D-1A7BCDE708B7}" type="presParOf" srcId="{495C9622-FE4D-2741-B517-D7606A56C9D1}" destId="{5821D113-ABAF-DB45-A500-11E43B0F7D0C}" srcOrd="1" destOrd="0" presId="urn:microsoft.com/office/officeart/2005/8/layout/hierarchy6"/>
    <dgm:cxn modelId="{F16719E9-44C0-604B-ADAE-51B7B68E73B6}" type="presParOf" srcId="{BAA65C52-FB49-3F42-BD50-0D3B946EB6D0}" destId="{937FCC75-C6DC-414A-A8E7-AEC2E622326D}"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nchor="b"/>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𝑆𝐶</m:t>
                    </m:r>
                  </m:oMath>
                </m:oMathPara>
              </a14:m>
              <a:endParaRPr lang="en-US" dirty="0"/>
            </a:p>
          </dgm:t>
        </dgm:pt>
      </mc:Choice>
      <mc:Fallback xmlns="">
        <dgm:pt modelId="{175435B6-A00E-FC46-9FD5-7E0FA8F30FCF}">
          <dgm:prSet phldrT="[Text]"/>
          <dgm:spPr/>
          <dgm:t>
            <a:bodyPr anchor="b"/>
            <a:lstStyle/>
            <a:p>
              <a:pPr/>
              <a:r>
                <a:rPr lang="en-US" b="0" i="0">
                  <a:latin typeface="Cambria Math" panose="02040503050406030204" pitchFamily="18" charset="0"/>
                </a:rPr>
                <a:t>𝑆𝐶</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oMath>
                </m:oMathPara>
              </a14:m>
              <a:endParaRPr lang="en-US" dirty="0"/>
            </a:p>
          </dgm:t>
        </dgm:pt>
      </mc:Choice>
      <mc:Fallback xmlns="">
        <dgm:pt modelId="{175435B6-A00E-FC46-9FD5-7E0FA8F30FCF}">
          <dgm:prSet phldrT="[Text]"/>
          <dgm:spPr>
            <a:solidFill>
              <a:schemeClr val="accent6"/>
            </a:solidFill>
          </dgm:spPr>
          <dgm:t>
            <a:bodyPr/>
            <a:lstStyle/>
            <a:p>
              <a:pPr/>
              <a:r>
                <a:rPr lang="en-US" b="0" i="0">
                  <a:latin typeface="Cambria Math" panose="02040503050406030204" pitchFamily="18" charset="0"/>
                </a:rPr>
                <a:t>𝑚</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110.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mc:AlternateContent xmlns:mc="http://schemas.openxmlformats.org/markup-compatibility/2006" xmlns:a14="http://schemas.microsoft.com/office/drawing/2010/main">
      <mc:Choice Requires="a14">
        <dgm:pt modelId="{998EE5B7-4AFC-A346-9B39-1694A8FC31A2}">
          <dgm:prSet phldrT="[Text]" custT="1"/>
          <dgm:spPr/>
          <dgm:t>
            <a:bodyPr/>
            <a:lstStyle/>
            <a:p>
              <a:r>
                <a:rPr lang="en-US" sz="1600" i="1" dirty="0"/>
                <a:t>reference - </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oMath>
              </a14:m>
              <a:endParaRPr lang="en-US" sz="1600" i="1" dirty="0"/>
            </a:p>
          </dgm:t>
        </dgm:pt>
      </mc:Choice>
      <mc:Fallback xmlns="">
        <dgm:pt modelId="{998EE5B7-4AFC-A346-9B39-1694A8FC31A2}">
          <dgm:prSet phldrT="[Text]" custT="1"/>
          <dgm:spPr/>
          <dgm:t>
            <a:bodyPr/>
            <a:lstStyle/>
            <a:p>
              <a:r>
                <a:rPr lang="en-US" sz="1600" i="1" dirty="0"/>
                <a:t>reference - </a:t>
              </a:r>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endParaRPr lang="en-US" sz="1600" i="1" dirty="0"/>
            </a:p>
          </dgm:t>
        </dgm:pt>
      </mc:Fallback>
    </mc:AlternateConten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mc:AlternateContent xmlns:mc="http://schemas.openxmlformats.org/markup-compatibility/2006" xmlns:a14="http://schemas.microsoft.com/office/drawing/2010/main">
      <mc:Choice Requires="a14">
        <dgm:pt modelId="{4883CCE6-24FC-4248-BF50-598FE9BC65C3}">
          <dgm:prSet phldrT="[Text]" custT="1"/>
          <dgm:spPr/>
          <dgm:t>
            <a:bodyPr/>
            <a:lstStyle/>
            <a:p>
              <a:r>
                <a:rPr lang="en-US" sz="1600" i="1" dirty="0"/>
                <a:t>reference</a:t>
              </a:r>
              <a:r>
                <a:rPr lang="en-US" sz="1400" i="1" dirty="0"/>
                <a:t> - </a:t>
              </a:r>
              <a14:m>
                <m:oMath xmlns:m="http://schemas.openxmlformats.org/officeDocument/2006/math">
                  <m:r>
                    <a:rPr lang="en-US" sz="1400" i="1" smtClean="0">
                      <a:latin typeface="Cambria Math" panose="02040503050406030204" pitchFamily="18" charset="0"/>
                      <a:ea typeface="Cambria Math" panose="02040503050406030204" pitchFamily="18" charset="0"/>
                    </a:rPr>
                    <m:t>𝜙</m:t>
                  </m:r>
                </m:oMath>
              </a14:m>
              <a:r>
                <a:rPr lang="en-US" sz="1400" i="1" dirty="0"/>
                <a:t>SKU</a:t>
              </a:r>
            </a:p>
          </dgm:t>
        </dgm:pt>
      </mc:Choice>
      <mc:Fallback xmlns="">
        <dgm:pt modelId="{4883CCE6-24FC-4248-BF50-598FE9BC65C3}">
          <dgm:prSet phldrT="[Text]" custT="1"/>
          <dgm:spPr/>
          <dgm:t>
            <a:bodyPr/>
            <a:lstStyle/>
            <a:p>
              <a:r>
                <a:rPr lang="en-US" sz="1600" i="1" dirty="0"/>
                <a:t>reference</a:t>
              </a:r>
              <a:r>
                <a:rPr lang="en-US" sz="1400" i="1" dirty="0"/>
                <a:t> - </a:t>
              </a:r>
              <a:r>
                <a:rPr lang="en-US" sz="1400" i="0">
                  <a:latin typeface="Cambria Math" panose="02040503050406030204" pitchFamily="18" charset="0"/>
                  <a:ea typeface="Cambria Math" panose="02040503050406030204" pitchFamily="18" charset="0"/>
                </a:rPr>
                <a:t>𝜙</a:t>
              </a:r>
              <a:r>
                <a:rPr lang="en-US" sz="1400" i="1" dirty="0"/>
                <a:t>SKU</a:t>
              </a:r>
            </a:p>
          </dgm:t>
        </dgm:pt>
      </mc:Fallback>
    </mc:AlternateConten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3"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mc:AlternateContent xmlns:mc="http://schemas.openxmlformats.org/markup-compatibility/2006" xmlns:a14="http://schemas.microsoft.com/office/drawing/2010/main">
      <mc:Choice Requires="a14">
        <dgm:pt modelId="{998EE5B7-4AFC-A346-9B39-1694A8FC31A2}">
          <dgm:prSet phldrT="[Text]" custT="1"/>
          <dgm:spPr/>
          <dgm:t>
            <a:bodyPr/>
            <a:lstStyle/>
            <a:p>
              <a:r>
                <a:rPr lang="en-US" sz="1600" i="1" dirty="0"/>
                <a:t>reference - </a:t>
              </a:r>
              <a14:m>
                <m:oMath xmlns:m="http://schemas.openxmlformats.org/officeDocument/2006/math">
                  <m:sSub>
                    <m:sSubPr>
                      <m:ctrlPr>
                        <a:rPr lang="en-US" sz="1600" i="1" smtClean="0">
                          <a:latin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𝜏</m:t>
                      </m:r>
                    </m:e>
                    <m:sub>
                      <m:r>
                        <m:rPr>
                          <m:sty m:val="p"/>
                        </m:rPr>
                        <a:rPr lang="el-GR" sz="1600" i="1" smtClean="0">
                          <a:latin typeface="Cambria Math" panose="02040503050406030204" pitchFamily="18" charset="0"/>
                          <a:ea typeface="Cambria Math" panose="02040503050406030204" pitchFamily="18" charset="0"/>
                        </a:rPr>
                        <m:t>Ϝ</m:t>
                      </m:r>
                    </m:sub>
                  </m:sSub>
                </m:oMath>
              </a14:m>
              <a:endParaRPr lang="en-US" sz="1600" i="1" dirty="0"/>
            </a:p>
          </dgm:t>
        </dgm:pt>
      </mc:Choice>
      <mc:Fallback xmlns="">
        <dgm:pt modelId="{998EE5B7-4AFC-A346-9B39-1694A8FC31A2}">
          <dgm:prSet phldrT="[Text]" custT="1"/>
          <dgm:spPr/>
          <dgm:t>
            <a:bodyPr/>
            <a:lstStyle/>
            <a:p>
              <a:r>
                <a:rPr lang="en-US" sz="1600" i="1" dirty="0"/>
                <a:t>reference - </a:t>
              </a:r>
              <a:r>
                <a:rPr lang="en-US" sz="1600" i="0">
                  <a:latin typeface="Cambria Math" panose="02040503050406030204" pitchFamily="18" charset="0"/>
                  <a:ea typeface="Cambria Math" panose="02040503050406030204" pitchFamily="18" charset="0"/>
                </a:rPr>
                <a:t>𝜏_</a:t>
              </a:r>
              <a:r>
                <a:rPr lang="el-GR" sz="1600" i="0">
                  <a:latin typeface="Cambria Math" panose="02040503050406030204" pitchFamily="18" charset="0"/>
                  <a:ea typeface="Cambria Math" panose="02040503050406030204" pitchFamily="18" charset="0"/>
                </a:rPr>
                <a:t>Ϝ</a:t>
              </a:r>
              <a:endParaRPr lang="en-US" sz="1600" i="1" dirty="0"/>
            </a:p>
          </dgm:t>
        </dgm:pt>
      </mc:Fallback>
    </mc:AlternateConten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mc:AlternateContent xmlns:mc="http://schemas.openxmlformats.org/markup-compatibility/2006" xmlns:a14="http://schemas.microsoft.com/office/drawing/2010/main">
      <mc:Choice Requires="a14">
        <dgm:pt modelId="{4883CCE6-24FC-4248-BF50-598FE9BC65C3}">
          <dgm:prSet phldrT="[Text]" custT="1"/>
          <dgm:spPr/>
          <dgm:t>
            <a:bodyPr/>
            <a:lstStyle/>
            <a:p>
              <a:r>
                <a:rPr lang="en-US" sz="1600" i="1" dirty="0"/>
                <a:t>reference</a:t>
              </a:r>
              <a:r>
                <a:rPr lang="en-US" sz="1400" i="1" dirty="0"/>
                <a:t> - </a:t>
              </a:r>
              <a14:m>
                <m:oMath xmlns:m="http://schemas.openxmlformats.org/officeDocument/2006/math">
                  <m:r>
                    <a:rPr lang="en-US" sz="1400" i="1" smtClean="0">
                      <a:latin typeface="Cambria Math" panose="02040503050406030204" pitchFamily="18" charset="0"/>
                      <a:ea typeface="Cambria Math" panose="02040503050406030204" pitchFamily="18" charset="0"/>
                    </a:rPr>
                    <m:t>𝜙</m:t>
                  </m:r>
                </m:oMath>
              </a14:m>
              <a:r>
                <a:rPr lang="en-US" sz="1400" i="1" dirty="0"/>
                <a:t>SKU</a:t>
              </a:r>
            </a:p>
          </dgm:t>
        </dgm:pt>
      </mc:Choice>
      <mc:Fallback xmlns="">
        <dgm:pt modelId="{4883CCE6-24FC-4248-BF50-598FE9BC65C3}">
          <dgm:prSet phldrT="[Text]" custT="1"/>
          <dgm:spPr/>
          <dgm:t>
            <a:bodyPr/>
            <a:lstStyle/>
            <a:p>
              <a:r>
                <a:rPr lang="en-US" sz="1600" i="1" dirty="0"/>
                <a:t>reference</a:t>
              </a:r>
              <a:r>
                <a:rPr lang="en-US" sz="1400" i="1" dirty="0"/>
                <a:t> - </a:t>
              </a:r>
              <a:r>
                <a:rPr lang="en-US" sz="1400" i="0">
                  <a:latin typeface="Cambria Math" panose="02040503050406030204" pitchFamily="18" charset="0"/>
                  <a:ea typeface="Cambria Math" panose="02040503050406030204" pitchFamily="18" charset="0"/>
                </a:rPr>
                <a:t>𝜙</a:t>
              </a:r>
              <a:r>
                <a:rPr lang="en-US" sz="1400" i="1" dirty="0"/>
                <a:t>SKU</a:t>
              </a:r>
            </a:p>
          </dgm:t>
        </dgm:pt>
      </mc:Fallback>
    </mc:AlternateConten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C087F288-41F5-8E4E-ADF9-3E9490032902}">
          <dgm:prSet phldrT="[Text]"/>
          <dgm:spPr/>
          <dgm:t>
            <a:bodyPr/>
            <a:lstStyle/>
            <a:p>
              <a:r>
                <a:rPr lang="en-US" dirty="0"/>
                <a:t>base </a:t>
              </a:r>
              <a14:m>
                <m:oMath xmlns:m="http://schemas.openxmlformats.org/officeDocument/2006/math">
                  <m:r>
                    <a:rPr lang="en-US" i="1" dirty="0" smtClean="0">
                      <a:latin typeface="Cambria Math" panose="02040503050406030204" pitchFamily="18" charset="0"/>
                      <a:ea typeface="Cambria Math" panose="02040503050406030204" pitchFamily="18" charset="0"/>
                    </a:rPr>
                    <m:t>𝜏</m:t>
                  </m:r>
                </m:oMath>
              </a14:m>
              <a:endParaRPr lang="en-US" dirty="0"/>
            </a:p>
          </dgm:t>
        </dgm:pt>
      </mc:Choice>
      <mc:Fallback xmlns="">
        <dgm:pt modelId="{C087F288-41F5-8E4E-ADF9-3E9490032902}">
          <dgm:prSet phldrT="[Text]"/>
          <dgm:spPr/>
          <dgm:t>
            <a:bodyPr/>
            <a:lstStyle/>
            <a:p>
              <a:r>
                <a:rPr lang="en-US" dirty="0"/>
                <a:t>base </a:t>
              </a:r>
              <a:r>
                <a:rPr lang="en-US" i="0" dirty="0">
                  <a:latin typeface="Cambria Math" panose="02040503050406030204" pitchFamily="18" charset="0"/>
                  <a:ea typeface="Cambria Math" panose="02040503050406030204" pitchFamily="18" charset="0"/>
                </a:rPr>
                <a:t>𝜏</a:t>
              </a:r>
              <a:endParaRPr lang="en-US" dirty="0"/>
            </a:p>
          </dgm:t>
        </dgm:pt>
      </mc:Fallback>
    </mc:AlternateConten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mc:AlternateContent xmlns:mc="http://schemas.openxmlformats.org/markup-compatibility/2006" xmlns:a14="http://schemas.microsoft.com/office/drawing/2010/main">
      <mc:Choice Requires="a14">
        <dgm:pt modelId="{9452E596-A216-9E47-8D29-919C1A6E07E1}">
          <dgm:prSet phldrT="[Text]"/>
          <dgm:spPr/>
          <dgm:t>
            <a:bodyPr/>
            <a:lstStyle/>
            <a:p>
              <a:r>
                <a:rPr lang="en-US" dirty="0"/>
                <a:t>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dirty="0"/>
            </a:p>
          </dgm:t>
        </dgm:pt>
      </mc:Choice>
      <mc:Fallback xmlns="">
        <dgm:pt modelId="{9452E596-A216-9E47-8D29-919C1A6E07E1}">
          <dgm:prSet phldrT="[Text]"/>
          <dgm:spPr/>
          <dgm:t>
            <a:bodyPr/>
            <a:lstStyle/>
            <a:p>
              <a:r>
                <a:rPr lang="en-US" dirty="0"/>
                <a:t>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mc:AlternateContent xmlns:mc="http://schemas.openxmlformats.org/markup-compatibility/2006" xmlns:a14="http://schemas.microsoft.com/office/drawing/2010/main">
      <mc:Choice Requires="a14">
        <dgm:pt modelId="{C46FA916-0FFE-3149-AD0A-1DFB3851F0EA}">
          <dgm:prSet phldrT="[Text]"/>
          <dgm:spPr/>
          <dgm:t>
            <a:bodyPr/>
            <a:lstStyle/>
            <a:p>
              <a:r>
                <a:rPr lang="en-US" dirty="0"/>
                <a:t>fractional</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i="1" dirty="0"/>
            </a:p>
          </dgm:t>
        </dgm:pt>
      </mc:Choice>
      <mc:Fallback xmlns="">
        <dgm:pt modelId="{C46FA916-0FFE-3149-AD0A-1DFB3851F0EA}">
          <dgm:prSet phldrT="[Text]"/>
          <dgm:spPr/>
          <dgm:t>
            <a:bodyPr/>
            <a:lstStyle/>
            <a:p>
              <a:r>
                <a:rPr lang="en-US" dirty="0"/>
                <a:t>fractional</a:t>
              </a:r>
            </a:p>
            <a:p>
              <a:pPr/>
              <a:r>
                <a:rPr lang="en-US" b="0" i="0">
                  <a:latin typeface="Cambria Math" panose="02040503050406030204" pitchFamily="18" charset="0"/>
                </a:rPr>
                <a:t>𝑑</a:t>
              </a:r>
              <a:endParaRPr lang="en-US" i="1" dirty="0"/>
            </a:p>
          </dgm:t>
        </dgm:pt>
      </mc:Fallback>
    </mc:AlternateConten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dirty="0"/>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2"/>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2"/>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2">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2"/>
      <dgm:spPr/>
    </dgm:pt>
    <dgm:pt modelId="{C9B8B36C-60E9-7643-8A59-4415D6613DA2}" type="pres">
      <dgm:prSet presAssocID="{9452E596-A216-9E47-8D29-919C1A6E07E1}" presName="text2" presStyleLbl="fgAcc2" presStyleIdx="1"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2"/>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2"/>
      <dgm:spPr/>
    </dgm:pt>
    <dgm:pt modelId="{DFA0D484-D2DD-7445-B5A4-D44BCD20B7C5}" type="pres">
      <dgm:prSet presAssocID="{C46FA916-0FFE-3149-AD0A-1DFB3851F0EA}" presName="text3" presStyleLbl="fgAcc3" presStyleIdx="0" presStyleCnt="2">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8"/>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8"/>
      <dgm:spPr/>
    </dgm:pt>
    <dgm:pt modelId="{0E6DEDC6-FD43-DC41-9A85-3E4892CBFCC1}" type="pres">
      <dgm:prSet presAssocID="{F7E1740E-2F7C-2049-96E5-FF905D2C548E}" presName="text4" presStyleLbl="fgAcc4" presStyleIdx="0" presStyleCnt="8">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8"/>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8"/>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8">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8"/>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8"/>
      <dgm:spPr/>
    </dgm:pt>
    <dgm:pt modelId="{B669F9A0-5B32-0148-8A28-009118DEBB10}" type="pres">
      <dgm:prSet presAssocID="{0043558D-BEC2-3047-9C10-EE17BB2BB649}" presName="text4" presStyleLbl="fgAcc4" presStyleIdx="2" presStyleCnt="8">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8"/>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8"/>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8">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2"/>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2"/>
      <dgm:spPr/>
    </dgm:pt>
    <dgm:pt modelId="{B08741F9-0289-3046-8CC2-17EA4DD821EE}" type="pres">
      <dgm:prSet presAssocID="{7F149706-424C-DB4B-8476-305A0F658F04}" presName="text3" presStyleLbl="fgAcc3" presStyleIdx="1" presStyleCnt="2">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8"/>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8"/>
      <dgm:spPr/>
    </dgm:pt>
    <dgm:pt modelId="{A0BCFFE6-AF4B-FA42-845C-702F0E8FD2AB}" type="pres">
      <dgm:prSet presAssocID="{9F1B09ED-B58D-294D-9CE8-D735A3D42C4D}" presName="text4" presStyleLbl="fgAcc4" presStyleIdx="4" presStyleCnt="8">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8"/>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8"/>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8">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8"/>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8"/>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8">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8"/>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8"/>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8">
        <dgm:presLayoutVars>
          <dgm:chPref val="3"/>
        </dgm:presLayoutVars>
      </dgm:prSet>
      <dgm:spPr/>
    </dgm:pt>
    <dgm:pt modelId="{304C693A-1BB6-9449-9BAD-4485AED9E56A}" type="pres">
      <dgm:prSet presAssocID="{147C5AD9-B337-3F4E-B9DE-C55096168A11}"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EB5B0237-1B69-214C-97E0-B659005CC156}" srcId="{C46FA916-0FFE-3149-AD0A-1DFB3851F0EA}" destId="{0043558D-BEC2-3047-9C10-EE17BB2BB649}" srcOrd="1" destOrd="0" parTransId="{00DF81E6-D284-5646-B90B-FC3D4BFAB747}" sibTransId="{B38E3621-177A-2646-81AD-F2C777948E00}"/>
    <dgm:cxn modelId="{D0CE2340-60A4-3F44-8C4A-7527C900C251}" type="presOf" srcId="{C087F288-41F5-8E4E-ADF9-3E9490032902}" destId="{202B1E4D-AF2B-914C-AEC7-D31E24426CCE}" srcOrd="0" destOrd="0" presId="urn:microsoft.com/office/officeart/2005/8/layout/hierarchy1"/>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8040A3B5-BD35-A040-A457-B93A3C8CFED0}" type="presOf" srcId="{0043558D-BEC2-3047-9C10-EE17BB2BB649}" destId="{B669F9A0-5B32-0148-8A28-009118DEBB10}"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FD3CB7CA-C073-EA4C-B386-D69A5F5B4E67}" type="presOf" srcId="{992F7382-34FC-CE4A-B247-ECEF9379DC62}" destId="{7CAE5794-AEC1-2742-894D-C37EE33339FE}"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dgm:pt modelId="{998EE5B7-4AFC-A346-9B39-1694A8FC31A2}">
      <dgm:prSet phldrT="[Text]" custT="1"/>
      <dgm:spPr>
        <a:blipFill>
          <a:blip xmlns:r="http://schemas.openxmlformats.org/officeDocument/2006/relationships" r:embed="rId1"/>
          <a:stretch>
            <a:fillRect l="-4237" t="-6897" b="-10345"/>
          </a:stretch>
        </a:blipFill>
      </dgm:spPr>
      <dgm:t>
        <a:bodyPr/>
        <a:lstStyle/>
        <a:p>
          <a:r>
            <a:rPr lang="en-US">
              <a:noFill/>
            </a:rPr>
            <a:t> </a:t>
          </a:r>
        </a:p>
      </dgm:t>
    </dgm:p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dgm:pt modelId="{4883CCE6-24FC-4248-BF50-598FE9BC65C3}">
      <dgm:prSet phldrT="[Text]" custT="1"/>
      <dgm:spPr>
        <a:blipFill>
          <a:blip xmlns:r="http://schemas.openxmlformats.org/officeDocument/2006/relationships" r:embed="rId2"/>
          <a:stretch>
            <a:fillRect l="-4237" t="-6667" b="-10000"/>
          </a:stretch>
        </a:blipFill>
      </dgm:spPr>
      <dgm:t>
        <a:bodyPr/>
        <a:lstStyle/>
        <a:p>
          <a:r>
            <a:rPr lang="en-US">
              <a:noFill/>
            </a:rPr>
            <a:t> </a:t>
          </a:r>
        </a:p>
      </dgm:t>
    </dgm:p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3"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C087F288-41F5-8E4E-ADF9-3E9490032902}">
          <dgm:prSet phldrT="[Text]"/>
          <dgm:spPr/>
          <dgm:t>
            <a:bodyPr/>
            <a:lstStyle/>
            <a:p>
              <a:r>
                <a:rPr lang="en-US" dirty="0"/>
                <a:t>base </a:t>
              </a:r>
              <a14:m>
                <m:oMath xmlns:m="http://schemas.openxmlformats.org/officeDocument/2006/math">
                  <m:r>
                    <a:rPr lang="en-US" i="1" dirty="0" smtClean="0">
                      <a:latin typeface="Cambria Math" panose="02040503050406030204" pitchFamily="18" charset="0"/>
                      <a:ea typeface="Cambria Math" panose="02040503050406030204" pitchFamily="18" charset="0"/>
                    </a:rPr>
                    <m:t>𝜏</m:t>
                  </m:r>
                </m:oMath>
              </a14:m>
              <a:endParaRPr lang="en-US" dirty="0"/>
            </a:p>
          </dgm:t>
        </dgm:pt>
      </mc:Choice>
      <mc:Fallback xmlns="">
        <dgm:pt modelId="{C087F288-41F5-8E4E-ADF9-3E9490032902}">
          <dgm:prSet phldrT="[Text]"/>
          <dgm:spPr/>
          <dgm:t>
            <a:bodyPr/>
            <a:lstStyle/>
            <a:p>
              <a:r>
                <a:rPr lang="en-US" dirty="0"/>
                <a:t>base </a:t>
              </a:r>
              <a:r>
                <a:rPr lang="en-US" i="0" dirty="0">
                  <a:latin typeface="Cambria Math" panose="02040503050406030204" pitchFamily="18" charset="0"/>
                  <a:ea typeface="Cambria Math" panose="02040503050406030204" pitchFamily="18" charset="0"/>
                </a:rPr>
                <a:t>𝜏</a:t>
              </a:r>
              <a:endParaRPr lang="en-US" dirty="0"/>
            </a:p>
          </dgm:t>
        </dgm:pt>
      </mc:Fallback>
    </mc:AlternateConten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mc:AlternateContent xmlns:mc="http://schemas.openxmlformats.org/markup-compatibility/2006" xmlns:a14="http://schemas.microsoft.com/office/drawing/2010/main">
      <mc:Choice Requires="a14">
        <dgm:pt modelId="{9452E596-A216-9E47-8D29-919C1A6E07E1}">
          <dgm:prSet phldrT="[Text]"/>
          <dgm:spPr/>
          <dgm:t>
            <a:bodyPr/>
            <a:lstStyle/>
            <a:p>
              <a:r>
                <a:rPr lang="en-US" dirty="0"/>
                <a:t>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dirty="0"/>
            </a:p>
          </dgm:t>
        </dgm:pt>
      </mc:Choice>
      <mc:Fallback xmlns="">
        <dgm:pt modelId="{9452E596-A216-9E47-8D29-919C1A6E07E1}">
          <dgm:prSet phldrT="[Text]"/>
          <dgm:spPr/>
          <dgm:t>
            <a:bodyPr/>
            <a:lstStyle/>
            <a:p>
              <a:r>
                <a:rPr lang="en-US" dirty="0"/>
                <a:t>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mc:AlternateContent xmlns:mc="http://schemas.openxmlformats.org/markup-compatibility/2006" xmlns:a14="http://schemas.microsoft.com/office/drawing/2010/main">
      <mc:Choice Requires="a14">
        <dgm:pt modelId="{6DC2C98D-CCCC-4F4D-AF92-4F4CEE20908A}">
          <dgm:prSet phldrT="[Text]"/>
          <dgm:spPr/>
          <dgm:t>
            <a:bodyPr/>
            <a:lstStyle/>
            <a:p>
              <a:r>
                <a:rPr lang="en-US" dirty="0"/>
                <a:t>non-fungible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endParaRPr lang="en-US" dirty="0"/>
            </a:p>
          </dgm:t>
        </dgm:pt>
      </mc:Choice>
      <mc:Fallback xmlns="">
        <dgm:pt modelId="{6DC2C98D-CCCC-4F4D-AF92-4F4CEE20908A}">
          <dgm:prSet phldrT="[Text]"/>
          <dgm:spPr/>
          <dgm:t>
            <a:bodyPr/>
            <a:lstStyle/>
            <a:p>
              <a:r>
                <a:rPr lang="en-US" dirty="0"/>
                <a:t>non-fungible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endParaRPr lang="en-US" dirty="0"/>
            </a:p>
          </dgm:t>
        </dgm:pt>
      </mc:Fallback>
    </mc:AlternateConten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mc:AlternateContent xmlns:mc="http://schemas.openxmlformats.org/markup-compatibility/2006" xmlns:a14="http://schemas.microsoft.com/office/drawing/2010/main">
      <mc:Choice Requires="a14">
        <dgm:pt modelId="{C46FA916-0FFE-3149-AD0A-1DFB3851F0EA}">
          <dgm:prSet phldrT="[Text]"/>
          <dgm:spPr/>
          <dgm:t>
            <a:bodyPr/>
            <a:lstStyle/>
            <a:p>
              <a:r>
                <a:rPr lang="en-US" dirty="0"/>
                <a:t>fractional</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i="1" dirty="0"/>
            </a:p>
          </dgm:t>
        </dgm:pt>
      </mc:Choice>
      <mc:Fallback xmlns="">
        <dgm:pt modelId="{C46FA916-0FFE-3149-AD0A-1DFB3851F0EA}">
          <dgm:prSet phldrT="[Text]"/>
          <dgm:spPr/>
          <dgm:t>
            <a:bodyPr/>
            <a:lstStyle/>
            <a:p>
              <a:r>
                <a:rPr lang="en-US" dirty="0"/>
                <a:t>fractional</a:t>
              </a:r>
            </a:p>
            <a:p>
              <a:pPr/>
              <a:r>
                <a:rPr lang="en-US" b="0" i="0">
                  <a:latin typeface="Cambria Math" panose="02040503050406030204" pitchFamily="18" charset="0"/>
                </a:rPr>
                <a:t>𝑑</a:t>
              </a:r>
              <a:endParaRPr lang="en-US" i="1" dirty="0"/>
            </a:p>
          </dgm:t>
        </dgm:pt>
      </mc:Fallback>
    </mc:AlternateConten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a:ln>
          <a:solidFill>
            <a:srgbClr val="7030A0"/>
          </a:solidFill>
        </a:ln>
      </dgm:spPr>
      <dgm:t>
        <a:bodyPr/>
        <a:lstStyle/>
        <a:p>
          <a:r>
            <a:rPr lang="en-US" dirty="0"/>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mc:AlternateContent xmlns:mc="http://schemas.openxmlformats.org/markup-compatibility/2006" xmlns:a14="http://schemas.microsoft.com/office/drawing/2010/main">
      <mc:Choice Requires="a14">
        <dgm:pt modelId="{2679247E-FB2D-9841-9DCC-4035E1590273}">
          <dgm:prSet/>
          <dgm:spPr/>
          <dgm:t>
            <a:bodyPr/>
            <a:lstStyle/>
            <a:p>
              <a:r>
                <a:rPr lang="en-US" dirty="0"/>
                <a:t>fractional</a:t>
              </a:r>
            </a:p>
            <a:p>
              <a:r>
                <a:rPr lang="en-US" dirty="0"/>
                <a:t> </a:t>
              </a:r>
              <a14:m>
                <m:oMath xmlns:m="http://schemas.openxmlformats.org/officeDocument/2006/math">
                  <m:r>
                    <a:rPr lang="en-US" b="0" i="1" smtClean="0">
                      <a:latin typeface="Cambria Math" panose="02040503050406030204" pitchFamily="18" charset="0"/>
                    </a:rPr>
                    <m:t>𝑑</m:t>
                  </m:r>
                </m:oMath>
              </a14:m>
              <a:endParaRPr lang="en-US" i="1" dirty="0"/>
            </a:p>
          </dgm:t>
        </dgm:pt>
      </mc:Choice>
      <mc:Fallback xmlns="">
        <dgm:pt modelId="{2679247E-FB2D-9841-9DCC-4035E1590273}">
          <dgm:prSet/>
          <dgm:spPr/>
          <dgm:t>
            <a:bodyPr/>
            <a:lstStyle/>
            <a:p>
              <a:r>
                <a:rPr lang="en-US" dirty="0"/>
                <a:t>fractional</a:t>
              </a:r>
            </a:p>
            <a:p>
              <a:r>
                <a:rPr lang="en-US" dirty="0"/>
                <a:t> </a:t>
              </a:r>
              <a:r>
                <a:rPr lang="en-US" b="0" i="0">
                  <a:latin typeface="Cambria Math" panose="02040503050406030204" pitchFamily="18" charset="0"/>
                </a:rPr>
                <a:t>𝑑</a:t>
              </a:r>
              <a:endParaRPr lang="en-US" i="1" dirty="0"/>
            </a:p>
          </dgm:t>
        </dgm:pt>
      </mc:Fallback>
    </mc:AlternateConten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singleton</a:t>
          </a:r>
        </a:p>
        <a:p>
          <a:r>
            <a:rPr lang="en-US" i="1" dirty="0"/>
            <a:t>s</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A95AEE53-EA6C-BA42-8126-633606425981}">
      <dgm:prSet phldrT="[Text]"/>
      <dgm:spPr>
        <a:ln>
          <a:solidFill>
            <a:srgbClr val="7030A0"/>
          </a:solidFill>
        </a:ln>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dirty="0"/>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a:ln>
          <a:solidFill>
            <a:srgbClr val="7030A0"/>
          </a:solidFill>
        </a:ln>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a:ln>
          <a:solidFill>
            <a:srgbClr val="7030A0"/>
          </a:solidFill>
        </a:ln>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72024C8D-F0DC-1F44-B250-ECE2983E5CAA}">
      <dgm:prSet/>
      <dgm:spPr/>
      <dgm:t>
        <a:bodyPr/>
        <a:lstStyle/>
        <a:p>
          <a:r>
            <a:rPr lang="en-US" dirty="0"/>
            <a:t>Whole</a:t>
          </a:r>
        </a:p>
        <a:p>
          <a:r>
            <a:rPr lang="en-US" dirty="0"/>
            <a:t>~d</a:t>
          </a:r>
        </a:p>
      </dgm:t>
    </dgm:pt>
    <dgm:pt modelId="{AC6AC70B-516E-454B-A045-D6CA7062F223}" type="parTrans" cxnId="{081B35B3-D26D-DE4D-9DBC-86A98FCF40BD}">
      <dgm:prSet/>
      <dgm:spPr/>
      <dgm:t>
        <a:bodyPr/>
        <a:lstStyle/>
        <a:p>
          <a:endParaRPr lang="en-US"/>
        </a:p>
      </dgm:t>
    </dgm:pt>
    <dgm:pt modelId="{B8B20DF8-E54A-1247-9215-E3C90604E5E1}" type="sibTrans" cxnId="{081B35B3-D26D-DE4D-9DBC-86A98FCF40BD}">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3"/>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3"/>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3">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3"/>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3"/>
      <dgm:spPr/>
    </dgm:pt>
    <dgm:pt modelId="{C9B8B36C-60E9-7643-8A59-4415D6613DA2}" type="pres">
      <dgm:prSet presAssocID="{9452E596-A216-9E47-8D29-919C1A6E07E1}" presName="text2" presStyleLbl="fgAcc2" presStyleIdx="1" presStyleCnt="3">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5"/>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5"/>
      <dgm:spPr/>
    </dgm:pt>
    <dgm:pt modelId="{DFA0D484-D2DD-7445-B5A4-D44BCD20B7C5}" type="pres">
      <dgm:prSet presAssocID="{C46FA916-0FFE-3149-AD0A-1DFB3851F0EA}" presName="text3" presStyleLbl="fgAcc3" presStyleIdx="0" presStyleCnt="5">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6"/>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6"/>
      <dgm:spPr/>
    </dgm:pt>
    <dgm:pt modelId="{0E6DEDC6-FD43-DC41-9A85-3E4892CBFCC1}" type="pres">
      <dgm:prSet presAssocID="{F7E1740E-2F7C-2049-96E5-FF905D2C548E}" presName="text4" presStyleLbl="fgAcc4" presStyleIdx="0" presStyleCnt="16">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6"/>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6"/>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16">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6"/>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6"/>
      <dgm:spPr/>
    </dgm:pt>
    <dgm:pt modelId="{B669F9A0-5B32-0148-8A28-009118DEBB10}" type="pres">
      <dgm:prSet presAssocID="{0043558D-BEC2-3047-9C10-EE17BB2BB649}" presName="text4" presStyleLbl="fgAcc4" presStyleIdx="2" presStyleCnt="16">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6"/>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6"/>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16">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5"/>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5"/>
      <dgm:spPr/>
    </dgm:pt>
    <dgm:pt modelId="{B08741F9-0289-3046-8CC2-17EA4DD821EE}" type="pres">
      <dgm:prSet presAssocID="{7F149706-424C-DB4B-8476-305A0F658F04}" presName="text3" presStyleLbl="fgAcc3" presStyleIdx="1" presStyleCnt="5">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6"/>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6"/>
      <dgm:spPr/>
    </dgm:pt>
    <dgm:pt modelId="{A0BCFFE6-AF4B-FA42-845C-702F0E8FD2AB}" type="pres">
      <dgm:prSet presAssocID="{9F1B09ED-B58D-294D-9CE8-D735A3D42C4D}" presName="text4" presStyleLbl="fgAcc4" presStyleIdx="4" presStyleCnt="16">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6"/>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6"/>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16">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6"/>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6"/>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16">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6"/>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6"/>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16">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6"/>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6"/>
      <dgm:spPr/>
    </dgm:pt>
    <dgm:pt modelId="{225E2BA3-A3B7-5D48-9C6B-E8B28E67F229}" type="pres">
      <dgm:prSet presAssocID="{680AEE4C-2E15-3D46-8697-EE656F51DD47}" presName="text4" presStyleLbl="fgAcc4" presStyleIdx="8" presStyleCnt="16">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6"/>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6"/>
      <dgm:spPr>
        <a:gradFill rotWithShape="0">
          <a:gsLst>
            <a:gs pos="0">
              <a:srgbClr val="7030A0"/>
            </a:gs>
            <a:gs pos="50000">
              <a:srgbClr val="7030A0"/>
            </a:gs>
            <a:gs pos="100000">
              <a:srgbClr val="7030A0"/>
            </a:gs>
          </a:gsLst>
        </a:gradFill>
      </dgm:spPr>
    </dgm:pt>
    <dgm:pt modelId="{D6851DD7-0F9B-BA48-8046-368FE8F4F984}" type="pres">
      <dgm:prSet presAssocID="{D7F58B11-5128-1640-A2C6-1110BB461C0B}" presName="text4" presStyleLbl="fgAcc4" presStyleIdx="9" presStyleCnt="16">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2" presStyleCnt="3"/>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2" presStyleCnt="3"/>
      <dgm:spPr/>
    </dgm:pt>
    <dgm:pt modelId="{62EFE8A0-28CA-A141-B4A5-7EF71D9B91C5}" type="pres">
      <dgm:prSet presAssocID="{6DC2C98D-CCCC-4F4D-AF92-4F4CEE20908A}" presName="text2" presStyleLbl="fgAcc2" presStyleIdx="2" presStyleCnt="3">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5"/>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5"/>
      <dgm:spPr/>
    </dgm:pt>
    <dgm:pt modelId="{4D0BF6CE-D069-6E42-9F1C-57799F5B1699}" type="pres">
      <dgm:prSet presAssocID="{2679247E-FB2D-9841-9DCC-4035E1590273}" presName="text3" presStyleLbl="fgAcc3" presStyleIdx="2" presStyleCnt="5">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6"/>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6"/>
      <dgm:spPr/>
    </dgm:pt>
    <dgm:pt modelId="{C151BA4A-56EE-114D-B5A1-5835C6CE7881}" type="pres">
      <dgm:prSet presAssocID="{ED82B50B-F755-7A4A-AAC1-79447AD70B03}" presName="text4" presStyleLbl="fgAcc4" presStyleIdx="10" presStyleCnt="16">
        <dgm:presLayoutVars>
          <dgm:chPref val="3"/>
        </dgm:presLayoutVars>
      </dgm:prSet>
      <dgm:spPr/>
    </dgm:pt>
    <dgm:pt modelId="{9CAB0D9B-5371-A541-A044-E8FD7CD049EE}" type="pres">
      <dgm:prSet presAssocID="{ED82B50B-F755-7A4A-AAC1-79447AD70B03}" presName="hierChild5" presStyleCnt="0"/>
      <dgm:spPr/>
    </dgm:pt>
    <dgm:pt modelId="{6C757393-A8A3-EA42-A66B-6786C4048677}" type="pres">
      <dgm:prSet presAssocID="{AC6AC70B-516E-454B-A045-D6CA7062F223}" presName="Name17" presStyleLbl="parChTrans1D3" presStyleIdx="3" presStyleCnt="5"/>
      <dgm:spPr/>
    </dgm:pt>
    <dgm:pt modelId="{4D17B5EF-F914-8940-AB82-0EDFE33A8716}" type="pres">
      <dgm:prSet presAssocID="{72024C8D-F0DC-1F44-B250-ECE2983E5CAA}" presName="hierRoot3" presStyleCnt="0"/>
      <dgm:spPr/>
    </dgm:pt>
    <dgm:pt modelId="{4A7D2D23-7295-344A-B3C5-FCD27F02B3D8}" type="pres">
      <dgm:prSet presAssocID="{72024C8D-F0DC-1F44-B250-ECE2983E5CAA}" presName="composite3" presStyleCnt="0"/>
      <dgm:spPr/>
    </dgm:pt>
    <dgm:pt modelId="{17087B65-ED89-FE45-AE99-2ABDF459D35D}" type="pres">
      <dgm:prSet presAssocID="{72024C8D-F0DC-1F44-B250-ECE2983E5CAA}" presName="background3" presStyleLbl="node3" presStyleIdx="3" presStyleCnt="5"/>
      <dgm:spPr/>
    </dgm:pt>
    <dgm:pt modelId="{7C394292-C03B-AE48-99DA-6A056C6133F0}" type="pres">
      <dgm:prSet presAssocID="{72024C8D-F0DC-1F44-B250-ECE2983E5CAA}" presName="text3" presStyleLbl="fgAcc3" presStyleIdx="3" presStyleCnt="5">
        <dgm:presLayoutVars>
          <dgm:chPref val="3"/>
        </dgm:presLayoutVars>
      </dgm:prSet>
      <dgm:spPr/>
    </dgm:pt>
    <dgm:pt modelId="{0D82977B-6C0D-2E42-B76D-41C3917B5E73}" type="pres">
      <dgm:prSet presAssocID="{72024C8D-F0DC-1F44-B250-ECE2983E5CAA}" presName="hierChild4" presStyleCnt="0"/>
      <dgm:spPr/>
    </dgm:pt>
    <dgm:pt modelId="{3D2CCAA6-C4BD-684B-8E13-E397C8585B48}" type="pres">
      <dgm:prSet presAssocID="{EFCD32DC-9293-D849-AC40-D980A7D15873}" presName="Name17" presStyleLbl="parChTrans1D3" presStyleIdx="4" presStyleCnt="5"/>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4" presStyleCnt="5"/>
      <dgm:spPr/>
    </dgm:pt>
    <dgm:pt modelId="{673FF100-B240-7541-9C0F-42C603752E0A}" type="pres">
      <dgm:prSet presAssocID="{401706ED-0B37-7B4C-A589-302162ADB371}" presName="text3" presStyleLbl="fgAcc3" presStyleIdx="4" presStyleCnt="5">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6"/>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6"/>
      <dgm:spPr/>
    </dgm:pt>
    <dgm:pt modelId="{740D46E4-766D-8042-8E55-B064E3E6EDF6}" type="pres">
      <dgm:prSet presAssocID="{B10B3219-AC8F-0445-BF11-A4A718F1F9CD}" presName="text4" presStyleLbl="fgAcc4" presStyleIdx="11" presStyleCnt="16">
        <dgm:presLayoutVars>
          <dgm:chPref val="3"/>
        </dgm:presLayoutVars>
      </dgm:prSet>
      <dgm:spPr/>
    </dgm:pt>
    <dgm:pt modelId="{5DF7F9F7-D0AE-2E47-8A7E-B04ECBA7A6A2}" type="pres">
      <dgm:prSet presAssocID="{B10B3219-AC8F-0445-BF11-A4A718F1F9CD}" presName="hierChild5" presStyleCnt="0"/>
      <dgm:spPr/>
    </dgm:pt>
    <dgm:pt modelId="{3A115499-A1FD-3E4C-9F8D-0F158E97CE78}" type="pres">
      <dgm:prSet presAssocID="{8774AEE4-AF9D-0D4D-A366-D1E618B85404}" presName="Name23" presStyleLbl="parChTrans1D4" presStyleIdx="12" presStyleCnt="16"/>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2" presStyleCnt="16"/>
      <dgm:spPr>
        <a:gradFill rotWithShape="0">
          <a:gsLst>
            <a:gs pos="0">
              <a:srgbClr val="7030A0"/>
            </a:gs>
            <a:gs pos="50000">
              <a:srgbClr val="7030A0"/>
            </a:gs>
            <a:gs pos="100000">
              <a:srgbClr val="7030A0"/>
            </a:gs>
          </a:gsLst>
        </a:gradFill>
      </dgm:spPr>
    </dgm:pt>
    <dgm:pt modelId="{689D78F7-EF78-E94D-BA54-BA8C64CF3837}" type="pres">
      <dgm:prSet presAssocID="{A95AEE53-EA6C-BA42-8126-633606425981}" presName="text4" presStyleLbl="fgAcc4" presStyleIdx="12" presStyleCnt="16">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3" presStyleCnt="16"/>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3" presStyleCnt="16"/>
      <dgm:spPr/>
    </dgm:pt>
    <dgm:pt modelId="{70AB08C7-28D1-3B49-B531-67A59C337451}" type="pres">
      <dgm:prSet presAssocID="{00B10219-8BF1-8F41-A569-5FFD00C05E55}" presName="text4" presStyleLbl="fgAcc4" presStyleIdx="13" presStyleCnt="16">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4" presStyleCnt="16"/>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4" presStyleCnt="16"/>
      <dgm:spPr>
        <a:gradFill rotWithShape="0">
          <a:gsLst>
            <a:gs pos="0">
              <a:srgbClr val="7030A0"/>
            </a:gs>
            <a:gs pos="50000">
              <a:srgbClr val="7030A0"/>
            </a:gs>
            <a:gs pos="100000">
              <a:srgbClr val="7030A0"/>
            </a:gs>
          </a:gsLst>
        </a:gradFill>
      </dgm:spPr>
    </dgm:pt>
    <dgm:pt modelId="{DC8A5239-8F8E-D84F-8C62-52E4844260EA}" type="pres">
      <dgm:prSet presAssocID="{7CC9D633-BA4F-7C41-8053-A78D27272800}" presName="text4" presStyleLbl="fgAcc4" presStyleIdx="14" presStyleCnt="16">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5" presStyleCnt="16"/>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5" presStyleCnt="16"/>
      <dgm:spPr>
        <a:gradFill rotWithShape="0">
          <a:gsLst>
            <a:gs pos="0">
              <a:srgbClr val="7030A0"/>
            </a:gs>
            <a:gs pos="50000">
              <a:srgbClr val="7030A0"/>
            </a:gs>
            <a:gs pos="100000">
              <a:srgbClr val="7030A0"/>
            </a:gs>
          </a:gsLst>
        </a:gradFill>
      </dgm:spPr>
    </dgm:pt>
    <dgm:pt modelId="{CC0A1A98-8EAC-4641-B43A-DDF4BE60CECF}" type="pres">
      <dgm:prSet presAssocID="{28A1FD85-0721-F546-AEA3-C6CC1CF14577}" presName="text4" presStyleLbl="fgAcc4" presStyleIdx="15" presStyleCnt="16">
        <dgm:presLayoutVars>
          <dgm:chPref val="3"/>
        </dgm:presLayoutVars>
      </dgm:prSet>
      <dgm:spPr/>
    </dgm:pt>
    <dgm:pt modelId="{D085BC37-FC08-1044-B99D-30DF169AD054}" type="pres">
      <dgm:prSet presAssocID="{28A1FD85-0721-F546-AEA3-C6CC1CF14577}"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454E4305-817E-EB41-A896-A1109E084598}" type="presOf" srcId="{680AEE4C-2E15-3D46-8697-EE656F51DD47}" destId="{225E2BA3-A3B7-5D48-9C6B-E8B28E67F229}"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437C3F08-2D6A-D142-B9F5-82180662AD11}" type="presOf" srcId="{4C71C205-3A1F-7745-971F-F5202369F299}" destId="{10400CA4-7F3C-0444-8B04-6BA06692FEA7}" srcOrd="0" destOrd="0" presId="urn:microsoft.com/office/officeart/2005/8/layout/hierarchy1"/>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F691911-6C5B-F04B-9E5C-CB5304129C23}" type="presOf" srcId="{ED82B50B-F755-7A4A-AAC1-79447AD70B03}" destId="{C151BA4A-56EE-114D-B5A1-5835C6CE7881}"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716A8F1A-605A-7E44-A372-DC7B3191C9FF}" srcId="{0043558D-BEC2-3047-9C10-EE17BB2BB649}" destId="{77A08C41-6D8E-A94F-B395-A1A50CF056CB}" srcOrd="0" destOrd="0" parTransId="{808A3A2F-7AFD-F041-AB00-84E2FB3F3BF3}" sibTransId="{C3CD1A83-4967-984D-8473-5C4A00EFA1F3}"/>
    <dgm:cxn modelId="{E3D7911E-038A-B242-8881-C629485E8BC4}" type="presOf" srcId="{A5F4D043-E260-1B4C-9496-05A202FABE5B}" destId="{BBF34C35-61F3-6647-BF9F-94B2BD97DE2B}" srcOrd="0" destOrd="0" presId="urn:microsoft.com/office/officeart/2005/8/layout/hierarchy1"/>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6DE8A12A-C3E6-7643-8EC4-125D19893E50}" type="presOf" srcId="{AC6AC70B-516E-454B-A045-D6CA7062F223}" destId="{6C757393-A8A3-EA42-A66B-6786C4048677}"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0090E62F-09AC-4A46-B215-B74178B02321}" type="presOf" srcId="{C9152EC4-5649-B04A-8BCD-3ECAEF06A4A1}" destId="{1B1A8213-3358-3B45-BE3D-788D956B7654}" srcOrd="0" destOrd="0" presId="urn:microsoft.com/office/officeart/2005/8/layout/hierarchy1"/>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527A6D39-EB5D-904D-A8D6-6E980944BD35}" type="presOf" srcId="{1D856C15-99B3-FE41-8544-770342D5A4C1}" destId="{C51FAD05-6E08-084A-8C84-49C636BA2903}"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10BDF554-6A64-8947-8F75-B06353800FD7}" type="presOf" srcId="{401706ED-0B37-7B4C-A589-302162ADB371}" destId="{673FF100-B240-7541-9C0F-42C603752E0A}" srcOrd="0" destOrd="0" presId="urn:microsoft.com/office/officeart/2005/8/layout/hierarchy1"/>
    <dgm:cxn modelId="{4EB08459-84E5-B248-A8E2-8FBE8A5A4A34}" type="presOf" srcId="{72024C8D-F0DC-1F44-B250-ECE2983E5CAA}" destId="{7C394292-C03B-AE48-99DA-6A056C6133F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51718868-C42E-5E44-9C08-CDF1DECC4D6A}" type="presOf" srcId="{F3CEB537-9C1E-5A42-B93D-1DB74BFFA760}" destId="{0181B171-CFCF-2141-8A6A-01FCA424459A}"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1BECE8F-4CE4-244D-A4AC-C58D5B118D00}" type="presOf" srcId="{6DC2C98D-CCCC-4F4D-AF92-4F4CEE20908A}" destId="{62EFE8A0-28CA-A141-B4A5-7EF71D9B91C5}" srcOrd="0" destOrd="0" presId="urn:microsoft.com/office/officeart/2005/8/layout/hierarchy1"/>
    <dgm:cxn modelId="{5637A290-8E6C-1C4F-A4E6-4EB7E21F71EE}" srcId="{B10B3219-AC8F-0445-BF11-A4A718F1F9CD}" destId="{A95AEE53-EA6C-BA42-8126-633606425981}" srcOrd="0" destOrd="0" parTransId="{8774AEE4-AF9D-0D4D-A366-D1E618B85404}" sibTransId="{F419D99C-6532-6740-85CC-93C890854962}"/>
    <dgm:cxn modelId="{07B93199-9B41-AD46-A1FA-09D4369204A5}" type="presOf" srcId="{A95AEE53-EA6C-BA42-8126-633606425981}" destId="{689D78F7-EF78-E94D-BA54-BA8C64CF3837}" srcOrd="0" destOrd="0" presId="urn:microsoft.com/office/officeart/2005/8/layout/hierarchy1"/>
    <dgm:cxn modelId="{246F6F9D-5BEA-A548-A7FD-9F2FC9824DDD}" type="presOf" srcId="{2576E17C-1038-4B4C-B3FF-124ABDADC6E1}" destId="{8E72CF41-678A-4F4C-A020-59F9522FD70F}"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081B35B3-D26D-DE4D-9DBC-86A98FCF40BD}" srcId="{6DC2C98D-CCCC-4F4D-AF92-4F4CEE20908A}" destId="{72024C8D-F0DC-1F44-B250-ECE2983E5CAA}" srcOrd="1" destOrd="0" parTransId="{AC6AC70B-516E-454B-A045-D6CA7062F223}" sibTransId="{B8B20DF8-E54A-1247-9215-E3C90604E5E1}"/>
    <dgm:cxn modelId="{8040A3B5-BD35-A040-A457-B93A3C8CFED0}" type="presOf" srcId="{0043558D-BEC2-3047-9C10-EE17BB2BB649}" destId="{B669F9A0-5B32-0148-8A28-009118DEBB10}" srcOrd="0" destOrd="0" presId="urn:microsoft.com/office/officeart/2005/8/layout/hierarchy1"/>
    <dgm:cxn modelId="{EB6838B8-F3E8-B64A-A901-7D17343A5228}" srcId="{C087F288-41F5-8E4E-ADF9-3E9490032902}" destId="{6DC2C98D-CCCC-4F4D-AF92-4F4CEE20908A}" srcOrd="2" destOrd="0" parTransId="{1DBEE5EA-5E43-6540-AFCA-C4D1A2ABDEF4}" sibTransId="{37963F72-FFC7-2D4D-BC86-760EA0718B8B}"/>
    <dgm:cxn modelId="{4074BEB9-B009-C745-AD9D-D1FF7B791C8D}" type="presOf" srcId="{2679247E-FB2D-9841-9DCC-4035E1590273}" destId="{4D0BF6CE-D069-6E42-9F1C-57799F5B1699}"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023B91C1-98C2-3A4E-9501-49118FEA73F6}" type="presOf" srcId="{7CC9D633-BA4F-7C41-8053-A78D27272800}" destId="{DC8A5239-8F8E-D84F-8C62-52E4844260EA}"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9C33A4CA-6A39-E74B-95C9-B1AD64F4CAD3}" type="presOf" srcId="{1DBEE5EA-5E43-6540-AFCA-C4D1A2ABDEF4}" destId="{49D80310-6E71-B04C-B42B-B49AE178A562}" srcOrd="0" destOrd="0" presId="urn:microsoft.com/office/officeart/2005/8/layout/hierarchy1"/>
    <dgm:cxn modelId="{FD3CB7CA-C073-EA4C-B386-D69A5F5B4E67}" type="presOf" srcId="{992F7382-34FC-CE4A-B247-ECEF9379DC62}" destId="{7CAE5794-AEC1-2742-894D-C37EE33339FE}" srcOrd="0" destOrd="0" presId="urn:microsoft.com/office/officeart/2005/8/layout/hierarchy1"/>
    <dgm:cxn modelId="{DA696CCB-B122-374A-8EC2-57ED87B15B94}" type="presOf" srcId="{D7F58B11-5128-1640-A2C6-1110BB461C0B}" destId="{D6851DD7-0F9B-BA48-8046-368FE8F4F984}"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511A04D7-B683-3F4C-A1FC-E231BAEF7155}" type="presOf" srcId="{28A1FD85-0721-F546-AEA3-C6CC1CF14577}" destId="{CC0A1A98-8EAC-4641-B43A-DDF4BE60CECF}"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6D4BF3DC-8446-524C-AFEB-E0E6019949B3}" type="presOf" srcId="{EFCD32DC-9293-D849-AC40-D980A7D15873}" destId="{3D2CCAA6-C4BD-684B-8E13-E397C8585B48}" srcOrd="0" destOrd="0" presId="urn:microsoft.com/office/officeart/2005/8/layout/hierarchy1"/>
    <dgm:cxn modelId="{5F55B2DF-F735-D540-87B1-93E7C500C9B3}" type="presOf" srcId="{8774AEE4-AF9D-0D4D-A366-D1E618B85404}" destId="{3A115499-A1FD-3E4C-9F8D-0F158E97CE78}"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691507E7-1878-0648-ACD6-34ED71CB53E0}" type="presOf" srcId="{70C7069C-D4BC-634A-8884-160DF08A6D8A}" destId="{C8BA2E82-4020-2E4B-AE60-52AB16D252DA}" srcOrd="0" destOrd="0" presId="urn:microsoft.com/office/officeart/2005/8/layout/hierarchy1"/>
    <dgm:cxn modelId="{2CAA76F1-53B1-664A-BF65-1AE39730153B}" type="presOf" srcId="{DF3B1067-0BB0-F044-9A67-B727CFECC172}" destId="{0A70BB91-0948-264A-B2EA-433175DDE9A3}" srcOrd="0" destOrd="0" presId="urn:microsoft.com/office/officeart/2005/8/layout/hierarchy1"/>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A280DCF5-FA8B-BA4F-9C21-3D9BC8980A79}" type="presOf" srcId="{00B10219-8BF1-8F41-A569-5FFD00C05E55}" destId="{70AB08C7-28D1-3B49-B531-67A59C337451}"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67DF86FA-5214-F24D-85D7-52D1240B7543}" srcId="{6DC2C98D-CCCC-4F4D-AF92-4F4CEE20908A}" destId="{401706ED-0B37-7B4C-A589-302162ADB371}" srcOrd="2" destOrd="0" parTransId="{EFCD32DC-9293-D849-AC40-D980A7D15873}" sibTransId="{AB1CC68F-75C1-134A-B216-E7529DC30A39}"/>
    <dgm:cxn modelId="{74C7E1FB-ADA8-704E-B270-8AE8108ADB4B}" type="presOf" srcId="{B10B3219-AC8F-0445-BF11-A4A718F1F9CD}" destId="{740D46E4-766D-8042-8E55-B064E3E6EDF6}"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 modelId="{7C20CC56-84F9-BC46-A8EA-335B8A3BE2E0}" type="presParOf" srcId="{36BFBC27-81F4-F143-B7D5-81BF2CED7E73}" destId="{0181B171-CFCF-2141-8A6A-01FCA424459A}" srcOrd="2" destOrd="0" presId="urn:microsoft.com/office/officeart/2005/8/layout/hierarchy1"/>
    <dgm:cxn modelId="{472DAF55-F4ED-1E4B-9A45-57D170B8FC03}" type="presParOf" srcId="{36BFBC27-81F4-F143-B7D5-81BF2CED7E73}" destId="{1A1389C9-1D24-1D40-AE5F-5281EFA261B6}" srcOrd="3" destOrd="0" presId="urn:microsoft.com/office/officeart/2005/8/layout/hierarchy1"/>
    <dgm:cxn modelId="{776D6993-FF0E-A743-B5B1-943C7A76B95B}" type="presParOf" srcId="{1A1389C9-1D24-1D40-AE5F-5281EFA261B6}" destId="{0C7D7A79-FFE3-3A41-9996-5CAC89780542}" srcOrd="0" destOrd="0" presId="urn:microsoft.com/office/officeart/2005/8/layout/hierarchy1"/>
    <dgm:cxn modelId="{01322DE5-5CFE-5047-A7B2-893632C2F677}" type="presParOf" srcId="{0C7D7A79-FFE3-3A41-9996-5CAC89780542}" destId="{BB8DB9B8-FE23-AE41-BF5C-B262EF10691A}" srcOrd="0" destOrd="0" presId="urn:microsoft.com/office/officeart/2005/8/layout/hierarchy1"/>
    <dgm:cxn modelId="{E295762F-CB3E-E74C-B34C-7A89A0F6D25B}" type="presParOf" srcId="{0C7D7A79-FFE3-3A41-9996-5CAC89780542}" destId="{225E2BA3-A3B7-5D48-9C6B-E8B28E67F229}" srcOrd="1" destOrd="0" presId="urn:microsoft.com/office/officeart/2005/8/layout/hierarchy1"/>
    <dgm:cxn modelId="{BE76D5D2-39DB-3F4C-93BB-F98F25658DCF}" type="presParOf" srcId="{1A1389C9-1D24-1D40-AE5F-5281EFA261B6}" destId="{E2B55AE1-AC93-E645-93FF-F4A1703988AC}" srcOrd="1" destOrd="0" presId="urn:microsoft.com/office/officeart/2005/8/layout/hierarchy1"/>
    <dgm:cxn modelId="{75EB769C-9FD8-D34F-9B5D-B0B0C96145FF}" type="presParOf" srcId="{E2B55AE1-AC93-E645-93FF-F4A1703988AC}" destId="{1B1A8213-3358-3B45-BE3D-788D956B7654}" srcOrd="0" destOrd="0" presId="urn:microsoft.com/office/officeart/2005/8/layout/hierarchy1"/>
    <dgm:cxn modelId="{9A0FB101-6776-624C-A2D0-3ABDD5560F5A}" type="presParOf" srcId="{E2B55AE1-AC93-E645-93FF-F4A1703988AC}" destId="{4F62A89A-FC64-4545-ACFB-CED9E91C94E0}" srcOrd="1" destOrd="0" presId="urn:microsoft.com/office/officeart/2005/8/layout/hierarchy1"/>
    <dgm:cxn modelId="{6645279F-A526-EF41-9FF8-B8F64EA54E79}" type="presParOf" srcId="{4F62A89A-FC64-4545-ACFB-CED9E91C94E0}" destId="{E469CC4F-6454-A242-9683-0715A998DA25}" srcOrd="0" destOrd="0" presId="urn:microsoft.com/office/officeart/2005/8/layout/hierarchy1"/>
    <dgm:cxn modelId="{9E218284-D23C-3142-A23F-CBF303C041A8}" type="presParOf" srcId="{E469CC4F-6454-A242-9683-0715A998DA25}" destId="{B64202D5-9866-7A4E-808A-731671CD3A2C}" srcOrd="0" destOrd="0" presId="urn:microsoft.com/office/officeart/2005/8/layout/hierarchy1"/>
    <dgm:cxn modelId="{FDD38BBA-48EF-2944-A65B-8FC8B517B0F3}" type="presParOf" srcId="{E469CC4F-6454-A242-9683-0715A998DA25}" destId="{D6851DD7-0F9B-BA48-8046-368FE8F4F984}" srcOrd="1" destOrd="0" presId="urn:microsoft.com/office/officeart/2005/8/layout/hierarchy1"/>
    <dgm:cxn modelId="{08AF338A-B032-9140-A13D-87D0644D272F}" type="presParOf" srcId="{4F62A89A-FC64-4545-ACFB-CED9E91C94E0}" destId="{CDFC650F-FE53-054F-B7F9-089B5C3DD9AF}" srcOrd="1" destOrd="0" presId="urn:microsoft.com/office/officeart/2005/8/layout/hierarchy1"/>
    <dgm:cxn modelId="{87A72025-67C9-F54D-81C9-0BBB05A81DE1}" type="presParOf" srcId="{A6595520-6C39-4145-A2FD-C7A5666E32DB}" destId="{49D80310-6E71-B04C-B42B-B49AE178A562}" srcOrd="4" destOrd="0" presId="urn:microsoft.com/office/officeart/2005/8/layout/hierarchy1"/>
    <dgm:cxn modelId="{63C960CF-4CA2-5340-AEA5-97CCBCE27038}" type="presParOf" srcId="{A6595520-6C39-4145-A2FD-C7A5666E32DB}" destId="{43C62501-09BD-3C47-8481-D9CAD7D5CDDA}" srcOrd="5" destOrd="0" presId="urn:microsoft.com/office/officeart/2005/8/layout/hierarchy1"/>
    <dgm:cxn modelId="{7C78F114-2DD9-9D43-95F9-BC067A1E0D83}" type="presParOf" srcId="{43C62501-09BD-3C47-8481-D9CAD7D5CDDA}" destId="{0E28C61B-493B-454F-90C7-D4D62AFBF359}" srcOrd="0" destOrd="0" presId="urn:microsoft.com/office/officeart/2005/8/layout/hierarchy1"/>
    <dgm:cxn modelId="{6B00A67D-DF1F-5A46-AAA6-302A8E4F444F}" type="presParOf" srcId="{0E28C61B-493B-454F-90C7-D4D62AFBF359}" destId="{25BA7415-94A1-A94F-93CF-D8D33FEEE3B9}" srcOrd="0" destOrd="0" presId="urn:microsoft.com/office/officeart/2005/8/layout/hierarchy1"/>
    <dgm:cxn modelId="{78E1EBBF-0A41-9541-A2B6-6791E2C4B5CE}" type="presParOf" srcId="{0E28C61B-493B-454F-90C7-D4D62AFBF359}" destId="{62EFE8A0-28CA-A141-B4A5-7EF71D9B91C5}" srcOrd="1" destOrd="0" presId="urn:microsoft.com/office/officeart/2005/8/layout/hierarchy1"/>
    <dgm:cxn modelId="{3FB2EE53-242A-1349-83AB-DFC1510AD154}" type="presParOf" srcId="{43C62501-09BD-3C47-8481-D9CAD7D5CDDA}" destId="{44F9EF7E-B3DD-A04C-94D7-706B08C9242E}" srcOrd="1" destOrd="0" presId="urn:microsoft.com/office/officeart/2005/8/layout/hierarchy1"/>
    <dgm:cxn modelId="{C53167F8-122B-A244-BF6A-76F5A6F1DB90}" type="presParOf" srcId="{44F9EF7E-B3DD-A04C-94D7-706B08C9242E}" destId="{BBF34C35-61F3-6647-BF9F-94B2BD97DE2B}" srcOrd="0" destOrd="0" presId="urn:microsoft.com/office/officeart/2005/8/layout/hierarchy1"/>
    <dgm:cxn modelId="{C96E297A-9C0F-3F43-B82C-82F8C28AF62A}" type="presParOf" srcId="{44F9EF7E-B3DD-A04C-94D7-706B08C9242E}" destId="{026B1565-DC64-4448-865A-07FD8248E23D}" srcOrd="1" destOrd="0" presId="urn:microsoft.com/office/officeart/2005/8/layout/hierarchy1"/>
    <dgm:cxn modelId="{0977099F-F7B8-9746-80BA-017D0BD472C8}" type="presParOf" srcId="{026B1565-DC64-4448-865A-07FD8248E23D}" destId="{9A3515BC-F56C-644A-96C7-9FAB6068D546}" srcOrd="0" destOrd="0" presId="urn:microsoft.com/office/officeart/2005/8/layout/hierarchy1"/>
    <dgm:cxn modelId="{0003BA2D-7592-FB42-BFE3-209C3652C434}" type="presParOf" srcId="{9A3515BC-F56C-644A-96C7-9FAB6068D546}" destId="{6986B7E6-7277-8045-A036-C6AAFAF52FA3}" srcOrd="0" destOrd="0" presId="urn:microsoft.com/office/officeart/2005/8/layout/hierarchy1"/>
    <dgm:cxn modelId="{C3087C8C-711E-A74C-8AED-CBFBC80DE0C4}" type="presParOf" srcId="{9A3515BC-F56C-644A-96C7-9FAB6068D546}" destId="{4D0BF6CE-D069-6E42-9F1C-57799F5B1699}" srcOrd="1" destOrd="0" presId="urn:microsoft.com/office/officeart/2005/8/layout/hierarchy1"/>
    <dgm:cxn modelId="{5060DF11-0689-5749-9C72-64665D447C94}" type="presParOf" srcId="{026B1565-DC64-4448-865A-07FD8248E23D}" destId="{0CE07DB2-CDD1-5241-93EE-776098A1045A}" srcOrd="1" destOrd="0" presId="urn:microsoft.com/office/officeart/2005/8/layout/hierarchy1"/>
    <dgm:cxn modelId="{7991D480-CA44-984A-8C70-A9CFEE9971D3}" type="presParOf" srcId="{0CE07DB2-CDD1-5241-93EE-776098A1045A}" destId="{C51FAD05-6E08-084A-8C84-49C636BA2903}" srcOrd="0" destOrd="0" presId="urn:microsoft.com/office/officeart/2005/8/layout/hierarchy1"/>
    <dgm:cxn modelId="{DFF9A429-B5F7-9B42-9997-1CDBAE553EFC}" type="presParOf" srcId="{0CE07DB2-CDD1-5241-93EE-776098A1045A}" destId="{FF059C22-9033-6C40-BC51-AD9351BC5B9E}" srcOrd="1" destOrd="0" presId="urn:microsoft.com/office/officeart/2005/8/layout/hierarchy1"/>
    <dgm:cxn modelId="{0BA42C7B-8DE9-5B42-8A7D-2281A2C3138B}" type="presParOf" srcId="{FF059C22-9033-6C40-BC51-AD9351BC5B9E}" destId="{76E7024D-94C9-E24F-990C-3C5DF6833B5F}" srcOrd="0" destOrd="0" presId="urn:microsoft.com/office/officeart/2005/8/layout/hierarchy1"/>
    <dgm:cxn modelId="{33746B6C-5F0D-3D4C-B464-245CA8FA6285}" type="presParOf" srcId="{76E7024D-94C9-E24F-990C-3C5DF6833B5F}" destId="{7E34F603-D52E-2A49-886A-FF1747189D43}" srcOrd="0" destOrd="0" presId="urn:microsoft.com/office/officeart/2005/8/layout/hierarchy1"/>
    <dgm:cxn modelId="{943F0741-E05A-7848-AD9D-D41286076C75}" type="presParOf" srcId="{76E7024D-94C9-E24F-990C-3C5DF6833B5F}" destId="{C151BA4A-56EE-114D-B5A1-5835C6CE7881}" srcOrd="1" destOrd="0" presId="urn:microsoft.com/office/officeart/2005/8/layout/hierarchy1"/>
    <dgm:cxn modelId="{95300468-EC70-BA46-8EC9-20F5AF5BECEA}" type="presParOf" srcId="{FF059C22-9033-6C40-BC51-AD9351BC5B9E}" destId="{9CAB0D9B-5371-A541-A044-E8FD7CD049EE}" srcOrd="1" destOrd="0" presId="urn:microsoft.com/office/officeart/2005/8/layout/hierarchy1"/>
    <dgm:cxn modelId="{8BDBC8D7-A1DB-E64B-A32D-F3A3DB43ADEF}" type="presParOf" srcId="{44F9EF7E-B3DD-A04C-94D7-706B08C9242E}" destId="{6C757393-A8A3-EA42-A66B-6786C4048677}" srcOrd="2" destOrd="0" presId="urn:microsoft.com/office/officeart/2005/8/layout/hierarchy1"/>
    <dgm:cxn modelId="{FD16F510-B82E-244B-A939-08BAC8669BFA}" type="presParOf" srcId="{44F9EF7E-B3DD-A04C-94D7-706B08C9242E}" destId="{4D17B5EF-F914-8940-AB82-0EDFE33A8716}" srcOrd="3" destOrd="0" presId="urn:microsoft.com/office/officeart/2005/8/layout/hierarchy1"/>
    <dgm:cxn modelId="{E08E1C50-1CB5-4F45-BCBD-5854B1CCB049}" type="presParOf" srcId="{4D17B5EF-F914-8940-AB82-0EDFE33A8716}" destId="{4A7D2D23-7295-344A-B3C5-FCD27F02B3D8}" srcOrd="0" destOrd="0" presId="urn:microsoft.com/office/officeart/2005/8/layout/hierarchy1"/>
    <dgm:cxn modelId="{870E5D24-13C2-8249-8EF0-A64E5A09F143}" type="presParOf" srcId="{4A7D2D23-7295-344A-B3C5-FCD27F02B3D8}" destId="{17087B65-ED89-FE45-AE99-2ABDF459D35D}" srcOrd="0" destOrd="0" presId="urn:microsoft.com/office/officeart/2005/8/layout/hierarchy1"/>
    <dgm:cxn modelId="{50CF7F6C-C21E-4B49-96A7-40AF77D8D043}" type="presParOf" srcId="{4A7D2D23-7295-344A-B3C5-FCD27F02B3D8}" destId="{7C394292-C03B-AE48-99DA-6A056C6133F0}" srcOrd="1" destOrd="0" presId="urn:microsoft.com/office/officeart/2005/8/layout/hierarchy1"/>
    <dgm:cxn modelId="{D251EC23-06CE-8449-8ED3-F19196892362}" type="presParOf" srcId="{4D17B5EF-F914-8940-AB82-0EDFE33A8716}" destId="{0D82977B-6C0D-2E42-B76D-41C3917B5E73}" srcOrd="1" destOrd="0" presId="urn:microsoft.com/office/officeart/2005/8/layout/hierarchy1"/>
    <dgm:cxn modelId="{22ADDCC6-B8B4-BC4F-AE94-8DCB33AD6E6C}" type="presParOf" srcId="{44F9EF7E-B3DD-A04C-94D7-706B08C9242E}" destId="{3D2CCAA6-C4BD-684B-8E13-E397C8585B48}" srcOrd="4" destOrd="0" presId="urn:microsoft.com/office/officeart/2005/8/layout/hierarchy1"/>
    <dgm:cxn modelId="{F37177B0-60BF-0543-97EF-379C669FB6FC}" type="presParOf" srcId="{44F9EF7E-B3DD-A04C-94D7-706B08C9242E}" destId="{2ED43712-4743-374F-AC2A-B6AE47444A2B}" srcOrd="5" destOrd="0" presId="urn:microsoft.com/office/officeart/2005/8/layout/hierarchy1"/>
    <dgm:cxn modelId="{239700A6-3709-0E48-A41A-17544FC86DD0}" type="presParOf" srcId="{2ED43712-4743-374F-AC2A-B6AE47444A2B}" destId="{88C7E22E-64BC-A049-8B90-9D3F37867730}" srcOrd="0" destOrd="0" presId="urn:microsoft.com/office/officeart/2005/8/layout/hierarchy1"/>
    <dgm:cxn modelId="{8B9D7B19-31D9-D740-83E5-37BE47E89D2D}" type="presParOf" srcId="{88C7E22E-64BC-A049-8B90-9D3F37867730}" destId="{275C4045-9F54-3F4C-BE62-9DA97D9736E3}" srcOrd="0" destOrd="0" presId="urn:microsoft.com/office/officeart/2005/8/layout/hierarchy1"/>
    <dgm:cxn modelId="{BF10BB07-F283-7A48-A3EC-7D9A5BC95DA6}" type="presParOf" srcId="{88C7E22E-64BC-A049-8B90-9D3F37867730}" destId="{673FF100-B240-7541-9C0F-42C603752E0A}" srcOrd="1" destOrd="0" presId="urn:microsoft.com/office/officeart/2005/8/layout/hierarchy1"/>
    <dgm:cxn modelId="{89BCE41D-22C8-9847-A361-3467988B14A4}" type="presParOf" srcId="{2ED43712-4743-374F-AC2A-B6AE47444A2B}" destId="{9AA0944A-2750-B945-9DAC-E4E9584E92FD}" srcOrd="1" destOrd="0" presId="urn:microsoft.com/office/officeart/2005/8/layout/hierarchy1"/>
    <dgm:cxn modelId="{9AA63E9D-124F-2345-B5D3-6E76340BED62}" type="presParOf" srcId="{9AA0944A-2750-B945-9DAC-E4E9584E92FD}" destId="{0A70BB91-0948-264A-B2EA-433175DDE9A3}" srcOrd="0" destOrd="0" presId="urn:microsoft.com/office/officeart/2005/8/layout/hierarchy1"/>
    <dgm:cxn modelId="{8AE2D827-4910-0747-A3E0-6BB30021B515}" type="presParOf" srcId="{9AA0944A-2750-B945-9DAC-E4E9584E92FD}" destId="{097781AA-3C5E-C643-BDAB-5B8572BF00FB}" srcOrd="1" destOrd="0" presId="urn:microsoft.com/office/officeart/2005/8/layout/hierarchy1"/>
    <dgm:cxn modelId="{33D6630E-8A0C-EC42-A925-C0418730936F}" type="presParOf" srcId="{097781AA-3C5E-C643-BDAB-5B8572BF00FB}" destId="{D36F35A9-D8B2-4346-9420-B0728C181655}" srcOrd="0" destOrd="0" presId="urn:microsoft.com/office/officeart/2005/8/layout/hierarchy1"/>
    <dgm:cxn modelId="{806F66AB-B39C-2243-A939-E06536E4A648}" type="presParOf" srcId="{D36F35A9-D8B2-4346-9420-B0728C181655}" destId="{85E0FE02-5FD3-B141-81EF-B4073127AF72}" srcOrd="0" destOrd="0" presId="urn:microsoft.com/office/officeart/2005/8/layout/hierarchy1"/>
    <dgm:cxn modelId="{F30D8D01-8959-D941-B26C-82B273FBDD9C}" type="presParOf" srcId="{D36F35A9-D8B2-4346-9420-B0728C181655}" destId="{740D46E4-766D-8042-8E55-B064E3E6EDF6}" srcOrd="1" destOrd="0" presId="urn:microsoft.com/office/officeart/2005/8/layout/hierarchy1"/>
    <dgm:cxn modelId="{48CC2A6C-27B7-C349-A6D9-7BA697685FA4}" type="presParOf" srcId="{097781AA-3C5E-C643-BDAB-5B8572BF00FB}" destId="{5DF7F9F7-D0AE-2E47-8A7E-B04ECBA7A6A2}" srcOrd="1" destOrd="0" presId="urn:microsoft.com/office/officeart/2005/8/layout/hierarchy1"/>
    <dgm:cxn modelId="{08A6DB10-05BB-E940-A597-AB6757F0CCD7}" type="presParOf" srcId="{5DF7F9F7-D0AE-2E47-8A7E-B04ECBA7A6A2}" destId="{3A115499-A1FD-3E4C-9F8D-0F158E97CE78}" srcOrd="0" destOrd="0" presId="urn:microsoft.com/office/officeart/2005/8/layout/hierarchy1"/>
    <dgm:cxn modelId="{97746DD9-BF7A-7A45-8B20-768B481145FD}" type="presParOf" srcId="{5DF7F9F7-D0AE-2E47-8A7E-B04ECBA7A6A2}" destId="{45DA32DD-4072-1349-BF59-60A642905020}" srcOrd="1" destOrd="0" presId="urn:microsoft.com/office/officeart/2005/8/layout/hierarchy1"/>
    <dgm:cxn modelId="{10811B0D-5FF6-CF45-A1C7-6E2555386575}" type="presParOf" srcId="{45DA32DD-4072-1349-BF59-60A642905020}" destId="{DC99DC6A-0D1A-9541-8830-479433990195}" srcOrd="0" destOrd="0" presId="urn:microsoft.com/office/officeart/2005/8/layout/hierarchy1"/>
    <dgm:cxn modelId="{1DBBF5AA-1443-9742-8CC7-3E2A09E79874}" type="presParOf" srcId="{DC99DC6A-0D1A-9541-8830-479433990195}" destId="{AA904E09-1F2F-DA46-886F-D49BFEBF103F}" srcOrd="0" destOrd="0" presId="urn:microsoft.com/office/officeart/2005/8/layout/hierarchy1"/>
    <dgm:cxn modelId="{5E81EBB6-1786-D64C-BFE1-ED2201E30908}" type="presParOf" srcId="{DC99DC6A-0D1A-9541-8830-479433990195}" destId="{689D78F7-EF78-E94D-BA54-BA8C64CF3837}" srcOrd="1" destOrd="0" presId="urn:microsoft.com/office/officeart/2005/8/layout/hierarchy1"/>
    <dgm:cxn modelId="{0471C30C-620F-4C4F-9300-107F9BE443CA}" type="presParOf" srcId="{45DA32DD-4072-1349-BF59-60A642905020}" destId="{438B9E51-8D18-DF47-BDEC-8197C00A4BEF}" srcOrd="1" destOrd="0" presId="urn:microsoft.com/office/officeart/2005/8/layout/hierarchy1"/>
    <dgm:cxn modelId="{F2075B6E-FC26-214C-B985-2184EB67696F}" type="presParOf" srcId="{9AA0944A-2750-B945-9DAC-E4E9584E92FD}" destId="{8E72CF41-678A-4F4C-A020-59F9522FD70F}" srcOrd="2" destOrd="0" presId="urn:microsoft.com/office/officeart/2005/8/layout/hierarchy1"/>
    <dgm:cxn modelId="{A653D136-4280-7B42-A8D6-C7F4F8C76B77}" type="presParOf" srcId="{9AA0944A-2750-B945-9DAC-E4E9584E92FD}" destId="{B095DD68-D42D-5B41-83EF-0C2D1AED8120}" srcOrd="3" destOrd="0" presId="urn:microsoft.com/office/officeart/2005/8/layout/hierarchy1"/>
    <dgm:cxn modelId="{8CC8B189-A165-724C-981F-8B18530C314C}" type="presParOf" srcId="{B095DD68-D42D-5B41-83EF-0C2D1AED8120}" destId="{9A0D2AAA-0C3F-D94A-ABF7-B69A08462B80}" srcOrd="0" destOrd="0" presId="urn:microsoft.com/office/officeart/2005/8/layout/hierarchy1"/>
    <dgm:cxn modelId="{78E9F549-C6A5-384E-B1B6-DE1DE033444E}" type="presParOf" srcId="{9A0D2AAA-0C3F-D94A-ABF7-B69A08462B80}" destId="{F25AC4FF-7084-F944-BE11-39A575C9446E}" srcOrd="0" destOrd="0" presId="urn:microsoft.com/office/officeart/2005/8/layout/hierarchy1"/>
    <dgm:cxn modelId="{E01F18A5-7D7A-5743-B7B8-396FDAAA03CF}" type="presParOf" srcId="{9A0D2AAA-0C3F-D94A-ABF7-B69A08462B80}" destId="{70AB08C7-28D1-3B49-B531-67A59C337451}" srcOrd="1" destOrd="0" presId="urn:microsoft.com/office/officeart/2005/8/layout/hierarchy1"/>
    <dgm:cxn modelId="{92E7A557-8C24-554F-A641-83FD08A74DE3}" type="presParOf" srcId="{B095DD68-D42D-5B41-83EF-0C2D1AED8120}" destId="{8111CA93-8B2A-7345-9224-1138E9D4D848}" srcOrd="1" destOrd="0" presId="urn:microsoft.com/office/officeart/2005/8/layout/hierarchy1"/>
    <dgm:cxn modelId="{401B49DE-A7B0-8D46-ADAD-DD9910A2B5BE}" type="presParOf" srcId="{8111CA93-8B2A-7345-9224-1138E9D4D848}" destId="{C8BA2E82-4020-2E4B-AE60-52AB16D252DA}" srcOrd="0" destOrd="0" presId="urn:microsoft.com/office/officeart/2005/8/layout/hierarchy1"/>
    <dgm:cxn modelId="{EC727929-CC4A-4742-AA0C-7DFCB040A11E}" type="presParOf" srcId="{8111CA93-8B2A-7345-9224-1138E9D4D848}" destId="{7A024498-B17B-D34D-9EE9-7CE3B0B6F53A}" srcOrd="1" destOrd="0" presId="urn:microsoft.com/office/officeart/2005/8/layout/hierarchy1"/>
    <dgm:cxn modelId="{286C9306-E82C-A147-9771-DCFAABEB4D6F}" type="presParOf" srcId="{7A024498-B17B-D34D-9EE9-7CE3B0B6F53A}" destId="{AF6F43BC-AB00-7345-839F-8071DA3F58FB}" srcOrd="0" destOrd="0" presId="urn:microsoft.com/office/officeart/2005/8/layout/hierarchy1"/>
    <dgm:cxn modelId="{BD0056D9-ED61-4744-9C87-483EF8B0009E}" type="presParOf" srcId="{AF6F43BC-AB00-7345-839F-8071DA3F58FB}" destId="{9D639884-F99A-624F-B4DA-03DE43146C61}" srcOrd="0" destOrd="0" presId="urn:microsoft.com/office/officeart/2005/8/layout/hierarchy1"/>
    <dgm:cxn modelId="{DC53B624-F4D2-7749-8083-24F105D5782A}" type="presParOf" srcId="{AF6F43BC-AB00-7345-839F-8071DA3F58FB}" destId="{DC8A5239-8F8E-D84F-8C62-52E4844260EA}" srcOrd="1" destOrd="0" presId="urn:microsoft.com/office/officeart/2005/8/layout/hierarchy1"/>
    <dgm:cxn modelId="{E6579A5B-41BD-D44E-ACFD-FB9749E01EB1}" type="presParOf" srcId="{7A024498-B17B-D34D-9EE9-7CE3B0B6F53A}" destId="{FD5B1724-0E13-5643-9F85-81A452E74C45}" srcOrd="1" destOrd="0" presId="urn:microsoft.com/office/officeart/2005/8/layout/hierarchy1"/>
    <dgm:cxn modelId="{0613EE33-5DD4-0545-A73D-3CF106D24558}" type="presParOf" srcId="{8111CA93-8B2A-7345-9224-1138E9D4D848}" destId="{10400CA4-7F3C-0444-8B04-6BA06692FEA7}" srcOrd="2" destOrd="0" presId="urn:microsoft.com/office/officeart/2005/8/layout/hierarchy1"/>
    <dgm:cxn modelId="{46A57471-FAEF-0F4F-A3DB-3D2B2E3D0D7F}" type="presParOf" srcId="{8111CA93-8B2A-7345-9224-1138E9D4D848}" destId="{4EEA7B2F-AD7B-3641-A2C1-E0B7F42C9C53}" srcOrd="3" destOrd="0" presId="urn:microsoft.com/office/officeart/2005/8/layout/hierarchy1"/>
    <dgm:cxn modelId="{AA3E1FAB-E8BC-EF42-B692-DA9C9B8759CF}" type="presParOf" srcId="{4EEA7B2F-AD7B-3641-A2C1-E0B7F42C9C53}" destId="{ECD5CDBE-AECB-D745-A1CB-D11BA1E3AC44}" srcOrd="0" destOrd="0" presId="urn:microsoft.com/office/officeart/2005/8/layout/hierarchy1"/>
    <dgm:cxn modelId="{4FD2AA3E-CDD7-4D43-8A3A-4E2B2D4A369B}" type="presParOf" srcId="{ECD5CDBE-AECB-D745-A1CB-D11BA1E3AC44}" destId="{6E59670B-955F-FE48-BF89-832CCB9A58A0}" srcOrd="0" destOrd="0" presId="urn:microsoft.com/office/officeart/2005/8/layout/hierarchy1"/>
    <dgm:cxn modelId="{434F240E-47C5-8440-9EB8-81599E203223}" type="presParOf" srcId="{ECD5CDBE-AECB-D745-A1CB-D11BA1E3AC44}" destId="{CC0A1A98-8EAC-4641-B43A-DDF4BE60CECF}" srcOrd="1" destOrd="0" presId="urn:microsoft.com/office/officeart/2005/8/layout/hierarchy1"/>
    <dgm:cxn modelId="{5D071E09-71DE-3444-BD14-92378A2E6D33}"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7F75182B-3508-BD47-9F10-A91CA5993A15}" type="doc">
      <dgm:prSet loTypeId="urn:microsoft.com/office/officeart/2008/layout/LinedList" loCatId="" qsTypeId="urn:microsoft.com/office/officeart/2005/8/quickstyle/simple1" qsCatId="simple" csTypeId="urn:microsoft.com/office/officeart/2005/8/colors/colorful5" csCatId="colorful" phldr="1"/>
      <dgm:spPr/>
      <dgm:t>
        <a:bodyPr/>
        <a:lstStyle/>
        <a:p>
          <a:endParaRPr lang="en-US"/>
        </a:p>
      </dgm:t>
    </dgm:pt>
    <dgm:pt modelId="{C4C49E9D-6852-654F-94A6-A45DF13DA9CF}">
      <dgm:prSet phldrT="[Text]" custT="1"/>
      <dgm:spPr/>
      <dgm:t>
        <a:bodyPr vert="vert270" anchor="t"/>
        <a:lstStyle/>
        <a:p>
          <a:r>
            <a:rPr lang="en-US" sz="1800" dirty="0"/>
            <a:t>Definition</a:t>
          </a:r>
          <a:endParaRPr lang="en-US" sz="1400" dirty="0"/>
        </a:p>
      </dgm:t>
    </dgm:pt>
    <dgm:pt modelId="{FE00E4B2-8816-4B41-8AA2-D2EAB03D6CF9}" type="parTrans" cxnId="{FE840EC4-B4E7-0347-A325-F6F22241BC26}">
      <dgm:prSet/>
      <dgm:spPr/>
      <dgm:t>
        <a:bodyPr/>
        <a:lstStyle/>
        <a:p>
          <a:endParaRPr lang="en-US"/>
        </a:p>
      </dgm:t>
    </dgm:pt>
    <dgm:pt modelId="{D94CA886-053A-B145-AB0E-C0F3FB51F6B5}" type="sibTrans" cxnId="{FE840EC4-B4E7-0347-A325-F6F22241BC26}">
      <dgm:prSet/>
      <dgm:spPr/>
      <dgm:t>
        <a:bodyPr/>
        <a:lstStyle/>
        <a:p>
          <a:endParaRPr lang="en-US"/>
        </a:p>
      </dgm:t>
    </dgm:pt>
    <dgm:pt modelId="{998EE5B7-4AFC-A346-9B39-1694A8FC31A2}">
      <dgm:prSet phldrT="[Text]" custT="1"/>
      <dgm:spPr>
        <a:blipFill>
          <a:blip xmlns:r="http://schemas.openxmlformats.org/officeDocument/2006/relationships" r:embed="rId1"/>
          <a:stretch>
            <a:fillRect l="-4237" t="-6667" b="-10000"/>
          </a:stretch>
        </a:blipFill>
      </dgm:spPr>
      <dgm:t>
        <a:bodyPr/>
        <a:lstStyle/>
        <a:p>
          <a:r>
            <a:rPr lang="en-US">
              <a:noFill/>
            </a:rPr>
            <a:t> </a:t>
          </a:r>
        </a:p>
      </dgm:t>
    </dgm:pt>
    <dgm:pt modelId="{D4BA61C3-9E7E-994B-B14C-96FD221FD5D9}" type="parTrans" cxnId="{F6165F32-FC28-4947-8472-193AFEA16249}">
      <dgm:prSet/>
      <dgm:spPr/>
      <dgm:t>
        <a:bodyPr/>
        <a:lstStyle/>
        <a:p>
          <a:endParaRPr lang="en-US"/>
        </a:p>
      </dgm:t>
    </dgm:pt>
    <dgm:pt modelId="{7910B80A-7343-1C42-A816-DD8DEFAA1167}" type="sibTrans" cxnId="{F6165F32-FC28-4947-8472-193AFEA16249}">
      <dgm:prSet/>
      <dgm:spPr/>
      <dgm:t>
        <a:bodyPr/>
        <a:lstStyle/>
        <a:p>
          <a:endParaRPr lang="en-US"/>
        </a:p>
      </dgm:t>
    </dgm:pt>
    <dgm:pt modelId="{AB2EC009-1C69-1A48-928C-A5A27C698F11}">
      <dgm:prSet phldrT="[Text]" custT="1"/>
      <dgm:spPr/>
      <dgm:t>
        <a:bodyPr/>
        <a:lstStyle/>
        <a:p>
          <a:r>
            <a:rPr lang="en-US" sz="1600" i="1" dirty="0"/>
            <a:t>reference - ~d</a:t>
          </a:r>
        </a:p>
      </dgm:t>
    </dgm:pt>
    <dgm:pt modelId="{FA4D43C8-B80E-8349-A373-6C7410516EEE}" type="parTrans" cxnId="{681A0266-FC8D-844E-9248-A8215AAEA422}">
      <dgm:prSet/>
      <dgm:spPr/>
      <dgm:t>
        <a:bodyPr/>
        <a:lstStyle/>
        <a:p>
          <a:endParaRPr lang="en-US"/>
        </a:p>
      </dgm:t>
    </dgm:pt>
    <dgm:pt modelId="{4892F463-E218-4F48-B803-5691096612BA}" type="sibTrans" cxnId="{681A0266-FC8D-844E-9248-A8215AAEA422}">
      <dgm:prSet/>
      <dgm:spPr/>
      <dgm:t>
        <a:bodyPr/>
        <a:lstStyle/>
        <a:p>
          <a:endParaRPr lang="en-US"/>
        </a:p>
      </dgm:t>
    </dgm:pt>
    <dgm:pt modelId="{7079D066-33CF-714E-8254-D77D69450505}">
      <dgm:prSet phldrT="[Text]" custT="1"/>
      <dgm:spPr/>
      <dgm:t>
        <a:bodyPr/>
        <a:lstStyle/>
        <a:p>
          <a:r>
            <a:rPr lang="en-US" sz="1600" i="1" dirty="0"/>
            <a:t>reference - g</a:t>
          </a:r>
        </a:p>
      </dgm:t>
    </dgm:pt>
    <dgm:pt modelId="{60EAFE34-B404-6E41-AB61-26963611FE89}" type="parTrans" cxnId="{D798F80A-3BED-B348-ABF7-D71EC615A256}">
      <dgm:prSet/>
      <dgm:spPr/>
      <dgm:t>
        <a:bodyPr/>
        <a:lstStyle/>
        <a:p>
          <a:endParaRPr lang="en-US"/>
        </a:p>
      </dgm:t>
    </dgm:pt>
    <dgm:pt modelId="{9CA67255-51D8-9948-B6D7-892742FF4F98}" type="sibTrans" cxnId="{D798F80A-3BED-B348-ABF7-D71EC615A256}">
      <dgm:prSet/>
      <dgm:spPr/>
      <dgm:t>
        <a:bodyPr/>
        <a:lstStyle/>
        <a:p>
          <a:endParaRPr lang="en-US"/>
        </a:p>
      </dgm:t>
    </dgm:pt>
    <dgm:pt modelId="{4FC4931B-63C3-B346-BB70-E265523DB15D}">
      <dgm:prSet phldrT="[Text]"/>
      <dgm:spPr/>
      <dgm:t>
        <a:bodyPr/>
        <a:lstStyle/>
        <a:p>
          <a:r>
            <a:rPr lang="en-US" dirty="0"/>
            <a:t>settings</a:t>
          </a:r>
        </a:p>
      </dgm:t>
    </dgm:pt>
    <dgm:pt modelId="{1245DA88-0C22-324E-904C-92BE37ACCDED}" type="parTrans" cxnId="{F7069E90-704A-F44D-AB4A-EAD3778B205E}">
      <dgm:prSet/>
      <dgm:spPr/>
      <dgm:t>
        <a:bodyPr/>
        <a:lstStyle/>
        <a:p>
          <a:endParaRPr lang="en-US"/>
        </a:p>
      </dgm:t>
    </dgm:pt>
    <dgm:pt modelId="{04AB8553-0D45-8D41-9D63-DADEBE34EF5E}" type="sibTrans" cxnId="{F7069E90-704A-F44D-AB4A-EAD3778B205E}">
      <dgm:prSet/>
      <dgm:spPr/>
      <dgm:t>
        <a:bodyPr/>
        <a:lstStyle/>
        <a:p>
          <a:endParaRPr lang="en-US"/>
        </a:p>
      </dgm:t>
    </dgm:pt>
    <dgm:pt modelId="{E71C853C-269E-BA46-A8FB-CF960D78A5F4}">
      <dgm:prSet phldrT="[Text]"/>
      <dgm:spPr/>
      <dgm:t>
        <a:bodyPr/>
        <a:lstStyle/>
        <a:p>
          <a:r>
            <a:rPr lang="en-US" dirty="0"/>
            <a:t>decimals = 0</a:t>
          </a:r>
        </a:p>
      </dgm:t>
    </dgm:pt>
    <dgm:pt modelId="{3084462C-D992-2E49-AE5D-B8FA357351E2}" type="parTrans" cxnId="{35364F5B-F2EF-F542-BB4D-DBEF7F8593CF}">
      <dgm:prSet/>
      <dgm:spPr/>
      <dgm:t>
        <a:bodyPr/>
        <a:lstStyle/>
        <a:p>
          <a:endParaRPr lang="en-US"/>
        </a:p>
      </dgm:t>
    </dgm:pt>
    <dgm:pt modelId="{6F897B5F-6C5F-B94A-9D19-E7A0490F5ED3}" type="sibTrans" cxnId="{35364F5B-F2EF-F542-BB4D-DBEF7F8593CF}">
      <dgm:prSet/>
      <dgm:spPr/>
      <dgm:t>
        <a:bodyPr/>
        <a:lstStyle/>
        <a:p>
          <a:endParaRPr lang="en-US"/>
        </a:p>
      </dgm:t>
    </dgm:pt>
    <dgm:pt modelId="{A1F19011-08F0-DB41-99CA-A1DDAC5F9468}">
      <dgm:prSet phldrT="[Text]"/>
      <dgm:spPr/>
      <dgm:t>
        <a:bodyPr/>
        <a:lstStyle/>
        <a:p>
          <a:r>
            <a:rPr lang="en-US" dirty="0"/>
            <a:t>transferable &amp; burnable</a:t>
          </a:r>
        </a:p>
      </dgm:t>
    </dgm:pt>
    <dgm:pt modelId="{625CB0EF-4B3D-B947-8D29-9AF880482A77}" type="parTrans" cxnId="{C5B8CC71-8CAC-A045-82DF-E3385A8C76E5}">
      <dgm:prSet/>
      <dgm:spPr/>
      <dgm:t>
        <a:bodyPr/>
        <a:lstStyle/>
        <a:p>
          <a:endParaRPr lang="en-US"/>
        </a:p>
      </dgm:t>
    </dgm:pt>
    <dgm:pt modelId="{025DCC43-8B18-F84F-A000-4000B4920F59}" type="sibTrans" cxnId="{C5B8CC71-8CAC-A045-82DF-E3385A8C76E5}">
      <dgm:prSet/>
      <dgm:spPr/>
      <dgm:t>
        <a:bodyPr/>
        <a:lstStyle/>
        <a:p>
          <a:endParaRPr lang="en-US"/>
        </a:p>
      </dgm:t>
    </dgm:pt>
    <dgm:pt modelId="{1BBBD2DF-9911-324F-98D5-E9E68002F337}">
      <dgm:prSet phldrT="[Text]" custT="1"/>
      <dgm:spPr/>
      <dgm:t>
        <a:bodyPr/>
        <a:lstStyle/>
        <a:p>
          <a:r>
            <a:rPr lang="en-US" sz="1600" i="1" dirty="0"/>
            <a:t>reference - SC</a:t>
          </a:r>
        </a:p>
      </dgm:t>
    </dgm:pt>
    <dgm:pt modelId="{846317FB-32F3-794E-9F5E-B9097B104DA2}" type="parTrans" cxnId="{FC9C4BDC-61BB-9647-9936-4629033A929E}">
      <dgm:prSet/>
      <dgm:spPr/>
      <dgm:t>
        <a:bodyPr/>
        <a:lstStyle/>
        <a:p>
          <a:endParaRPr lang="en-US"/>
        </a:p>
      </dgm:t>
    </dgm:pt>
    <dgm:pt modelId="{9266BF8B-6965-1B40-9D45-1906AF6266CC}" type="sibTrans" cxnId="{FC9C4BDC-61BB-9647-9936-4629033A929E}">
      <dgm:prSet/>
      <dgm:spPr/>
      <dgm:t>
        <a:bodyPr/>
        <a:lstStyle/>
        <a:p>
          <a:endParaRPr lang="en-US"/>
        </a:p>
      </dgm:t>
    </dgm:pt>
    <dgm:pt modelId="{E32A9EDB-C45B-2D44-8792-80243B0BDAAF}">
      <dgm:prSet phldrT="[Text]"/>
      <dgm:spPr/>
      <dgm:t>
        <a:bodyPr/>
        <a:lstStyle/>
        <a:p>
          <a:r>
            <a:rPr lang="en-US" dirty="0"/>
            <a:t>role = minters</a:t>
          </a:r>
        </a:p>
      </dgm:t>
    </dgm:pt>
    <dgm:pt modelId="{C9311D71-EBF1-CE4B-B45D-C0BD95A66D8D}" type="parTrans" cxnId="{438CA63B-367F-2E42-AE92-06EEE788F4E9}">
      <dgm:prSet/>
      <dgm:spPr/>
      <dgm:t>
        <a:bodyPr/>
        <a:lstStyle/>
        <a:p>
          <a:endParaRPr lang="en-US"/>
        </a:p>
      </dgm:t>
    </dgm:pt>
    <dgm:pt modelId="{5656CF3E-E6E3-8947-8814-57974B79B003}" type="sibTrans" cxnId="{438CA63B-367F-2E42-AE92-06EEE788F4E9}">
      <dgm:prSet/>
      <dgm:spPr/>
      <dgm:t>
        <a:bodyPr/>
        <a:lstStyle/>
        <a:p>
          <a:endParaRPr lang="en-US"/>
        </a:p>
      </dgm:t>
    </dgm:pt>
    <dgm:pt modelId="{0AD14D38-EF05-3B41-932C-D3374BC58135}">
      <dgm:prSet phldrT="[Text]"/>
      <dgm:spPr/>
      <dgm:t>
        <a:bodyPr/>
        <a:lstStyle/>
        <a:p>
          <a:r>
            <a:rPr lang="en-US" dirty="0"/>
            <a:t>apply to </a:t>
          </a:r>
          <a:r>
            <a:rPr lang="en-US" dirty="0" err="1"/>
            <a:t>mintable</a:t>
          </a:r>
          <a:endParaRPr lang="en-US" dirty="0"/>
        </a:p>
      </dgm:t>
    </dgm:pt>
    <dgm:pt modelId="{DA3DF6A0-1EDB-BC42-949A-D1DDBF1CFDB1}" type="parTrans" cxnId="{C1275C0B-6F68-A54C-BD47-67A1819F9C18}">
      <dgm:prSet/>
      <dgm:spPr/>
      <dgm:t>
        <a:bodyPr/>
        <a:lstStyle/>
        <a:p>
          <a:endParaRPr lang="en-US"/>
        </a:p>
      </dgm:t>
    </dgm:pt>
    <dgm:pt modelId="{B1B29C70-9FDF-B34F-BA90-365F7B3EC015}" type="sibTrans" cxnId="{C1275C0B-6F68-A54C-BD47-67A1819F9C18}">
      <dgm:prSet/>
      <dgm:spPr/>
      <dgm:t>
        <a:bodyPr/>
        <a:lstStyle/>
        <a:p>
          <a:endParaRPr lang="en-US"/>
        </a:p>
      </dgm:t>
    </dgm:pt>
    <dgm:pt modelId="{4883CCE6-24FC-4248-BF50-598FE9BC65C3}">
      <dgm:prSet phldrT="[Text]" custT="1"/>
      <dgm:spPr>
        <a:blipFill>
          <a:blip xmlns:r="http://schemas.openxmlformats.org/officeDocument/2006/relationships" r:embed="rId2"/>
          <a:stretch>
            <a:fillRect l="-4237" t="-6667" b="-10000"/>
          </a:stretch>
        </a:blipFill>
      </dgm:spPr>
      <dgm:t>
        <a:bodyPr/>
        <a:lstStyle/>
        <a:p>
          <a:r>
            <a:rPr lang="en-US">
              <a:noFill/>
            </a:rPr>
            <a:t> </a:t>
          </a:r>
        </a:p>
      </dgm:t>
    </dgm:pt>
    <dgm:pt modelId="{ECC58E6A-69EF-AF40-8076-9A0A218ACE8A}" type="parTrans" cxnId="{8126F44D-44BA-AB4E-9877-CCA58942FD87}">
      <dgm:prSet/>
      <dgm:spPr/>
      <dgm:t>
        <a:bodyPr/>
        <a:lstStyle/>
        <a:p>
          <a:endParaRPr lang="en-US"/>
        </a:p>
      </dgm:t>
    </dgm:pt>
    <dgm:pt modelId="{7FEF9BB7-4407-A443-8747-3D4BFE006A9A}" type="sibTrans" cxnId="{8126F44D-44BA-AB4E-9877-CCA58942FD87}">
      <dgm:prSet/>
      <dgm:spPr/>
      <dgm:t>
        <a:bodyPr/>
        <a:lstStyle/>
        <a:p>
          <a:endParaRPr lang="en-US"/>
        </a:p>
      </dgm:t>
    </dgm:pt>
    <dgm:pt modelId="{F0C4D9B6-FFCA-5249-A346-881AB0C831A9}">
      <dgm:prSet phldrT="[Text]"/>
      <dgm:spPr/>
      <dgm:t>
        <a:bodyPr/>
        <a:lstStyle/>
        <a:p>
          <a:r>
            <a:rPr lang="en-US" dirty="0"/>
            <a:t>15 characters long, starting with a capital letter T</a:t>
          </a:r>
        </a:p>
      </dgm:t>
    </dgm:pt>
    <dgm:pt modelId="{4E40D6A3-03F1-854C-8469-497C5BCFBF8A}" type="parTrans" cxnId="{FCAEFB68-EA8A-C64A-91DD-B82DC5EA6010}">
      <dgm:prSet/>
      <dgm:spPr/>
      <dgm:t>
        <a:bodyPr/>
        <a:lstStyle/>
        <a:p>
          <a:endParaRPr lang="en-US"/>
        </a:p>
      </dgm:t>
    </dgm:pt>
    <dgm:pt modelId="{FA135492-0D08-B04E-A1E4-06E8372E714A}" type="sibTrans" cxnId="{FCAEFB68-EA8A-C64A-91DD-B82DC5EA6010}">
      <dgm:prSet/>
      <dgm:spPr/>
      <dgm:t>
        <a:bodyPr/>
        <a:lstStyle/>
        <a:p>
          <a:endParaRPr lang="en-US"/>
        </a:p>
      </dgm:t>
    </dgm:pt>
    <dgm:pt modelId="{A2A13CCE-3E76-A44E-AB44-05AE722FF679}" type="pres">
      <dgm:prSet presAssocID="{7F75182B-3508-BD47-9F10-A91CA5993A15}" presName="vert0" presStyleCnt="0">
        <dgm:presLayoutVars>
          <dgm:dir/>
          <dgm:animOne val="branch"/>
          <dgm:animLvl val="lvl"/>
        </dgm:presLayoutVars>
      </dgm:prSet>
      <dgm:spPr/>
    </dgm:pt>
    <dgm:pt modelId="{0291C4E9-1658-7C4C-9706-D540BFF4075B}" type="pres">
      <dgm:prSet presAssocID="{C4C49E9D-6852-654F-94A6-A45DF13DA9CF}" presName="thickLine" presStyleLbl="alignNode1" presStyleIdx="0" presStyleCnt="1"/>
      <dgm:spPr/>
    </dgm:pt>
    <dgm:pt modelId="{ECED5003-62F4-1940-9F14-245DD681CA97}" type="pres">
      <dgm:prSet presAssocID="{C4C49E9D-6852-654F-94A6-A45DF13DA9CF}" presName="horz1" presStyleCnt="0"/>
      <dgm:spPr/>
    </dgm:pt>
    <dgm:pt modelId="{40FA2975-B7EA-8149-9DE1-9FF9FFFA9A1C}" type="pres">
      <dgm:prSet presAssocID="{C4C49E9D-6852-654F-94A6-A45DF13DA9CF}" presName="tx1" presStyleLbl="revTx" presStyleIdx="0" presStyleCnt="12" custScaleX="51789"/>
      <dgm:spPr/>
    </dgm:pt>
    <dgm:pt modelId="{2CD17A38-BB19-8240-B6EF-7A78223E161B}" type="pres">
      <dgm:prSet presAssocID="{C4C49E9D-6852-654F-94A6-A45DF13DA9CF}" presName="vert1" presStyleCnt="0"/>
      <dgm:spPr/>
    </dgm:pt>
    <dgm:pt modelId="{2FF74BDE-7693-B64F-9092-D38FDED54F23}" type="pres">
      <dgm:prSet presAssocID="{998EE5B7-4AFC-A346-9B39-1694A8FC31A2}" presName="vertSpace2a" presStyleCnt="0"/>
      <dgm:spPr/>
    </dgm:pt>
    <dgm:pt modelId="{31F06CB1-9928-054C-97FC-0C58894086AD}" type="pres">
      <dgm:prSet presAssocID="{998EE5B7-4AFC-A346-9B39-1694A8FC31A2}" presName="horz2" presStyleCnt="0"/>
      <dgm:spPr/>
    </dgm:pt>
    <dgm:pt modelId="{4D6FB063-266C-054E-AEA2-BAC105F04CBC}" type="pres">
      <dgm:prSet presAssocID="{998EE5B7-4AFC-A346-9B39-1694A8FC31A2}" presName="horzSpace2" presStyleCnt="0"/>
      <dgm:spPr/>
    </dgm:pt>
    <dgm:pt modelId="{4A440C53-11BA-CC41-BB69-0BD18F984C2B}" type="pres">
      <dgm:prSet presAssocID="{998EE5B7-4AFC-A346-9B39-1694A8FC31A2}" presName="tx2" presStyleLbl="revTx" presStyleIdx="1" presStyleCnt="12"/>
      <dgm:spPr/>
    </dgm:pt>
    <dgm:pt modelId="{82EF3508-618E-3B4F-9D8D-52EA6B9284D9}" type="pres">
      <dgm:prSet presAssocID="{998EE5B7-4AFC-A346-9B39-1694A8FC31A2}" presName="vert2" presStyleCnt="0"/>
      <dgm:spPr/>
    </dgm:pt>
    <dgm:pt modelId="{E3064B07-8086-D748-A5EB-E1E4118CE8A9}" type="pres">
      <dgm:prSet presAssocID="{4FC4931B-63C3-B346-BB70-E265523DB15D}" presName="horz3" presStyleCnt="0"/>
      <dgm:spPr/>
    </dgm:pt>
    <dgm:pt modelId="{CF2B3374-260D-0C49-AEB6-F41AB1F7D207}" type="pres">
      <dgm:prSet presAssocID="{4FC4931B-63C3-B346-BB70-E265523DB15D}" presName="horzSpace3" presStyleCnt="0"/>
      <dgm:spPr/>
    </dgm:pt>
    <dgm:pt modelId="{5A45C9A7-562A-6F4C-86BF-9ABCC7DD8956}" type="pres">
      <dgm:prSet presAssocID="{4FC4931B-63C3-B346-BB70-E265523DB15D}" presName="tx3" presStyleLbl="revTx" presStyleIdx="2" presStyleCnt="12"/>
      <dgm:spPr/>
    </dgm:pt>
    <dgm:pt modelId="{E244C132-203B-C845-A810-FFE0E6EE21DC}" type="pres">
      <dgm:prSet presAssocID="{4FC4931B-63C3-B346-BB70-E265523DB15D}" presName="vert3" presStyleCnt="0"/>
      <dgm:spPr/>
    </dgm:pt>
    <dgm:pt modelId="{D0EAE9A7-9460-2648-B5C9-BC4BD1AF22F1}" type="pres">
      <dgm:prSet presAssocID="{998EE5B7-4AFC-A346-9B39-1694A8FC31A2}" presName="thinLine2b" presStyleLbl="callout" presStyleIdx="0" presStyleCnt="6"/>
      <dgm:spPr/>
    </dgm:pt>
    <dgm:pt modelId="{D60C83EA-34B6-AF42-865F-7548A70FCBEB}" type="pres">
      <dgm:prSet presAssocID="{998EE5B7-4AFC-A346-9B39-1694A8FC31A2}" presName="vertSpace2b" presStyleCnt="0"/>
      <dgm:spPr/>
    </dgm:pt>
    <dgm:pt modelId="{96B0190F-CADB-984A-9260-0294810F881D}" type="pres">
      <dgm:prSet presAssocID="{AB2EC009-1C69-1A48-928C-A5A27C698F11}" presName="horz2" presStyleCnt="0"/>
      <dgm:spPr/>
    </dgm:pt>
    <dgm:pt modelId="{7BFF1EDF-399B-5144-A50C-904DFCF11D35}" type="pres">
      <dgm:prSet presAssocID="{AB2EC009-1C69-1A48-928C-A5A27C698F11}" presName="horzSpace2" presStyleCnt="0"/>
      <dgm:spPr/>
    </dgm:pt>
    <dgm:pt modelId="{DDFBF3D2-1033-4845-B351-50F99FC64885}" type="pres">
      <dgm:prSet presAssocID="{AB2EC009-1C69-1A48-928C-A5A27C698F11}" presName="tx2" presStyleLbl="revTx" presStyleIdx="3" presStyleCnt="12"/>
      <dgm:spPr/>
    </dgm:pt>
    <dgm:pt modelId="{E37100E1-9CC6-BF4C-BA8F-9A7CF3B392B4}" type="pres">
      <dgm:prSet presAssocID="{AB2EC009-1C69-1A48-928C-A5A27C698F11}" presName="vert2" presStyleCnt="0"/>
      <dgm:spPr/>
    </dgm:pt>
    <dgm:pt modelId="{80910DD8-3A4B-DB46-9415-E8FB6E971F4D}" type="pres">
      <dgm:prSet presAssocID="{E71C853C-269E-BA46-A8FB-CF960D78A5F4}" presName="horz3" presStyleCnt="0"/>
      <dgm:spPr/>
    </dgm:pt>
    <dgm:pt modelId="{1D39F57F-F4EE-5B48-B027-348B3392208F}" type="pres">
      <dgm:prSet presAssocID="{E71C853C-269E-BA46-A8FB-CF960D78A5F4}" presName="horzSpace3" presStyleCnt="0"/>
      <dgm:spPr/>
    </dgm:pt>
    <dgm:pt modelId="{1DB80776-E333-0A48-BBC7-7DD065EF5E35}" type="pres">
      <dgm:prSet presAssocID="{E71C853C-269E-BA46-A8FB-CF960D78A5F4}" presName="tx3" presStyleLbl="revTx" presStyleIdx="4" presStyleCnt="12"/>
      <dgm:spPr/>
    </dgm:pt>
    <dgm:pt modelId="{75EE60FF-F79C-9B4D-9B59-865F768B2BA3}" type="pres">
      <dgm:prSet presAssocID="{E71C853C-269E-BA46-A8FB-CF960D78A5F4}" presName="vert3" presStyleCnt="0"/>
      <dgm:spPr/>
    </dgm:pt>
    <dgm:pt modelId="{A999A2B8-078A-1340-8ABE-03684BA41A2A}" type="pres">
      <dgm:prSet presAssocID="{AB2EC009-1C69-1A48-928C-A5A27C698F11}" presName="thinLine2b" presStyleLbl="callout" presStyleIdx="1" presStyleCnt="6"/>
      <dgm:spPr/>
    </dgm:pt>
    <dgm:pt modelId="{4E1C9AA1-79CC-544A-B330-E3169D7CBBD9}" type="pres">
      <dgm:prSet presAssocID="{AB2EC009-1C69-1A48-928C-A5A27C698F11}" presName="vertSpace2b" presStyleCnt="0"/>
      <dgm:spPr/>
    </dgm:pt>
    <dgm:pt modelId="{650B5E06-6125-574F-8A1E-178976AE6B24}" type="pres">
      <dgm:prSet presAssocID="{7079D066-33CF-714E-8254-D77D69450505}" presName="horz2" presStyleCnt="0"/>
      <dgm:spPr/>
    </dgm:pt>
    <dgm:pt modelId="{94707B56-688C-2847-83CE-7BACC40EF0E6}" type="pres">
      <dgm:prSet presAssocID="{7079D066-33CF-714E-8254-D77D69450505}" presName="horzSpace2" presStyleCnt="0"/>
      <dgm:spPr/>
    </dgm:pt>
    <dgm:pt modelId="{B9929ECF-CB91-1B40-9A37-D72CE4BF3723}" type="pres">
      <dgm:prSet presAssocID="{7079D066-33CF-714E-8254-D77D69450505}" presName="tx2" presStyleLbl="revTx" presStyleIdx="5" presStyleCnt="12"/>
      <dgm:spPr/>
    </dgm:pt>
    <dgm:pt modelId="{5D0B1B4D-C111-F046-A8B9-8B0C1AE4A84E}" type="pres">
      <dgm:prSet presAssocID="{7079D066-33CF-714E-8254-D77D69450505}" presName="vert2" presStyleCnt="0"/>
      <dgm:spPr/>
    </dgm:pt>
    <dgm:pt modelId="{D2E26366-21EF-444E-8009-183F319FFE87}" type="pres">
      <dgm:prSet presAssocID="{A1F19011-08F0-DB41-99CA-A1DDAC5F9468}" presName="horz3" presStyleCnt="0"/>
      <dgm:spPr/>
    </dgm:pt>
    <dgm:pt modelId="{DEDAEB6F-935D-DF49-90FC-89369D0DC4F8}" type="pres">
      <dgm:prSet presAssocID="{A1F19011-08F0-DB41-99CA-A1DDAC5F9468}" presName="horzSpace3" presStyleCnt="0"/>
      <dgm:spPr/>
    </dgm:pt>
    <dgm:pt modelId="{A82BE121-D986-C047-A131-4DCE16350721}" type="pres">
      <dgm:prSet presAssocID="{A1F19011-08F0-DB41-99CA-A1DDAC5F9468}" presName="tx3" presStyleLbl="revTx" presStyleIdx="6" presStyleCnt="12"/>
      <dgm:spPr/>
    </dgm:pt>
    <dgm:pt modelId="{29A70AC2-CAB4-A842-9DB3-7951EA74D9F6}" type="pres">
      <dgm:prSet presAssocID="{A1F19011-08F0-DB41-99CA-A1DDAC5F9468}" presName="vert3" presStyleCnt="0"/>
      <dgm:spPr/>
    </dgm:pt>
    <dgm:pt modelId="{5F4CC15B-3022-F947-9CD7-DEBDC2C9A9C7}" type="pres">
      <dgm:prSet presAssocID="{7079D066-33CF-714E-8254-D77D69450505}" presName="thinLine2b" presStyleLbl="callout" presStyleIdx="2" presStyleCnt="6"/>
      <dgm:spPr/>
    </dgm:pt>
    <dgm:pt modelId="{37D6D87B-1189-E54E-B46F-E9F308876B44}" type="pres">
      <dgm:prSet presAssocID="{7079D066-33CF-714E-8254-D77D69450505}" presName="vertSpace2b" presStyleCnt="0"/>
      <dgm:spPr/>
    </dgm:pt>
    <dgm:pt modelId="{A64CD280-CE10-A148-9369-224E09894032}" type="pres">
      <dgm:prSet presAssocID="{1BBBD2DF-9911-324F-98D5-E9E68002F337}" presName="horz2" presStyleCnt="0"/>
      <dgm:spPr/>
    </dgm:pt>
    <dgm:pt modelId="{9EDC4B29-7DA3-A84F-94DE-7A23303483FF}" type="pres">
      <dgm:prSet presAssocID="{1BBBD2DF-9911-324F-98D5-E9E68002F337}" presName="horzSpace2" presStyleCnt="0"/>
      <dgm:spPr/>
    </dgm:pt>
    <dgm:pt modelId="{AC1191A6-38F6-6846-BED9-B6F8378FD5B5}" type="pres">
      <dgm:prSet presAssocID="{1BBBD2DF-9911-324F-98D5-E9E68002F337}" presName="tx2" presStyleLbl="revTx" presStyleIdx="7" presStyleCnt="12"/>
      <dgm:spPr/>
    </dgm:pt>
    <dgm:pt modelId="{6975A540-F59B-134C-A04A-462BFFC0A796}" type="pres">
      <dgm:prSet presAssocID="{1BBBD2DF-9911-324F-98D5-E9E68002F337}" presName="vert2" presStyleCnt="0"/>
      <dgm:spPr/>
    </dgm:pt>
    <dgm:pt modelId="{DFA01496-1386-D546-8C9A-1DBD0B8F087D}" type="pres">
      <dgm:prSet presAssocID="{E32A9EDB-C45B-2D44-8792-80243B0BDAAF}" presName="horz3" presStyleCnt="0"/>
      <dgm:spPr/>
    </dgm:pt>
    <dgm:pt modelId="{2CE2173C-435D-664B-A02D-DB987ADDEF02}" type="pres">
      <dgm:prSet presAssocID="{E32A9EDB-C45B-2D44-8792-80243B0BDAAF}" presName="horzSpace3" presStyleCnt="0"/>
      <dgm:spPr/>
    </dgm:pt>
    <dgm:pt modelId="{60F1EBB0-F136-1F41-A7E5-EDC9FF541B1C}" type="pres">
      <dgm:prSet presAssocID="{E32A9EDB-C45B-2D44-8792-80243B0BDAAF}" presName="tx3" presStyleLbl="revTx" presStyleIdx="8" presStyleCnt="12"/>
      <dgm:spPr/>
    </dgm:pt>
    <dgm:pt modelId="{B97C07D8-D506-5B41-919B-5BA4EF1C7411}" type="pres">
      <dgm:prSet presAssocID="{E32A9EDB-C45B-2D44-8792-80243B0BDAAF}" presName="vert3" presStyleCnt="0"/>
      <dgm:spPr/>
    </dgm:pt>
    <dgm:pt modelId="{8C9D0E6A-2BEF-C248-ABFE-E76A71142D4D}" type="pres">
      <dgm:prSet presAssocID="{5656CF3E-E6E3-8947-8814-57974B79B003}" presName="thinLine3" presStyleLbl="callout" presStyleIdx="3" presStyleCnt="6"/>
      <dgm:spPr/>
    </dgm:pt>
    <dgm:pt modelId="{15C3F2B5-9E9E-2B43-8B63-57390959CF31}" type="pres">
      <dgm:prSet presAssocID="{0AD14D38-EF05-3B41-932C-D3374BC58135}" presName="horz3" presStyleCnt="0"/>
      <dgm:spPr/>
    </dgm:pt>
    <dgm:pt modelId="{60A874F7-16AB-A342-BD62-82E84AB5B649}" type="pres">
      <dgm:prSet presAssocID="{0AD14D38-EF05-3B41-932C-D3374BC58135}" presName="horzSpace3" presStyleCnt="0"/>
      <dgm:spPr/>
    </dgm:pt>
    <dgm:pt modelId="{0B65E6B5-6196-6143-8A4A-E2D458A1D411}" type="pres">
      <dgm:prSet presAssocID="{0AD14D38-EF05-3B41-932C-D3374BC58135}" presName="tx3" presStyleLbl="revTx" presStyleIdx="9" presStyleCnt="12"/>
      <dgm:spPr/>
    </dgm:pt>
    <dgm:pt modelId="{78405D3C-5D5E-B74A-B201-DF0D69379DD1}" type="pres">
      <dgm:prSet presAssocID="{0AD14D38-EF05-3B41-932C-D3374BC58135}" presName="vert3" presStyleCnt="0"/>
      <dgm:spPr/>
    </dgm:pt>
    <dgm:pt modelId="{D566B045-D591-DE4B-AEC5-CCA7819D97BF}" type="pres">
      <dgm:prSet presAssocID="{1BBBD2DF-9911-324F-98D5-E9E68002F337}" presName="thinLine2b" presStyleLbl="callout" presStyleIdx="4" presStyleCnt="6"/>
      <dgm:spPr/>
    </dgm:pt>
    <dgm:pt modelId="{24CDA8EC-540F-E145-9E28-6D3BDC02EF89}" type="pres">
      <dgm:prSet presAssocID="{1BBBD2DF-9911-324F-98D5-E9E68002F337}" presName="vertSpace2b" presStyleCnt="0"/>
      <dgm:spPr/>
    </dgm:pt>
    <dgm:pt modelId="{52C40116-C7BF-9349-BEBD-480BDB4A2564}" type="pres">
      <dgm:prSet presAssocID="{4883CCE6-24FC-4248-BF50-598FE9BC65C3}" presName="horz2" presStyleCnt="0"/>
      <dgm:spPr/>
    </dgm:pt>
    <dgm:pt modelId="{D9808C18-0FA8-8E4C-BFF9-71D8CD2E5308}" type="pres">
      <dgm:prSet presAssocID="{4883CCE6-24FC-4248-BF50-598FE9BC65C3}" presName="horzSpace2" presStyleCnt="0"/>
      <dgm:spPr/>
    </dgm:pt>
    <dgm:pt modelId="{7B5231A5-2EB5-8940-B8A0-49300D9D5807}" type="pres">
      <dgm:prSet presAssocID="{4883CCE6-24FC-4248-BF50-598FE9BC65C3}" presName="tx2" presStyleLbl="revTx" presStyleIdx="10" presStyleCnt="12"/>
      <dgm:spPr/>
    </dgm:pt>
    <dgm:pt modelId="{FF88B18D-E8FE-084D-8202-A3A01F1E57BD}" type="pres">
      <dgm:prSet presAssocID="{4883CCE6-24FC-4248-BF50-598FE9BC65C3}" presName="vert2" presStyleCnt="0"/>
      <dgm:spPr/>
    </dgm:pt>
    <dgm:pt modelId="{CC0FFB2C-C8EA-A74D-88E1-2695DB6345C8}" type="pres">
      <dgm:prSet presAssocID="{F0C4D9B6-FFCA-5249-A346-881AB0C831A9}" presName="horz3" presStyleCnt="0"/>
      <dgm:spPr/>
    </dgm:pt>
    <dgm:pt modelId="{948B4510-3CB8-C442-91B4-5F92C7442410}" type="pres">
      <dgm:prSet presAssocID="{F0C4D9B6-FFCA-5249-A346-881AB0C831A9}" presName="horzSpace3" presStyleCnt="0"/>
      <dgm:spPr/>
    </dgm:pt>
    <dgm:pt modelId="{2B9B5C38-3262-0E47-A256-D32332021BE5}" type="pres">
      <dgm:prSet presAssocID="{F0C4D9B6-FFCA-5249-A346-881AB0C831A9}" presName="tx3" presStyleLbl="revTx" presStyleIdx="11" presStyleCnt="12"/>
      <dgm:spPr/>
    </dgm:pt>
    <dgm:pt modelId="{DA34405B-70D6-CC4A-B489-C48E56BD42D8}" type="pres">
      <dgm:prSet presAssocID="{F0C4D9B6-FFCA-5249-A346-881AB0C831A9}" presName="vert3" presStyleCnt="0"/>
      <dgm:spPr/>
    </dgm:pt>
    <dgm:pt modelId="{5089E187-1BEC-B04D-AE0D-4C6CCF5A61BD}" type="pres">
      <dgm:prSet presAssocID="{4883CCE6-24FC-4248-BF50-598FE9BC65C3}" presName="thinLine2b" presStyleLbl="callout" presStyleIdx="5" presStyleCnt="6"/>
      <dgm:spPr/>
    </dgm:pt>
    <dgm:pt modelId="{DD865DDC-41FE-1A4C-B0CB-8FE17FDF6CF2}" type="pres">
      <dgm:prSet presAssocID="{4883CCE6-24FC-4248-BF50-598FE9BC65C3}" presName="vertSpace2b" presStyleCnt="0"/>
      <dgm:spPr/>
    </dgm:pt>
  </dgm:ptLst>
  <dgm:cxnLst>
    <dgm:cxn modelId="{DD085204-B1C2-4043-BF99-9FC6F0D51E27}" type="presOf" srcId="{E71C853C-269E-BA46-A8FB-CF960D78A5F4}" destId="{1DB80776-E333-0A48-BBC7-7DD065EF5E35}" srcOrd="0" destOrd="0" presId="urn:microsoft.com/office/officeart/2008/layout/LinedList"/>
    <dgm:cxn modelId="{D798F80A-3BED-B348-ABF7-D71EC615A256}" srcId="{C4C49E9D-6852-654F-94A6-A45DF13DA9CF}" destId="{7079D066-33CF-714E-8254-D77D69450505}" srcOrd="2" destOrd="0" parTransId="{60EAFE34-B404-6E41-AB61-26963611FE89}" sibTransId="{9CA67255-51D8-9948-B6D7-892742FF4F98}"/>
    <dgm:cxn modelId="{C1275C0B-6F68-A54C-BD47-67A1819F9C18}" srcId="{1BBBD2DF-9911-324F-98D5-E9E68002F337}" destId="{0AD14D38-EF05-3B41-932C-D3374BC58135}" srcOrd="1" destOrd="0" parTransId="{DA3DF6A0-1EDB-BC42-949A-D1DDBF1CFDB1}" sibTransId="{B1B29C70-9FDF-B34F-BA90-365F7B3EC015}"/>
    <dgm:cxn modelId="{F6165F32-FC28-4947-8472-193AFEA16249}" srcId="{C4C49E9D-6852-654F-94A6-A45DF13DA9CF}" destId="{998EE5B7-4AFC-A346-9B39-1694A8FC31A2}" srcOrd="0" destOrd="0" parTransId="{D4BA61C3-9E7E-994B-B14C-96FD221FD5D9}" sibTransId="{7910B80A-7343-1C42-A816-DD8DEFAA1167}"/>
    <dgm:cxn modelId="{438CA63B-367F-2E42-AE92-06EEE788F4E9}" srcId="{1BBBD2DF-9911-324F-98D5-E9E68002F337}" destId="{E32A9EDB-C45B-2D44-8792-80243B0BDAAF}" srcOrd="0" destOrd="0" parTransId="{C9311D71-EBF1-CE4B-B45D-C0BD95A66D8D}" sibTransId="{5656CF3E-E6E3-8947-8814-57974B79B003}"/>
    <dgm:cxn modelId="{FD37B149-760A-B642-A8BD-B23C5A3829F8}" type="presOf" srcId="{AB2EC009-1C69-1A48-928C-A5A27C698F11}" destId="{DDFBF3D2-1033-4845-B351-50F99FC64885}" srcOrd="0" destOrd="0" presId="urn:microsoft.com/office/officeart/2008/layout/LinedList"/>
    <dgm:cxn modelId="{8126F44D-44BA-AB4E-9877-CCA58942FD87}" srcId="{C4C49E9D-6852-654F-94A6-A45DF13DA9CF}" destId="{4883CCE6-24FC-4248-BF50-598FE9BC65C3}" srcOrd="4" destOrd="0" parTransId="{ECC58E6A-69EF-AF40-8076-9A0A218ACE8A}" sibTransId="{7FEF9BB7-4407-A443-8747-3D4BFE006A9A}"/>
    <dgm:cxn modelId="{35364F5B-F2EF-F542-BB4D-DBEF7F8593CF}" srcId="{AB2EC009-1C69-1A48-928C-A5A27C698F11}" destId="{E71C853C-269E-BA46-A8FB-CF960D78A5F4}" srcOrd="0" destOrd="0" parTransId="{3084462C-D992-2E49-AE5D-B8FA357351E2}" sibTransId="{6F897B5F-6C5F-B94A-9D19-E7A0490F5ED3}"/>
    <dgm:cxn modelId="{DDAA3B62-9055-444E-AA6B-1701C36976E3}" type="presOf" srcId="{0AD14D38-EF05-3B41-932C-D3374BC58135}" destId="{0B65E6B5-6196-6143-8A4A-E2D458A1D411}" srcOrd="0" destOrd="0" presId="urn:microsoft.com/office/officeart/2008/layout/LinedList"/>
    <dgm:cxn modelId="{681A0266-FC8D-844E-9248-A8215AAEA422}" srcId="{C4C49E9D-6852-654F-94A6-A45DF13DA9CF}" destId="{AB2EC009-1C69-1A48-928C-A5A27C698F11}" srcOrd="1" destOrd="0" parTransId="{FA4D43C8-B80E-8349-A373-6C7410516EEE}" sibTransId="{4892F463-E218-4F48-B803-5691096612BA}"/>
    <dgm:cxn modelId="{FCAEFB68-EA8A-C64A-91DD-B82DC5EA6010}" srcId="{4883CCE6-24FC-4248-BF50-598FE9BC65C3}" destId="{F0C4D9B6-FFCA-5249-A346-881AB0C831A9}" srcOrd="0" destOrd="0" parTransId="{4E40D6A3-03F1-854C-8469-497C5BCFBF8A}" sibTransId="{FA135492-0D08-B04E-A1E4-06E8372E714A}"/>
    <dgm:cxn modelId="{C5B8CC71-8CAC-A045-82DF-E3385A8C76E5}" srcId="{7079D066-33CF-714E-8254-D77D69450505}" destId="{A1F19011-08F0-DB41-99CA-A1DDAC5F9468}" srcOrd="0" destOrd="0" parTransId="{625CB0EF-4B3D-B947-8D29-9AF880482A77}" sibTransId="{025DCC43-8B18-F84F-A000-4000B4920F59}"/>
    <dgm:cxn modelId="{305FCA77-B7FE-9743-B12D-69F100248902}" type="presOf" srcId="{A1F19011-08F0-DB41-99CA-A1DDAC5F9468}" destId="{A82BE121-D986-C047-A131-4DCE16350721}" srcOrd="0" destOrd="0" presId="urn:microsoft.com/office/officeart/2008/layout/LinedList"/>
    <dgm:cxn modelId="{A3CBE778-8BC5-8A49-BEC9-E122EA780946}" type="presOf" srcId="{998EE5B7-4AFC-A346-9B39-1694A8FC31A2}" destId="{4A440C53-11BA-CC41-BB69-0BD18F984C2B}" srcOrd="0" destOrd="0" presId="urn:microsoft.com/office/officeart/2008/layout/LinedList"/>
    <dgm:cxn modelId="{C2DF0179-69C4-5248-B46D-46B597E8FA78}" type="presOf" srcId="{1BBBD2DF-9911-324F-98D5-E9E68002F337}" destId="{AC1191A6-38F6-6846-BED9-B6F8378FD5B5}" srcOrd="0" destOrd="0" presId="urn:microsoft.com/office/officeart/2008/layout/LinedList"/>
    <dgm:cxn modelId="{6C821E8D-3CAA-BE49-B5BF-F2A4061963D3}" type="presOf" srcId="{C4C49E9D-6852-654F-94A6-A45DF13DA9CF}" destId="{40FA2975-B7EA-8149-9DE1-9FF9FFFA9A1C}" srcOrd="0" destOrd="0" presId="urn:microsoft.com/office/officeart/2008/layout/LinedList"/>
    <dgm:cxn modelId="{F7069E90-704A-F44D-AB4A-EAD3778B205E}" srcId="{998EE5B7-4AFC-A346-9B39-1694A8FC31A2}" destId="{4FC4931B-63C3-B346-BB70-E265523DB15D}" srcOrd="0" destOrd="0" parTransId="{1245DA88-0C22-324E-904C-92BE37ACCDED}" sibTransId="{04AB8553-0D45-8D41-9D63-DADEBE34EF5E}"/>
    <dgm:cxn modelId="{32B1D3A2-727E-244C-994B-D3606D2A6729}" type="presOf" srcId="{E32A9EDB-C45B-2D44-8792-80243B0BDAAF}" destId="{60F1EBB0-F136-1F41-A7E5-EDC9FF541B1C}" srcOrd="0" destOrd="0" presId="urn:microsoft.com/office/officeart/2008/layout/LinedList"/>
    <dgm:cxn modelId="{DFE971AA-DC52-844E-85D3-ED255BFD0749}" type="presOf" srcId="{F0C4D9B6-FFCA-5249-A346-881AB0C831A9}" destId="{2B9B5C38-3262-0E47-A256-D32332021BE5}" srcOrd="0" destOrd="0" presId="urn:microsoft.com/office/officeart/2008/layout/LinedList"/>
    <dgm:cxn modelId="{FE840EC4-B4E7-0347-A325-F6F22241BC26}" srcId="{7F75182B-3508-BD47-9F10-A91CA5993A15}" destId="{C4C49E9D-6852-654F-94A6-A45DF13DA9CF}" srcOrd="0" destOrd="0" parTransId="{FE00E4B2-8816-4B41-8AA2-D2EAB03D6CF9}" sibTransId="{D94CA886-053A-B145-AB0E-C0F3FB51F6B5}"/>
    <dgm:cxn modelId="{582585CE-EFDF-224B-AB2C-BF68CDD4F76E}" type="presOf" srcId="{4883CCE6-24FC-4248-BF50-598FE9BC65C3}" destId="{7B5231A5-2EB5-8940-B8A0-49300D9D5807}" srcOrd="0" destOrd="0" presId="urn:microsoft.com/office/officeart/2008/layout/LinedList"/>
    <dgm:cxn modelId="{FC9C4BDC-61BB-9647-9936-4629033A929E}" srcId="{C4C49E9D-6852-654F-94A6-A45DF13DA9CF}" destId="{1BBBD2DF-9911-324F-98D5-E9E68002F337}" srcOrd="3" destOrd="0" parTransId="{846317FB-32F3-794E-9F5E-B9097B104DA2}" sibTransId="{9266BF8B-6965-1B40-9D45-1906AF6266CC}"/>
    <dgm:cxn modelId="{D4473CED-2314-9246-9DB2-DEE1BDFF079E}" type="presOf" srcId="{7079D066-33CF-714E-8254-D77D69450505}" destId="{B9929ECF-CB91-1B40-9A37-D72CE4BF3723}" srcOrd="0" destOrd="0" presId="urn:microsoft.com/office/officeart/2008/layout/LinedList"/>
    <dgm:cxn modelId="{69B148ED-457F-094A-97D7-CF36A47A5E6F}" type="presOf" srcId="{4FC4931B-63C3-B346-BB70-E265523DB15D}" destId="{5A45C9A7-562A-6F4C-86BF-9ABCC7DD8956}" srcOrd="0" destOrd="0" presId="urn:microsoft.com/office/officeart/2008/layout/LinedList"/>
    <dgm:cxn modelId="{101687F5-45F6-9847-B314-6E7BF1987BD6}" type="presOf" srcId="{7F75182B-3508-BD47-9F10-A91CA5993A15}" destId="{A2A13CCE-3E76-A44E-AB44-05AE722FF679}" srcOrd="0" destOrd="0" presId="urn:microsoft.com/office/officeart/2008/layout/LinedList"/>
    <dgm:cxn modelId="{A04E40A0-2F23-CF44-9F47-F69B001E847E}" type="presParOf" srcId="{A2A13CCE-3E76-A44E-AB44-05AE722FF679}" destId="{0291C4E9-1658-7C4C-9706-D540BFF4075B}" srcOrd="0" destOrd="0" presId="urn:microsoft.com/office/officeart/2008/layout/LinedList"/>
    <dgm:cxn modelId="{EB8D11F1-E455-4241-B345-0888C576527F}" type="presParOf" srcId="{A2A13CCE-3E76-A44E-AB44-05AE722FF679}" destId="{ECED5003-62F4-1940-9F14-245DD681CA97}" srcOrd="1" destOrd="0" presId="urn:microsoft.com/office/officeart/2008/layout/LinedList"/>
    <dgm:cxn modelId="{F4041497-CCEA-7949-AA9F-B42BBFDA1F26}" type="presParOf" srcId="{ECED5003-62F4-1940-9F14-245DD681CA97}" destId="{40FA2975-B7EA-8149-9DE1-9FF9FFFA9A1C}" srcOrd="0" destOrd="0" presId="urn:microsoft.com/office/officeart/2008/layout/LinedList"/>
    <dgm:cxn modelId="{1AB19014-4F53-394D-8BB5-D68DC086678A}" type="presParOf" srcId="{ECED5003-62F4-1940-9F14-245DD681CA97}" destId="{2CD17A38-BB19-8240-B6EF-7A78223E161B}" srcOrd="1" destOrd="0" presId="urn:microsoft.com/office/officeart/2008/layout/LinedList"/>
    <dgm:cxn modelId="{6884EE4D-7E21-1449-B76E-6A8F12B5879D}" type="presParOf" srcId="{2CD17A38-BB19-8240-B6EF-7A78223E161B}" destId="{2FF74BDE-7693-B64F-9092-D38FDED54F23}" srcOrd="0" destOrd="0" presId="urn:microsoft.com/office/officeart/2008/layout/LinedList"/>
    <dgm:cxn modelId="{4A862CB6-71E2-9D4B-A1BD-B8F0114609B2}" type="presParOf" srcId="{2CD17A38-BB19-8240-B6EF-7A78223E161B}" destId="{31F06CB1-9928-054C-97FC-0C58894086AD}" srcOrd="1" destOrd="0" presId="urn:microsoft.com/office/officeart/2008/layout/LinedList"/>
    <dgm:cxn modelId="{3F42DD98-1A42-3B48-87CA-159128A12636}" type="presParOf" srcId="{31F06CB1-9928-054C-97FC-0C58894086AD}" destId="{4D6FB063-266C-054E-AEA2-BAC105F04CBC}" srcOrd="0" destOrd="0" presId="urn:microsoft.com/office/officeart/2008/layout/LinedList"/>
    <dgm:cxn modelId="{0D104125-71A2-514A-A143-4D6431689B25}" type="presParOf" srcId="{31F06CB1-9928-054C-97FC-0C58894086AD}" destId="{4A440C53-11BA-CC41-BB69-0BD18F984C2B}" srcOrd="1" destOrd="0" presId="urn:microsoft.com/office/officeart/2008/layout/LinedList"/>
    <dgm:cxn modelId="{3099A460-4078-944D-9977-C91DCD729E88}" type="presParOf" srcId="{31F06CB1-9928-054C-97FC-0C58894086AD}" destId="{82EF3508-618E-3B4F-9D8D-52EA6B9284D9}" srcOrd="2" destOrd="0" presId="urn:microsoft.com/office/officeart/2008/layout/LinedList"/>
    <dgm:cxn modelId="{5745D9DB-7F47-784E-BA4E-1B73C0F58F89}" type="presParOf" srcId="{82EF3508-618E-3B4F-9D8D-52EA6B9284D9}" destId="{E3064B07-8086-D748-A5EB-E1E4118CE8A9}" srcOrd="0" destOrd="0" presId="urn:microsoft.com/office/officeart/2008/layout/LinedList"/>
    <dgm:cxn modelId="{E46B947A-BCF4-9B46-8319-7B168B31505C}" type="presParOf" srcId="{E3064B07-8086-D748-A5EB-E1E4118CE8A9}" destId="{CF2B3374-260D-0C49-AEB6-F41AB1F7D207}" srcOrd="0" destOrd="0" presId="urn:microsoft.com/office/officeart/2008/layout/LinedList"/>
    <dgm:cxn modelId="{3D9BE6EA-AED5-5747-8CC9-5FA73DF26833}" type="presParOf" srcId="{E3064B07-8086-D748-A5EB-E1E4118CE8A9}" destId="{5A45C9A7-562A-6F4C-86BF-9ABCC7DD8956}" srcOrd="1" destOrd="0" presId="urn:microsoft.com/office/officeart/2008/layout/LinedList"/>
    <dgm:cxn modelId="{92BB964D-823C-7340-B6B9-1B2AF8FA421C}" type="presParOf" srcId="{E3064B07-8086-D748-A5EB-E1E4118CE8A9}" destId="{E244C132-203B-C845-A810-FFE0E6EE21DC}" srcOrd="2" destOrd="0" presId="urn:microsoft.com/office/officeart/2008/layout/LinedList"/>
    <dgm:cxn modelId="{180060C4-4E75-9E44-A950-AC38AAEB7245}" type="presParOf" srcId="{2CD17A38-BB19-8240-B6EF-7A78223E161B}" destId="{D0EAE9A7-9460-2648-B5C9-BC4BD1AF22F1}" srcOrd="2" destOrd="0" presId="urn:microsoft.com/office/officeart/2008/layout/LinedList"/>
    <dgm:cxn modelId="{51E315FC-9F68-C541-BE44-951355B57D61}" type="presParOf" srcId="{2CD17A38-BB19-8240-B6EF-7A78223E161B}" destId="{D60C83EA-34B6-AF42-865F-7548A70FCBEB}" srcOrd="3" destOrd="0" presId="urn:microsoft.com/office/officeart/2008/layout/LinedList"/>
    <dgm:cxn modelId="{15A0A29E-F8EB-E543-A237-F05291649020}" type="presParOf" srcId="{2CD17A38-BB19-8240-B6EF-7A78223E161B}" destId="{96B0190F-CADB-984A-9260-0294810F881D}" srcOrd="4" destOrd="0" presId="urn:microsoft.com/office/officeart/2008/layout/LinedList"/>
    <dgm:cxn modelId="{0D248040-ED38-E340-9051-0EA9CC698453}" type="presParOf" srcId="{96B0190F-CADB-984A-9260-0294810F881D}" destId="{7BFF1EDF-399B-5144-A50C-904DFCF11D35}" srcOrd="0" destOrd="0" presId="urn:microsoft.com/office/officeart/2008/layout/LinedList"/>
    <dgm:cxn modelId="{8CDFA208-2E52-574A-AFDC-5E016A4DD6EC}" type="presParOf" srcId="{96B0190F-CADB-984A-9260-0294810F881D}" destId="{DDFBF3D2-1033-4845-B351-50F99FC64885}" srcOrd="1" destOrd="0" presId="urn:microsoft.com/office/officeart/2008/layout/LinedList"/>
    <dgm:cxn modelId="{589790F4-3E6E-B74E-B9AC-9E3C3A720523}" type="presParOf" srcId="{96B0190F-CADB-984A-9260-0294810F881D}" destId="{E37100E1-9CC6-BF4C-BA8F-9A7CF3B392B4}" srcOrd="2" destOrd="0" presId="urn:microsoft.com/office/officeart/2008/layout/LinedList"/>
    <dgm:cxn modelId="{BA03E6D9-5F90-9348-9CF5-143C3273E4C5}" type="presParOf" srcId="{E37100E1-9CC6-BF4C-BA8F-9A7CF3B392B4}" destId="{80910DD8-3A4B-DB46-9415-E8FB6E971F4D}" srcOrd="0" destOrd="0" presId="urn:microsoft.com/office/officeart/2008/layout/LinedList"/>
    <dgm:cxn modelId="{D10FE60B-A00D-654E-BD8A-E1D98470649B}" type="presParOf" srcId="{80910DD8-3A4B-DB46-9415-E8FB6E971F4D}" destId="{1D39F57F-F4EE-5B48-B027-348B3392208F}" srcOrd="0" destOrd="0" presId="urn:microsoft.com/office/officeart/2008/layout/LinedList"/>
    <dgm:cxn modelId="{0D576B4A-974A-E44A-A153-04B9FE86AA6B}" type="presParOf" srcId="{80910DD8-3A4B-DB46-9415-E8FB6E971F4D}" destId="{1DB80776-E333-0A48-BBC7-7DD065EF5E35}" srcOrd="1" destOrd="0" presId="urn:microsoft.com/office/officeart/2008/layout/LinedList"/>
    <dgm:cxn modelId="{2B34A44F-F95A-A04A-9D0D-744FA2FEA39E}" type="presParOf" srcId="{80910DD8-3A4B-DB46-9415-E8FB6E971F4D}" destId="{75EE60FF-F79C-9B4D-9B59-865F768B2BA3}" srcOrd="2" destOrd="0" presId="urn:microsoft.com/office/officeart/2008/layout/LinedList"/>
    <dgm:cxn modelId="{90FE3D7B-DD57-774D-BAAB-BBBB1A5D8F84}" type="presParOf" srcId="{2CD17A38-BB19-8240-B6EF-7A78223E161B}" destId="{A999A2B8-078A-1340-8ABE-03684BA41A2A}" srcOrd="5" destOrd="0" presId="urn:microsoft.com/office/officeart/2008/layout/LinedList"/>
    <dgm:cxn modelId="{A66B8810-5323-A141-A2CB-4AFE297D66B9}" type="presParOf" srcId="{2CD17A38-BB19-8240-B6EF-7A78223E161B}" destId="{4E1C9AA1-79CC-544A-B330-E3169D7CBBD9}" srcOrd="6" destOrd="0" presId="urn:microsoft.com/office/officeart/2008/layout/LinedList"/>
    <dgm:cxn modelId="{4E6793D9-BFB2-FA49-AB8E-89D9B1BE7F12}" type="presParOf" srcId="{2CD17A38-BB19-8240-B6EF-7A78223E161B}" destId="{650B5E06-6125-574F-8A1E-178976AE6B24}" srcOrd="7" destOrd="0" presId="urn:microsoft.com/office/officeart/2008/layout/LinedList"/>
    <dgm:cxn modelId="{FD0193D3-E708-0B41-864D-B5B93B84BE05}" type="presParOf" srcId="{650B5E06-6125-574F-8A1E-178976AE6B24}" destId="{94707B56-688C-2847-83CE-7BACC40EF0E6}" srcOrd="0" destOrd="0" presId="urn:microsoft.com/office/officeart/2008/layout/LinedList"/>
    <dgm:cxn modelId="{F5129445-B248-7C48-9D71-5A3877B3D05E}" type="presParOf" srcId="{650B5E06-6125-574F-8A1E-178976AE6B24}" destId="{B9929ECF-CB91-1B40-9A37-D72CE4BF3723}" srcOrd="1" destOrd="0" presId="urn:microsoft.com/office/officeart/2008/layout/LinedList"/>
    <dgm:cxn modelId="{2A4B5F45-92B3-0849-BD37-D9C91117E3FC}" type="presParOf" srcId="{650B5E06-6125-574F-8A1E-178976AE6B24}" destId="{5D0B1B4D-C111-F046-A8B9-8B0C1AE4A84E}" srcOrd="2" destOrd="0" presId="urn:microsoft.com/office/officeart/2008/layout/LinedList"/>
    <dgm:cxn modelId="{EC59C46A-EFD4-EF49-A314-F2CE52E8F3BA}" type="presParOf" srcId="{5D0B1B4D-C111-F046-A8B9-8B0C1AE4A84E}" destId="{D2E26366-21EF-444E-8009-183F319FFE87}" srcOrd="0" destOrd="0" presId="urn:microsoft.com/office/officeart/2008/layout/LinedList"/>
    <dgm:cxn modelId="{E1552489-FDA9-6747-B5F2-FD7BB546A489}" type="presParOf" srcId="{D2E26366-21EF-444E-8009-183F319FFE87}" destId="{DEDAEB6F-935D-DF49-90FC-89369D0DC4F8}" srcOrd="0" destOrd="0" presId="urn:microsoft.com/office/officeart/2008/layout/LinedList"/>
    <dgm:cxn modelId="{212C9D1E-80E7-2442-B68E-9D98FBC45B2F}" type="presParOf" srcId="{D2E26366-21EF-444E-8009-183F319FFE87}" destId="{A82BE121-D986-C047-A131-4DCE16350721}" srcOrd="1" destOrd="0" presId="urn:microsoft.com/office/officeart/2008/layout/LinedList"/>
    <dgm:cxn modelId="{D52BFBB1-767B-4C45-BAD8-D7DA47B1D822}" type="presParOf" srcId="{D2E26366-21EF-444E-8009-183F319FFE87}" destId="{29A70AC2-CAB4-A842-9DB3-7951EA74D9F6}" srcOrd="2" destOrd="0" presId="urn:microsoft.com/office/officeart/2008/layout/LinedList"/>
    <dgm:cxn modelId="{D01030A9-3397-B24B-8C3C-A4D90E4C2E94}" type="presParOf" srcId="{2CD17A38-BB19-8240-B6EF-7A78223E161B}" destId="{5F4CC15B-3022-F947-9CD7-DEBDC2C9A9C7}" srcOrd="8" destOrd="0" presId="urn:microsoft.com/office/officeart/2008/layout/LinedList"/>
    <dgm:cxn modelId="{7C068AA9-05E2-8647-A63E-9856E8341743}" type="presParOf" srcId="{2CD17A38-BB19-8240-B6EF-7A78223E161B}" destId="{37D6D87B-1189-E54E-B46F-E9F308876B44}" srcOrd="9" destOrd="0" presId="urn:microsoft.com/office/officeart/2008/layout/LinedList"/>
    <dgm:cxn modelId="{346B155D-4BF2-CF4A-A61B-D5D0260A255A}" type="presParOf" srcId="{2CD17A38-BB19-8240-B6EF-7A78223E161B}" destId="{A64CD280-CE10-A148-9369-224E09894032}" srcOrd="10" destOrd="0" presId="urn:microsoft.com/office/officeart/2008/layout/LinedList"/>
    <dgm:cxn modelId="{FF27457D-880A-F647-A48D-10647ABC1614}" type="presParOf" srcId="{A64CD280-CE10-A148-9369-224E09894032}" destId="{9EDC4B29-7DA3-A84F-94DE-7A23303483FF}" srcOrd="0" destOrd="0" presId="urn:microsoft.com/office/officeart/2008/layout/LinedList"/>
    <dgm:cxn modelId="{0E556720-B8F2-3542-9F19-8CF0586CAEF0}" type="presParOf" srcId="{A64CD280-CE10-A148-9369-224E09894032}" destId="{AC1191A6-38F6-6846-BED9-B6F8378FD5B5}" srcOrd="1" destOrd="0" presId="urn:microsoft.com/office/officeart/2008/layout/LinedList"/>
    <dgm:cxn modelId="{0CE2F84E-406C-4048-AF10-4098F349D63D}" type="presParOf" srcId="{A64CD280-CE10-A148-9369-224E09894032}" destId="{6975A540-F59B-134C-A04A-462BFFC0A796}" srcOrd="2" destOrd="0" presId="urn:microsoft.com/office/officeart/2008/layout/LinedList"/>
    <dgm:cxn modelId="{CB11D3EA-40F2-CE4E-8F61-E4454C68CB8F}" type="presParOf" srcId="{6975A540-F59B-134C-A04A-462BFFC0A796}" destId="{DFA01496-1386-D546-8C9A-1DBD0B8F087D}" srcOrd="0" destOrd="0" presId="urn:microsoft.com/office/officeart/2008/layout/LinedList"/>
    <dgm:cxn modelId="{041839F6-C3F4-E546-AA8F-79725CB18030}" type="presParOf" srcId="{DFA01496-1386-D546-8C9A-1DBD0B8F087D}" destId="{2CE2173C-435D-664B-A02D-DB987ADDEF02}" srcOrd="0" destOrd="0" presId="urn:microsoft.com/office/officeart/2008/layout/LinedList"/>
    <dgm:cxn modelId="{A0B790CF-AFB7-F34E-B2DE-9EE05091296C}" type="presParOf" srcId="{DFA01496-1386-D546-8C9A-1DBD0B8F087D}" destId="{60F1EBB0-F136-1F41-A7E5-EDC9FF541B1C}" srcOrd="1" destOrd="0" presId="urn:microsoft.com/office/officeart/2008/layout/LinedList"/>
    <dgm:cxn modelId="{DB42E0C4-E122-304B-885F-237015ABB770}" type="presParOf" srcId="{DFA01496-1386-D546-8C9A-1DBD0B8F087D}" destId="{B97C07D8-D506-5B41-919B-5BA4EF1C7411}" srcOrd="2" destOrd="0" presId="urn:microsoft.com/office/officeart/2008/layout/LinedList"/>
    <dgm:cxn modelId="{D006EF9D-6AE5-1141-9B62-F1DC076BB0EA}" type="presParOf" srcId="{6975A540-F59B-134C-A04A-462BFFC0A796}" destId="{8C9D0E6A-2BEF-C248-ABFE-E76A71142D4D}" srcOrd="1" destOrd="0" presId="urn:microsoft.com/office/officeart/2008/layout/LinedList"/>
    <dgm:cxn modelId="{28A72BCF-15F9-B047-8D0A-BA9A84EAD596}" type="presParOf" srcId="{6975A540-F59B-134C-A04A-462BFFC0A796}" destId="{15C3F2B5-9E9E-2B43-8B63-57390959CF31}" srcOrd="2" destOrd="0" presId="urn:microsoft.com/office/officeart/2008/layout/LinedList"/>
    <dgm:cxn modelId="{5054C5C6-E4B7-154F-833C-286493616FBB}" type="presParOf" srcId="{15C3F2B5-9E9E-2B43-8B63-57390959CF31}" destId="{60A874F7-16AB-A342-BD62-82E84AB5B649}" srcOrd="0" destOrd="0" presId="urn:microsoft.com/office/officeart/2008/layout/LinedList"/>
    <dgm:cxn modelId="{0AA6379C-A849-004E-9C33-BF72B478EDAF}" type="presParOf" srcId="{15C3F2B5-9E9E-2B43-8B63-57390959CF31}" destId="{0B65E6B5-6196-6143-8A4A-E2D458A1D411}" srcOrd="1" destOrd="0" presId="urn:microsoft.com/office/officeart/2008/layout/LinedList"/>
    <dgm:cxn modelId="{C436AC75-4D3B-5A45-A1A0-151904071F6A}" type="presParOf" srcId="{15C3F2B5-9E9E-2B43-8B63-57390959CF31}" destId="{78405D3C-5D5E-B74A-B201-DF0D69379DD1}" srcOrd="2" destOrd="0" presId="urn:microsoft.com/office/officeart/2008/layout/LinedList"/>
    <dgm:cxn modelId="{43EEC009-8E16-D346-A52E-3324B603D29C}" type="presParOf" srcId="{2CD17A38-BB19-8240-B6EF-7A78223E161B}" destId="{D566B045-D591-DE4B-AEC5-CCA7819D97BF}" srcOrd="11" destOrd="0" presId="urn:microsoft.com/office/officeart/2008/layout/LinedList"/>
    <dgm:cxn modelId="{FA1ED72A-FFC2-8A40-B85E-554F8C3B56A4}" type="presParOf" srcId="{2CD17A38-BB19-8240-B6EF-7A78223E161B}" destId="{24CDA8EC-540F-E145-9E28-6D3BDC02EF89}" srcOrd="12" destOrd="0" presId="urn:microsoft.com/office/officeart/2008/layout/LinedList"/>
    <dgm:cxn modelId="{238886D5-9761-DE44-98AA-12216B3B7781}" type="presParOf" srcId="{2CD17A38-BB19-8240-B6EF-7A78223E161B}" destId="{52C40116-C7BF-9349-BEBD-480BDB4A2564}" srcOrd="13" destOrd="0" presId="urn:microsoft.com/office/officeart/2008/layout/LinedList"/>
    <dgm:cxn modelId="{166FD3AD-BE59-3549-953B-25DFA1AB23E3}" type="presParOf" srcId="{52C40116-C7BF-9349-BEBD-480BDB4A2564}" destId="{D9808C18-0FA8-8E4C-BFF9-71D8CD2E5308}" srcOrd="0" destOrd="0" presId="urn:microsoft.com/office/officeart/2008/layout/LinedList"/>
    <dgm:cxn modelId="{11E668B2-4AE1-BB41-A52B-944054906475}" type="presParOf" srcId="{52C40116-C7BF-9349-BEBD-480BDB4A2564}" destId="{7B5231A5-2EB5-8940-B8A0-49300D9D5807}" srcOrd="1" destOrd="0" presId="urn:microsoft.com/office/officeart/2008/layout/LinedList"/>
    <dgm:cxn modelId="{6AB506EC-D4CC-174E-9BC7-5F2A52B71625}" type="presParOf" srcId="{52C40116-C7BF-9349-BEBD-480BDB4A2564}" destId="{FF88B18D-E8FE-084D-8202-A3A01F1E57BD}" srcOrd="2" destOrd="0" presId="urn:microsoft.com/office/officeart/2008/layout/LinedList"/>
    <dgm:cxn modelId="{78CDDCA2-CDF3-DF41-8B0F-3A6ACE6F4299}" type="presParOf" srcId="{FF88B18D-E8FE-084D-8202-A3A01F1E57BD}" destId="{CC0FFB2C-C8EA-A74D-88E1-2695DB6345C8}" srcOrd="0" destOrd="0" presId="urn:microsoft.com/office/officeart/2008/layout/LinedList"/>
    <dgm:cxn modelId="{E6B34FD4-A106-5B4B-AD83-1B8547A24486}" type="presParOf" srcId="{CC0FFB2C-C8EA-A74D-88E1-2695DB6345C8}" destId="{948B4510-3CB8-C442-91B4-5F92C7442410}" srcOrd="0" destOrd="0" presId="urn:microsoft.com/office/officeart/2008/layout/LinedList"/>
    <dgm:cxn modelId="{AD89C8DE-8A73-964B-89A4-FF1F0B43BB17}" type="presParOf" srcId="{CC0FFB2C-C8EA-A74D-88E1-2695DB6345C8}" destId="{2B9B5C38-3262-0E47-A256-D32332021BE5}" srcOrd="1" destOrd="0" presId="urn:microsoft.com/office/officeart/2008/layout/LinedList"/>
    <dgm:cxn modelId="{C22036BF-EEA1-0D4C-B78D-36C529A10376}" type="presParOf" srcId="{CC0FFB2C-C8EA-A74D-88E1-2695DB6345C8}" destId="{DA34405B-70D6-CC4A-B489-C48E56BD42D8}" srcOrd="2" destOrd="0" presId="urn:microsoft.com/office/officeart/2008/layout/LinedList"/>
    <dgm:cxn modelId="{5E1C7586-FA24-1A4F-A5BB-9C6B6D729E81}" type="presParOf" srcId="{2CD17A38-BB19-8240-B6EF-7A78223E161B}" destId="{5089E187-1BEC-B04D-AE0D-4C6CCF5A61BD}" srcOrd="14" destOrd="0" presId="urn:microsoft.com/office/officeart/2008/layout/LinedList"/>
    <dgm:cxn modelId="{989B7D7C-59DA-CE43-B7DF-84DAD70E1C62}" type="presParOf" srcId="{2CD17A38-BB19-8240-B6EF-7A78223E161B}" destId="{DD865DDC-41FE-1A4C-B0CB-8FE17FDF6CF2}" srcOrd="15" destOrd="0" presId="urn:microsoft.com/office/officeart/2008/layout/LinedList"/>
  </dgm:cxnLst>
  <dgm:bg>
    <a:solidFill>
      <a:schemeClr val="bg2"/>
    </a:solidFill>
  </dgm:bg>
  <dgm:whole>
    <a:ln>
      <a:solidFill>
        <a:schemeClr val="accent5">
          <a:hueOff val="0"/>
          <a:satOff val="0"/>
          <a:lumOff val="0"/>
        </a:schemeClr>
      </a:solidFill>
    </a:ln>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D8D388-4F25-4DB1-A485-832E1938F82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33EAD08-A92F-49F5-ACE4-363A63822088}">
      <dgm:prSet/>
      <dgm:spPr/>
      <dgm:t>
        <a:bodyPr/>
        <a:lstStyle/>
        <a:p>
          <a:pPr>
            <a:lnSpc>
              <a:spcPct val="100000"/>
            </a:lnSpc>
          </a:pPr>
          <a:r>
            <a:rPr lang="en-US"/>
            <a:t>Tokens are comprised of properties and behaviors that are interacted with using standard control messages  </a:t>
          </a:r>
        </a:p>
      </dgm:t>
    </dgm:pt>
    <dgm:pt modelId="{4CC92EC7-2662-488E-826B-E107AD51D518}" type="parTrans" cxnId="{3C4FE494-2047-4C9D-8021-1D61728A0800}">
      <dgm:prSet/>
      <dgm:spPr/>
      <dgm:t>
        <a:bodyPr/>
        <a:lstStyle/>
        <a:p>
          <a:endParaRPr lang="en-US"/>
        </a:p>
      </dgm:t>
    </dgm:pt>
    <dgm:pt modelId="{E92DBF8E-15A9-4D49-B580-2F35B591CBE5}" type="sibTrans" cxnId="{3C4FE494-2047-4C9D-8021-1D61728A0800}">
      <dgm:prSet/>
      <dgm:spPr/>
      <dgm:t>
        <a:bodyPr/>
        <a:lstStyle/>
        <a:p>
          <a:endParaRPr lang="en-US"/>
        </a:p>
      </dgm:t>
    </dgm:pt>
    <dgm:pt modelId="{3B71A94E-9E27-49B5-BCD0-1B84A406CBBA}">
      <dgm:prSet/>
      <dgm:spPr/>
      <dgm:t>
        <a:bodyPr/>
        <a:lstStyle/>
        <a:p>
          <a:pPr>
            <a:lnSpc>
              <a:spcPct val="100000"/>
            </a:lnSpc>
          </a:pPr>
          <a:r>
            <a:rPr lang="en-US" dirty="0"/>
            <a:t>All Tokens will have a common set of base token properties including simple name/value pair generic properties.</a:t>
          </a:r>
        </a:p>
      </dgm:t>
    </dgm:pt>
    <dgm:pt modelId="{DAC3176D-4C06-4A27-89CB-32FA02C9871D}" type="parTrans" cxnId="{B1606D15-0043-4DA6-B8C3-B1EF0BC37890}">
      <dgm:prSet/>
      <dgm:spPr/>
      <dgm:t>
        <a:bodyPr/>
        <a:lstStyle/>
        <a:p>
          <a:endParaRPr lang="en-US"/>
        </a:p>
      </dgm:t>
    </dgm:pt>
    <dgm:pt modelId="{89EF57D4-8BFC-4430-890A-DD7388587B54}" type="sibTrans" cxnId="{B1606D15-0043-4DA6-B8C3-B1EF0BC37890}">
      <dgm:prSet/>
      <dgm:spPr/>
      <dgm:t>
        <a:bodyPr/>
        <a:lstStyle/>
        <a:p>
          <a:endParaRPr lang="en-US"/>
        </a:p>
      </dgm:t>
    </dgm:pt>
    <dgm:pt modelId="{79C3DCA6-F92B-4F7A-8CA6-D08EE09348A3}">
      <dgm:prSet/>
      <dgm:spPr/>
      <dgm:t>
        <a:bodyPr/>
        <a:lstStyle/>
        <a:p>
          <a:pPr>
            <a:lnSpc>
              <a:spcPct val="100000"/>
            </a:lnSpc>
          </a:pPr>
          <a:r>
            <a:rPr lang="en-US" dirty="0"/>
            <a:t>Tokens differentiate themselves based on their behaviors and property sets.</a:t>
          </a:r>
        </a:p>
      </dgm:t>
    </dgm:pt>
    <dgm:pt modelId="{BA6B7A19-5373-45C2-9E55-A0C0573C9005}" type="parTrans" cxnId="{1F564F94-58F4-4BB5-9222-8EF68B529817}">
      <dgm:prSet/>
      <dgm:spPr/>
      <dgm:t>
        <a:bodyPr/>
        <a:lstStyle/>
        <a:p>
          <a:endParaRPr lang="en-US"/>
        </a:p>
      </dgm:t>
    </dgm:pt>
    <dgm:pt modelId="{D38FCC1A-6DBD-423A-AE71-1D0507C1BAE7}" type="sibTrans" cxnId="{1F564F94-58F4-4BB5-9222-8EF68B529817}">
      <dgm:prSet/>
      <dgm:spPr/>
      <dgm:t>
        <a:bodyPr/>
        <a:lstStyle/>
        <a:p>
          <a:endParaRPr lang="en-US"/>
        </a:p>
      </dgm:t>
    </dgm:pt>
    <dgm:pt modelId="{947A1234-DC8F-4726-BC23-6CA8F28DD0C8}">
      <dgm:prSet/>
      <dgm:spPr/>
      <dgm:t>
        <a:bodyPr/>
        <a:lstStyle/>
        <a:p>
          <a:pPr>
            <a:lnSpc>
              <a:spcPct val="100000"/>
            </a:lnSpc>
          </a:pPr>
          <a:r>
            <a:rPr lang="en-US" dirty="0"/>
            <a:t>The Taxonomy defines behaviors and properties that are the building blocks of tokens.  Some behaviors are already known, the taxonomy just defines them in a standard way and organizes them.</a:t>
          </a:r>
        </a:p>
      </dgm:t>
    </dgm:pt>
    <dgm:pt modelId="{F5C48CFA-7D69-46F4-95D8-9E12B2F9A81C}" type="parTrans" cxnId="{F8582219-17EF-4E2F-80B9-CC42E90D0382}">
      <dgm:prSet/>
      <dgm:spPr/>
      <dgm:t>
        <a:bodyPr/>
        <a:lstStyle/>
        <a:p>
          <a:endParaRPr lang="en-US"/>
        </a:p>
      </dgm:t>
    </dgm:pt>
    <dgm:pt modelId="{865523CD-0C24-4C0D-9C66-31BB1DCACFF0}" type="sibTrans" cxnId="{F8582219-17EF-4E2F-80B9-CC42E90D0382}">
      <dgm:prSet/>
      <dgm:spPr/>
      <dgm:t>
        <a:bodyPr/>
        <a:lstStyle/>
        <a:p>
          <a:endParaRPr lang="en-US"/>
        </a:p>
      </dgm:t>
    </dgm:pt>
    <dgm:pt modelId="{A1ABE9C9-7D13-4651-8EB1-6299FB17C667}">
      <dgm:prSet/>
      <dgm:spPr/>
      <dgm:t>
        <a:bodyPr/>
        <a:lstStyle/>
        <a:p>
          <a:pPr>
            <a:lnSpc>
              <a:spcPct val="100000"/>
            </a:lnSpc>
          </a:pPr>
          <a:r>
            <a:rPr lang="en-US" dirty="0"/>
            <a:t>Controls are actions described as messages that are used to invoke a behavior and represent properties.</a:t>
          </a:r>
        </a:p>
      </dgm:t>
    </dgm:pt>
    <dgm:pt modelId="{401477AA-9104-4A4C-8297-48419964CFA9}" type="parTrans" cxnId="{F811AD5A-5A70-4609-A795-8E9351F84F52}">
      <dgm:prSet/>
      <dgm:spPr/>
      <dgm:t>
        <a:bodyPr/>
        <a:lstStyle/>
        <a:p>
          <a:endParaRPr lang="en-US"/>
        </a:p>
      </dgm:t>
    </dgm:pt>
    <dgm:pt modelId="{72C7B213-B455-4C56-BD29-C74257541B1A}" type="sibTrans" cxnId="{F811AD5A-5A70-4609-A795-8E9351F84F52}">
      <dgm:prSet/>
      <dgm:spPr/>
      <dgm:t>
        <a:bodyPr/>
        <a:lstStyle/>
        <a:p>
          <a:endParaRPr lang="en-US"/>
        </a:p>
      </dgm:t>
    </dgm:pt>
    <dgm:pt modelId="{907B9404-B2CD-44FA-8600-7B6DA0E5AA9C}" type="pres">
      <dgm:prSet presAssocID="{ACD8D388-4F25-4DB1-A485-832E1938F82D}" presName="root" presStyleCnt="0">
        <dgm:presLayoutVars>
          <dgm:dir/>
          <dgm:resizeHandles val="exact"/>
        </dgm:presLayoutVars>
      </dgm:prSet>
      <dgm:spPr/>
    </dgm:pt>
    <dgm:pt modelId="{5BDA0884-6AA3-453D-AC08-1D2895D78624}" type="pres">
      <dgm:prSet presAssocID="{F33EAD08-A92F-49F5-ACE4-363A63822088}" presName="compNode" presStyleCnt="0"/>
      <dgm:spPr/>
    </dgm:pt>
    <dgm:pt modelId="{FF051064-B8B4-45D1-8529-2425C13CE824}" type="pres">
      <dgm:prSet presAssocID="{F33EAD08-A92F-49F5-ACE4-363A63822088}" presName="bgRect" presStyleLbl="bgShp" presStyleIdx="0" presStyleCnt="5"/>
      <dgm:spPr/>
    </dgm:pt>
    <dgm:pt modelId="{5A4C382E-CF82-43E8-9B7E-75B7B8C83BEB}" type="pres">
      <dgm:prSet presAssocID="{F33EAD08-A92F-49F5-ACE4-363A6382208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uzzle pieces"/>
        </a:ext>
      </dgm:extLst>
    </dgm:pt>
    <dgm:pt modelId="{0A4F62A8-7831-4A5F-8ADF-67490DB9572F}" type="pres">
      <dgm:prSet presAssocID="{F33EAD08-A92F-49F5-ACE4-363A63822088}" presName="spaceRect" presStyleCnt="0"/>
      <dgm:spPr/>
    </dgm:pt>
    <dgm:pt modelId="{0F0488F0-B643-4449-928B-F93AE4E323CF}" type="pres">
      <dgm:prSet presAssocID="{F33EAD08-A92F-49F5-ACE4-363A63822088}" presName="parTx" presStyleLbl="revTx" presStyleIdx="0" presStyleCnt="5">
        <dgm:presLayoutVars>
          <dgm:chMax val="0"/>
          <dgm:chPref val="0"/>
        </dgm:presLayoutVars>
      </dgm:prSet>
      <dgm:spPr/>
    </dgm:pt>
    <dgm:pt modelId="{5181599F-A9A7-4454-ADC2-7272B95AB6B6}" type="pres">
      <dgm:prSet presAssocID="{E92DBF8E-15A9-4D49-B580-2F35B591CBE5}" presName="sibTrans" presStyleCnt="0"/>
      <dgm:spPr/>
    </dgm:pt>
    <dgm:pt modelId="{2C42DE3F-3B92-47A7-B12F-EFABAF71844D}" type="pres">
      <dgm:prSet presAssocID="{3B71A94E-9E27-49B5-BCD0-1B84A406CBBA}" presName="compNode" presStyleCnt="0"/>
      <dgm:spPr/>
    </dgm:pt>
    <dgm:pt modelId="{A6192711-E5C9-48CC-835E-6A9C3CFE58D5}" type="pres">
      <dgm:prSet presAssocID="{3B71A94E-9E27-49B5-BCD0-1B84A406CBBA}" presName="bgRect" presStyleLbl="bgShp" presStyleIdx="1" presStyleCnt="5"/>
      <dgm:spPr/>
    </dgm:pt>
    <dgm:pt modelId="{F2AD27FF-6168-46DE-885B-E468C739BF24}" type="pres">
      <dgm:prSet presAssocID="{3B71A94E-9E27-49B5-BCD0-1B84A406CBBA}"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st"/>
        </a:ext>
      </dgm:extLst>
    </dgm:pt>
    <dgm:pt modelId="{B959EF1E-7A20-441F-95CA-7B99759CC109}" type="pres">
      <dgm:prSet presAssocID="{3B71A94E-9E27-49B5-BCD0-1B84A406CBBA}" presName="spaceRect" presStyleCnt="0"/>
      <dgm:spPr/>
    </dgm:pt>
    <dgm:pt modelId="{8CB798A9-5969-4C7C-90B9-FFF5B647CCD9}" type="pres">
      <dgm:prSet presAssocID="{3B71A94E-9E27-49B5-BCD0-1B84A406CBBA}" presName="parTx" presStyleLbl="revTx" presStyleIdx="1" presStyleCnt="5">
        <dgm:presLayoutVars>
          <dgm:chMax val="0"/>
          <dgm:chPref val="0"/>
        </dgm:presLayoutVars>
      </dgm:prSet>
      <dgm:spPr/>
    </dgm:pt>
    <dgm:pt modelId="{70808C80-58EB-4EB6-8A2E-7AF73C98C2BF}" type="pres">
      <dgm:prSet presAssocID="{89EF57D4-8BFC-4430-890A-DD7388587B54}" presName="sibTrans" presStyleCnt="0"/>
      <dgm:spPr/>
    </dgm:pt>
    <dgm:pt modelId="{D13049D3-D1AA-4B6B-8E6E-9AF1CECC282B}" type="pres">
      <dgm:prSet presAssocID="{79C3DCA6-F92B-4F7A-8CA6-D08EE09348A3}" presName="compNode" presStyleCnt="0"/>
      <dgm:spPr/>
    </dgm:pt>
    <dgm:pt modelId="{874EECE9-7796-4518-877D-2A9F5A70C762}" type="pres">
      <dgm:prSet presAssocID="{79C3DCA6-F92B-4F7A-8CA6-D08EE09348A3}" presName="bgRect" presStyleLbl="bgShp" presStyleIdx="2" presStyleCnt="5"/>
      <dgm:spPr/>
    </dgm:pt>
    <dgm:pt modelId="{3961C0CE-99B1-4C07-BBBC-B52A07B0DA79}" type="pres">
      <dgm:prSet presAssocID="{79C3DCA6-F92B-4F7A-8CA6-D08EE09348A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ance steps"/>
        </a:ext>
      </dgm:extLst>
    </dgm:pt>
    <dgm:pt modelId="{2CD91BA3-4711-4D7B-9730-53928318C898}" type="pres">
      <dgm:prSet presAssocID="{79C3DCA6-F92B-4F7A-8CA6-D08EE09348A3}" presName="spaceRect" presStyleCnt="0"/>
      <dgm:spPr/>
    </dgm:pt>
    <dgm:pt modelId="{A84D832A-20A9-466A-8AF0-EFAA575D1797}" type="pres">
      <dgm:prSet presAssocID="{79C3DCA6-F92B-4F7A-8CA6-D08EE09348A3}" presName="parTx" presStyleLbl="revTx" presStyleIdx="2" presStyleCnt="5">
        <dgm:presLayoutVars>
          <dgm:chMax val="0"/>
          <dgm:chPref val="0"/>
        </dgm:presLayoutVars>
      </dgm:prSet>
      <dgm:spPr/>
    </dgm:pt>
    <dgm:pt modelId="{C256F5E3-0EE8-4CB7-9228-13EE65F1EB79}" type="pres">
      <dgm:prSet presAssocID="{D38FCC1A-6DBD-423A-AE71-1D0507C1BAE7}" presName="sibTrans" presStyleCnt="0"/>
      <dgm:spPr/>
    </dgm:pt>
    <dgm:pt modelId="{A069E7C4-D537-4F8D-A90F-6E322B15BD66}" type="pres">
      <dgm:prSet presAssocID="{947A1234-DC8F-4726-BC23-6CA8F28DD0C8}" presName="compNode" presStyleCnt="0"/>
      <dgm:spPr/>
    </dgm:pt>
    <dgm:pt modelId="{EE611467-6309-4FD6-8FCC-55EA462DE8D2}" type="pres">
      <dgm:prSet presAssocID="{947A1234-DC8F-4726-BC23-6CA8F28DD0C8}" presName="bgRect" presStyleLbl="bgShp" presStyleIdx="3" presStyleCnt="5"/>
      <dgm:spPr/>
    </dgm:pt>
    <dgm:pt modelId="{21DAEBB1-794A-4BEE-88DA-78ADD1C6A681}" type="pres">
      <dgm:prSet presAssocID="{947A1234-DC8F-4726-BC23-6CA8F28DD0C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hopping basket"/>
        </a:ext>
      </dgm:extLst>
    </dgm:pt>
    <dgm:pt modelId="{343A8499-F056-4BA2-BDAE-FEDC62A1A740}" type="pres">
      <dgm:prSet presAssocID="{947A1234-DC8F-4726-BC23-6CA8F28DD0C8}" presName="spaceRect" presStyleCnt="0"/>
      <dgm:spPr/>
    </dgm:pt>
    <dgm:pt modelId="{E9AB23A5-72B0-4029-99E5-C989F7B5340D}" type="pres">
      <dgm:prSet presAssocID="{947A1234-DC8F-4726-BC23-6CA8F28DD0C8}" presName="parTx" presStyleLbl="revTx" presStyleIdx="3" presStyleCnt="5">
        <dgm:presLayoutVars>
          <dgm:chMax val="0"/>
          <dgm:chPref val="0"/>
        </dgm:presLayoutVars>
      </dgm:prSet>
      <dgm:spPr/>
    </dgm:pt>
    <dgm:pt modelId="{E59B159D-7AFC-472B-A24D-7B9808EAEF80}" type="pres">
      <dgm:prSet presAssocID="{865523CD-0C24-4C0D-9C66-31BB1DCACFF0}" presName="sibTrans" presStyleCnt="0"/>
      <dgm:spPr/>
    </dgm:pt>
    <dgm:pt modelId="{3B61718C-5B2C-43F8-9610-5293D206CBA0}" type="pres">
      <dgm:prSet presAssocID="{A1ABE9C9-7D13-4651-8EB1-6299FB17C667}" presName="compNode" presStyleCnt="0"/>
      <dgm:spPr/>
    </dgm:pt>
    <dgm:pt modelId="{F82ACEF8-D071-4248-A970-24F0BFDD5122}" type="pres">
      <dgm:prSet presAssocID="{A1ABE9C9-7D13-4651-8EB1-6299FB17C667}" presName="bgRect" presStyleLbl="bgShp" presStyleIdx="4" presStyleCnt="5"/>
      <dgm:spPr/>
    </dgm:pt>
    <dgm:pt modelId="{0DD709A7-3C3F-401B-9739-2625F939BE4D}" type="pres">
      <dgm:prSet presAssocID="{A1ABE9C9-7D13-4651-8EB1-6299FB17C667}"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Marketing"/>
        </a:ext>
      </dgm:extLst>
    </dgm:pt>
    <dgm:pt modelId="{E4BAF3D2-CCE0-408C-BF99-7708EF8D5EEF}" type="pres">
      <dgm:prSet presAssocID="{A1ABE9C9-7D13-4651-8EB1-6299FB17C667}" presName="spaceRect" presStyleCnt="0"/>
      <dgm:spPr/>
    </dgm:pt>
    <dgm:pt modelId="{AD4382B6-563C-40F0-AFED-838E3DF7A53C}" type="pres">
      <dgm:prSet presAssocID="{A1ABE9C9-7D13-4651-8EB1-6299FB17C667}" presName="parTx" presStyleLbl="revTx" presStyleIdx="4" presStyleCnt="5">
        <dgm:presLayoutVars>
          <dgm:chMax val="0"/>
          <dgm:chPref val="0"/>
        </dgm:presLayoutVars>
      </dgm:prSet>
      <dgm:spPr/>
    </dgm:pt>
  </dgm:ptLst>
  <dgm:cxnLst>
    <dgm:cxn modelId="{B1606D15-0043-4DA6-B8C3-B1EF0BC37890}" srcId="{ACD8D388-4F25-4DB1-A485-832E1938F82D}" destId="{3B71A94E-9E27-49B5-BCD0-1B84A406CBBA}" srcOrd="1" destOrd="0" parTransId="{DAC3176D-4C06-4A27-89CB-32FA02C9871D}" sibTransId="{89EF57D4-8BFC-4430-890A-DD7388587B54}"/>
    <dgm:cxn modelId="{F8582219-17EF-4E2F-80B9-CC42E90D0382}" srcId="{ACD8D388-4F25-4DB1-A485-832E1938F82D}" destId="{947A1234-DC8F-4726-BC23-6CA8F28DD0C8}" srcOrd="3" destOrd="0" parTransId="{F5C48CFA-7D69-46F4-95D8-9E12B2F9A81C}" sibTransId="{865523CD-0C24-4C0D-9C66-31BB1DCACFF0}"/>
    <dgm:cxn modelId="{F2A0411F-6242-9343-8255-782EF90752A9}" type="presOf" srcId="{3B71A94E-9E27-49B5-BCD0-1B84A406CBBA}" destId="{8CB798A9-5969-4C7C-90B9-FFF5B647CCD9}" srcOrd="0" destOrd="0" presId="urn:microsoft.com/office/officeart/2018/2/layout/IconVerticalSolidList"/>
    <dgm:cxn modelId="{D6751C59-E6C8-BE4A-8183-7AE55F4FDBB5}" type="presOf" srcId="{79C3DCA6-F92B-4F7A-8CA6-D08EE09348A3}" destId="{A84D832A-20A9-466A-8AF0-EFAA575D1797}" srcOrd="0" destOrd="0" presId="urn:microsoft.com/office/officeart/2018/2/layout/IconVerticalSolidList"/>
    <dgm:cxn modelId="{F811AD5A-5A70-4609-A795-8E9351F84F52}" srcId="{ACD8D388-4F25-4DB1-A485-832E1938F82D}" destId="{A1ABE9C9-7D13-4651-8EB1-6299FB17C667}" srcOrd="4" destOrd="0" parTransId="{401477AA-9104-4A4C-8297-48419964CFA9}" sibTransId="{72C7B213-B455-4C56-BD29-C74257541B1A}"/>
    <dgm:cxn modelId="{E056D588-6F2B-7142-AADE-32DD09FC7491}" type="presOf" srcId="{ACD8D388-4F25-4DB1-A485-832E1938F82D}" destId="{907B9404-B2CD-44FA-8600-7B6DA0E5AA9C}" srcOrd="0" destOrd="0" presId="urn:microsoft.com/office/officeart/2018/2/layout/IconVerticalSolidList"/>
    <dgm:cxn modelId="{1F564F94-58F4-4BB5-9222-8EF68B529817}" srcId="{ACD8D388-4F25-4DB1-A485-832E1938F82D}" destId="{79C3DCA6-F92B-4F7A-8CA6-D08EE09348A3}" srcOrd="2" destOrd="0" parTransId="{BA6B7A19-5373-45C2-9E55-A0C0573C9005}" sibTransId="{D38FCC1A-6DBD-423A-AE71-1D0507C1BAE7}"/>
    <dgm:cxn modelId="{3C4FE494-2047-4C9D-8021-1D61728A0800}" srcId="{ACD8D388-4F25-4DB1-A485-832E1938F82D}" destId="{F33EAD08-A92F-49F5-ACE4-363A63822088}" srcOrd="0" destOrd="0" parTransId="{4CC92EC7-2662-488E-826B-E107AD51D518}" sibTransId="{E92DBF8E-15A9-4D49-B580-2F35B591CBE5}"/>
    <dgm:cxn modelId="{54AE05B7-F966-8A4E-8B8F-6F65C608EF7E}" type="presOf" srcId="{F33EAD08-A92F-49F5-ACE4-363A63822088}" destId="{0F0488F0-B643-4449-928B-F93AE4E323CF}" srcOrd="0" destOrd="0" presId="urn:microsoft.com/office/officeart/2018/2/layout/IconVerticalSolidList"/>
    <dgm:cxn modelId="{B03833E3-A750-2A42-B9D2-C95CAFB9480A}" type="presOf" srcId="{A1ABE9C9-7D13-4651-8EB1-6299FB17C667}" destId="{AD4382B6-563C-40F0-AFED-838E3DF7A53C}" srcOrd="0" destOrd="0" presId="urn:microsoft.com/office/officeart/2018/2/layout/IconVerticalSolidList"/>
    <dgm:cxn modelId="{96C22CFF-5364-F44D-B746-61A6D989BB39}" type="presOf" srcId="{947A1234-DC8F-4726-BC23-6CA8F28DD0C8}" destId="{E9AB23A5-72B0-4029-99E5-C989F7B5340D}" srcOrd="0" destOrd="0" presId="urn:microsoft.com/office/officeart/2018/2/layout/IconVerticalSolidList"/>
    <dgm:cxn modelId="{7DD27B19-9FE2-AF4A-B0B0-7EFD8F8BD6CE}" type="presParOf" srcId="{907B9404-B2CD-44FA-8600-7B6DA0E5AA9C}" destId="{5BDA0884-6AA3-453D-AC08-1D2895D78624}" srcOrd="0" destOrd="0" presId="urn:microsoft.com/office/officeart/2018/2/layout/IconVerticalSolidList"/>
    <dgm:cxn modelId="{023B6345-82F4-3B4C-9EA5-28891A74885E}" type="presParOf" srcId="{5BDA0884-6AA3-453D-AC08-1D2895D78624}" destId="{FF051064-B8B4-45D1-8529-2425C13CE824}" srcOrd="0" destOrd="0" presId="urn:microsoft.com/office/officeart/2018/2/layout/IconVerticalSolidList"/>
    <dgm:cxn modelId="{DE2C8512-749D-7B43-BBA7-D3E96199AB90}" type="presParOf" srcId="{5BDA0884-6AA3-453D-AC08-1D2895D78624}" destId="{5A4C382E-CF82-43E8-9B7E-75B7B8C83BEB}" srcOrd="1" destOrd="0" presId="urn:microsoft.com/office/officeart/2018/2/layout/IconVerticalSolidList"/>
    <dgm:cxn modelId="{93499C4B-EB59-9141-81DD-D2521BF61F46}" type="presParOf" srcId="{5BDA0884-6AA3-453D-AC08-1D2895D78624}" destId="{0A4F62A8-7831-4A5F-8ADF-67490DB9572F}" srcOrd="2" destOrd="0" presId="urn:microsoft.com/office/officeart/2018/2/layout/IconVerticalSolidList"/>
    <dgm:cxn modelId="{974003A8-7FC9-9747-A83B-7925F51BC91C}" type="presParOf" srcId="{5BDA0884-6AA3-453D-AC08-1D2895D78624}" destId="{0F0488F0-B643-4449-928B-F93AE4E323CF}" srcOrd="3" destOrd="0" presId="urn:microsoft.com/office/officeart/2018/2/layout/IconVerticalSolidList"/>
    <dgm:cxn modelId="{4E99A249-B6C9-AA4F-A1DD-B3EB25E219D3}" type="presParOf" srcId="{907B9404-B2CD-44FA-8600-7B6DA0E5AA9C}" destId="{5181599F-A9A7-4454-ADC2-7272B95AB6B6}" srcOrd="1" destOrd="0" presId="urn:microsoft.com/office/officeart/2018/2/layout/IconVerticalSolidList"/>
    <dgm:cxn modelId="{D26C8C03-9DE3-E842-A971-90CB1BED5188}" type="presParOf" srcId="{907B9404-B2CD-44FA-8600-7B6DA0E5AA9C}" destId="{2C42DE3F-3B92-47A7-B12F-EFABAF71844D}" srcOrd="2" destOrd="0" presId="urn:microsoft.com/office/officeart/2018/2/layout/IconVerticalSolidList"/>
    <dgm:cxn modelId="{DCF97004-4319-B847-B014-5984D53924C8}" type="presParOf" srcId="{2C42DE3F-3B92-47A7-B12F-EFABAF71844D}" destId="{A6192711-E5C9-48CC-835E-6A9C3CFE58D5}" srcOrd="0" destOrd="0" presId="urn:microsoft.com/office/officeart/2018/2/layout/IconVerticalSolidList"/>
    <dgm:cxn modelId="{224D93BB-C5A7-2E4D-A991-7F56E7E96BF6}" type="presParOf" srcId="{2C42DE3F-3B92-47A7-B12F-EFABAF71844D}" destId="{F2AD27FF-6168-46DE-885B-E468C739BF24}" srcOrd="1" destOrd="0" presId="urn:microsoft.com/office/officeart/2018/2/layout/IconVerticalSolidList"/>
    <dgm:cxn modelId="{51E3BC2E-62B9-C247-92E1-95EF571C8757}" type="presParOf" srcId="{2C42DE3F-3B92-47A7-B12F-EFABAF71844D}" destId="{B959EF1E-7A20-441F-95CA-7B99759CC109}" srcOrd="2" destOrd="0" presId="urn:microsoft.com/office/officeart/2018/2/layout/IconVerticalSolidList"/>
    <dgm:cxn modelId="{6883400C-F3F2-AF4F-9704-39EE28D5B645}" type="presParOf" srcId="{2C42DE3F-3B92-47A7-B12F-EFABAF71844D}" destId="{8CB798A9-5969-4C7C-90B9-FFF5B647CCD9}" srcOrd="3" destOrd="0" presId="urn:microsoft.com/office/officeart/2018/2/layout/IconVerticalSolidList"/>
    <dgm:cxn modelId="{96D208CC-7A72-F340-9F41-32E5BE3A4A85}" type="presParOf" srcId="{907B9404-B2CD-44FA-8600-7B6DA0E5AA9C}" destId="{70808C80-58EB-4EB6-8A2E-7AF73C98C2BF}" srcOrd="3" destOrd="0" presId="urn:microsoft.com/office/officeart/2018/2/layout/IconVerticalSolidList"/>
    <dgm:cxn modelId="{30A68A5F-4A79-AE48-8F61-9CFBAE23B0F5}" type="presParOf" srcId="{907B9404-B2CD-44FA-8600-7B6DA0E5AA9C}" destId="{D13049D3-D1AA-4B6B-8E6E-9AF1CECC282B}" srcOrd="4" destOrd="0" presId="urn:microsoft.com/office/officeart/2018/2/layout/IconVerticalSolidList"/>
    <dgm:cxn modelId="{56680EDD-680A-3E4A-97C7-76FF8DC06302}" type="presParOf" srcId="{D13049D3-D1AA-4B6B-8E6E-9AF1CECC282B}" destId="{874EECE9-7796-4518-877D-2A9F5A70C762}" srcOrd="0" destOrd="0" presId="urn:microsoft.com/office/officeart/2018/2/layout/IconVerticalSolidList"/>
    <dgm:cxn modelId="{BAF2BBB1-8DAD-B842-B8C5-BCFA5CD0F2F5}" type="presParOf" srcId="{D13049D3-D1AA-4B6B-8E6E-9AF1CECC282B}" destId="{3961C0CE-99B1-4C07-BBBC-B52A07B0DA79}" srcOrd="1" destOrd="0" presId="urn:microsoft.com/office/officeart/2018/2/layout/IconVerticalSolidList"/>
    <dgm:cxn modelId="{45365734-991B-DF49-AF61-0A73276322A1}" type="presParOf" srcId="{D13049D3-D1AA-4B6B-8E6E-9AF1CECC282B}" destId="{2CD91BA3-4711-4D7B-9730-53928318C898}" srcOrd="2" destOrd="0" presId="urn:microsoft.com/office/officeart/2018/2/layout/IconVerticalSolidList"/>
    <dgm:cxn modelId="{318807D4-78FB-9645-AE7D-4EFA95B26AA6}" type="presParOf" srcId="{D13049D3-D1AA-4B6B-8E6E-9AF1CECC282B}" destId="{A84D832A-20A9-466A-8AF0-EFAA575D1797}" srcOrd="3" destOrd="0" presId="urn:microsoft.com/office/officeart/2018/2/layout/IconVerticalSolidList"/>
    <dgm:cxn modelId="{D312882D-5929-9344-BC27-B534B896B0AD}" type="presParOf" srcId="{907B9404-B2CD-44FA-8600-7B6DA0E5AA9C}" destId="{C256F5E3-0EE8-4CB7-9228-13EE65F1EB79}" srcOrd="5" destOrd="0" presId="urn:microsoft.com/office/officeart/2018/2/layout/IconVerticalSolidList"/>
    <dgm:cxn modelId="{2FD2F40F-FB68-EC4C-92E8-359257AF5E79}" type="presParOf" srcId="{907B9404-B2CD-44FA-8600-7B6DA0E5AA9C}" destId="{A069E7C4-D537-4F8D-A90F-6E322B15BD66}" srcOrd="6" destOrd="0" presId="urn:microsoft.com/office/officeart/2018/2/layout/IconVerticalSolidList"/>
    <dgm:cxn modelId="{7061B9D8-BAAB-7340-9BF1-2B3F9F6C74B2}" type="presParOf" srcId="{A069E7C4-D537-4F8D-A90F-6E322B15BD66}" destId="{EE611467-6309-4FD6-8FCC-55EA462DE8D2}" srcOrd="0" destOrd="0" presId="urn:microsoft.com/office/officeart/2018/2/layout/IconVerticalSolidList"/>
    <dgm:cxn modelId="{189CC7E8-4F51-E648-B78A-A92B2308203C}" type="presParOf" srcId="{A069E7C4-D537-4F8D-A90F-6E322B15BD66}" destId="{21DAEBB1-794A-4BEE-88DA-78ADD1C6A681}" srcOrd="1" destOrd="0" presId="urn:microsoft.com/office/officeart/2018/2/layout/IconVerticalSolidList"/>
    <dgm:cxn modelId="{579DD10D-FA88-074C-BD98-A6FEAAAA111B}" type="presParOf" srcId="{A069E7C4-D537-4F8D-A90F-6E322B15BD66}" destId="{343A8499-F056-4BA2-BDAE-FEDC62A1A740}" srcOrd="2" destOrd="0" presId="urn:microsoft.com/office/officeart/2018/2/layout/IconVerticalSolidList"/>
    <dgm:cxn modelId="{6A0F41F9-80ED-C940-8AB0-788AE6D187F0}" type="presParOf" srcId="{A069E7C4-D537-4F8D-A90F-6E322B15BD66}" destId="{E9AB23A5-72B0-4029-99E5-C989F7B5340D}" srcOrd="3" destOrd="0" presId="urn:microsoft.com/office/officeart/2018/2/layout/IconVerticalSolidList"/>
    <dgm:cxn modelId="{93E7E593-1E4D-8D48-A28E-1DC8042FBC75}" type="presParOf" srcId="{907B9404-B2CD-44FA-8600-7B6DA0E5AA9C}" destId="{E59B159D-7AFC-472B-A24D-7B9808EAEF80}" srcOrd="7" destOrd="0" presId="urn:microsoft.com/office/officeart/2018/2/layout/IconVerticalSolidList"/>
    <dgm:cxn modelId="{3699248F-AF6C-4646-807E-4E086F5FD714}" type="presParOf" srcId="{907B9404-B2CD-44FA-8600-7B6DA0E5AA9C}" destId="{3B61718C-5B2C-43F8-9610-5293D206CBA0}" srcOrd="8" destOrd="0" presId="urn:microsoft.com/office/officeart/2018/2/layout/IconVerticalSolidList"/>
    <dgm:cxn modelId="{2A6CEBD4-FAA1-C745-AD01-55B9EA7442BB}" type="presParOf" srcId="{3B61718C-5B2C-43F8-9610-5293D206CBA0}" destId="{F82ACEF8-D071-4248-A970-24F0BFDD5122}" srcOrd="0" destOrd="0" presId="urn:microsoft.com/office/officeart/2018/2/layout/IconVerticalSolidList"/>
    <dgm:cxn modelId="{8726D42F-B702-904D-A2B4-7A19E71FA102}" type="presParOf" srcId="{3B61718C-5B2C-43F8-9610-5293D206CBA0}" destId="{0DD709A7-3C3F-401B-9739-2625F939BE4D}" srcOrd="1" destOrd="0" presId="urn:microsoft.com/office/officeart/2018/2/layout/IconVerticalSolidList"/>
    <dgm:cxn modelId="{E9540FB2-374B-184A-95FE-FF7913E9898A}" type="presParOf" srcId="{3B61718C-5B2C-43F8-9610-5293D206CBA0}" destId="{E4BAF3D2-CCE0-408C-BF99-7708EF8D5EEF}" srcOrd="2" destOrd="0" presId="urn:microsoft.com/office/officeart/2018/2/layout/IconVerticalSolidList"/>
    <dgm:cxn modelId="{5B923CA8-FDEA-2E48-9112-D199FBD9F502}" type="presParOf" srcId="{3B61718C-5B2C-43F8-9610-5293D206CBA0}" destId="{AD4382B6-563C-40F0-AFED-838E3DF7A5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9BC552EA-DE64-3C4B-865B-BBDBBBD87B54}" type="doc">
      <dgm:prSet loTypeId="urn:microsoft.com/office/officeart/2005/8/layout/chevron1" loCatId="" qsTypeId="urn:microsoft.com/office/officeart/2005/8/quickstyle/simple1" qsCatId="simple" csTypeId="urn:microsoft.com/office/officeart/2005/8/colors/accent1_2" csCatId="accent1" phldr="1"/>
      <dgm:spPr/>
    </dgm:pt>
    <dgm:pt modelId="{07DCD4C5-D620-4842-BFD4-7F0F5B5410DA}">
      <dgm:prSet phldrT="[Text]"/>
      <dgm:spPr/>
      <dgm:t>
        <a:bodyPr/>
        <a:lstStyle/>
        <a:p>
          <a:r>
            <a:rPr lang="en-US" dirty="0"/>
            <a:t>Artifacts</a:t>
          </a:r>
        </a:p>
      </dgm:t>
    </dgm:pt>
    <dgm:pt modelId="{8948E97E-B04A-8E49-A6B0-1A8D28E0E1B7}" type="parTrans" cxnId="{D383C8BD-891F-C84E-842B-FBA963463AC0}">
      <dgm:prSet/>
      <dgm:spPr/>
      <dgm:t>
        <a:bodyPr/>
        <a:lstStyle/>
        <a:p>
          <a:endParaRPr lang="en-US"/>
        </a:p>
      </dgm:t>
    </dgm:pt>
    <dgm:pt modelId="{FDBEE7AF-F98A-FA48-AE55-637A1E672378}" type="sibTrans" cxnId="{D383C8BD-891F-C84E-842B-FBA963463AC0}">
      <dgm:prSet/>
      <dgm:spPr/>
      <dgm:t>
        <a:bodyPr/>
        <a:lstStyle/>
        <a:p>
          <a:endParaRPr lang="en-US"/>
        </a:p>
      </dgm:t>
    </dgm:pt>
    <dgm:pt modelId="{1FC50CC3-3AB4-DD4B-A304-A4BDC2FDD1A1}">
      <dgm:prSet phldrT="[Text]"/>
      <dgm:spPr/>
      <dgm:t>
        <a:bodyPr/>
        <a:lstStyle/>
        <a:p>
          <a:r>
            <a:rPr lang="en-US" dirty="0"/>
            <a:t>Template</a:t>
          </a:r>
        </a:p>
      </dgm:t>
    </dgm:pt>
    <dgm:pt modelId="{50F47565-EE41-5C44-BC1D-710E73899D21}" type="parTrans" cxnId="{95D110BF-6BD2-6D44-BAD3-84B7367E0090}">
      <dgm:prSet/>
      <dgm:spPr/>
      <dgm:t>
        <a:bodyPr/>
        <a:lstStyle/>
        <a:p>
          <a:endParaRPr lang="en-US"/>
        </a:p>
      </dgm:t>
    </dgm:pt>
    <dgm:pt modelId="{08236A4B-A5A4-E142-86DA-C20A615DB81A}" type="sibTrans" cxnId="{95D110BF-6BD2-6D44-BAD3-84B7367E0090}">
      <dgm:prSet/>
      <dgm:spPr/>
      <dgm:t>
        <a:bodyPr/>
        <a:lstStyle/>
        <a:p>
          <a:endParaRPr lang="en-US"/>
        </a:p>
      </dgm:t>
    </dgm:pt>
    <dgm:pt modelId="{27665785-5212-6B4A-A122-E162DC71CD5E}">
      <dgm:prSet phldrT="[Text]"/>
      <dgm:spPr/>
      <dgm:t>
        <a:bodyPr/>
        <a:lstStyle/>
        <a:p>
          <a:r>
            <a:rPr lang="en-US" dirty="0"/>
            <a:t>Map</a:t>
          </a:r>
        </a:p>
      </dgm:t>
    </dgm:pt>
    <dgm:pt modelId="{A3B95F11-6E58-E849-829A-790910EB1B8C}" type="parTrans" cxnId="{0AF6D025-49F0-FE41-A4E6-11850B042555}">
      <dgm:prSet/>
      <dgm:spPr/>
      <dgm:t>
        <a:bodyPr/>
        <a:lstStyle/>
        <a:p>
          <a:endParaRPr lang="en-US"/>
        </a:p>
      </dgm:t>
    </dgm:pt>
    <dgm:pt modelId="{F750E57F-AD4D-F549-8054-79238164A8AA}" type="sibTrans" cxnId="{0AF6D025-49F0-FE41-A4E6-11850B042555}">
      <dgm:prSet/>
      <dgm:spPr/>
      <dgm:t>
        <a:bodyPr/>
        <a:lstStyle/>
        <a:p>
          <a:endParaRPr lang="en-US"/>
        </a:p>
      </dgm:t>
    </dgm:pt>
    <dgm:pt modelId="{9E07000E-A073-504D-B0A8-61F1224B08F1}">
      <dgm:prSet phldrT="[Text]"/>
      <dgm:spPr>
        <a:solidFill>
          <a:schemeClr val="accent6"/>
        </a:solidFill>
      </dgm:spPr>
      <dgm:t>
        <a:bodyPr/>
        <a:lstStyle/>
        <a:p>
          <a:r>
            <a:rPr lang="en-US" dirty="0"/>
            <a:t>External Reference</a:t>
          </a:r>
        </a:p>
      </dgm:t>
    </dgm:pt>
    <dgm:pt modelId="{A0DE0CD4-9EF8-1B41-9B03-689477692C4A}" type="parTrans" cxnId="{20977FE3-D188-694A-B3C0-F23475629D12}">
      <dgm:prSet/>
      <dgm:spPr/>
      <dgm:t>
        <a:bodyPr/>
        <a:lstStyle/>
        <a:p>
          <a:endParaRPr lang="en-US"/>
        </a:p>
      </dgm:t>
    </dgm:pt>
    <dgm:pt modelId="{1C8F5363-3CE6-BD4E-B38A-0E39FED4DB0A}" type="sibTrans" cxnId="{20977FE3-D188-694A-B3C0-F23475629D12}">
      <dgm:prSet/>
      <dgm:spPr/>
      <dgm:t>
        <a:bodyPr/>
        <a:lstStyle/>
        <a:p>
          <a:endParaRPr lang="en-US"/>
        </a:p>
      </dgm:t>
    </dgm:pt>
    <dgm:pt modelId="{031FCBC2-BE1A-B246-B53A-7B45C8CD3ED5}" type="pres">
      <dgm:prSet presAssocID="{9BC552EA-DE64-3C4B-865B-BBDBBBD87B54}" presName="Name0" presStyleCnt="0">
        <dgm:presLayoutVars>
          <dgm:dir/>
          <dgm:animLvl val="lvl"/>
          <dgm:resizeHandles val="exact"/>
        </dgm:presLayoutVars>
      </dgm:prSet>
      <dgm:spPr/>
    </dgm:pt>
    <dgm:pt modelId="{9ED045A0-F0CC-8A48-B0AC-C003CD3B3C1B}" type="pres">
      <dgm:prSet presAssocID="{07DCD4C5-D620-4842-BFD4-7F0F5B5410DA}" presName="parTxOnly" presStyleLbl="node1" presStyleIdx="0" presStyleCnt="4">
        <dgm:presLayoutVars>
          <dgm:chMax val="0"/>
          <dgm:chPref val="0"/>
          <dgm:bulletEnabled val="1"/>
        </dgm:presLayoutVars>
      </dgm:prSet>
      <dgm:spPr/>
    </dgm:pt>
    <dgm:pt modelId="{53E9C81C-7694-3E48-9FD8-694BB23AB793}" type="pres">
      <dgm:prSet presAssocID="{FDBEE7AF-F98A-FA48-AE55-637A1E672378}" presName="parTxOnlySpace" presStyleCnt="0"/>
      <dgm:spPr/>
    </dgm:pt>
    <dgm:pt modelId="{75C5014E-6768-6F4C-AB25-A9C05B2CE6A2}" type="pres">
      <dgm:prSet presAssocID="{1FC50CC3-3AB4-DD4B-A304-A4BDC2FDD1A1}" presName="parTxOnly" presStyleLbl="node1" presStyleIdx="1" presStyleCnt="4">
        <dgm:presLayoutVars>
          <dgm:chMax val="0"/>
          <dgm:chPref val="0"/>
          <dgm:bulletEnabled val="1"/>
        </dgm:presLayoutVars>
      </dgm:prSet>
      <dgm:spPr/>
    </dgm:pt>
    <dgm:pt modelId="{78622F1A-9FF8-1043-ACEB-E7BE99A3C85E}" type="pres">
      <dgm:prSet presAssocID="{08236A4B-A5A4-E142-86DA-C20A615DB81A}" presName="parTxOnlySpace" presStyleCnt="0"/>
      <dgm:spPr/>
    </dgm:pt>
    <dgm:pt modelId="{D823D582-F652-674F-B37D-8E1BFED9E45D}" type="pres">
      <dgm:prSet presAssocID="{27665785-5212-6B4A-A122-E162DC71CD5E}" presName="parTxOnly" presStyleLbl="node1" presStyleIdx="2" presStyleCnt="4">
        <dgm:presLayoutVars>
          <dgm:chMax val="0"/>
          <dgm:chPref val="0"/>
          <dgm:bulletEnabled val="1"/>
        </dgm:presLayoutVars>
      </dgm:prSet>
      <dgm:spPr/>
    </dgm:pt>
    <dgm:pt modelId="{7F7C0B60-534C-0347-82B0-58E194AF55B0}" type="pres">
      <dgm:prSet presAssocID="{F750E57F-AD4D-F549-8054-79238164A8AA}" presName="parTxOnlySpace" presStyleCnt="0"/>
      <dgm:spPr/>
    </dgm:pt>
    <dgm:pt modelId="{9D667BDD-0C8E-094F-81D4-73CFAA734787}" type="pres">
      <dgm:prSet presAssocID="{9E07000E-A073-504D-B0A8-61F1224B08F1}" presName="parTxOnly" presStyleLbl="node1" presStyleIdx="3" presStyleCnt="4">
        <dgm:presLayoutVars>
          <dgm:chMax val="0"/>
          <dgm:chPref val="0"/>
          <dgm:bulletEnabled val="1"/>
        </dgm:presLayoutVars>
      </dgm:prSet>
      <dgm:spPr/>
    </dgm:pt>
  </dgm:ptLst>
  <dgm:cxnLst>
    <dgm:cxn modelId="{0AF6D025-49F0-FE41-A4E6-11850B042555}" srcId="{9BC552EA-DE64-3C4B-865B-BBDBBBD87B54}" destId="{27665785-5212-6B4A-A122-E162DC71CD5E}" srcOrd="2" destOrd="0" parTransId="{A3B95F11-6E58-E849-829A-790910EB1B8C}" sibTransId="{F750E57F-AD4D-F549-8054-79238164A8AA}"/>
    <dgm:cxn modelId="{66D6C464-0622-7A49-8AEA-49EBB4DA8FF9}" type="presOf" srcId="{07DCD4C5-D620-4842-BFD4-7F0F5B5410DA}" destId="{9ED045A0-F0CC-8A48-B0AC-C003CD3B3C1B}" srcOrd="0" destOrd="0" presId="urn:microsoft.com/office/officeart/2005/8/layout/chevron1"/>
    <dgm:cxn modelId="{50EFA36E-98D5-DB42-8926-608DA356A5D4}" type="presOf" srcId="{9E07000E-A073-504D-B0A8-61F1224B08F1}" destId="{9D667BDD-0C8E-094F-81D4-73CFAA734787}" srcOrd="0" destOrd="0" presId="urn:microsoft.com/office/officeart/2005/8/layout/chevron1"/>
    <dgm:cxn modelId="{4961C992-7F4C-9D4C-8007-9672A982697D}" type="presOf" srcId="{27665785-5212-6B4A-A122-E162DC71CD5E}" destId="{D823D582-F652-674F-B37D-8E1BFED9E45D}" srcOrd="0" destOrd="0" presId="urn:microsoft.com/office/officeart/2005/8/layout/chevron1"/>
    <dgm:cxn modelId="{CBB0E8A8-0AE0-C54F-958E-29E989A0E611}" type="presOf" srcId="{1FC50CC3-3AB4-DD4B-A304-A4BDC2FDD1A1}" destId="{75C5014E-6768-6F4C-AB25-A9C05B2CE6A2}" srcOrd="0" destOrd="0" presId="urn:microsoft.com/office/officeart/2005/8/layout/chevron1"/>
    <dgm:cxn modelId="{D383C8BD-891F-C84E-842B-FBA963463AC0}" srcId="{9BC552EA-DE64-3C4B-865B-BBDBBBD87B54}" destId="{07DCD4C5-D620-4842-BFD4-7F0F5B5410DA}" srcOrd="0" destOrd="0" parTransId="{8948E97E-B04A-8E49-A6B0-1A8D28E0E1B7}" sibTransId="{FDBEE7AF-F98A-FA48-AE55-637A1E672378}"/>
    <dgm:cxn modelId="{95D110BF-6BD2-6D44-BAD3-84B7367E0090}" srcId="{9BC552EA-DE64-3C4B-865B-BBDBBBD87B54}" destId="{1FC50CC3-3AB4-DD4B-A304-A4BDC2FDD1A1}" srcOrd="1" destOrd="0" parTransId="{50F47565-EE41-5C44-BC1D-710E73899D21}" sibTransId="{08236A4B-A5A4-E142-86DA-C20A615DB81A}"/>
    <dgm:cxn modelId="{D91039CD-1D3F-C54E-8F7E-009C3D5EA10A}" type="presOf" srcId="{9BC552EA-DE64-3C4B-865B-BBDBBBD87B54}" destId="{031FCBC2-BE1A-B246-B53A-7B45C8CD3ED5}" srcOrd="0" destOrd="0" presId="urn:microsoft.com/office/officeart/2005/8/layout/chevron1"/>
    <dgm:cxn modelId="{20977FE3-D188-694A-B3C0-F23475629D12}" srcId="{9BC552EA-DE64-3C4B-865B-BBDBBBD87B54}" destId="{9E07000E-A073-504D-B0A8-61F1224B08F1}" srcOrd="3" destOrd="0" parTransId="{A0DE0CD4-9EF8-1B41-9B03-689477692C4A}" sibTransId="{1C8F5363-3CE6-BD4E-B38A-0E39FED4DB0A}"/>
    <dgm:cxn modelId="{E5663706-7963-6F43-A4AB-389ADEA39E5E}" type="presParOf" srcId="{031FCBC2-BE1A-B246-B53A-7B45C8CD3ED5}" destId="{9ED045A0-F0CC-8A48-B0AC-C003CD3B3C1B}" srcOrd="0" destOrd="0" presId="urn:microsoft.com/office/officeart/2005/8/layout/chevron1"/>
    <dgm:cxn modelId="{325C49A2-25DA-044E-AC54-B346606D6BD3}" type="presParOf" srcId="{031FCBC2-BE1A-B246-B53A-7B45C8CD3ED5}" destId="{53E9C81C-7694-3E48-9FD8-694BB23AB793}" srcOrd="1" destOrd="0" presId="urn:microsoft.com/office/officeart/2005/8/layout/chevron1"/>
    <dgm:cxn modelId="{E10A177D-20E0-804E-85D4-F102DC86E987}" type="presParOf" srcId="{031FCBC2-BE1A-B246-B53A-7B45C8CD3ED5}" destId="{75C5014E-6768-6F4C-AB25-A9C05B2CE6A2}" srcOrd="2" destOrd="0" presId="urn:microsoft.com/office/officeart/2005/8/layout/chevron1"/>
    <dgm:cxn modelId="{5C7F9D32-3E4F-034D-BF71-72CC96DFED55}" type="presParOf" srcId="{031FCBC2-BE1A-B246-B53A-7B45C8CD3ED5}" destId="{78622F1A-9FF8-1043-ACEB-E7BE99A3C85E}" srcOrd="3" destOrd="0" presId="urn:microsoft.com/office/officeart/2005/8/layout/chevron1"/>
    <dgm:cxn modelId="{53C99D7F-B75B-F246-8271-A89D850651D0}" type="presParOf" srcId="{031FCBC2-BE1A-B246-B53A-7B45C8CD3ED5}" destId="{D823D582-F652-674F-B37D-8E1BFED9E45D}" srcOrd="4" destOrd="0" presId="urn:microsoft.com/office/officeart/2005/8/layout/chevron1"/>
    <dgm:cxn modelId="{87455ACF-0CE9-254A-8F74-8E5212D34F66}" type="presParOf" srcId="{031FCBC2-BE1A-B246-B53A-7B45C8CD3ED5}" destId="{7F7C0B60-534C-0347-82B0-58E194AF55B0}" srcOrd="5" destOrd="0" presId="urn:microsoft.com/office/officeart/2005/8/layout/chevron1"/>
    <dgm:cxn modelId="{6AF9C29D-DAAC-5048-964E-E6819CA6CB19}" type="presParOf" srcId="{031FCBC2-BE1A-B246-B53A-7B45C8CD3ED5}" destId="{9D667BDD-0C8E-094F-81D4-73CFAA734787}"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0.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dgm:pt modelId="{C087F288-41F5-8E4E-ADF9-3E9490032902}">
      <dgm:prSet phldrT="[Text]"/>
      <dgm:spPr>
        <a:blipFill>
          <a:blip xmlns:r="http://schemas.openxmlformats.org/officeDocument/2006/relationships" r:embed="rId1"/>
          <a:stretch>
            <a:fillRect/>
          </a:stretch>
        </a:blipFill>
      </dgm:spPr>
      <dgm:t>
        <a:bodyPr/>
        <a:lstStyle/>
        <a:p>
          <a:r>
            <a:rPr lang="en-US">
              <a:noFill/>
            </a:rPr>
            <a:t> </a:t>
          </a:r>
        </a:p>
      </dgm:t>
    </dgm:p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dgm:pt modelId="{9452E596-A216-9E47-8D29-919C1A6E07E1}">
      <dgm:prSet phldrT="[Text]"/>
      <dgm:spPr>
        <a:blipFill>
          <a:blip xmlns:r="http://schemas.openxmlformats.org/officeDocument/2006/relationships" r:embed="rId2"/>
          <a:stretch>
            <a:fillRect/>
          </a:stretch>
        </a:blipFill>
      </dgm:spPr>
      <dgm:t>
        <a:bodyPr/>
        <a:lstStyle/>
        <a:p>
          <a:r>
            <a:rPr lang="en-US">
              <a:noFill/>
            </a:rPr>
            <a:t> </a:t>
          </a:r>
        </a:p>
      </dgm:t>
    </dgm:p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dgm:pt modelId="{C46FA916-0FFE-3149-AD0A-1DFB3851F0EA}">
      <dgm:prSet phldrT="[Text]"/>
      <dgm:spPr>
        <a:blipFill>
          <a:blip xmlns:r="http://schemas.openxmlformats.org/officeDocument/2006/relationships" r:embed="rId3"/>
          <a:stretch>
            <a:fillRect/>
          </a:stretch>
        </a:blipFill>
      </dgm:spPr>
      <dgm:t>
        <a:bodyPr/>
        <a:lstStyle/>
        <a:p>
          <a:r>
            <a:rPr lang="en-US">
              <a:noFill/>
            </a:rPr>
            <a:t> </a:t>
          </a:r>
        </a:p>
      </dgm:t>
    </dgm:p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dirty="0"/>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2"/>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2"/>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2">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2"/>
      <dgm:spPr/>
    </dgm:pt>
    <dgm:pt modelId="{C9B8B36C-60E9-7643-8A59-4415D6613DA2}" type="pres">
      <dgm:prSet presAssocID="{9452E596-A216-9E47-8D29-919C1A6E07E1}" presName="text2" presStyleLbl="fgAcc2" presStyleIdx="1"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2"/>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2"/>
      <dgm:spPr/>
    </dgm:pt>
    <dgm:pt modelId="{DFA0D484-D2DD-7445-B5A4-D44BCD20B7C5}" type="pres">
      <dgm:prSet presAssocID="{C46FA916-0FFE-3149-AD0A-1DFB3851F0EA}" presName="text3" presStyleLbl="fgAcc3" presStyleIdx="0" presStyleCnt="2">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8"/>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8"/>
      <dgm:spPr/>
    </dgm:pt>
    <dgm:pt modelId="{0E6DEDC6-FD43-DC41-9A85-3E4892CBFCC1}" type="pres">
      <dgm:prSet presAssocID="{F7E1740E-2F7C-2049-96E5-FF905D2C548E}" presName="text4" presStyleLbl="fgAcc4" presStyleIdx="0" presStyleCnt="8">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8"/>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8"/>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8">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8"/>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8"/>
      <dgm:spPr/>
    </dgm:pt>
    <dgm:pt modelId="{B669F9A0-5B32-0148-8A28-009118DEBB10}" type="pres">
      <dgm:prSet presAssocID="{0043558D-BEC2-3047-9C10-EE17BB2BB649}" presName="text4" presStyleLbl="fgAcc4" presStyleIdx="2" presStyleCnt="8">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8"/>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8"/>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8">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2"/>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2"/>
      <dgm:spPr/>
    </dgm:pt>
    <dgm:pt modelId="{B08741F9-0289-3046-8CC2-17EA4DD821EE}" type="pres">
      <dgm:prSet presAssocID="{7F149706-424C-DB4B-8476-305A0F658F04}" presName="text3" presStyleLbl="fgAcc3" presStyleIdx="1" presStyleCnt="2">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8"/>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8"/>
      <dgm:spPr/>
    </dgm:pt>
    <dgm:pt modelId="{A0BCFFE6-AF4B-FA42-845C-702F0E8FD2AB}" type="pres">
      <dgm:prSet presAssocID="{9F1B09ED-B58D-294D-9CE8-D735A3D42C4D}" presName="text4" presStyleLbl="fgAcc4" presStyleIdx="4" presStyleCnt="8">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8"/>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8"/>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8">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8"/>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8"/>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8">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8"/>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8"/>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8">
        <dgm:presLayoutVars>
          <dgm:chPref val="3"/>
        </dgm:presLayoutVars>
      </dgm:prSet>
      <dgm:spPr/>
    </dgm:pt>
    <dgm:pt modelId="{304C693A-1BB6-9449-9BAD-4485AED9E56A}" type="pres">
      <dgm:prSet presAssocID="{147C5AD9-B337-3F4E-B9DE-C55096168A11}"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EB5B0237-1B69-214C-97E0-B659005CC156}" srcId="{C46FA916-0FFE-3149-AD0A-1DFB3851F0EA}" destId="{0043558D-BEC2-3047-9C10-EE17BB2BB649}" srcOrd="1" destOrd="0" parTransId="{00DF81E6-D284-5646-B90B-FC3D4BFAB747}" sibTransId="{B38E3621-177A-2646-81AD-F2C777948E00}"/>
    <dgm:cxn modelId="{D0CE2340-60A4-3F44-8C4A-7527C900C251}" type="presOf" srcId="{C087F288-41F5-8E4E-ADF9-3E9490032902}" destId="{202B1E4D-AF2B-914C-AEC7-D31E24426CCE}" srcOrd="0" destOrd="0" presId="urn:microsoft.com/office/officeart/2005/8/layout/hierarchy1"/>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8040A3B5-BD35-A040-A457-B93A3C8CFED0}" type="presOf" srcId="{0043558D-BEC2-3047-9C10-EE17BB2BB649}" destId="{B669F9A0-5B32-0148-8A28-009118DEBB10}"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FD3CB7CA-C073-EA4C-B386-D69A5F5B4E67}" type="presOf" srcId="{992F7382-34FC-CE4A-B247-ECEF9379DC62}" destId="{7CAE5794-AEC1-2742-894D-C37EE33339FE}"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pPr>
            <a:buNone/>
          </a:pPr>
          <a:r>
            <a:rPr lang="en-US" sz="2000" dirty="0"/>
            <a:t>Interchangeable having the same value with other tokens of the same class</a:t>
          </a:r>
        </a:p>
      </dgm:t>
    </dgm:pt>
    <dgm:pt modelId="{4E7DC6E1-BA9B-4590-9829-4294FE6BABB3}" type="parTrans" cxnId="{11D06CFE-AB40-41ED-B5D5-131AB85248A3}">
      <dgm:prSet/>
      <dgm:spPr/>
      <dgm:t>
        <a:bodyPr/>
        <a:lstStyle/>
        <a:p>
          <a:endParaRPr lang="en-US"/>
        </a:p>
      </dgm:t>
    </dgm:pt>
    <mc:AlternateContent xmlns:mc="http://schemas.openxmlformats.org/markup-compatibility/2006" xmlns:a14="http://schemas.microsoft.com/office/drawing/2010/main">
      <mc:Choice Requires="a14">
        <dgm:pt modelId="{E913C483-6AC4-4DC5-8995-2B0DB24D6EB6}" type="sibTrans" cxnId="{11D06CFE-AB40-41ED-B5D5-131AB85248A3}">
          <dgm:prSet phldrT="01" custT="1"/>
          <dgm:spPr/>
          <dgm:t>
            <a:bodyPr/>
            <a:lstStyle/>
            <a:p>
              <a:pPr algn="l"/>
              <a14:m>
                <m:oMath xmlns:m="http://schemas.openxmlformats.org/officeDocument/2006/math">
                  <m:sSub>
                    <m:sSubPr>
                      <m:ctrlPr>
                        <a:rPr lang="en-US" sz="3200" i="1" smtClean="0">
                          <a:latin typeface="Cambria Math" panose="02040503050406030204" pitchFamily="18" charset="0"/>
                          <a:ea typeface="Cambria Math" panose="02040503050406030204" pitchFamily="18" charset="0"/>
                        </a:rPr>
                      </m:ctrlPr>
                    </m:sSubPr>
                    <m:e>
                      <m:r>
                        <a:rPr lang="en-US" sz="3200" i="1" smtClean="0">
                          <a:latin typeface="Cambria Math" panose="02040503050406030204" pitchFamily="18" charset="0"/>
                          <a:ea typeface="Cambria Math" panose="02040503050406030204" pitchFamily="18" charset="0"/>
                        </a:rPr>
                        <m:t>𝜏</m:t>
                      </m:r>
                    </m:e>
                    <m:sub>
                      <m:r>
                        <m:rPr>
                          <m:sty m:val="p"/>
                        </m:rPr>
                        <a:rPr lang="el-GR" sz="3200" i="1" smtClean="0">
                          <a:latin typeface="Cambria Math" panose="02040503050406030204" pitchFamily="18" charset="0"/>
                          <a:ea typeface="Cambria Math" panose="02040503050406030204" pitchFamily="18" charset="0"/>
                        </a:rPr>
                        <m:t>Ϝ</m:t>
                      </m:r>
                    </m:sub>
                  </m:sSub>
                </m:oMath>
              </a14:m>
              <a:r>
                <a:rPr lang="en-US" sz="2400" dirty="0"/>
                <a:t> Common Fungible</a:t>
              </a:r>
              <a:endParaRPr lang="en-US" sz="2000" dirty="0"/>
            </a:p>
            <a:p>
              <a:pPr algn="l"/>
              <a14:m>
                <m:oMath xmlns:m="http://schemas.openxmlformats.org/officeDocument/2006/math">
                  <m:sSub>
                    <m:sSubPr>
                      <m:ctrlPr>
                        <a:rPr lang="en-US" sz="3000" i="1" smtClean="0">
                          <a:latin typeface="Cambria Math" panose="02040503050406030204" pitchFamily="18" charset="0"/>
                          <a:ea typeface="Cambria Math" panose="02040503050406030204" pitchFamily="18" charset="0"/>
                        </a:rPr>
                      </m:ctrlPr>
                    </m:sSubPr>
                    <m:e>
                      <m:r>
                        <a:rPr lang="en-US" sz="3000" i="1" smtClean="0">
                          <a:latin typeface="Cambria Math" panose="02040503050406030204" pitchFamily="18" charset="0"/>
                          <a:ea typeface="Cambria Math" panose="02040503050406030204" pitchFamily="18" charset="0"/>
                        </a:rPr>
                        <m:t>𝜏</m:t>
                      </m:r>
                    </m:e>
                    <m:sub>
                      <m:sSup>
                        <m:sSupPr>
                          <m:ctrlPr>
                            <a:rPr lang="en-US" sz="3000" i="1" smtClean="0">
                              <a:latin typeface="Cambria Math" panose="02040503050406030204" pitchFamily="18" charset="0"/>
                              <a:ea typeface="Cambria Math" panose="02040503050406030204" pitchFamily="18" charset="0"/>
                            </a:rPr>
                          </m:ctrlPr>
                        </m:sSupPr>
                        <m:e>
                          <m:r>
                            <m:rPr>
                              <m:sty m:val="p"/>
                            </m:rPr>
                            <a:rPr lang="el-GR" sz="3000" i="1" smtClean="0">
                              <a:latin typeface="Cambria Math" panose="02040503050406030204" pitchFamily="18" charset="0"/>
                              <a:ea typeface="Cambria Math" panose="02040503050406030204" pitchFamily="18" charset="0"/>
                            </a:rPr>
                            <m:t>Ϝ</m:t>
                          </m:r>
                        </m:e>
                        <m:sup>
                          <m:r>
                            <a:rPr lang="en-US" sz="3000" b="0" i="1" smtClean="0">
                              <a:latin typeface="Cambria Math" panose="02040503050406030204" pitchFamily="18" charset="0"/>
                              <a:ea typeface="Cambria Math" panose="02040503050406030204" pitchFamily="18" charset="0"/>
                            </a:rPr>
                            <m:t>′</m:t>
                          </m:r>
                        </m:sup>
                      </m:sSup>
                    </m:sub>
                  </m:sSub>
                  <m:r>
                    <a:rPr lang="en-US" sz="3000" b="0" i="1" smtClean="0">
                      <a:latin typeface="Cambria Math" panose="02040503050406030204" pitchFamily="18" charset="0"/>
                      <a:ea typeface="Cambria Math" panose="02040503050406030204" pitchFamily="18" charset="0"/>
                    </a:rPr>
                    <m:t> </m:t>
                  </m:r>
                </m:oMath>
              </a14:m>
              <a:r>
                <a:rPr lang="en-US" sz="2400" dirty="0"/>
                <a:t>Unique Fungible</a:t>
              </a:r>
              <a:endParaRPr lang="en-US" sz="3000" dirty="0"/>
            </a:p>
          </dgm:t>
        </dgm:pt>
      </mc:Choice>
      <mc:Fallback xmlns="">
        <dgm:pt modelId="{E913C483-6AC4-4DC5-8995-2B0DB24D6EB6}" type="sibTrans" cxnId="{11D06CFE-AB40-41ED-B5D5-131AB85248A3}">
          <dgm:prSet phldrT="01" custT="1"/>
          <dgm:spPr/>
          <dgm:t>
            <a:bodyPr/>
            <a:lstStyle/>
            <a:p>
              <a:pPr algn="l"/>
              <a:r>
                <a:rPr lang="en-US" sz="3200" i="0">
                  <a:latin typeface="Cambria Math" panose="02040503050406030204" pitchFamily="18" charset="0"/>
                  <a:ea typeface="Cambria Math" panose="02040503050406030204" pitchFamily="18" charset="0"/>
                </a:rPr>
                <a:t>𝜏_</a:t>
              </a:r>
              <a:r>
                <a:rPr lang="el-GR" sz="3200" i="0">
                  <a:latin typeface="Cambria Math" panose="02040503050406030204" pitchFamily="18" charset="0"/>
                  <a:ea typeface="Cambria Math" panose="02040503050406030204" pitchFamily="18" charset="0"/>
                </a:rPr>
                <a:t>Ϝ</a:t>
              </a:r>
              <a:r>
                <a:rPr lang="en-US" sz="2400" dirty="0"/>
                <a:t> Common Fungible</a:t>
              </a:r>
              <a:endParaRPr lang="en-US" sz="2000" dirty="0"/>
            </a:p>
            <a:p>
              <a:pPr algn="l"/>
              <a:r>
                <a:rPr lang="en-US" sz="3000" i="0">
                  <a:latin typeface="Cambria Math" panose="02040503050406030204" pitchFamily="18" charset="0"/>
                  <a:ea typeface="Cambria Math" panose="02040503050406030204" pitchFamily="18" charset="0"/>
                </a:rPr>
                <a:t>𝜏_(</a:t>
              </a:r>
              <a:r>
                <a:rPr lang="el-GR" sz="3000" i="0">
                  <a:latin typeface="Cambria Math" panose="02040503050406030204" pitchFamily="18" charset="0"/>
                  <a:ea typeface="Cambria Math" panose="02040503050406030204" pitchFamily="18" charset="0"/>
                </a:rPr>
                <a:t>Ϝ</a:t>
              </a:r>
              <a:r>
                <a:rPr lang="en-US" sz="3000" i="0">
                  <a:latin typeface="Cambria Math" panose="02040503050406030204" pitchFamily="18" charset="0"/>
                  <a:ea typeface="Cambria Math" panose="02040503050406030204" pitchFamily="18" charset="0"/>
                </a:rPr>
                <a:t>^</a:t>
              </a:r>
              <a:r>
                <a:rPr lang="en-US" sz="3000" b="0" i="0">
                  <a:latin typeface="Cambria Math" panose="02040503050406030204" pitchFamily="18" charset="0"/>
                  <a:ea typeface="Cambria Math" panose="02040503050406030204" pitchFamily="18" charset="0"/>
                </a:rPr>
                <a:t>′</a:t>
              </a:r>
              <a:r>
                <a:rPr lang="el-GR" sz="3000" b="0" i="0">
                  <a:latin typeface="Cambria Math" panose="02040503050406030204" pitchFamily="18" charset="0"/>
                  <a:ea typeface="Cambria Math" panose="02040503050406030204" pitchFamily="18" charset="0"/>
                </a:rPr>
                <a:t> </a:t>
              </a:r>
              <a:r>
                <a:rPr lang="en-US" sz="3000" b="0" i="0">
                  <a:latin typeface="Cambria Math" panose="02040503050406030204" pitchFamily="18" charset="0"/>
                  <a:ea typeface="Cambria Math" panose="02040503050406030204" pitchFamily="18" charset="0"/>
                </a:rPr>
                <a:t>)  </a:t>
              </a:r>
              <a:r>
                <a:rPr lang="en-US" sz="2400" dirty="0"/>
                <a:t>Unique Fungible</a:t>
              </a:r>
              <a:endParaRPr lang="en-US" sz="3000" dirty="0"/>
            </a:p>
          </dgm:t>
        </dgm:pt>
      </mc:Fallback>
    </mc:AlternateContent>
    <mc:AlternateContent xmlns:mc="http://schemas.openxmlformats.org/markup-compatibility/2006" xmlns:a14="http://schemas.microsoft.com/office/drawing/2010/main">
      <mc:Choice Requires="a14">
        <dgm:pt modelId="{7561B8F8-EFC3-4EBF-997F-B9356535314E}">
          <dgm:prSet custT="1"/>
          <dgm:spPr/>
          <dgm:t>
            <a:bodyPr anchor="ctr"/>
            <a:lstStyle/>
            <a:p>
              <a:r>
                <a:rPr lang="en-US" sz="1600" dirty="0"/>
                <a:t>Physical money –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sSup>
                        <m:sSupPr>
                          <m:ctrlPr>
                            <a:rPr lang="en-US" i="1" smtClean="0">
                              <a:latin typeface="Cambria Math" panose="02040503050406030204" pitchFamily="18" charset="0"/>
                              <a:ea typeface="Cambria Math" panose="02040503050406030204" pitchFamily="18" charset="0"/>
                            </a:rPr>
                          </m:ctrlPr>
                        </m:sSupPr>
                        <m:e>
                          <m:r>
                            <m:rPr>
                              <m:sty m:val="p"/>
                            </m:rPr>
                            <a:rPr lang="el-GR" i="1" smtClean="0">
                              <a:latin typeface="Cambria Math" panose="02040503050406030204" pitchFamily="18" charset="0"/>
                              <a:ea typeface="Cambria Math" panose="02040503050406030204" pitchFamily="18" charset="0"/>
                            </a:rPr>
                            <m:t>Ϝ</m:t>
                          </m:r>
                        </m:e>
                        <m:sup>
                          <m:r>
                            <a:rPr lang="en-US" b="0" i="1" smtClean="0">
                              <a:latin typeface="Cambria Math" panose="02040503050406030204" pitchFamily="18" charset="0"/>
                              <a:ea typeface="Cambria Math" panose="02040503050406030204" pitchFamily="18" charset="0"/>
                            </a:rPr>
                            <m:t>′</m:t>
                          </m:r>
                        </m:sup>
                      </m:sSup>
                    </m:sub>
                  </m:sSub>
                </m:oMath>
              </a14:m>
              <a:endParaRPr lang="en-US" sz="1600" dirty="0"/>
            </a:p>
          </dgm:t>
        </dgm:pt>
      </mc:Choice>
      <mc:Fallback xmlns="">
        <dgm:pt modelId="{7561B8F8-EFC3-4EBF-997F-B9356535314E}">
          <dgm:prSet custT="1"/>
          <dgm:spPr/>
          <dgm:t>
            <a:bodyPr anchor="ctr"/>
            <a:lstStyle/>
            <a:p>
              <a:r>
                <a:rPr lang="en-US" sz="1600" dirty="0"/>
                <a:t>Physical money –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r>
                <a:rPr lang="en-US" i="0">
                  <a:latin typeface="Cambria Math" panose="02040503050406030204" pitchFamily="18" charset="0"/>
                  <a:ea typeface="Cambria Math" panose="02040503050406030204" pitchFamily="18" charset="0"/>
                </a:rPr>
                <a:t>^</a:t>
              </a:r>
              <a:r>
                <a:rPr lang="en-US" b="0" i="0">
                  <a:latin typeface="Cambria Math" panose="02040503050406030204" pitchFamily="18" charset="0"/>
                  <a:ea typeface="Cambria Math" panose="02040503050406030204" pitchFamily="18" charset="0"/>
                </a:rPr>
                <a:t>′ )</a:t>
              </a:r>
              <a:endParaRPr lang="en-US" sz="1600" dirty="0"/>
            </a:p>
          </dgm:t>
        </dgm:pt>
      </mc:Fallback>
    </mc:AlternateConten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mc:AlternateContent xmlns:mc="http://schemas.openxmlformats.org/markup-compatibility/2006" xmlns:a14="http://schemas.microsoft.com/office/drawing/2010/main">
      <mc:Choice Requires="a14">
        <dgm:pt modelId="{38E44524-AA6F-4F5A-A03F-819D7E14427D}">
          <dgm:prSet custT="1"/>
          <dgm:spPr/>
          <dgm:t>
            <a:bodyPr anchor="ctr"/>
            <a:lstStyle/>
            <a:p>
              <a:r>
                <a:rPr lang="en-US" sz="1600" dirty="0"/>
                <a:t>Loyalty points -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sz="1600" dirty="0"/>
            </a:p>
          </dgm:t>
        </dgm:pt>
      </mc:Choice>
      <mc:Fallback xmlns="">
        <dgm:pt modelId="{38E44524-AA6F-4F5A-A03F-819D7E14427D}">
          <dgm:prSet custT="1"/>
          <dgm:spPr/>
          <dgm:t>
            <a:bodyPr anchor="ctr"/>
            <a:lstStyle/>
            <a:p>
              <a:r>
                <a:rPr lang="en-US" sz="1600" dirty="0"/>
                <a:t>Loyalty points -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sz="1600" dirty="0"/>
            </a:p>
          </dgm:t>
        </dgm:pt>
      </mc:Fallback>
    </mc:AlternateConten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mc:AlternateContent xmlns:mc="http://schemas.openxmlformats.org/markup-compatibility/2006" xmlns:a14="http://schemas.microsoft.com/office/drawing/2010/main">
      <mc:Choice Requires="a14">
        <dgm:pt modelId="{B1A632C0-4975-4A6C-9A2B-2A5E89502DEC}" type="sibTrans" cxnId="{AD11D980-236F-4BF4-A5EB-C94EFE8DDBC7}">
          <dgm:prSet phldrT="02"/>
          <dgm:spPr/>
          <dgm: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r>
                <a:rPr lang="en-US" dirty="0"/>
                <a:t> Non-fungible</a:t>
              </a:r>
            </a:p>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sSup>
                        <m:sSupPr>
                          <m:ctrlPr>
                            <a:rPr lang="en-US" i="1" smtClean="0">
                              <a:latin typeface="Cambria Math" panose="02040503050406030204" pitchFamily="18" charset="0"/>
                              <a:ea typeface="Cambria Math" panose="02040503050406030204" pitchFamily="18" charset="0"/>
                            </a:rPr>
                          </m:ctrlPr>
                        </m:sSupPr>
                        <m:e>
                          <m:r>
                            <m:rPr>
                              <m:sty m:val="p"/>
                            </m:rPr>
                            <a:rPr lang="el-GR" i="1" smtClean="0">
                              <a:latin typeface="Cambria Math" panose="02040503050406030204" pitchFamily="18" charset="0"/>
                              <a:ea typeface="Cambria Math" panose="02040503050406030204" pitchFamily="18" charset="0"/>
                            </a:rPr>
                            <m:t>Ν</m:t>
                          </m:r>
                        </m:e>
                        <m:sup>
                          <m:r>
                            <a:rPr lang="en-US" b="0" i="1" smtClean="0">
                              <a:latin typeface="Cambria Math" panose="02040503050406030204" pitchFamily="18" charset="0"/>
                              <a:ea typeface="Cambria Math" panose="02040503050406030204" pitchFamily="18" charset="0"/>
                            </a:rPr>
                            <m:t>′</m:t>
                          </m:r>
                        </m:sup>
                      </m:sSup>
                    </m:sub>
                  </m:sSub>
                </m:oMath>
              </a14:m>
              <a:r>
                <a:rPr lang="en-US" dirty="0"/>
                <a:t> Unique Non-fungible</a:t>
              </a:r>
            </a:p>
          </dgm:t>
        </dgm:pt>
      </mc:Choice>
      <mc:Fallback xmlns="">
        <dgm:pt modelId="{B1A632C0-4975-4A6C-9A2B-2A5E89502DEC}" type="sibTrans" cxnId="{AD11D980-236F-4BF4-A5EB-C94EFE8DDBC7}">
          <dgm:prSet phldrT="02"/>
          <dgm:spPr/>
          <dgm:t>
            <a:bodyPr/>
            <a:lstStyle/>
            <a:p>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dirty="0"/>
                <a:t> Non-fungible</a:t>
              </a:r>
            </a:p>
            <a:p>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i="0">
                  <a:latin typeface="Cambria Math" panose="02040503050406030204" pitchFamily="18" charset="0"/>
                  <a:ea typeface="Cambria Math" panose="02040503050406030204" pitchFamily="18" charset="0"/>
                </a:rPr>
                <a:t>^</a:t>
              </a:r>
              <a:r>
                <a:rPr lang="en-US" b="0" i="0">
                  <a:latin typeface="Cambria Math" panose="02040503050406030204" pitchFamily="18" charset="0"/>
                  <a:ea typeface="Cambria Math" panose="02040503050406030204" pitchFamily="18" charset="0"/>
                </a:rPr>
                <a:t>′</a:t>
              </a:r>
              <a:r>
                <a:rPr lang="el-GR" b="0" i="0">
                  <a:latin typeface="Cambria Math" panose="02040503050406030204" pitchFamily="18" charset="0"/>
                  <a:ea typeface="Cambria Math" panose="02040503050406030204" pitchFamily="18" charset="0"/>
                </a:rPr>
                <a:t> </a:t>
              </a:r>
              <a:r>
                <a:rPr lang="en-US" b="0" i="0">
                  <a:latin typeface="Cambria Math" panose="02040503050406030204" pitchFamily="18" charset="0"/>
                  <a:ea typeface="Cambria Math" panose="02040503050406030204" pitchFamily="18" charset="0"/>
                </a:rPr>
                <a:t>)</a:t>
              </a:r>
              <a:r>
                <a:rPr lang="en-US" dirty="0"/>
                <a:t> Unique Non-fungible</a:t>
              </a:r>
            </a:p>
          </dgm:t>
        </dgm:pt>
      </mc:Fallback>
    </mc:AlternateConten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X="107979"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X="109494" custScaleY="93774">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0.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3" csCatId="colorful" phldr="1"/>
      <dgm:spPr/>
      <dgm:t>
        <a:bodyPr/>
        <a:lstStyle/>
        <a:p>
          <a:endParaRPr lang="en-US"/>
        </a:p>
      </dgm:t>
    </dgm:pt>
    <dgm:pt modelId="{C087F288-41F5-8E4E-ADF9-3E9490032902}">
      <dgm:prSet phldrT="[Text]"/>
      <dgm:spPr>
        <a:blipFill>
          <a:blip xmlns:r="http://schemas.openxmlformats.org/officeDocument/2006/relationships" r:embed="rId1"/>
          <a:stretch>
            <a:fillRect/>
          </a:stretch>
        </a:blipFill>
      </dgm:spPr>
      <dgm:t>
        <a:bodyPr/>
        <a:lstStyle/>
        <a:p>
          <a:r>
            <a:rPr lang="en-US">
              <a:noFill/>
            </a:rPr>
            <a:t> </a:t>
          </a:r>
        </a:p>
      </dgm:t>
    </dgm:p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dgm:pt modelId="{9452E596-A216-9E47-8D29-919C1A6E07E1}">
      <dgm:prSet phldrT="[Text]"/>
      <dgm:spPr>
        <a:blipFill>
          <a:blip xmlns:r="http://schemas.openxmlformats.org/officeDocument/2006/relationships" r:embed="rId2"/>
          <a:stretch>
            <a:fillRect/>
          </a:stretch>
        </a:blipFill>
      </dgm:spPr>
      <dgm:t>
        <a:bodyPr/>
        <a:lstStyle/>
        <a:p>
          <a:r>
            <a:rPr lang="en-US">
              <a:noFill/>
            </a:rPr>
            <a:t> </a:t>
          </a:r>
        </a:p>
      </dgm:t>
    </dgm:p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6DC2C98D-CCCC-4F4D-AF92-4F4CEE20908A}">
      <dgm:prSet phldrT="[Text]"/>
      <dgm:spPr>
        <a:blipFill>
          <a:blip xmlns:r="http://schemas.openxmlformats.org/officeDocument/2006/relationships" r:embed="rId3"/>
          <a:stretch>
            <a:fillRect/>
          </a:stretch>
        </a:blipFill>
      </dgm:spPr>
      <dgm:t>
        <a:bodyPr/>
        <a:lstStyle/>
        <a:p>
          <a:r>
            <a:rPr lang="en-US">
              <a:noFill/>
            </a:rPr>
            <a:t> </a:t>
          </a:r>
        </a:p>
      </dgm:t>
    </dgm:p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a:t>
          </a:r>
        </a:p>
        <a:p>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dgm:pt modelId="{C46FA916-0FFE-3149-AD0A-1DFB3851F0EA}">
      <dgm:prSet phldrT="[Text]"/>
      <dgm:spPr>
        <a:blipFill>
          <a:blip xmlns:r="http://schemas.openxmlformats.org/officeDocument/2006/relationships" r:embed="rId4"/>
          <a:stretch>
            <a:fillRect/>
          </a:stretch>
        </a:blipFill>
      </dgm:spPr>
      <dgm:t>
        <a:bodyPr/>
        <a:lstStyle/>
        <a:p>
          <a:r>
            <a:rPr lang="en-US">
              <a:noFill/>
            </a:rPr>
            <a:t> </a:t>
          </a:r>
        </a:p>
      </dgm:t>
    </dgm:p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a:ln>
          <a:solidFill>
            <a:srgbClr val="7030A0"/>
          </a:solidFill>
        </a:ln>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a:ln>
          <a:solidFill>
            <a:srgbClr val="7030A0"/>
          </a:solidFill>
        </a:ln>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a:ln>
          <a:solidFill>
            <a:srgbClr val="7030A0"/>
          </a:solidFill>
        </a:ln>
      </dgm:spPr>
      <dgm:t>
        <a:bodyPr/>
        <a:lstStyle/>
        <a:p>
          <a:r>
            <a:rPr lang="en-US"/>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a:ln>
          <a:solidFill>
            <a:srgbClr val="7030A0"/>
          </a:solidFill>
        </a:ln>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a:ln>
          <a:solidFill>
            <a:srgbClr val="7030A0"/>
          </a:solidFill>
        </a:ln>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a:ln>
          <a:solidFill>
            <a:srgbClr val="7030A0"/>
          </a:solidFill>
        </a:ln>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2679247E-FB2D-9841-9DCC-4035E1590273}">
      <dgm:prSet/>
      <dgm:spPr>
        <a:blipFill>
          <a:blip xmlns:r="http://schemas.openxmlformats.org/officeDocument/2006/relationships" r:embed="rId5"/>
          <a:stretch>
            <a:fillRect/>
          </a:stretch>
        </a:blipFill>
      </dgm:spPr>
      <dgm:t>
        <a:bodyPr/>
        <a:lstStyle/>
        <a:p>
          <a:r>
            <a:rPr lang="en-US">
              <a:noFill/>
            </a:rPr>
            <a:t> </a:t>
          </a:r>
        </a:p>
      </dgm:t>
    </dgm:p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singleton</a:t>
          </a:r>
        </a:p>
        <a:p>
          <a:r>
            <a:rPr lang="en-US" i="1" dirty="0"/>
            <a:t>s</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A95AEE53-EA6C-BA42-8126-633606425981}">
      <dgm:prSet phldrT="[Text]"/>
      <dgm:spPr>
        <a:ln>
          <a:solidFill>
            <a:srgbClr val="7030A0"/>
          </a:solidFill>
        </a:ln>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dirty="0"/>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a:ln>
          <a:solidFill>
            <a:srgbClr val="7030A0"/>
          </a:solidFill>
        </a:ln>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a:ln>
          <a:solidFill>
            <a:srgbClr val="7030A0"/>
          </a:solidFill>
        </a:ln>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72024C8D-F0DC-1F44-B250-ECE2983E5CAA}">
      <dgm:prSet/>
      <dgm:spPr/>
      <dgm:t>
        <a:bodyPr/>
        <a:lstStyle/>
        <a:p>
          <a:r>
            <a:rPr lang="en-US" dirty="0"/>
            <a:t>Whole</a:t>
          </a:r>
        </a:p>
        <a:p>
          <a:r>
            <a:rPr lang="en-US" dirty="0"/>
            <a:t>~d</a:t>
          </a:r>
        </a:p>
      </dgm:t>
    </dgm:pt>
    <dgm:pt modelId="{AC6AC70B-516E-454B-A045-D6CA7062F223}" type="parTrans" cxnId="{081B35B3-D26D-DE4D-9DBC-86A98FCF40BD}">
      <dgm:prSet/>
      <dgm:spPr/>
      <dgm:t>
        <a:bodyPr/>
        <a:lstStyle/>
        <a:p>
          <a:endParaRPr lang="en-US"/>
        </a:p>
      </dgm:t>
    </dgm:pt>
    <dgm:pt modelId="{B8B20DF8-E54A-1247-9215-E3C90604E5E1}" type="sibTrans" cxnId="{081B35B3-D26D-DE4D-9DBC-86A98FCF40BD}">
      <dgm:prSet/>
      <dgm:spPr/>
      <dgm:t>
        <a:bodyPr/>
        <a:lstStyle/>
        <a:p>
          <a:endParaRPr lang="en-US"/>
        </a:p>
      </dgm:t>
    </dgm:pt>
    <dgm:pt modelId="{0BC91C84-BEB3-6941-8478-54409D45EA70}">
      <dgm:prSet phldrT="[Text]"/>
      <dgm:spPr/>
      <dgm:t>
        <a:bodyPr/>
        <a:lstStyle/>
        <a:p>
          <a:r>
            <a:rPr lang="en-US" dirty="0"/>
            <a:t>hybrid</a:t>
          </a:r>
        </a:p>
      </dgm:t>
    </dgm:pt>
    <dgm:pt modelId="{BD7C8C00-AABD-B741-BAEE-FA31ADDAC9B2}" type="parTrans" cxnId="{50507CE0-2998-004E-8942-B84C9C26938A}">
      <dgm:prSet/>
      <dgm:spPr/>
      <dgm:t>
        <a:bodyPr/>
        <a:lstStyle/>
        <a:p>
          <a:endParaRPr lang="en-US"/>
        </a:p>
      </dgm:t>
    </dgm:pt>
    <dgm:pt modelId="{C25ED1A7-2C72-2240-9C36-B993E45AFD47}" type="sibTrans" cxnId="{50507CE0-2998-004E-8942-B84C9C26938A}">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77FAA68C-AFF3-874D-9147-06E1DC57C5D5}" type="pres">
      <dgm:prSet presAssocID="{BD7C8C00-AABD-B741-BAEE-FA31ADDAC9B2}" presName="Name10" presStyleLbl="parChTrans1D2" presStyleIdx="0" presStyleCnt="3"/>
      <dgm:spPr/>
    </dgm:pt>
    <dgm:pt modelId="{FDAEFBE9-988F-2D46-8DF4-F678029CB303}" type="pres">
      <dgm:prSet presAssocID="{0BC91C84-BEB3-6941-8478-54409D45EA70}" presName="hierRoot2" presStyleCnt="0"/>
      <dgm:spPr/>
    </dgm:pt>
    <dgm:pt modelId="{225AFAED-5F62-A047-BF5D-BE49D4DA5C5A}" type="pres">
      <dgm:prSet presAssocID="{0BC91C84-BEB3-6941-8478-54409D45EA70}" presName="composite2" presStyleCnt="0"/>
      <dgm:spPr/>
    </dgm:pt>
    <dgm:pt modelId="{2B9633BC-EE5D-AB42-A3C1-F11E84BD1C5B}" type="pres">
      <dgm:prSet presAssocID="{0BC91C84-BEB3-6941-8478-54409D45EA70}" presName="background2" presStyleLbl="node2" presStyleIdx="0" presStyleCnt="3"/>
      <dgm:spPr>
        <a:gradFill rotWithShape="0">
          <a:gsLst>
            <a:gs pos="0">
              <a:schemeClr val="accent6"/>
            </a:gs>
            <a:gs pos="50000">
              <a:schemeClr val="accent6"/>
            </a:gs>
            <a:gs pos="100000">
              <a:schemeClr val="accent4">
                <a:hueOff val="0"/>
                <a:satOff val="0"/>
                <a:lumOff val="0"/>
                <a:alphaOff val="0"/>
                <a:lumMod val="99000"/>
                <a:satMod val="120000"/>
                <a:shade val="78000"/>
              </a:schemeClr>
            </a:gs>
          </a:gsLst>
        </a:gradFill>
      </dgm:spPr>
    </dgm:pt>
    <dgm:pt modelId="{58EBC965-8CB1-B145-8459-51A97CFEEC7E}" type="pres">
      <dgm:prSet presAssocID="{0BC91C84-BEB3-6941-8478-54409D45EA70}" presName="text2" presStyleLbl="fgAcc2" presStyleIdx="0" presStyleCnt="3">
        <dgm:presLayoutVars>
          <dgm:chPref val="3"/>
        </dgm:presLayoutVars>
      </dgm:prSet>
      <dgm:spPr/>
    </dgm:pt>
    <dgm:pt modelId="{EDA87009-C8AD-E84B-87CC-22BFE762F8C5}" type="pres">
      <dgm:prSet presAssocID="{0BC91C84-BEB3-6941-8478-54409D45EA70}" presName="hierChild3" presStyleCnt="0"/>
      <dgm:spPr/>
    </dgm:pt>
    <dgm:pt modelId="{50E771C8-AC92-AF43-BF5A-8DD740B5D5B0}" type="pres">
      <dgm:prSet presAssocID="{0FE927C6-B706-544F-80D1-972F48331C73}" presName="Name10" presStyleLbl="parChTrans1D2" presStyleIdx="1" presStyleCnt="3"/>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1" presStyleCnt="3"/>
      <dgm:spPr/>
    </dgm:pt>
    <dgm:pt modelId="{C9B8B36C-60E9-7643-8A59-4415D6613DA2}" type="pres">
      <dgm:prSet presAssocID="{9452E596-A216-9E47-8D29-919C1A6E07E1}" presName="text2" presStyleLbl="fgAcc2" presStyleIdx="1" presStyleCnt="3">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5"/>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5"/>
      <dgm:spPr/>
    </dgm:pt>
    <dgm:pt modelId="{DFA0D484-D2DD-7445-B5A4-D44BCD20B7C5}" type="pres">
      <dgm:prSet presAssocID="{C46FA916-0FFE-3149-AD0A-1DFB3851F0EA}" presName="text3" presStyleLbl="fgAcc3" presStyleIdx="0" presStyleCnt="5">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6"/>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6"/>
      <dgm:spPr/>
    </dgm:pt>
    <dgm:pt modelId="{0E6DEDC6-FD43-DC41-9A85-3E4892CBFCC1}" type="pres">
      <dgm:prSet presAssocID="{F7E1740E-2F7C-2049-96E5-FF905D2C548E}" presName="text4" presStyleLbl="fgAcc4" presStyleIdx="0" presStyleCnt="16">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6"/>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6"/>
      <dgm:spPr>
        <a:gradFill rotWithShape="0">
          <a:gsLst>
            <a:gs pos="0">
              <a:srgbClr val="7030A0"/>
            </a:gs>
            <a:gs pos="50000">
              <a:srgbClr val="7030A0"/>
            </a:gs>
            <a:gs pos="100000">
              <a:srgbClr val="7030A0"/>
            </a:gs>
          </a:gsLst>
        </a:gradFill>
      </dgm:spPr>
    </dgm:pt>
    <dgm:pt modelId="{ACB548EF-150E-7642-B14F-962E515E024F}" type="pres">
      <dgm:prSet presAssocID="{2DB7CF4A-DF40-7741-B2A1-B0A27D49BB8F}" presName="text4" presStyleLbl="fgAcc4" presStyleIdx="1" presStyleCnt="16">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6"/>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6"/>
      <dgm:spPr/>
    </dgm:pt>
    <dgm:pt modelId="{B669F9A0-5B32-0148-8A28-009118DEBB10}" type="pres">
      <dgm:prSet presAssocID="{0043558D-BEC2-3047-9C10-EE17BB2BB649}" presName="text4" presStyleLbl="fgAcc4" presStyleIdx="2" presStyleCnt="16">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6"/>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6"/>
      <dgm:spPr>
        <a:gradFill rotWithShape="0">
          <a:gsLst>
            <a:gs pos="0">
              <a:srgbClr val="7030A0"/>
            </a:gs>
            <a:gs pos="50000">
              <a:srgbClr val="7030A0"/>
            </a:gs>
            <a:gs pos="100000">
              <a:srgbClr val="7030A0"/>
            </a:gs>
          </a:gsLst>
        </a:gradFill>
      </dgm:spPr>
    </dgm:pt>
    <dgm:pt modelId="{0E1AF647-FAD6-404D-8C54-8319E393F368}" type="pres">
      <dgm:prSet presAssocID="{77A08C41-6D8E-A94F-B395-A1A50CF056CB}" presName="text4" presStyleLbl="fgAcc4" presStyleIdx="3" presStyleCnt="16">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5"/>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5"/>
      <dgm:spPr/>
    </dgm:pt>
    <dgm:pt modelId="{B08741F9-0289-3046-8CC2-17EA4DD821EE}" type="pres">
      <dgm:prSet presAssocID="{7F149706-424C-DB4B-8476-305A0F658F04}" presName="text3" presStyleLbl="fgAcc3" presStyleIdx="1" presStyleCnt="5">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6"/>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6"/>
      <dgm:spPr/>
    </dgm:pt>
    <dgm:pt modelId="{A0BCFFE6-AF4B-FA42-845C-702F0E8FD2AB}" type="pres">
      <dgm:prSet presAssocID="{9F1B09ED-B58D-294D-9CE8-D735A3D42C4D}" presName="text4" presStyleLbl="fgAcc4" presStyleIdx="4" presStyleCnt="16">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6"/>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6"/>
      <dgm:spPr>
        <a:gradFill rotWithShape="0">
          <a:gsLst>
            <a:gs pos="0">
              <a:srgbClr val="7030A0"/>
            </a:gs>
            <a:gs pos="50000">
              <a:srgbClr val="7030A0"/>
            </a:gs>
            <a:gs pos="100000">
              <a:srgbClr val="7030A0"/>
            </a:gs>
          </a:gsLst>
        </a:gradFill>
      </dgm:spPr>
    </dgm:pt>
    <dgm:pt modelId="{3952410C-94E4-8B49-8D4E-835337212FD0}" type="pres">
      <dgm:prSet presAssocID="{EC3C8426-E5BC-7B4A-99C1-EFEF77D733E4}" presName="text4" presStyleLbl="fgAcc4" presStyleIdx="5" presStyleCnt="16">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6"/>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6"/>
      <dgm:spPr>
        <a:gradFill rotWithShape="0">
          <a:gsLst>
            <a:gs pos="0">
              <a:srgbClr val="7030A0"/>
            </a:gs>
            <a:gs pos="50000">
              <a:srgbClr val="7030A0"/>
            </a:gs>
            <a:gs pos="100000">
              <a:srgbClr val="7030A0"/>
            </a:gs>
          </a:gsLst>
        </a:gradFill>
      </dgm:spPr>
    </dgm:pt>
    <dgm:pt modelId="{7CAE5794-AEC1-2742-894D-C37EE33339FE}" type="pres">
      <dgm:prSet presAssocID="{992F7382-34FC-CE4A-B247-ECEF9379DC62}" presName="text4" presStyleLbl="fgAcc4" presStyleIdx="6" presStyleCnt="16">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6"/>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6"/>
      <dgm:spPr>
        <a:gradFill rotWithShape="0">
          <a:gsLst>
            <a:gs pos="0">
              <a:srgbClr val="7030A0"/>
            </a:gs>
            <a:gs pos="50000">
              <a:srgbClr val="7030A0"/>
            </a:gs>
            <a:gs pos="100000">
              <a:srgbClr val="7030A0"/>
            </a:gs>
          </a:gsLst>
        </a:gradFill>
      </dgm:spPr>
    </dgm:pt>
    <dgm:pt modelId="{EEA1E11A-4274-9E46-B82A-456F3191C3B5}" type="pres">
      <dgm:prSet presAssocID="{147C5AD9-B337-3F4E-B9DE-C55096168A11}" presName="text4" presStyleLbl="fgAcc4" presStyleIdx="7" presStyleCnt="16">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6"/>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6"/>
      <dgm:spPr/>
    </dgm:pt>
    <dgm:pt modelId="{225E2BA3-A3B7-5D48-9C6B-E8B28E67F229}" type="pres">
      <dgm:prSet presAssocID="{680AEE4C-2E15-3D46-8697-EE656F51DD47}" presName="text4" presStyleLbl="fgAcc4" presStyleIdx="8" presStyleCnt="16">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6"/>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6"/>
      <dgm:spPr>
        <a:gradFill rotWithShape="0">
          <a:gsLst>
            <a:gs pos="0">
              <a:srgbClr val="7030A0"/>
            </a:gs>
            <a:gs pos="50000">
              <a:srgbClr val="7030A0"/>
            </a:gs>
            <a:gs pos="100000">
              <a:srgbClr val="7030A0"/>
            </a:gs>
          </a:gsLst>
        </a:gradFill>
      </dgm:spPr>
    </dgm:pt>
    <dgm:pt modelId="{D6851DD7-0F9B-BA48-8046-368FE8F4F984}" type="pres">
      <dgm:prSet presAssocID="{D7F58B11-5128-1640-A2C6-1110BB461C0B}" presName="text4" presStyleLbl="fgAcc4" presStyleIdx="9" presStyleCnt="16">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2" presStyleCnt="3"/>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2" presStyleCnt="3"/>
      <dgm:spPr/>
    </dgm:pt>
    <dgm:pt modelId="{62EFE8A0-28CA-A141-B4A5-7EF71D9B91C5}" type="pres">
      <dgm:prSet presAssocID="{6DC2C98D-CCCC-4F4D-AF92-4F4CEE20908A}" presName="text2" presStyleLbl="fgAcc2" presStyleIdx="2" presStyleCnt="3">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5"/>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5"/>
      <dgm:spPr/>
    </dgm:pt>
    <dgm:pt modelId="{4D0BF6CE-D069-6E42-9F1C-57799F5B1699}" type="pres">
      <dgm:prSet presAssocID="{2679247E-FB2D-9841-9DCC-4035E1590273}" presName="text3" presStyleLbl="fgAcc3" presStyleIdx="2" presStyleCnt="5">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6"/>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6"/>
      <dgm:spPr/>
    </dgm:pt>
    <dgm:pt modelId="{C151BA4A-56EE-114D-B5A1-5835C6CE7881}" type="pres">
      <dgm:prSet presAssocID="{ED82B50B-F755-7A4A-AAC1-79447AD70B03}" presName="text4" presStyleLbl="fgAcc4" presStyleIdx="10" presStyleCnt="16">
        <dgm:presLayoutVars>
          <dgm:chPref val="3"/>
        </dgm:presLayoutVars>
      </dgm:prSet>
      <dgm:spPr/>
    </dgm:pt>
    <dgm:pt modelId="{9CAB0D9B-5371-A541-A044-E8FD7CD049EE}" type="pres">
      <dgm:prSet presAssocID="{ED82B50B-F755-7A4A-AAC1-79447AD70B03}" presName="hierChild5" presStyleCnt="0"/>
      <dgm:spPr/>
    </dgm:pt>
    <dgm:pt modelId="{6C757393-A8A3-EA42-A66B-6786C4048677}" type="pres">
      <dgm:prSet presAssocID="{AC6AC70B-516E-454B-A045-D6CA7062F223}" presName="Name17" presStyleLbl="parChTrans1D3" presStyleIdx="3" presStyleCnt="5"/>
      <dgm:spPr/>
    </dgm:pt>
    <dgm:pt modelId="{4D17B5EF-F914-8940-AB82-0EDFE33A8716}" type="pres">
      <dgm:prSet presAssocID="{72024C8D-F0DC-1F44-B250-ECE2983E5CAA}" presName="hierRoot3" presStyleCnt="0"/>
      <dgm:spPr/>
    </dgm:pt>
    <dgm:pt modelId="{4A7D2D23-7295-344A-B3C5-FCD27F02B3D8}" type="pres">
      <dgm:prSet presAssocID="{72024C8D-F0DC-1F44-B250-ECE2983E5CAA}" presName="composite3" presStyleCnt="0"/>
      <dgm:spPr/>
    </dgm:pt>
    <dgm:pt modelId="{17087B65-ED89-FE45-AE99-2ABDF459D35D}" type="pres">
      <dgm:prSet presAssocID="{72024C8D-F0DC-1F44-B250-ECE2983E5CAA}" presName="background3" presStyleLbl="node3" presStyleIdx="3" presStyleCnt="5"/>
      <dgm:spPr/>
    </dgm:pt>
    <dgm:pt modelId="{7C394292-C03B-AE48-99DA-6A056C6133F0}" type="pres">
      <dgm:prSet presAssocID="{72024C8D-F0DC-1F44-B250-ECE2983E5CAA}" presName="text3" presStyleLbl="fgAcc3" presStyleIdx="3" presStyleCnt="5">
        <dgm:presLayoutVars>
          <dgm:chPref val="3"/>
        </dgm:presLayoutVars>
      </dgm:prSet>
      <dgm:spPr/>
    </dgm:pt>
    <dgm:pt modelId="{0D82977B-6C0D-2E42-B76D-41C3917B5E73}" type="pres">
      <dgm:prSet presAssocID="{72024C8D-F0DC-1F44-B250-ECE2983E5CAA}" presName="hierChild4" presStyleCnt="0"/>
      <dgm:spPr/>
    </dgm:pt>
    <dgm:pt modelId="{3D2CCAA6-C4BD-684B-8E13-E397C8585B48}" type="pres">
      <dgm:prSet presAssocID="{EFCD32DC-9293-D849-AC40-D980A7D15873}" presName="Name17" presStyleLbl="parChTrans1D3" presStyleIdx="4" presStyleCnt="5"/>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4" presStyleCnt="5"/>
      <dgm:spPr/>
    </dgm:pt>
    <dgm:pt modelId="{673FF100-B240-7541-9C0F-42C603752E0A}" type="pres">
      <dgm:prSet presAssocID="{401706ED-0B37-7B4C-A589-302162ADB371}" presName="text3" presStyleLbl="fgAcc3" presStyleIdx="4" presStyleCnt="5">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6"/>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6"/>
      <dgm:spPr/>
    </dgm:pt>
    <dgm:pt modelId="{740D46E4-766D-8042-8E55-B064E3E6EDF6}" type="pres">
      <dgm:prSet presAssocID="{B10B3219-AC8F-0445-BF11-A4A718F1F9CD}" presName="text4" presStyleLbl="fgAcc4" presStyleIdx="11" presStyleCnt="16">
        <dgm:presLayoutVars>
          <dgm:chPref val="3"/>
        </dgm:presLayoutVars>
      </dgm:prSet>
      <dgm:spPr/>
    </dgm:pt>
    <dgm:pt modelId="{5DF7F9F7-D0AE-2E47-8A7E-B04ECBA7A6A2}" type="pres">
      <dgm:prSet presAssocID="{B10B3219-AC8F-0445-BF11-A4A718F1F9CD}" presName="hierChild5" presStyleCnt="0"/>
      <dgm:spPr/>
    </dgm:pt>
    <dgm:pt modelId="{3A115499-A1FD-3E4C-9F8D-0F158E97CE78}" type="pres">
      <dgm:prSet presAssocID="{8774AEE4-AF9D-0D4D-A366-D1E618B85404}" presName="Name23" presStyleLbl="parChTrans1D4" presStyleIdx="12" presStyleCnt="16"/>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2" presStyleCnt="16"/>
      <dgm:spPr>
        <a:gradFill rotWithShape="0">
          <a:gsLst>
            <a:gs pos="0">
              <a:srgbClr val="7030A0"/>
            </a:gs>
            <a:gs pos="50000">
              <a:srgbClr val="7030A0"/>
            </a:gs>
            <a:gs pos="100000">
              <a:srgbClr val="7030A0"/>
            </a:gs>
          </a:gsLst>
        </a:gradFill>
      </dgm:spPr>
    </dgm:pt>
    <dgm:pt modelId="{689D78F7-EF78-E94D-BA54-BA8C64CF3837}" type="pres">
      <dgm:prSet presAssocID="{A95AEE53-EA6C-BA42-8126-633606425981}" presName="text4" presStyleLbl="fgAcc4" presStyleIdx="12" presStyleCnt="16">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3" presStyleCnt="16"/>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3" presStyleCnt="16"/>
      <dgm:spPr/>
    </dgm:pt>
    <dgm:pt modelId="{70AB08C7-28D1-3B49-B531-67A59C337451}" type="pres">
      <dgm:prSet presAssocID="{00B10219-8BF1-8F41-A569-5FFD00C05E55}" presName="text4" presStyleLbl="fgAcc4" presStyleIdx="13" presStyleCnt="16">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4" presStyleCnt="16"/>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4" presStyleCnt="16"/>
      <dgm:spPr>
        <a:gradFill rotWithShape="0">
          <a:gsLst>
            <a:gs pos="0">
              <a:srgbClr val="7030A0"/>
            </a:gs>
            <a:gs pos="50000">
              <a:srgbClr val="7030A0"/>
            </a:gs>
            <a:gs pos="100000">
              <a:srgbClr val="7030A0"/>
            </a:gs>
          </a:gsLst>
        </a:gradFill>
      </dgm:spPr>
    </dgm:pt>
    <dgm:pt modelId="{DC8A5239-8F8E-D84F-8C62-52E4844260EA}" type="pres">
      <dgm:prSet presAssocID="{7CC9D633-BA4F-7C41-8053-A78D27272800}" presName="text4" presStyleLbl="fgAcc4" presStyleIdx="14" presStyleCnt="16">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5" presStyleCnt="16"/>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5" presStyleCnt="16"/>
      <dgm:spPr>
        <a:gradFill rotWithShape="0">
          <a:gsLst>
            <a:gs pos="0">
              <a:srgbClr val="7030A0"/>
            </a:gs>
            <a:gs pos="50000">
              <a:srgbClr val="7030A0"/>
            </a:gs>
            <a:gs pos="100000">
              <a:srgbClr val="7030A0"/>
            </a:gs>
          </a:gsLst>
        </a:gradFill>
      </dgm:spPr>
    </dgm:pt>
    <dgm:pt modelId="{CC0A1A98-8EAC-4641-B43A-DDF4BE60CECF}" type="pres">
      <dgm:prSet presAssocID="{28A1FD85-0721-F546-AEA3-C6CC1CF14577}" presName="text4" presStyleLbl="fgAcc4" presStyleIdx="15" presStyleCnt="16">
        <dgm:presLayoutVars>
          <dgm:chPref val="3"/>
        </dgm:presLayoutVars>
      </dgm:prSet>
      <dgm:spPr/>
    </dgm:pt>
    <dgm:pt modelId="{D085BC37-FC08-1044-B99D-30DF169AD054}" type="pres">
      <dgm:prSet presAssocID="{28A1FD85-0721-F546-AEA3-C6CC1CF14577}" presName="hierChild5" presStyleCnt="0"/>
      <dgm:spPr/>
    </dgm:pt>
  </dgm:ptLst>
  <dgm:cxnLst>
    <dgm:cxn modelId="{43CA1904-CD4E-8E4A-8091-80F93E367D00}" type="presOf" srcId="{2DB7CF4A-DF40-7741-B2A1-B0A27D49BB8F}" destId="{ACB548EF-150E-7642-B14F-962E515E024F}" srcOrd="0" destOrd="0" presId="urn:microsoft.com/office/officeart/2005/8/layout/hierarchy1"/>
    <dgm:cxn modelId="{454E4305-817E-EB41-A896-A1109E084598}" type="presOf" srcId="{680AEE4C-2E15-3D46-8697-EE656F51DD47}" destId="{225E2BA3-A3B7-5D48-9C6B-E8B28E67F229}" srcOrd="0" destOrd="0" presId="urn:microsoft.com/office/officeart/2005/8/layout/hierarchy1"/>
    <dgm:cxn modelId="{5F217607-72A9-0F46-95AC-00C6D5BC67B3}" srcId="{C087F288-41F5-8E4E-ADF9-3E9490032902}" destId="{9452E596-A216-9E47-8D29-919C1A6E07E1}" srcOrd="1" destOrd="0" parTransId="{0FE927C6-B706-544F-80D1-972F48331C73}" sibTransId="{E78A3EF2-8FAE-1A42-AF5B-F2CAA5559B5D}"/>
    <dgm:cxn modelId="{437C3F08-2D6A-D142-B9F5-82180662AD11}" type="presOf" srcId="{4C71C205-3A1F-7745-971F-F5202369F299}" destId="{10400CA4-7F3C-0444-8B04-6BA06692FEA7}" srcOrd="0" destOrd="0" presId="urn:microsoft.com/office/officeart/2005/8/layout/hierarchy1"/>
    <dgm:cxn modelId="{D0F79B0A-FE61-2B40-AD79-817B3C9E7304}" srcId="{7F149706-424C-DB4B-8476-305A0F658F04}" destId="{9F1B09ED-B58D-294D-9CE8-D735A3D42C4D}" srcOrd="0" destOrd="0" parTransId="{35B6F5B5-DFA0-0548-9B5F-5FC5DEC6FF56}" sibTransId="{04B840F9-D2EE-9343-84CA-FB13B66AD10E}"/>
    <dgm:cxn modelId="{5C9C0D0D-0C01-6845-BBD5-8ADCE79A2B53}" type="presOf" srcId="{9452E596-A216-9E47-8D29-919C1A6E07E1}" destId="{C9B8B36C-60E9-7643-8A59-4415D6613DA2}" srcOrd="0" destOrd="0" presId="urn:microsoft.com/office/officeart/2005/8/layout/hierarchy1"/>
    <dgm:cxn modelId="{C72F5C10-2C0E-5646-A017-F7F35E3147E3}" type="presOf" srcId="{0BC91C84-BEB3-6941-8478-54409D45EA70}" destId="{58EBC965-8CB1-B145-8459-51A97CFEEC7E}" srcOrd="0" destOrd="0" presId="urn:microsoft.com/office/officeart/2005/8/layout/hierarchy1"/>
    <dgm:cxn modelId="{7F691911-6C5B-F04B-9E5C-CB5304129C23}" type="presOf" srcId="{ED82B50B-F755-7A4A-AAC1-79447AD70B03}" destId="{C151BA4A-56EE-114D-B5A1-5835C6CE7881}"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716A8F1A-605A-7E44-A372-DC7B3191C9FF}" srcId="{0043558D-BEC2-3047-9C10-EE17BB2BB649}" destId="{77A08C41-6D8E-A94F-B395-A1A50CF056CB}" srcOrd="0" destOrd="0" parTransId="{808A3A2F-7AFD-F041-AB00-84E2FB3F3BF3}" sibTransId="{C3CD1A83-4967-984D-8473-5C4A00EFA1F3}"/>
    <dgm:cxn modelId="{E3D7911E-038A-B242-8881-C629485E8BC4}" type="presOf" srcId="{A5F4D043-E260-1B4C-9496-05A202FABE5B}" destId="{BBF34C35-61F3-6647-BF9F-94B2BD97DE2B}" srcOrd="0" destOrd="0" presId="urn:microsoft.com/office/officeart/2005/8/layout/hierarchy1"/>
    <dgm:cxn modelId="{1BB15421-9E55-3D4F-B7CC-C4489771FB3E}" type="presOf" srcId="{4F619EEF-3AE4-1D4F-A358-EC3FFB74E921}" destId="{10E5FB35-713A-7E49-AC6A-0624AE8B3E46}" srcOrd="0" destOrd="0" presId="urn:microsoft.com/office/officeart/2005/8/layout/hierarchy1"/>
    <dgm:cxn modelId="{D75BCA22-90C8-C143-8F56-E0336961E5AD}" type="presOf" srcId="{BD7C8C00-AABD-B741-BAEE-FA31ADDAC9B2}" destId="{77FAA68C-AFF3-874D-9147-06E1DC57C5D5}" srcOrd="0" destOrd="0" presId="urn:microsoft.com/office/officeart/2005/8/layout/hierarchy1"/>
    <dgm:cxn modelId="{55B41C23-F93A-174A-A4D0-3CF54375D435}" type="presOf" srcId="{35B6F5B5-DFA0-0548-9B5F-5FC5DEC6FF56}" destId="{B216152D-56A2-5C4A-82D3-AF71511D6C79}"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C3562828-0C2C-2C47-AC45-E0752E1CB587}" type="presOf" srcId="{C150F13B-8667-E947-A4A5-65405F2E84CC}" destId="{8CDF2655-D9D9-0A4E-9668-844CDA870438}"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6DE8A12A-C3E6-7643-8EC4-125D19893E50}" type="presOf" srcId="{AC6AC70B-516E-454B-A045-D6CA7062F223}" destId="{6C757393-A8A3-EA42-A66B-6786C4048677}" srcOrd="0" destOrd="0" presId="urn:microsoft.com/office/officeart/2005/8/layout/hierarchy1"/>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6B77EB2E-95D9-CB4D-8F94-5D6957507CC7}" type="presOf" srcId="{9F1B09ED-B58D-294D-9CE8-D735A3D42C4D}" destId="{A0BCFFE6-AF4B-FA42-845C-702F0E8FD2AB}" srcOrd="0" destOrd="0" presId="urn:microsoft.com/office/officeart/2005/8/layout/hierarchy1"/>
    <dgm:cxn modelId="{0090E62F-09AC-4A46-B215-B74178B02321}" type="presOf" srcId="{C9152EC4-5649-B04A-8BCD-3ECAEF06A4A1}" destId="{1B1A8213-3358-3B45-BE3D-788D956B7654}" srcOrd="0" destOrd="0" presId="urn:microsoft.com/office/officeart/2005/8/layout/hierarchy1"/>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527A6D39-EB5D-904D-A8D6-6E980944BD35}" type="presOf" srcId="{1D856C15-99B3-FE41-8544-770342D5A4C1}" destId="{C51FAD05-6E08-084A-8C84-49C636BA2903}"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362AD242-65FE-B24B-B767-56C1B44D03FB}" type="presOf" srcId="{7430BC1A-6F9E-F547-9E0E-86EF54D58559}" destId="{50A294CA-07B3-744C-89B0-19AE85109177}" srcOrd="0" destOrd="0" presId="urn:microsoft.com/office/officeart/2005/8/layout/hierarchy1"/>
    <dgm:cxn modelId="{B0897454-86E4-D541-A2EF-71E96AC04F26}" type="presOf" srcId="{0FE927C6-B706-544F-80D1-972F48331C73}" destId="{50E771C8-AC92-AF43-BF5A-8DD740B5D5B0}"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10BDF554-6A64-8947-8F75-B06353800FD7}" type="presOf" srcId="{401706ED-0B37-7B4C-A589-302162ADB371}" destId="{673FF100-B240-7541-9C0F-42C603752E0A}" srcOrd="0" destOrd="0" presId="urn:microsoft.com/office/officeart/2005/8/layout/hierarchy1"/>
    <dgm:cxn modelId="{4EB08459-84E5-B248-A8E2-8FBE8A5A4A34}" type="presOf" srcId="{72024C8D-F0DC-1F44-B250-ECE2983E5CAA}" destId="{7C394292-C03B-AE48-99DA-6A056C6133F0}" srcOrd="0" destOrd="0" presId="urn:microsoft.com/office/officeart/2005/8/layout/hierarchy1"/>
    <dgm:cxn modelId="{0A77A45B-3C12-B247-90B3-9E48D063C262}" type="presOf" srcId="{5640A6AD-8424-EA46-AA89-FFEB5A324FDC}" destId="{56084207-FD15-1C43-98B4-7DDBE842C58D}"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51718868-C42E-5E44-9C08-CDF1DECC4D6A}" type="presOf" srcId="{F3CEB537-9C1E-5A42-B93D-1DB74BFFA760}" destId="{0181B171-CFCF-2141-8A6A-01FCA424459A}" srcOrd="0" destOrd="0" presId="urn:microsoft.com/office/officeart/2005/8/layout/hierarchy1"/>
    <dgm:cxn modelId="{A5CCC16F-CDE4-5240-988B-122C936C1310}" type="presOf" srcId="{77A08C41-6D8E-A94F-B395-A1A50CF056CB}" destId="{0E1AF647-FAD6-404D-8C54-8319E393F368}"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1BECE8F-4CE4-244D-A4AC-C58D5B118D00}" type="presOf" srcId="{6DC2C98D-CCCC-4F4D-AF92-4F4CEE20908A}" destId="{62EFE8A0-28CA-A141-B4A5-7EF71D9B91C5}" srcOrd="0" destOrd="0" presId="urn:microsoft.com/office/officeart/2005/8/layout/hierarchy1"/>
    <dgm:cxn modelId="{5637A290-8E6C-1C4F-A4E6-4EB7E21F71EE}" srcId="{B10B3219-AC8F-0445-BF11-A4A718F1F9CD}" destId="{A95AEE53-EA6C-BA42-8126-633606425981}" srcOrd="0" destOrd="0" parTransId="{8774AEE4-AF9D-0D4D-A366-D1E618B85404}" sibTransId="{F419D99C-6532-6740-85CC-93C890854962}"/>
    <dgm:cxn modelId="{07B93199-9B41-AD46-A1FA-09D4369204A5}" type="presOf" srcId="{A95AEE53-EA6C-BA42-8126-633606425981}" destId="{689D78F7-EF78-E94D-BA54-BA8C64CF3837}" srcOrd="0" destOrd="0" presId="urn:microsoft.com/office/officeart/2005/8/layout/hierarchy1"/>
    <dgm:cxn modelId="{246F6F9D-5BEA-A548-A7FD-9F2FC9824DDD}" type="presOf" srcId="{2576E17C-1038-4B4C-B3FF-124ABDADC6E1}" destId="{8E72CF41-678A-4F4C-A020-59F9522FD70F}"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081B35B3-D26D-DE4D-9DBC-86A98FCF40BD}" srcId="{6DC2C98D-CCCC-4F4D-AF92-4F4CEE20908A}" destId="{72024C8D-F0DC-1F44-B250-ECE2983E5CAA}" srcOrd="1" destOrd="0" parTransId="{AC6AC70B-516E-454B-A045-D6CA7062F223}" sibTransId="{B8B20DF8-E54A-1247-9215-E3C90604E5E1}"/>
    <dgm:cxn modelId="{8040A3B5-BD35-A040-A457-B93A3C8CFED0}" type="presOf" srcId="{0043558D-BEC2-3047-9C10-EE17BB2BB649}" destId="{B669F9A0-5B32-0148-8A28-009118DEBB10}" srcOrd="0" destOrd="0" presId="urn:microsoft.com/office/officeart/2005/8/layout/hierarchy1"/>
    <dgm:cxn modelId="{EB6838B8-F3E8-B64A-A901-7D17343A5228}" srcId="{C087F288-41F5-8E4E-ADF9-3E9490032902}" destId="{6DC2C98D-CCCC-4F4D-AF92-4F4CEE20908A}" srcOrd="2" destOrd="0" parTransId="{1DBEE5EA-5E43-6540-AFCA-C4D1A2ABDEF4}" sibTransId="{37963F72-FFC7-2D4D-BC86-760EA0718B8B}"/>
    <dgm:cxn modelId="{4074BEB9-B009-C745-AD9D-D1FF7B791C8D}" type="presOf" srcId="{2679247E-FB2D-9841-9DCC-4035E1590273}" destId="{4D0BF6CE-D069-6E42-9F1C-57799F5B1699}" srcOrd="0" destOrd="0" presId="urn:microsoft.com/office/officeart/2005/8/layout/hierarchy1"/>
    <dgm:cxn modelId="{D0F61BBC-BA30-304C-B0DC-6FBFEED2B457}" type="presOf" srcId="{F7E1740E-2F7C-2049-96E5-FF905D2C548E}" destId="{0E6DEDC6-FD43-DC41-9A85-3E4892CBFCC1}" srcOrd="0" destOrd="0" presId="urn:microsoft.com/office/officeart/2005/8/layout/hierarchy1"/>
    <dgm:cxn modelId="{023B91C1-98C2-3A4E-9501-49118FEA73F6}" type="presOf" srcId="{7CC9D633-BA4F-7C41-8053-A78D27272800}" destId="{DC8A5239-8F8E-D84F-8C62-52E4844260EA}" srcOrd="0" destOrd="0" presId="urn:microsoft.com/office/officeart/2005/8/layout/hierarchy1"/>
    <dgm:cxn modelId="{135DAEC4-512A-9D4B-9245-9ED1388FB003}" type="presOf" srcId="{147C5AD9-B337-3F4E-B9DE-C55096168A11}" destId="{EEA1E11A-4274-9E46-B82A-456F3191C3B5}"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9C33A4CA-6A39-E74B-95C9-B1AD64F4CAD3}" type="presOf" srcId="{1DBEE5EA-5E43-6540-AFCA-C4D1A2ABDEF4}" destId="{49D80310-6E71-B04C-B42B-B49AE178A562}" srcOrd="0" destOrd="0" presId="urn:microsoft.com/office/officeart/2005/8/layout/hierarchy1"/>
    <dgm:cxn modelId="{FD3CB7CA-C073-EA4C-B386-D69A5F5B4E67}" type="presOf" srcId="{992F7382-34FC-CE4A-B247-ECEF9379DC62}" destId="{7CAE5794-AEC1-2742-894D-C37EE33339FE}" srcOrd="0" destOrd="0" presId="urn:microsoft.com/office/officeart/2005/8/layout/hierarchy1"/>
    <dgm:cxn modelId="{DA696CCB-B122-374A-8EC2-57ED87B15B94}" type="presOf" srcId="{D7F58B11-5128-1640-A2C6-1110BB461C0B}" destId="{D6851DD7-0F9B-BA48-8046-368FE8F4F984}" srcOrd="0" destOrd="0" presId="urn:microsoft.com/office/officeart/2005/8/layout/hierarchy1"/>
    <dgm:cxn modelId="{5B2652CF-FC9B-0446-AF89-CAF3FB52B7D0}" type="presOf" srcId="{698B4D19-A014-1341-83B8-87336287C809}" destId="{B048DC7E-A4FE-7449-B5B8-7E29FFE0FB25}" srcOrd="0" destOrd="0" presId="urn:microsoft.com/office/officeart/2005/8/layout/hierarchy1"/>
    <dgm:cxn modelId="{70E960D1-B21C-8E42-A744-0C594EBB9984}" type="presOf" srcId="{7F149706-424C-DB4B-8476-305A0F658F04}" destId="{B08741F9-0289-3046-8CC2-17EA4DD821EE}" srcOrd="0" destOrd="0" presId="urn:microsoft.com/office/officeart/2005/8/layout/hierarchy1"/>
    <dgm:cxn modelId="{511A04D7-B683-3F4C-A1FC-E231BAEF7155}" type="presOf" srcId="{28A1FD85-0721-F546-AEA3-C6CC1CF14577}" destId="{CC0A1A98-8EAC-4641-B43A-DDF4BE60CECF}" srcOrd="0" destOrd="0" presId="urn:microsoft.com/office/officeart/2005/8/layout/hierarchy1"/>
    <dgm:cxn modelId="{921C68D9-8CA9-B148-8CD3-C560DDAA374A}" type="presOf" srcId="{C2C19F9A-470C-7644-87B4-2D3F4D9803C3}" destId="{952FD89C-1DBE-FF48-9E33-8B4634C1F09B}" srcOrd="0" destOrd="0" presId="urn:microsoft.com/office/officeart/2005/8/layout/hierarchy1"/>
    <dgm:cxn modelId="{F03644DC-8A80-404D-B816-AF9F7F8DB0B9}" type="presOf" srcId="{EC3C8426-E5BC-7B4A-99C1-EFEF77D733E4}" destId="{3952410C-94E4-8B49-8D4E-835337212FD0}" srcOrd="0" destOrd="0" presId="urn:microsoft.com/office/officeart/2005/8/layout/hierarchy1"/>
    <dgm:cxn modelId="{6D4BF3DC-8446-524C-AFEB-E0E6019949B3}" type="presOf" srcId="{EFCD32DC-9293-D849-AC40-D980A7D15873}" destId="{3D2CCAA6-C4BD-684B-8E13-E397C8585B48}" srcOrd="0" destOrd="0" presId="urn:microsoft.com/office/officeart/2005/8/layout/hierarchy1"/>
    <dgm:cxn modelId="{5F55B2DF-F735-D540-87B1-93E7C500C9B3}" type="presOf" srcId="{8774AEE4-AF9D-0D4D-A366-D1E618B85404}" destId="{3A115499-A1FD-3E4C-9F8D-0F158E97CE78}" srcOrd="0" destOrd="0" presId="urn:microsoft.com/office/officeart/2005/8/layout/hierarchy1"/>
    <dgm:cxn modelId="{50507CE0-2998-004E-8942-B84C9C26938A}" srcId="{C087F288-41F5-8E4E-ADF9-3E9490032902}" destId="{0BC91C84-BEB3-6941-8478-54409D45EA70}" srcOrd="0" destOrd="0" parTransId="{BD7C8C00-AABD-B741-BAEE-FA31ADDAC9B2}" sibTransId="{C25ED1A7-2C72-2240-9C36-B993E45AFD47}"/>
    <dgm:cxn modelId="{BCD903E1-D455-4D47-97E0-325221562C15}" srcId="{C46FA916-0FFE-3149-AD0A-1DFB3851F0EA}" destId="{F7E1740E-2F7C-2049-96E5-FF905D2C548E}" srcOrd="0" destOrd="0" parTransId="{5640A6AD-8424-EA46-AA89-FFEB5A324FDC}" sibTransId="{27A2E128-34C5-C843-B63A-5F78D402726F}"/>
    <dgm:cxn modelId="{34A4BCE5-39C7-4949-BD25-4CEF26A1B866}" srcId="{25C50F0C-6571-6745-92B5-704E4DA40516}" destId="{C087F288-41F5-8E4E-ADF9-3E9490032902}" srcOrd="0" destOrd="0" parTransId="{FF96CDFF-EB26-724B-93A2-713CA966536E}" sibTransId="{FC5500FD-B8A1-EF48-A354-495C647E272F}"/>
    <dgm:cxn modelId="{691507E7-1878-0648-ACD6-34ED71CB53E0}" type="presOf" srcId="{70C7069C-D4BC-634A-8884-160DF08A6D8A}" destId="{C8BA2E82-4020-2E4B-AE60-52AB16D252DA}" srcOrd="0" destOrd="0" presId="urn:microsoft.com/office/officeart/2005/8/layout/hierarchy1"/>
    <dgm:cxn modelId="{2CAA76F1-53B1-664A-BF65-1AE39730153B}" type="presOf" srcId="{DF3B1067-0BB0-F044-9A67-B727CFECC172}" destId="{0A70BB91-0948-264A-B2EA-433175DDE9A3}" srcOrd="0" destOrd="0" presId="urn:microsoft.com/office/officeart/2005/8/layout/hierarchy1"/>
    <dgm:cxn modelId="{E457DFF1-2EAA-9646-8C76-7D3B0C5A9387}" type="presOf" srcId="{00DF81E6-D284-5646-B90B-FC3D4BFAB747}" destId="{10B3B243-4478-264C-960C-14D9537F96CF}" srcOrd="0" destOrd="0" presId="urn:microsoft.com/office/officeart/2005/8/layout/hierarchy1"/>
    <dgm:cxn modelId="{F15D55F5-22D3-4E49-9017-1E53F9705C74}" type="presOf" srcId="{808A3A2F-7AFD-F041-AB00-84E2FB3F3BF3}" destId="{506CACDF-0BBD-1049-88B4-690224146466}" srcOrd="0" destOrd="0" presId="urn:microsoft.com/office/officeart/2005/8/layout/hierarchy1"/>
    <dgm:cxn modelId="{A280DCF5-FA8B-BA4F-9C21-3D9BC8980A79}" type="presOf" srcId="{00B10219-8BF1-8F41-A569-5FFD00C05E55}" destId="{70AB08C7-28D1-3B49-B531-67A59C337451}"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3C51EEF9-8C09-B14D-917C-BF8BDE2460BB}" type="presOf" srcId="{C46FA916-0FFE-3149-AD0A-1DFB3851F0EA}" destId="{DFA0D484-D2DD-7445-B5A4-D44BCD20B7C5}" srcOrd="0" destOrd="0" presId="urn:microsoft.com/office/officeart/2005/8/layout/hierarchy1"/>
    <dgm:cxn modelId="{67DF86FA-5214-F24D-85D7-52D1240B7543}" srcId="{6DC2C98D-CCCC-4F4D-AF92-4F4CEE20908A}" destId="{401706ED-0B37-7B4C-A589-302162ADB371}" srcOrd="2" destOrd="0" parTransId="{EFCD32DC-9293-D849-AC40-D980A7D15873}" sibTransId="{AB1CC68F-75C1-134A-B216-E7529DC30A39}"/>
    <dgm:cxn modelId="{74C7E1FB-ADA8-704E-B270-8AE8108ADB4B}" type="presOf" srcId="{B10B3219-AC8F-0445-BF11-A4A718F1F9CD}" destId="{740D46E4-766D-8042-8E55-B064E3E6EDF6}" srcOrd="0" destOrd="0" presId="urn:microsoft.com/office/officeart/2005/8/layout/hierarchy1"/>
    <dgm:cxn modelId="{BEAB7CFD-CEA6-7C48-A766-0B963AE47546}" type="presOf" srcId="{673690D7-04BA-2546-928E-FC139FED7A35}" destId="{5EB214D7-2F73-544B-B197-706936D6A1A2}"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15FF4498-FC92-2140-A676-A0C92C11F742}" type="presParOf" srcId="{A6595520-6C39-4145-A2FD-C7A5666E32DB}" destId="{77FAA68C-AFF3-874D-9147-06E1DC57C5D5}" srcOrd="0" destOrd="0" presId="urn:microsoft.com/office/officeart/2005/8/layout/hierarchy1"/>
    <dgm:cxn modelId="{2E66EC89-213F-7A44-AC50-FDB220FD9DE6}" type="presParOf" srcId="{A6595520-6C39-4145-A2FD-C7A5666E32DB}" destId="{FDAEFBE9-988F-2D46-8DF4-F678029CB303}" srcOrd="1" destOrd="0" presId="urn:microsoft.com/office/officeart/2005/8/layout/hierarchy1"/>
    <dgm:cxn modelId="{F760F08C-4F43-4945-8058-EA077DFAEE33}" type="presParOf" srcId="{FDAEFBE9-988F-2D46-8DF4-F678029CB303}" destId="{225AFAED-5F62-A047-BF5D-BE49D4DA5C5A}" srcOrd="0" destOrd="0" presId="urn:microsoft.com/office/officeart/2005/8/layout/hierarchy1"/>
    <dgm:cxn modelId="{A551D1F9-2B84-DA4C-849E-8C15E139C3F8}" type="presParOf" srcId="{225AFAED-5F62-A047-BF5D-BE49D4DA5C5A}" destId="{2B9633BC-EE5D-AB42-A3C1-F11E84BD1C5B}" srcOrd="0" destOrd="0" presId="urn:microsoft.com/office/officeart/2005/8/layout/hierarchy1"/>
    <dgm:cxn modelId="{40408C24-CB8C-7842-9AAD-CBF46DFD7FEA}" type="presParOf" srcId="{225AFAED-5F62-A047-BF5D-BE49D4DA5C5A}" destId="{58EBC965-8CB1-B145-8459-51A97CFEEC7E}" srcOrd="1" destOrd="0" presId="urn:microsoft.com/office/officeart/2005/8/layout/hierarchy1"/>
    <dgm:cxn modelId="{B80F751D-BBFE-AF4C-8F94-F0796FA2DA9A}" type="presParOf" srcId="{FDAEFBE9-988F-2D46-8DF4-F678029CB303}" destId="{EDA87009-C8AD-E84B-87CC-22BFE762F8C5}" srcOrd="1" destOrd="0" presId="urn:microsoft.com/office/officeart/2005/8/layout/hierarchy1"/>
    <dgm:cxn modelId="{931771F4-70E5-194C-8C16-C26E6566AD81}" type="presParOf" srcId="{A6595520-6C39-4145-A2FD-C7A5666E32DB}" destId="{50E771C8-AC92-AF43-BF5A-8DD740B5D5B0}" srcOrd="2" destOrd="0" presId="urn:microsoft.com/office/officeart/2005/8/layout/hierarchy1"/>
    <dgm:cxn modelId="{8EA46CDD-441B-A24B-9ED2-1E8F60B1F25D}" type="presParOf" srcId="{A6595520-6C39-4145-A2FD-C7A5666E32DB}" destId="{549F6311-4F5A-A042-BD1E-7F0704103C7A}" srcOrd="3" destOrd="0" presId="urn:microsoft.com/office/officeart/2005/8/layout/hierarchy1"/>
    <dgm:cxn modelId="{9CC78C34-C5BC-C94A-B028-7F0557D988D8}" type="presParOf" srcId="{549F6311-4F5A-A042-BD1E-7F0704103C7A}" destId="{BA40D9C2-6F40-4445-925B-CC0686E6E362}" srcOrd="0" destOrd="0" presId="urn:microsoft.com/office/officeart/2005/8/layout/hierarchy1"/>
    <dgm:cxn modelId="{3D81C71F-F2D3-394C-9F8F-18E852EF20AD}" type="presParOf" srcId="{BA40D9C2-6F40-4445-925B-CC0686E6E362}" destId="{F2E8FE57-4968-0B42-A685-EE63BD2B1E4D}" srcOrd="0" destOrd="0" presId="urn:microsoft.com/office/officeart/2005/8/layout/hierarchy1"/>
    <dgm:cxn modelId="{B8324F6B-52D2-1141-A60E-4D879B21A5C1}" type="presParOf" srcId="{BA40D9C2-6F40-4445-925B-CC0686E6E362}" destId="{C9B8B36C-60E9-7643-8A59-4415D6613DA2}" srcOrd="1" destOrd="0" presId="urn:microsoft.com/office/officeart/2005/8/layout/hierarchy1"/>
    <dgm:cxn modelId="{7D818E04-917B-D84C-81C1-20CA237A1605}" type="presParOf" srcId="{549F6311-4F5A-A042-BD1E-7F0704103C7A}" destId="{AC2E3D00-5FA4-FD4A-B738-BC9C31428C74}" srcOrd="1" destOrd="0" presId="urn:microsoft.com/office/officeart/2005/8/layout/hierarchy1"/>
    <dgm:cxn modelId="{A5496E50-CE04-5C44-8DA3-826AFE0510D5}" type="presParOf" srcId="{AC2E3D00-5FA4-FD4A-B738-BC9C31428C74}" destId="{5EB214D7-2F73-544B-B197-706936D6A1A2}" srcOrd="0" destOrd="0" presId="urn:microsoft.com/office/officeart/2005/8/layout/hierarchy1"/>
    <dgm:cxn modelId="{B41C3F17-7AAC-5942-A067-114DA94DCBC6}" type="presParOf" srcId="{AC2E3D00-5FA4-FD4A-B738-BC9C31428C74}" destId="{02E8C6D1-6412-7342-890A-100D0DC796A7}" srcOrd="1" destOrd="0" presId="urn:microsoft.com/office/officeart/2005/8/layout/hierarchy1"/>
    <dgm:cxn modelId="{D3F94D2D-4006-B64D-89FE-880AF038EF2D}" type="presParOf" srcId="{02E8C6D1-6412-7342-890A-100D0DC796A7}" destId="{B817E1B6-544F-BE45-8DC8-A52B678BEA0B}" srcOrd="0" destOrd="0" presId="urn:microsoft.com/office/officeart/2005/8/layout/hierarchy1"/>
    <dgm:cxn modelId="{B00C3B8B-DF80-4440-9524-9927E2942C3A}" type="presParOf" srcId="{B817E1B6-544F-BE45-8DC8-A52B678BEA0B}" destId="{4FF53408-12B9-FA40-9C13-BDBDDF47F8F1}" srcOrd="0" destOrd="0" presId="urn:microsoft.com/office/officeart/2005/8/layout/hierarchy1"/>
    <dgm:cxn modelId="{7A378A37-521D-5046-843D-8B216473D68C}" type="presParOf" srcId="{B817E1B6-544F-BE45-8DC8-A52B678BEA0B}" destId="{DFA0D484-D2DD-7445-B5A4-D44BCD20B7C5}" srcOrd="1" destOrd="0" presId="urn:microsoft.com/office/officeart/2005/8/layout/hierarchy1"/>
    <dgm:cxn modelId="{5DF21758-2DE3-F842-8D9F-B25D3C24D261}" type="presParOf" srcId="{02E8C6D1-6412-7342-890A-100D0DC796A7}" destId="{BF3FA8E1-A272-D945-86A9-AE206DB4A811}" srcOrd="1" destOrd="0" presId="urn:microsoft.com/office/officeart/2005/8/layout/hierarchy1"/>
    <dgm:cxn modelId="{47A51925-209B-3044-8083-3EC3E3B9D3F9}" type="presParOf" srcId="{BF3FA8E1-A272-D945-86A9-AE206DB4A811}" destId="{56084207-FD15-1C43-98B4-7DDBE842C58D}" srcOrd="0" destOrd="0" presId="urn:microsoft.com/office/officeart/2005/8/layout/hierarchy1"/>
    <dgm:cxn modelId="{C2005710-139A-1E45-BA9B-433FF5186E2E}" type="presParOf" srcId="{BF3FA8E1-A272-D945-86A9-AE206DB4A811}" destId="{A1FC77CA-AB03-5643-B891-542D84BF00EB}" srcOrd="1" destOrd="0" presId="urn:microsoft.com/office/officeart/2005/8/layout/hierarchy1"/>
    <dgm:cxn modelId="{E0C3A0B6-0F72-6F4F-90B0-E1752E99B960}" type="presParOf" srcId="{A1FC77CA-AB03-5643-B891-542D84BF00EB}" destId="{57F86FB3-3FE2-FF47-B86B-DC1EDFC42750}" srcOrd="0" destOrd="0" presId="urn:microsoft.com/office/officeart/2005/8/layout/hierarchy1"/>
    <dgm:cxn modelId="{733C7CAC-03EB-B345-B4AD-AD345B809E02}" type="presParOf" srcId="{57F86FB3-3FE2-FF47-B86B-DC1EDFC42750}" destId="{45692843-84B7-B349-8289-8253DBA0FA30}" srcOrd="0" destOrd="0" presId="urn:microsoft.com/office/officeart/2005/8/layout/hierarchy1"/>
    <dgm:cxn modelId="{73C3F5D8-948F-5342-8AC7-B2F936936E13}" type="presParOf" srcId="{57F86FB3-3FE2-FF47-B86B-DC1EDFC42750}" destId="{0E6DEDC6-FD43-DC41-9A85-3E4892CBFCC1}" srcOrd="1" destOrd="0" presId="urn:microsoft.com/office/officeart/2005/8/layout/hierarchy1"/>
    <dgm:cxn modelId="{81AA397D-76AE-AB4D-BCA5-DBB68FD8B5F4}" type="presParOf" srcId="{A1FC77CA-AB03-5643-B891-542D84BF00EB}" destId="{9ADA5E74-F606-9948-BFAE-9402809080D9}" srcOrd="1" destOrd="0" presId="urn:microsoft.com/office/officeart/2005/8/layout/hierarchy1"/>
    <dgm:cxn modelId="{D93CBDA9-F4A0-404D-BD6A-0FC412126358}" type="presParOf" srcId="{9ADA5E74-F606-9948-BFAE-9402809080D9}" destId="{10E5FB35-713A-7E49-AC6A-0624AE8B3E46}" srcOrd="0" destOrd="0" presId="urn:microsoft.com/office/officeart/2005/8/layout/hierarchy1"/>
    <dgm:cxn modelId="{538F57A4-87F7-E245-8C29-AFC3FA51875C}" type="presParOf" srcId="{9ADA5E74-F606-9948-BFAE-9402809080D9}" destId="{B23EE0D8-5145-A044-938F-313CBA07EE2C}" srcOrd="1" destOrd="0" presId="urn:microsoft.com/office/officeart/2005/8/layout/hierarchy1"/>
    <dgm:cxn modelId="{FDDF6B1C-21BA-144C-A035-8F8A327F23CC}" type="presParOf" srcId="{B23EE0D8-5145-A044-938F-313CBA07EE2C}" destId="{05748483-14C0-FF45-BD6F-19C3B9CE3271}" srcOrd="0" destOrd="0" presId="urn:microsoft.com/office/officeart/2005/8/layout/hierarchy1"/>
    <dgm:cxn modelId="{F3818411-CBD8-9A41-AF3D-6CCC8E434953}" type="presParOf" srcId="{05748483-14C0-FF45-BD6F-19C3B9CE3271}" destId="{34D8D8BD-C34E-704D-AD6A-647EAE115A36}" srcOrd="0" destOrd="0" presId="urn:microsoft.com/office/officeart/2005/8/layout/hierarchy1"/>
    <dgm:cxn modelId="{D67E330D-0551-8242-AF1E-71C5437914F1}" type="presParOf" srcId="{05748483-14C0-FF45-BD6F-19C3B9CE3271}" destId="{ACB548EF-150E-7642-B14F-962E515E024F}" srcOrd="1" destOrd="0" presId="urn:microsoft.com/office/officeart/2005/8/layout/hierarchy1"/>
    <dgm:cxn modelId="{93903C86-DD95-2240-87DD-284C62045023}" type="presParOf" srcId="{B23EE0D8-5145-A044-938F-313CBA07EE2C}" destId="{720CCFCB-0E2C-EA48-BEA7-F84EA928F12F}" srcOrd="1" destOrd="0" presId="urn:microsoft.com/office/officeart/2005/8/layout/hierarchy1"/>
    <dgm:cxn modelId="{A7D0E998-DCC1-C84A-B8A8-1C245277CF24}" type="presParOf" srcId="{BF3FA8E1-A272-D945-86A9-AE206DB4A811}" destId="{10B3B243-4478-264C-960C-14D9537F96CF}" srcOrd="2" destOrd="0" presId="urn:microsoft.com/office/officeart/2005/8/layout/hierarchy1"/>
    <dgm:cxn modelId="{D6DBF0B9-9F25-074F-B1A3-BD689104AC46}" type="presParOf" srcId="{BF3FA8E1-A272-D945-86A9-AE206DB4A811}" destId="{F8C8D646-DDF0-B145-AE20-90953DD0FA67}" srcOrd="3" destOrd="0" presId="urn:microsoft.com/office/officeart/2005/8/layout/hierarchy1"/>
    <dgm:cxn modelId="{5CCD475F-4675-D548-8000-8609073C9633}" type="presParOf" srcId="{F8C8D646-DDF0-B145-AE20-90953DD0FA67}" destId="{0F05DD5E-5809-DE4D-BE6B-03F9FB94F3A1}" srcOrd="0" destOrd="0" presId="urn:microsoft.com/office/officeart/2005/8/layout/hierarchy1"/>
    <dgm:cxn modelId="{3C4AADF7-D05E-9D48-A384-25909C7FE026}" type="presParOf" srcId="{0F05DD5E-5809-DE4D-BE6B-03F9FB94F3A1}" destId="{D1512AA4-7C16-CF4C-B253-EFB2B9E47017}" srcOrd="0" destOrd="0" presId="urn:microsoft.com/office/officeart/2005/8/layout/hierarchy1"/>
    <dgm:cxn modelId="{819D9664-9DEC-BA47-82FC-BBAB87CA083D}" type="presParOf" srcId="{0F05DD5E-5809-DE4D-BE6B-03F9FB94F3A1}" destId="{B669F9A0-5B32-0148-8A28-009118DEBB10}" srcOrd="1" destOrd="0" presId="urn:microsoft.com/office/officeart/2005/8/layout/hierarchy1"/>
    <dgm:cxn modelId="{196C3627-EA01-8445-A798-794587D12357}" type="presParOf" srcId="{F8C8D646-DDF0-B145-AE20-90953DD0FA67}" destId="{CC37B3A5-AC78-574B-8DD1-9FF0DABE7FDD}" srcOrd="1" destOrd="0" presId="urn:microsoft.com/office/officeart/2005/8/layout/hierarchy1"/>
    <dgm:cxn modelId="{DFCFB4BA-06D5-CE44-8770-223F391E2426}" type="presParOf" srcId="{CC37B3A5-AC78-574B-8DD1-9FF0DABE7FDD}" destId="{506CACDF-0BBD-1049-88B4-690224146466}" srcOrd="0" destOrd="0" presId="urn:microsoft.com/office/officeart/2005/8/layout/hierarchy1"/>
    <dgm:cxn modelId="{14D4E924-8C3A-9F4F-8200-09852D0E445D}" type="presParOf" srcId="{CC37B3A5-AC78-574B-8DD1-9FF0DABE7FDD}" destId="{29848760-8908-F847-98CC-9BE65063AFE2}" srcOrd="1" destOrd="0" presId="urn:microsoft.com/office/officeart/2005/8/layout/hierarchy1"/>
    <dgm:cxn modelId="{2B756AA4-593E-7A4F-B54D-D0344D5E2999}" type="presParOf" srcId="{29848760-8908-F847-98CC-9BE65063AFE2}" destId="{15CD1EF0-248C-E241-A16E-B77BA25A3D86}" srcOrd="0" destOrd="0" presId="urn:microsoft.com/office/officeart/2005/8/layout/hierarchy1"/>
    <dgm:cxn modelId="{047C490E-6A45-2841-86F0-318A9E7DD30E}" type="presParOf" srcId="{15CD1EF0-248C-E241-A16E-B77BA25A3D86}" destId="{56F689D2-A965-304D-B1DC-01442ABF3038}" srcOrd="0" destOrd="0" presId="urn:microsoft.com/office/officeart/2005/8/layout/hierarchy1"/>
    <dgm:cxn modelId="{A5152C25-8E1C-9B4A-9EE3-E7E4A6C3CF30}" type="presParOf" srcId="{15CD1EF0-248C-E241-A16E-B77BA25A3D86}" destId="{0E1AF647-FAD6-404D-8C54-8319E393F368}" srcOrd="1" destOrd="0" presId="urn:microsoft.com/office/officeart/2005/8/layout/hierarchy1"/>
    <dgm:cxn modelId="{617302C8-2026-1D4A-A8A8-8539928EE4BF}" type="presParOf" srcId="{29848760-8908-F847-98CC-9BE65063AFE2}" destId="{E07E9406-778B-E445-B36F-3AC17A55AE72}" srcOrd="1" destOrd="0" presId="urn:microsoft.com/office/officeart/2005/8/layout/hierarchy1"/>
    <dgm:cxn modelId="{3E9D51E6-70E0-AC46-A31D-AFF27C39ADD1}" type="presParOf" srcId="{AC2E3D00-5FA4-FD4A-B738-BC9C31428C74}" destId="{50A294CA-07B3-744C-89B0-19AE85109177}" srcOrd="2" destOrd="0" presId="urn:microsoft.com/office/officeart/2005/8/layout/hierarchy1"/>
    <dgm:cxn modelId="{01BFE6AE-3D33-DA44-B02E-DF11734097CD}" type="presParOf" srcId="{AC2E3D00-5FA4-FD4A-B738-BC9C31428C74}" destId="{872AE773-B56E-0945-B845-125FFE62AA8D}" srcOrd="3" destOrd="0" presId="urn:microsoft.com/office/officeart/2005/8/layout/hierarchy1"/>
    <dgm:cxn modelId="{E9231BCC-5A4F-784C-AEE2-3045870E2858}" type="presParOf" srcId="{872AE773-B56E-0945-B845-125FFE62AA8D}" destId="{FA317C36-F97C-4C42-83E7-8B7B61EE79ED}" srcOrd="0" destOrd="0" presId="urn:microsoft.com/office/officeart/2005/8/layout/hierarchy1"/>
    <dgm:cxn modelId="{C9650E82-6DA0-3543-B751-A874997A4F79}" type="presParOf" srcId="{FA317C36-F97C-4C42-83E7-8B7B61EE79ED}" destId="{B6156677-1472-D648-BBDF-3B8E7D8C9535}" srcOrd="0" destOrd="0" presId="urn:microsoft.com/office/officeart/2005/8/layout/hierarchy1"/>
    <dgm:cxn modelId="{D4FCAED2-03E1-5743-B404-2F8654AC6EBA}" type="presParOf" srcId="{FA317C36-F97C-4C42-83E7-8B7B61EE79ED}" destId="{B08741F9-0289-3046-8CC2-17EA4DD821EE}" srcOrd="1" destOrd="0" presId="urn:microsoft.com/office/officeart/2005/8/layout/hierarchy1"/>
    <dgm:cxn modelId="{70F71BB1-8F7B-A94C-A19D-FF1167FB6B3F}" type="presParOf" srcId="{872AE773-B56E-0945-B845-125FFE62AA8D}" destId="{36BFBC27-81F4-F143-B7D5-81BF2CED7E73}" srcOrd="1" destOrd="0" presId="urn:microsoft.com/office/officeart/2005/8/layout/hierarchy1"/>
    <dgm:cxn modelId="{72DD5DB6-94AD-1B4F-80B8-8BBDDC46B248}" type="presParOf" srcId="{36BFBC27-81F4-F143-B7D5-81BF2CED7E73}" destId="{B216152D-56A2-5C4A-82D3-AF71511D6C79}" srcOrd="0" destOrd="0" presId="urn:microsoft.com/office/officeart/2005/8/layout/hierarchy1"/>
    <dgm:cxn modelId="{78B8E7A6-CDA1-E040-873B-42CDF37B624F}" type="presParOf" srcId="{36BFBC27-81F4-F143-B7D5-81BF2CED7E73}" destId="{82D916AF-2E3D-2041-925B-8A9B2B582A4E}" srcOrd="1" destOrd="0" presId="urn:microsoft.com/office/officeart/2005/8/layout/hierarchy1"/>
    <dgm:cxn modelId="{89E5EE64-E6FC-CB42-B758-4B6C370D0CC8}" type="presParOf" srcId="{82D916AF-2E3D-2041-925B-8A9B2B582A4E}" destId="{BEC8E013-D029-A04A-9C87-CCB60B8E4894}" srcOrd="0" destOrd="0" presId="urn:microsoft.com/office/officeart/2005/8/layout/hierarchy1"/>
    <dgm:cxn modelId="{9226F451-7B38-D241-B30E-9C80A43171AC}" type="presParOf" srcId="{BEC8E013-D029-A04A-9C87-CCB60B8E4894}" destId="{6256CD7E-3FDF-A14E-A8D3-0CD197A2270B}" srcOrd="0" destOrd="0" presId="urn:microsoft.com/office/officeart/2005/8/layout/hierarchy1"/>
    <dgm:cxn modelId="{2BAF9FF6-E2FE-3044-B0D8-39FA1D220CEF}" type="presParOf" srcId="{BEC8E013-D029-A04A-9C87-CCB60B8E4894}" destId="{A0BCFFE6-AF4B-FA42-845C-702F0E8FD2AB}" srcOrd="1" destOrd="0" presId="urn:microsoft.com/office/officeart/2005/8/layout/hierarchy1"/>
    <dgm:cxn modelId="{F373D427-D0FF-D34D-A533-4D993AF0D084}" type="presParOf" srcId="{82D916AF-2E3D-2041-925B-8A9B2B582A4E}" destId="{EE0545FB-45C2-594A-8860-E1EAE6E67388}" srcOrd="1" destOrd="0" presId="urn:microsoft.com/office/officeart/2005/8/layout/hierarchy1"/>
    <dgm:cxn modelId="{0359E1E7-6BA6-FF49-AD19-A0DBFE909425}" type="presParOf" srcId="{EE0545FB-45C2-594A-8860-E1EAE6E67388}" destId="{952FD89C-1DBE-FF48-9E33-8B4634C1F09B}" srcOrd="0" destOrd="0" presId="urn:microsoft.com/office/officeart/2005/8/layout/hierarchy1"/>
    <dgm:cxn modelId="{55071ACA-39E4-4A4B-9F63-7EE444168C8F}" type="presParOf" srcId="{EE0545FB-45C2-594A-8860-E1EAE6E67388}" destId="{8B70B5F8-0FEB-C349-98EB-890B7A61F54F}" srcOrd="1" destOrd="0" presId="urn:microsoft.com/office/officeart/2005/8/layout/hierarchy1"/>
    <dgm:cxn modelId="{11D7E096-53BC-3F49-ACEE-49EBC33EA116}" type="presParOf" srcId="{8B70B5F8-0FEB-C349-98EB-890B7A61F54F}" destId="{F350A11F-0F30-AD44-892C-DF4FADDA019B}" srcOrd="0" destOrd="0" presId="urn:microsoft.com/office/officeart/2005/8/layout/hierarchy1"/>
    <dgm:cxn modelId="{C13E566D-52FC-214E-A89E-636D056E083A}" type="presParOf" srcId="{F350A11F-0F30-AD44-892C-DF4FADDA019B}" destId="{A1C457A2-E85B-094E-AA70-5F16348EC89E}" srcOrd="0" destOrd="0" presId="urn:microsoft.com/office/officeart/2005/8/layout/hierarchy1"/>
    <dgm:cxn modelId="{71725C9B-C60C-5A4B-946B-7B8BDE6169FC}" type="presParOf" srcId="{F350A11F-0F30-AD44-892C-DF4FADDA019B}" destId="{3952410C-94E4-8B49-8D4E-835337212FD0}" srcOrd="1" destOrd="0" presId="urn:microsoft.com/office/officeart/2005/8/layout/hierarchy1"/>
    <dgm:cxn modelId="{0B2CAC58-514A-FD43-B13F-49EB559B70CA}" type="presParOf" srcId="{8B70B5F8-0FEB-C349-98EB-890B7A61F54F}" destId="{258453DC-05F8-9D4E-B344-DE6C59623291}" srcOrd="1" destOrd="0" presId="urn:microsoft.com/office/officeart/2005/8/layout/hierarchy1"/>
    <dgm:cxn modelId="{E66B51EF-722D-E349-9BF2-96D05D022DAA}" type="presParOf" srcId="{EE0545FB-45C2-594A-8860-E1EAE6E67388}" destId="{8CDF2655-D9D9-0A4E-9668-844CDA870438}" srcOrd="2" destOrd="0" presId="urn:microsoft.com/office/officeart/2005/8/layout/hierarchy1"/>
    <dgm:cxn modelId="{5F3B23A1-A9D1-BC4B-A7C6-CF932A93024C}" type="presParOf" srcId="{EE0545FB-45C2-594A-8860-E1EAE6E67388}" destId="{9EE69B9A-05DD-CF48-B892-A11404BB34B0}" srcOrd="3" destOrd="0" presId="urn:microsoft.com/office/officeart/2005/8/layout/hierarchy1"/>
    <dgm:cxn modelId="{762BE7BE-B627-2B4B-A0BF-DD7744366074}" type="presParOf" srcId="{9EE69B9A-05DD-CF48-B892-A11404BB34B0}" destId="{C1B09963-94C5-2E43-8AC2-29E4FA3F389B}" srcOrd="0" destOrd="0" presId="urn:microsoft.com/office/officeart/2005/8/layout/hierarchy1"/>
    <dgm:cxn modelId="{7BF0520A-C68E-EB46-AEFE-AF2469AB6F5B}" type="presParOf" srcId="{C1B09963-94C5-2E43-8AC2-29E4FA3F389B}" destId="{6B307CA7-63B7-6F45-ACF4-A6B40CFDADE8}" srcOrd="0" destOrd="0" presId="urn:microsoft.com/office/officeart/2005/8/layout/hierarchy1"/>
    <dgm:cxn modelId="{F146E016-EB4B-2845-83B1-BA740617E36C}" type="presParOf" srcId="{C1B09963-94C5-2E43-8AC2-29E4FA3F389B}" destId="{7CAE5794-AEC1-2742-894D-C37EE33339FE}" srcOrd="1" destOrd="0" presId="urn:microsoft.com/office/officeart/2005/8/layout/hierarchy1"/>
    <dgm:cxn modelId="{64827228-AE61-0F4C-8376-95D0513D8753}" type="presParOf" srcId="{9EE69B9A-05DD-CF48-B892-A11404BB34B0}" destId="{2D957878-E9F0-574C-8062-895872A5F760}" srcOrd="1" destOrd="0" presId="urn:microsoft.com/office/officeart/2005/8/layout/hierarchy1"/>
    <dgm:cxn modelId="{10131C34-D3A0-674F-BE9A-CA873AC105FE}" type="presParOf" srcId="{EE0545FB-45C2-594A-8860-E1EAE6E67388}" destId="{B048DC7E-A4FE-7449-B5B8-7E29FFE0FB25}" srcOrd="4" destOrd="0" presId="urn:microsoft.com/office/officeart/2005/8/layout/hierarchy1"/>
    <dgm:cxn modelId="{731BB297-1981-144E-8DAB-85DE2A5E84D2}" type="presParOf" srcId="{EE0545FB-45C2-594A-8860-E1EAE6E67388}" destId="{93DB830D-6D62-034F-BE6B-45AB03054BB8}" srcOrd="5" destOrd="0" presId="urn:microsoft.com/office/officeart/2005/8/layout/hierarchy1"/>
    <dgm:cxn modelId="{BC5D72A9-72A2-F742-BCDD-9FBA3130D71F}" type="presParOf" srcId="{93DB830D-6D62-034F-BE6B-45AB03054BB8}" destId="{62E1DE20-0D88-4445-BE73-B90A7705F2DB}" srcOrd="0" destOrd="0" presId="urn:microsoft.com/office/officeart/2005/8/layout/hierarchy1"/>
    <dgm:cxn modelId="{85717E45-12EE-2A41-B20E-B198F87F3AA8}" type="presParOf" srcId="{62E1DE20-0D88-4445-BE73-B90A7705F2DB}" destId="{B07781EF-691D-4441-9320-DCD6BCB0AF63}" srcOrd="0" destOrd="0" presId="urn:microsoft.com/office/officeart/2005/8/layout/hierarchy1"/>
    <dgm:cxn modelId="{8C63571A-7214-D140-9DF4-0D088357A8DF}" type="presParOf" srcId="{62E1DE20-0D88-4445-BE73-B90A7705F2DB}" destId="{EEA1E11A-4274-9E46-B82A-456F3191C3B5}" srcOrd="1" destOrd="0" presId="urn:microsoft.com/office/officeart/2005/8/layout/hierarchy1"/>
    <dgm:cxn modelId="{50C51E08-9A25-0944-A1CB-C938FC7D2B46}" type="presParOf" srcId="{93DB830D-6D62-034F-BE6B-45AB03054BB8}" destId="{304C693A-1BB6-9449-9BAD-4485AED9E56A}" srcOrd="1" destOrd="0" presId="urn:microsoft.com/office/officeart/2005/8/layout/hierarchy1"/>
    <dgm:cxn modelId="{7C20CC56-84F9-BC46-A8EA-335B8A3BE2E0}" type="presParOf" srcId="{36BFBC27-81F4-F143-B7D5-81BF2CED7E73}" destId="{0181B171-CFCF-2141-8A6A-01FCA424459A}" srcOrd="2" destOrd="0" presId="urn:microsoft.com/office/officeart/2005/8/layout/hierarchy1"/>
    <dgm:cxn modelId="{472DAF55-F4ED-1E4B-9A45-57D170B8FC03}" type="presParOf" srcId="{36BFBC27-81F4-F143-B7D5-81BF2CED7E73}" destId="{1A1389C9-1D24-1D40-AE5F-5281EFA261B6}" srcOrd="3" destOrd="0" presId="urn:microsoft.com/office/officeart/2005/8/layout/hierarchy1"/>
    <dgm:cxn modelId="{776D6993-FF0E-A743-B5B1-943C7A76B95B}" type="presParOf" srcId="{1A1389C9-1D24-1D40-AE5F-5281EFA261B6}" destId="{0C7D7A79-FFE3-3A41-9996-5CAC89780542}" srcOrd="0" destOrd="0" presId="urn:microsoft.com/office/officeart/2005/8/layout/hierarchy1"/>
    <dgm:cxn modelId="{01322DE5-5CFE-5047-A7B2-893632C2F677}" type="presParOf" srcId="{0C7D7A79-FFE3-3A41-9996-5CAC89780542}" destId="{BB8DB9B8-FE23-AE41-BF5C-B262EF10691A}" srcOrd="0" destOrd="0" presId="urn:microsoft.com/office/officeart/2005/8/layout/hierarchy1"/>
    <dgm:cxn modelId="{E295762F-CB3E-E74C-B34C-7A89A0F6D25B}" type="presParOf" srcId="{0C7D7A79-FFE3-3A41-9996-5CAC89780542}" destId="{225E2BA3-A3B7-5D48-9C6B-E8B28E67F229}" srcOrd="1" destOrd="0" presId="urn:microsoft.com/office/officeart/2005/8/layout/hierarchy1"/>
    <dgm:cxn modelId="{BE76D5D2-39DB-3F4C-93BB-F98F25658DCF}" type="presParOf" srcId="{1A1389C9-1D24-1D40-AE5F-5281EFA261B6}" destId="{E2B55AE1-AC93-E645-93FF-F4A1703988AC}" srcOrd="1" destOrd="0" presId="urn:microsoft.com/office/officeart/2005/8/layout/hierarchy1"/>
    <dgm:cxn modelId="{75EB769C-9FD8-D34F-9B5D-B0B0C96145FF}" type="presParOf" srcId="{E2B55AE1-AC93-E645-93FF-F4A1703988AC}" destId="{1B1A8213-3358-3B45-BE3D-788D956B7654}" srcOrd="0" destOrd="0" presId="urn:microsoft.com/office/officeart/2005/8/layout/hierarchy1"/>
    <dgm:cxn modelId="{9A0FB101-6776-624C-A2D0-3ABDD5560F5A}" type="presParOf" srcId="{E2B55AE1-AC93-E645-93FF-F4A1703988AC}" destId="{4F62A89A-FC64-4545-ACFB-CED9E91C94E0}" srcOrd="1" destOrd="0" presId="urn:microsoft.com/office/officeart/2005/8/layout/hierarchy1"/>
    <dgm:cxn modelId="{6645279F-A526-EF41-9FF8-B8F64EA54E79}" type="presParOf" srcId="{4F62A89A-FC64-4545-ACFB-CED9E91C94E0}" destId="{E469CC4F-6454-A242-9683-0715A998DA25}" srcOrd="0" destOrd="0" presId="urn:microsoft.com/office/officeart/2005/8/layout/hierarchy1"/>
    <dgm:cxn modelId="{9E218284-D23C-3142-A23F-CBF303C041A8}" type="presParOf" srcId="{E469CC4F-6454-A242-9683-0715A998DA25}" destId="{B64202D5-9866-7A4E-808A-731671CD3A2C}" srcOrd="0" destOrd="0" presId="urn:microsoft.com/office/officeart/2005/8/layout/hierarchy1"/>
    <dgm:cxn modelId="{FDD38BBA-48EF-2944-A65B-8FC8B517B0F3}" type="presParOf" srcId="{E469CC4F-6454-A242-9683-0715A998DA25}" destId="{D6851DD7-0F9B-BA48-8046-368FE8F4F984}" srcOrd="1" destOrd="0" presId="urn:microsoft.com/office/officeart/2005/8/layout/hierarchy1"/>
    <dgm:cxn modelId="{08AF338A-B032-9140-A13D-87D0644D272F}" type="presParOf" srcId="{4F62A89A-FC64-4545-ACFB-CED9E91C94E0}" destId="{CDFC650F-FE53-054F-B7F9-089B5C3DD9AF}" srcOrd="1" destOrd="0" presId="urn:microsoft.com/office/officeart/2005/8/layout/hierarchy1"/>
    <dgm:cxn modelId="{87A72025-67C9-F54D-81C9-0BBB05A81DE1}" type="presParOf" srcId="{A6595520-6C39-4145-A2FD-C7A5666E32DB}" destId="{49D80310-6E71-B04C-B42B-B49AE178A562}" srcOrd="4" destOrd="0" presId="urn:microsoft.com/office/officeart/2005/8/layout/hierarchy1"/>
    <dgm:cxn modelId="{63C960CF-4CA2-5340-AEA5-97CCBCE27038}" type="presParOf" srcId="{A6595520-6C39-4145-A2FD-C7A5666E32DB}" destId="{43C62501-09BD-3C47-8481-D9CAD7D5CDDA}" srcOrd="5" destOrd="0" presId="urn:microsoft.com/office/officeart/2005/8/layout/hierarchy1"/>
    <dgm:cxn modelId="{7C78F114-2DD9-9D43-95F9-BC067A1E0D83}" type="presParOf" srcId="{43C62501-09BD-3C47-8481-D9CAD7D5CDDA}" destId="{0E28C61B-493B-454F-90C7-D4D62AFBF359}" srcOrd="0" destOrd="0" presId="urn:microsoft.com/office/officeart/2005/8/layout/hierarchy1"/>
    <dgm:cxn modelId="{6B00A67D-DF1F-5A46-AAA6-302A8E4F444F}" type="presParOf" srcId="{0E28C61B-493B-454F-90C7-D4D62AFBF359}" destId="{25BA7415-94A1-A94F-93CF-D8D33FEEE3B9}" srcOrd="0" destOrd="0" presId="urn:microsoft.com/office/officeart/2005/8/layout/hierarchy1"/>
    <dgm:cxn modelId="{78E1EBBF-0A41-9541-A2B6-6791E2C4B5CE}" type="presParOf" srcId="{0E28C61B-493B-454F-90C7-D4D62AFBF359}" destId="{62EFE8A0-28CA-A141-B4A5-7EF71D9B91C5}" srcOrd="1" destOrd="0" presId="urn:microsoft.com/office/officeart/2005/8/layout/hierarchy1"/>
    <dgm:cxn modelId="{3FB2EE53-242A-1349-83AB-DFC1510AD154}" type="presParOf" srcId="{43C62501-09BD-3C47-8481-D9CAD7D5CDDA}" destId="{44F9EF7E-B3DD-A04C-94D7-706B08C9242E}" srcOrd="1" destOrd="0" presId="urn:microsoft.com/office/officeart/2005/8/layout/hierarchy1"/>
    <dgm:cxn modelId="{C53167F8-122B-A244-BF6A-76F5A6F1DB90}" type="presParOf" srcId="{44F9EF7E-B3DD-A04C-94D7-706B08C9242E}" destId="{BBF34C35-61F3-6647-BF9F-94B2BD97DE2B}" srcOrd="0" destOrd="0" presId="urn:microsoft.com/office/officeart/2005/8/layout/hierarchy1"/>
    <dgm:cxn modelId="{C96E297A-9C0F-3F43-B82C-82F8C28AF62A}" type="presParOf" srcId="{44F9EF7E-B3DD-A04C-94D7-706B08C9242E}" destId="{026B1565-DC64-4448-865A-07FD8248E23D}" srcOrd="1" destOrd="0" presId="urn:microsoft.com/office/officeart/2005/8/layout/hierarchy1"/>
    <dgm:cxn modelId="{0977099F-F7B8-9746-80BA-017D0BD472C8}" type="presParOf" srcId="{026B1565-DC64-4448-865A-07FD8248E23D}" destId="{9A3515BC-F56C-644A-96C7-9FAB6068D546}" srcOrd="0" destOrd="0" presId="urn:microsoft.com/office/officeart/2005/8/layout/hierarchy1"/>
    <dgm:cxn modelId="{0003BA2D-7592-FB42-BFE3-209C3652C434}" type="presParOf" srcId="{9A3515BC-F56C-644A-96C7-9FAB6068D546}" destId="{6986B7E6-7277-8045-A036-C6AAFAF52FA3}" srcOrd="0" destOrd="0" presId="urn:microsoft.com/office/officeart/2005/8/layout/hierarchy1"/>
    <dgm:cxn modelId="{C3087C8C-711E-A74C-8AED-CBFBC80DE0C4}" type="presParOf" srcId="{9A3515BC-F56C-644A-96C7-9FAB6068D546}" destId="{4D0BF6CE-D069-6E42-9F1C-57799F5B1699}" srcOrd="1" destOrd="0" presId="urn:microsoft.com/office/officeart/2005/8/layout/hierarchy1"/>
    <dgm:cxn modelId="{5060DF11-0689-5749-9C72-64665D447C94}" type="presParOf" srcId="{026B1565-DC64-4448-865A-07FD8248E23D}" destId="{0CE07DB2-CDD1-5241-93EE-776098A1045A}" srcOrd="1" destOrd="0" presId="urn:microsoft.com/office/officeart/2005/8/layout/hierarchy1"/>
    <dgm:cxn modelId="{7991D480-CA44-984A-8C70-A9CFEE9971D3}" type="presParOf" srcId="{0CE07DB2-CDD1-5241-93EE-776098A1045A}" destId="{C51FAD05-6E08-084A-8C84-49C636BA2903}" srcOrd="0" destOrd="0" presId="urn:microsoft.com/office/officeart/2005/8/layout/hierarchy1"/>
    <dgm:cxn modelId="{DFF9A429-B5F7-9B42-9997-1CDBAE553EFC}" type="presParOf" srcId="{0CE07DB2-CDD1-5241-93EE-776098A1045A}" destId="{FF059C22-9033-6C40-BC51-AD9351BC5B9E}" srcOrd="1" destOrd="0" presId="urn:microsoft.com/office/officeart/2005/8/layout/hierarchy1"/>
    <dgm:cxn modelId="{0BA42C7B-8DE9-5B42-8A7D-2281A2C3138B}" type="presParOf" srcId="{FF059C22-9033-6C40-BC51-AD9351BC5B9E}" destId="{76E7024D-94C9-E24F-990C-3C5DF6833B5F}" srcOrd="0" destOrd="0" presId="urn:microsoft.com/office/officeart/2005/8/layout/hierarchy1"/>
    <dgm:cxn modelId="{33746B6C-5F0D-3D4C-B464-245CA8FA6285}" type="presParOf" srcId="{76E7024D-94C9-E24F-990C-3C5DF6833B5F}" destId="{7E34F603-D52E-2A49-886A-FF1747189D43}" srcOrd="0" destOrd="0" presId="urn:microsoft.com/office/officeart/2005/8/layout/hierarchy1"/>
    <dgm:cxn modelId="{943F0741-E05A-7848-AD9D-D41286076C75}" type="presParOf" srcId="{76E7024D-94C9-E24F-990C-3C5DF6833B5F}" destId="{C151BA4A-56EE-114D-B5A1-5835C6CE7881}" srcOrd="1" destOrd="0" presId="urn:microsoft.com/office/officeart/2005/8/layout/hierarchy1"/>
    <dgm:cxn modelId="{95300468-EC70-BA46-8EC9-20F5AF5BECEA}" type="presParOf" srcId="{FF059C22-9033-6C40-BC51-AD9351BC5B9E}" destId="{9CAB0D9B-5371-A541-A044-E8FD7CD049EE}" srcOrd="1" destOrd="0" presId="urn:microsoft.com/office/officeart/2005/8/layout/hierarchy1"/>
    <dgm:cxn modelId="{8BDBC8D7-A1DB-E64B-A32D-F3A3DB43ADEF}" type="presParOf" srcId="{44F9EF7E-B3DD-A04C-94D7-706B08C9242E}" destId="{6C757393-A8A3-EA42-A66B-6786C4048677}" srcOrd="2" destOrd="0" presId="urn:microsoft.com/office/officeart/2005/8/layout/hierarchy1"/>
    <dgm:cxn modelId="{FD16F510-B82E-244B-A939-08BAC8669BFA}" type="presParOf" srcId="{44F9EF7E-B3DD-A04C-94D7-706B08C9242E}" destId="{4D17B5EF-F914-8940-AB82-0EDFE33A8716}" srcOrd="3" destOrd="0" presId="urn:microsoft.com/office/officeart/2005/8/layout/hierarchy1"/>
    <dgm:cxn modelId="{E08E1C50-1CB5-4F45-BCBD-5854B1CCB049}" type="presParOf" srcId="{4D17B5EF-F914-8940-AB82-0EDFE33A8716}" destId="{4A7D2D23-7295-344A-B3C5-FCD27F02B3D8}" srcOrd="0" destOrd="0" presId="urn:microsoft.com/office/officeart/2005/8/layout/hierarchy1"/>
    <dgm:cxn modelId="{870E5D24-13C2-8249-8EF0-A64E5A09F143}" type="presParOf" srcId="{4A7D2D23-7295-344A-B3C5-FCD27F02B3D8}" destId="{17087B65-ED89-FE45-AE99-2ABDF459D35D}" srcOrd="0" destOrd="0" presId="urn:microsoft.com/office/officeart/2005/8/layout/hierarchy1"/>
    <dgm:cxn modelId="{50CF7F6C-C21E-4B49-96A7-40AF77D8D043}" type="presParOf" srcId="{4A7D2D23-7295-344A-B3C5-FCD27F02B3D8}" destId="{7C394292-C03B-AE48-99DA-6A056C6133F0}" srcOrd="1" destOrd="0" presId="urn:microsoft.com/office/officeart/2005/8/layout/hierarchy1"/>
    <dgm:cxn modelId="{D251EC23-06CE-8449-8ED3-F19196892362}" type="presParOf" srcId="{4D17B5EF-F914-8940-AB82-0EDFE33A8716}" destId="{0D82977B-6C0D-2E42-B76D-41C3917B5E73}" srcOrd="1" destOrd="0" presId="urn:microsoft.com/office/officeart/2005/8/layout/hierarchy1"/>
    <dgm:cxn modelId="{22ADDCC6-B8B4-BC4F-AE94-8DCB33AD6E6C}" type="presParOf" srcId="{44F9EF7E-B3DD-A04C-94D7-706B08C9242E}" destId="{3D2CCAA6-C4BD-684B-8E13-E397C8585B48}" srcOrd="4" destOrd="0" presId="urn:microsoft.com/office/officeart/2005/8/layout/hierarchy1"/>
    <dgm:cxn modelId="{F37177B0-60BF-0543-97EF-379C669FB6FC}" type="presParOf" srcId="{44F9EF7E-B3DD-A04C-94D7-706B08C9242E}" destId="{2ED43712-4743-374F-AC2A-B6AE47444A2B}" srcOrd="5" destOrd="0" presId="urn:microsoft.com/office/officeart/2005/8/layout/hierarchy1"/>
    <dgm:cxn modelId="{239700A6-3709-0E48-A41A-17544FC86DD0}" type="presParOf" srcId="{2ED43712-4743-374F-AC2A-B6AE47444A2B}" destId="{88C7E22E-64BC-A049-8B90-9D3F37867730}" srcOrd="0" destOrd="0" presId="urn:microsoft.com/office/officeart/2005/8/layout/hierarchy1"/>
    <dgm:cxn modelId="{8B9D7B19-31D9-D740-83E5-37BE47E89D2D}" type="presParOf" srcId="{88C7E22E-64BC-A049-8B90-9D3F37867730}" destId="{275C4045-9F54-3F4C-BE62-9DA97D9736E3}" srcOrd="0" destOrd="0" presId="urn:microsoft.com/office/officeart/2005/8/layout/hierarchy1"/>
    <dgm:cxn modelId="{BF10BB07-F283-7A48-A3EC-7D9A5BC95DA6}" type="presParOf" srcId="{88C7E22E-64BC-A049-8B90-9D3F37867730}" destId="{673FF100-B240-7541-9C0F-42C603752E0A}" srcOrd="1" destOrd="0" presId="urn:microsoft.com/office/officeart/2005/8/layout/hierarchy1"/>
    <dgm:cxn modelId="{89BCE41D-22C8-9847-A361-3467988B14A4}" type="presParOf" srcId="{2ED43712-4743-374F-AC2A-B6AE47444A2B}" destId="{9AA0944A-2750-B945-9DAC-E4E9584E92FD}" srcOrd="1" destOrd="0" presId="urn:microsoft.com/office/officeart/2005/8/layout/hierarchy1"/>
    <dgm:cxn modelId="{9AA63E9D-124F-2345-B5D3-6E76340BED62}" type="presParOf" srcId="{9AA0944A-2750-B945-9DAC-E4E9584E92FD}" destId="{0A70BB91-0948-264A-B2EA-433175DDE9A3}" srcOrd="0" destOrd="0" presId="urn:microsoft.com/office/officeart/2005/8/layout/hierarchy1"/>
    <dgm:cxn modelId="{8AE2D827-4910-0747-A3E0-6BB30021B515}" type="presParOf" srcId="{9AA0944A-2750-B945-9DAC-E4E9584E92FD}" destId="{097781AA-3C5E-C643-BDAB-5B8572BF00FB}" srcOrd="1" destOrd="0" presId="urn:microsoft.com/office/officeart/2005/8/layout/hierarchy1"/>
    <dgm:cxn modelId="{33D6630E-8A0C-EC42-A925-C0418730936F}" type="presParOf" srcId="{097781AA-3C5E-C643-BDAB-5B8572BF00FB}" destId="{D36F35A9-D8B2-4346-9420-B0728C181655}" srcOrd="0" destOrd="0" presId="urn:microsoft.com/office/officeart/2005/8/layout/hierarchy1"/>
    <dgm:cxn modelId="{806F66AB-B39C-2243-A939-E06536E4A648}" type="presParOf" srcId="{D36F35A9-D8B2-4346-9420-B0728C181655}" destId="{85E0FE02-5FD3-B141-81EF-B4073127AF72}" srcOrd="0" destOrd="0" presId="urn:microsoft.com/office/officeart/2005/8/layout/hierarchy1"/>
    <dgm:cxn modelId="{F30D8D01-8959-D941-B26C-82B273FBDD9C}" type="presParOf" srcId="{D36F35A9-D8B2-4346-9420-B0728C181655}" destId="{740D46E4-766D-8042-8E55-B064E3E6EDF6}" srcOrd="1" destOrd="0" presId="urn:microsoft.com/office/officeart/2005/8/layout/hierarchy1"/>
    <dgm:cxn modelId="{48CC2A6C-27B7-C349-A6D9-7BA697685FA4}" type="presParOf" srcId="{097781AA-3C5E-C643-BDAB-5B8572BF00FB}" destId="{5DF7F9F7-D0AE-2E47-8A7E-B04ECBA7A6A2}" srcOrd="1" destOrd="0" presId="urn:microsoft.com/office/officeart/2005/8/layout/hierarchy1"/>
    <dgm:cxn modelId="{08A6DB10-05BB-E940-A597-AB6757F0CCD7}" type="presParOf" srcId="{5DF7F9F7-D0AE-2E47-8A7E-B04ECBA7A6A2}" destId="{3A115499-A1FD-3E4C-9F8D-0F158E97CE78}" srcOrd="0" destOrd="0" presId="urn:microsoft.com/office/officeart/2005/8/layout/hierarchy1"/>
    <dgm:cxn modelId="{97746DD9-BF7A-7A45-8B20-768B481145FD}" type="presParOf" srcId="{5DF7F9F7-D0AE-2E47-8A7E-B04ECBA7A6A2}" destId="{45DA32DD-4072-1349-BF59-60A642905020}" srcOrd="1" destOrd="0" presId="urn:microsoft.com/office/officeart/2005/8/layout/hierarchy1"/>
    <dgm:cxn modelId="{10811B0D-5FF6-CF45-A1C7-6E2555386575}" type="presParOf" srcId="{45DA32DD-4072-1349-BF59-60A642905020}" destId="{DC99DC6A-0D1A-9541-8830-479433990195}" srcOrd="0" destOrd="0" presId="urn:microsoft.com/office/officeart/2005/8/layout/hierarchy1"/>
    <dgm:cxn modelId="{1DBBF5AA-1443-9742-8CC7-3E2A09E79874}" type="presParOf" srcId="{DC99DC6A-0D1A-9541-8830-479433990195}" destId="{AA904E09-1F2F-DA46-886F-D49BFEBF103F}" srcOrd="0" destOrd="0" presId="urn:microsoft.com/office/officeart/2005/8/layout/hierarchy1"/>
    <dgm:cxn modelId="{5E81EBB6-1786-D64C-BFE1-ED2201E30908}" type="presParOf" srcId="{DC99DC6A-0D1A-9541-8830-479433990195}" destId="{689D78F7-EF78-E94D-BA54-BA8C64CF3837}" srcOrd="1" destOrd="0" presId="urn:microsoft.com/office/officeart/2005/8/layout/hierarchy1"/>
    <dgm:cxn modelId="{0471C30C-620F-4C4F-9300-107F9BE443CA}" type="presParOf" srcId="{45DA32DD-4072-1349-BF59-60A642905020}" destId="{438B9E51-8D18-DF47-BDEC-8197C00A4BEF}" srcOrd="1" destOrd="0" presId="urn:microsoft.com/office/officeart/2005/8/layout/hierarchy1"/>
    <dgm:cxn modelId="{F2075B6E-FC26-214C-B985-2184EB67696F}" type="presParOf" srcId="{9AA0944A-2750-B945-9DAC-E4E9584E92FD}" destId="{8E72CF41-678A-4F4C-A020-59F9522FD70F}" srcOrd="2" destOrd="0" presId="urn:microsoft.com/office/officeart/2005/8/layout/hierarchy1"/>
    <dgm:cxn modelId="{A653D136-4280-7B42-A8D6-C7F4F8C76B77}" type="presParOf" srcId="{9AA0944A-2750-B945-9DAC-E4E9584E92FD}" destId="{B095DD68-D42D-5B41-83EF-0C2D1AED8120}" srcOrd="3" destOrd="0" presId="urn:microsoft.com/office/officeart/2005/8/layout/hierarchy1"/>
    <dgm:cxn modelId="{8CC8B189-A165-724C-981F-8B18530C314C}" type="presParOf" srcId="{B095DD68-D42D-5B41-83EF-0C2D1AED8120}" destId="{9A0D2AAA-0C3F-D94A-ABF7-B69A08462B80}" srcOrd="0" destOrd="0" presId="urn:microsoft.com/office/officeart/2005/8/layout/hierarchy1"/>
    <dgm:cxn modelId="{78E9F549-C6A5-384E-B1B6-DE1DE033444E}" type="presParOf" srcId="{9A0D2AAA-0C3F-D94A-ABF7-B69A08462B80}" destId="{F25AC4FF-7084-F944-BE11-39A575C9446E}" srcOrd="0" destOrd="0" presId="urn:microsoft.com/office/officeart/2005/8/layout/hierarchy1"/>
    <dgm:cxn modelId="{E01F18A5-7D7A-5743-B7B8-396FDAAA03CF}" type="presParOf" srcId="{9A0D2AAA-0C3F-D94A-ABF7-B69A08462B80}" destId="{70AB08C7-28D1-3B49-B531-67A59C337451}" srcOrd="1" destOrd="0" presId="urn:microsoft.com/office/officeart/2005/8/layout/hierarchy1"/>
    <dgm:cxn modelId="{92E7A557-8C24-554F-A641-83FD08A74DE3}" type="presParOf" srcId="{B095DD68-D42D-5B41-83EF-0C2D1AED8120}" destId="{8111CA93-8B2A-7345-9224-1138E9D4D848}" srcOrd="1" destOrd="0" presId="urn:microsoft.com/office/officeart/2005/8/layout/hierarchy1"/>
    <dgm:cxn modelId="{401B49DE-A7B0-8D46-ADAD-DD9910A2B5BE}" type="presParOf" srcId="{8111CA93-8B2A-7345-9224-1138E9D4D848}" destId="{C8BA2E82-4020-2E4B-AE60-52AB16D252DA}" srcOrd="0" destOrd="0" presId="urn:microsoft.com/office/officeart/2005/8/layout/hierarchy1"/>
    <dgm:cxn modelId="{EC727929-CC4A-4742-AA0C-7DFCB040A11E}" type="presParOf" srcId="{8111CA93-8B2A-7345-9224-1138E9D4D848}" destId="{7A024498-B17B-D34D-9EE9-7CE3B0B6F53A}" srcOrd="1" destOrd="0" presId="urn:microsoft.com/office/officeart/2005/8/layout/hierarchy1"/>
    <dgm:cxn modelId="{286C9306-E82C-A147-9771-DCFAABEB4D6F}" type="presParOf" srcId="{7A024498-B17B-D34D-9EE9-7CE3B0B6F53A}" destId="{AF6F43BC-AB00-7345-839F-8071DA3F58FB}" srcOrd="0" destOrd="0" presId="urn:microsoft.com/office/officeart/2005/8/layout/hierarchy1"/>
    <dgm:cxn modelId="{BD0056D9-ED61-4744-9C87-483EF8B0009E}" type="presParOf" srcId="{AF6F43BC-AB00-7345-839F-8071DA3F58FB}" destId="{9D639884-F99A-624F-B4DA-03DE43146C61}" srcOrd="0" destOrd="0" presId="urn:microsoft.com/office/officeart/2005/8/layout/hierarchy1"/>
    <dgm:cxn modelId="{DC53B624-F4D2-7749-8083-24F105D5782A}" type="presParOf" srcId="{AF6F43BC-AB00-7345-839F-8071DA3F58FB}" destId="{DC8A5239-8F8E-D84F-8C62-52E4844260EA}" srcOrd="1" destOrd="0" presId="urn:microsoft.com/office/officeart/2005/8/layout/hierarchy1"/>
    <dgm:cxn modelId="{E6579A5B-41BD-D44E-ACFD-FB9749E01EB1}" type="presParOf" srcId="{7A024498-B17B-D34D-9EE9-7CE3B0B6F53A}" destId="{FD5B1724-0E13-5643-9F85-81A452E74C45}" srcOrd="1" destOrd="0" presId="urn:microsoft.com/office/officeart/2005/8/layout/hierarchy1"/>
    <dgm:cxn modelId="{0613EE33-5DD4-0545-A73D-3CF106D24558}" type="presParOf" srcId="{8111CA93-8B2A-7345-9224-1138E9D4D848}" destId="{10400CA4-7F3C-0444-8B04-6BA06692FEA7}" srcOrd="2" destOrd="0" presId="urn:microsoft.com/office/officeart/2005/8/layout/hierarchy1"/>
    <dgm:cxn modelId="{46A57471-FAEF-0F4F-A3DB-3D2B2E3D0D7F}" type="presParOf" srcId="{8111CA93-8B2A-7345-9224-1138E9D4D848}" destId="{4EEA7B2F-AD7B-3641-A2C1-E0B7F42C9C53}" srcOrd="3" destOrd="0" presId="urn:microsoft.com/office/officeart/2005/8/layout/hierarchy1"/>
    <dgm:cxn modelId="{AA3E1FAB-E8BC-EF42-B692-DA9C9B8759CF}" type="presParOf" srcId="{4EEA7B2F-AD7B-3641-A2C1-E0B7F42C9C53}" destId="{ECD5CDBE-AECB-D745-A1CB-D11BA1E3AC44}" srcOrd="0" destOrd="0" presId="urn:microsoft.com/office/officeart/2005/8/layout/hierarchy1"/>
    <dgm:cxn modelId="{4FD2AA3E-CDD7-4D43-8A3A-4E2B2D4A369B}" type="presParOf" srcId="{ECD5CDBE-AECB-D745-A1CB-D11BA1E3AC44}" destId="{6E59670B-955F-FE48-BF89-832CCB9A58A0}" srcOrd="0" destOrd="0" presId="urn:microsoft.com/office/officeart/2005/8/layout/hierarchy1"/>
    <dgm:cxn modelId="{434F240E-47C5-8440-9EB8-81599E203223}" type="presParOf" srcId="{ECD5CDBE-AECB-D745-A1CB-D11BA1E3AC44}" destId="{CC0A1A98-8EAC-4641-B43A-DDF4BE60CECF}" srcOrd="1" destOrd="0" presId="urn:microsoft.com/office/officeart/2005/8/layout/hierarchy1"/>
    <dgm:cxn modelId="{5D071E09-71DE-3444-BD14-92378A2E6D33}"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7588420-0903-416A-AC77-5E016332FACF}"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7CBE873-790F-4174-8EA7-C4D46AA4C599}">
      <dgm:prSet/>
      <dgm:spPr/>
      <dgm:t>
        <a:bodyPr/>
        <a:lstStyle/>
        <a:p>
          <a:r>
            <a:rPr lang="en-US" b="1"/>
            <a:t>Behavior</a:t>
          </a:r>
          <a:r>
            <a:rPr lang="en-US"/>
            <a:t> – describes a capability or restriction.  I.e. Transferable or Non-transferable.</a:t>
          </a:r>
        </a:p>
      </dgm:t>
    </dgm:pt>
    <dgm:pt modelId="{1F712172-30E5-42AD-9528-DA52160193FC}" type="parTrans" cxnId="{170E6C77-88EB-46BA-BBBE-F2C0075AF5B7}">
      <dgm:prSet/>
      <dgm:spPr/>
      <dgm:t>
        <a:bodyPr/>
        <a:lstStyle/>
        <a:p>
          <a:endParaRPr lang="en-US"/>
        </a:p>
      </dgm:t>
    </dgm:pt>
    <dgm:pt modelId="{119BAFA8-06B9-48A5-96F1-75CD2F96DAAB}" type="sibTrans" cxnId="{170E6C77-88EB-46BA-BBBE-F2C0075AF5B7}">
      <dgm:prSet/>
      <dgm:spPr/>
      <dgm:t>
        <a:bodyPr/>
        <a:lstStyle/>
        <a:p>
          <a:endParaRPr lang="en-US"/>
        </a:p>
      </dgm:t>
    </dgm:pt>
    <dgm:pt modelId="{4BC627E3-786E-4B19-8E21-82A08306C2B3}">
      <dgm:prSet/>
      <dgm:spPr/>
      <dgm:t>
        <a:bodyPr/>
        <a:lstStyle/>
        <a:p>
          <a:endParaRPr lang="en-US"/>
        </a:p>
      </dgm:t>
    </dgm:pt>
    <dgm:pt modelId="{3F697910-8E2A-4094-BF59-4C251D8D2113}" type="parTrans" cxnId="{BE61E46A-AE06-4E29-B0D6-820B01E596D0}">
      <dgm:prSet/>
      <dgm:spPr/>
      <dgm:t>
        <a:bodyPr/>
        <a:lstStyle/>
        <a:p>
          <a:endParaRPr lang="en-US"/>
        </a:p>
      </dgm:t>
    </dgm:pt>
    <dgm:pt modelId="{2EF69A2C-3322-4487-9268-0D01D4DFD74A}" type="sibTrans" cxnId="{BE61E46A-AE06-4E29-B0D6-820B01E596D0}">
      <dgm:prSet/>
      <dgm:spPr/>
      <dgm:t>
        <a:bodyPr/>
        <a:lstStyle/>
        <a:p>
          <a:endParaRPr lang="en-US"/>
        </a:p>
      </dgm:t>
    </dgm:pt>
    <dgm:pt modelId="{2B5FE3AE-A568-4DA1-ADB4-3EB2BE2C89D2}">
      <dgm:prSet/>
      <dgm:spPr/>
      <dgm:t>
        <a:bodyPr/>
        <a:lstStyle/>
        <a:p>
          <a:r>
            <a:rPr lang="en-US" b="1" dirty="0"/>
            <a:t>Behavior Property</a:t>
          </a:r>
          <a:r>
            <a:rPr lang="en-US" dirty="0"/>
            <a:t> – a property or data element that is required for a behavior.  I.e. Divisible requires a decimals property.</a:t>
          </a:r>
        </a:p>
      </dgm:t>
    </dgm:pt>
    <dgm:pt modelId="{1B61B5CD-1CBC-4482-8665-10C2771CC721}" type="parTrans" cxnId="{C96FDBDD-F6C5-480D-93E3-5BF2D2D04F48}">
      <dgm:prSet/>
      <dgm:spPr/>
      <dgm:t>
        <a:bodyPr/>
        <a:lstStyle/>
        <a:p>
          <a:endParaRPr lang="en-US"/>
        </a:p>
      </dgm:t>
    </dgm:pt>
    <dgm:pt modelId="{20C5E896-E579-4E61-B759-FDBABBD8B0F8}" type="sibTrans" cxnId="{C96FDBDD-F6C5-480D-93E3-5BF2D2D04F48}">
      <dgm:prSet/>
      <dgm:spPr/>
      <dgm:t>
        <a:bodyPr/>
        <a:lstStyle/>
        <a:p>
          <a:endParaRPr lang="en-US"/>
        </a:p>
      </dgm:t>
    </dgm:pt>
    <dgm:pt modelId="{2C02865E-B2E4-4A92-A156-69CF842C08FF}">
      <dgm:prSet/>
      <dgm:spPr/>
      <dgm:t>
        <a:bodyPr/>
        <a:lstStyle/>
        <a:p>
          <a:endParaRPr lang="en-US"/>
        </a:p>
      </dgm:t>
    </dgm:pt>
    <dgm:pt modelId="{6BCB3ECA-E66C-4EE3-88D1-B632801207E9}" type="parTrans" cxnId="{34BA8F72-38EC-49F3-B52E-56D10F78FA08}">
      <dgm:prSet/>
      <dgm:spPr/>
      <dgm:t>
        <a:bodyPr/>
        <a:lstStyle/>
        <a:p>
          <a:endParaRPr lang="en-US"/>
        </a:p>
      </dgm:t>
    </dgm:pt>
    <dgm:pt modelId="{73718BEC-85B9-4848-96E5-7EDAA9001940}" type="sibTrans" cxnId="{34BA8F72-38EC-49F3-B52E-56D10F78FA08}">
      <dgm:prSet/>
      <dgm:spPr/>
      <dgm:t>
        <a:bodyPr/>
        <a:lstStyle/>
        <a:p>
          <a:endParaRPr lang="en-US"/>
        </a:p>
      </dgm:t>
    </dgm:pt>
    <dgm:pt modelId="{92C00C8C-DBB6-44E2-8A29-C63B319AF113}" type="pres">
      <dgm:prSet presAssocID="{F7588420-0903-416A-AC77-5E016332FACF}" presName="root" presStyleCnt="0">
        <dgm:presLayoutVars>
          <dgm:dir/>
          <dgm:resizeHandles val="exact"/>
        </dgm:presLayoutVars>
      </dgm:prSet>
      <dgm:spPr/>
    </dgm:pt>
    <dgm:pt modelId="{4E49162E-2428-4BC2-942A-6CECC3692F5B}" type="pres">
      <dgm:prSet presAssocID="{37CBE873-790F-4174-8EA7-C4D46AA4C599}" presName="compNode" presStyleCnt="0"/>
      <dgm:spPr/>
    </dgm:pt>
    <dgm:pt modelId="{12E75560-C5D0-496A-931C-6C2FDED494D4}" type="pres">
      <dgm:prSet presAssocID="{37CBE873-790F-4174-8EA7-C4D46AA4C599}" presName="bgRect" presStyleLbl="bgShp" presStyleIdx="0" presStyleCnt="2"/>
      <dgm:spPr/>
    </dgm:pt>
    <dgm:pt modelId="{720E1A65-0737-4333-89A8-E15BD316B8B0}" type="pres">
      <dgm:prSet presAssocID="{37CBE873-790F-4174-8EA7-C4D46AA4C59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un"/>
        </a:ext>
      </dgm:extLst>
    </dgm:pt>
    <dgm:pt modelId="{DDB2195E-A933-4277-9473-34487C37D0D7}" type="pres">
      <dgm:prSet presAssocID="{37CBE873-790F-4174-8EA7-C4D46AA4C599}" presName="spaceRect" presStyleCnt="0"/>
      <dgm:spPr/>
    </dgm:pt>
    <dgm:pt modelId="{9B9E02BF-C994-4834-9F9C-1A9EB909DD34}" type="pres">
      <dgm:prSet presAssocID="{37CBE873-790F-4174-8EA7-C4D46AA4C599}" presName="parTx" presStyleLbl="revTx" presStyleIdx="0" presStyleCnt="4" custScaleX="143907" custLinFactNeighborX="22233" custLinFactNeighborY="266">
        <dgm:presLayoutVars>
          <dgm:chMax val="0"/>
          <dgm:chPref val="0"/>
        </dgm:presLayoutVars>
      </dgm:prSet>
      <dgm:spPr/>
    </dgm:pt>
    <dgm:pt modelId="{E23D98C9-459C-490F-93FA-A5ED41B7EA06}" type="pres">
      <dgm:prSet presAssocID="{37CBE873-790F-4174-8EA7-C4D46AA4C599}" presName="desTx" presStyleLbl="revTx" presStyleIdx="1" presStyleCnt="4">
        <dgm:presLayoutVars/>
      </dgm:prSet>
      <dgm:spPr/>
    </dgm:pt>
    <dgm:pt modelId="{AD64E24E-018E-4E14-B4A1-84FF962021BC}" type="pres">
      <dgm:prSet presAssocID="{119BAFA8-06B9-48A5-96F1-75CD2F96DAAB}" presName="sibTrans" presStyleCnt="0"/>
      <dgm:spPr/>
    </dgm:pt>
    <dgm:pt modelId="{1834D1EA-5EDB-4A25-A899-5091C06C8E76}" type="pres">
      <dgm:prSet presAssocID="{2B5FE3AE-A568-4DA1-ADB4-3EB2BE2C89D2}" presName="compNode" presStyleCnt="0"/>
      <dgm:spPr/>
    </dgm:pt>
    <dgm:pt modelId="{31B4D506-3A8F-49AD-993E-5D8FAC6EE431}" type="pres">
      <dgm:prSet presAssocID="{2B5FE3AE-A568-4DA1-ADB4-3EB2BE2C89D2}" presName="bgRect" presStyleLbl="bgShp" presStyleIdx="1" presStyleCnt="2"/>
      <dgm:spPr/>
    </dgm:pt>
    <dgm:pt modelId="{A3454302-180B-4A39-A716-E8635FBC022D}" type="pres">
      <dgm:prSet presAssocID="{2B5FE3AE-A568-4DA1-ADB4-3EB2BE2C89D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2277320D-31AA-490C-A0E1-88CAD302735B}" type="pres">
      <dgm:prSet presAssocID="{2B5FE3AE-A568-4DA1-ADB4-3EB2BE2C89D2}" presName="spaceRect" presStyleCnt="0"/>
      <dgm:spPr/>
    </dgm:pt>
    <dgm:pt modelId="{7BA3B0E5-9DCE-4C32-B557-A59F3EDD873F}" type="pres">
      <dgm:prSet presAssocID="{2B5FE3AE-A568-4DA1-ADB4-3EB2BE2C89D2}" presName="parTx" presStyleLbl="revTx" presStyleIdx="2" presStyleCnt="4" custScaleX="132687" custLinFactNeighborX="16905" custLinFactNeighborY="2958">
        <dgm:presLayoutVars>
          <dgm:chMax val="0"/>
          <dgm:chPref val="0"/>
        </dgm:presLayoutVars>
      </dgm:prSet>
      <dgm:spPr/>
    </dgm:pt>
    <dgm:pt modelId="{E1B5D769-7B1F-4488-BC24-92BB15271956}" type="pres">
      <dgm:prSet presAssocID="{2B5FE3AE-A568-4DA1-ADB4-3EB2BE2C89D2}" presName="desTx" presStyleLbl="revTx" presStyleIdx="3" presStyleCnt="4">
        <dgm:presLayoutVars/>
      </dgm:prSet>
      <dgm:spPr/>
    </dgm:pt>
  </dgm:ptLst>
  <dgm:cxnLst>
    <dgm:cxn modelId="{45380804-2F8B-5249-836F-2AB0388B344F}" type="presOf" srcId="{F7588420-0903-416A-AC77-5E016332FACF}" destId="{92C00C8C-DBB6-44E2-8A29-C63B319AF113}" srcOrd="0" destOrd="0" presId="urn:microsoft.com/office/officeart/2018/2/layout/IconVerticalSolidList"/>
    <dgm:cxn modelId="{4249123F-9CFA-834B-94AF-0212740E3E69}" type="presOf" srcId="{4BC627E3-786E-4B19-8E21-82A08306C2B3}" destId="{E23D98C9-459C-490F-93FA-A5ED41B7EA06}" srcOrd="0" destOrd="0" presId="urn:microsoft.com/office/officeart/2018/2/layout/IconVerticalSolidList"/>
    <dgm:cxn modelId="{F4897464-BB38-A540-B32F-0A73FA0BC85C}" type="presOf" srcId="{2C02865E-B2E4-4A92-A156-69CF842C08FF}" destId="{E1B5D769-7B1F-4488-BC24-92BB15271956}" srcOrd="0" destOrd="0" presId="urn:microsoft.com/office/officeart/2018/2/layout/IconVerticalSolidList"/>
    <dgm:cxn modelId="{BE61E46A-AE06-4E29-B0D6-820B01E596D0}" srcId="{37CBE873-790F-4174-8EA7-C4D46AA4C599}" destId="{4BC627E3-786E-4B19-8E21-82A08306C2B3}" srcOrd="0" destOrd="0" parTransId="{3F697910-8E2A-4094-BF59-4C251D8D2113}" sibTransId="{2EF69A2C-3322-4487-9268-0D01D4DFD74A}"/>
    <dgm:cxn modelId="{34BA8F72-38EC-49F3-B52E-56D10F78FA08}" srcId="{2B5FE3AE-A568-4DA1-ADB4-3EB2BE2C89D2}" destId="{2C02865E-B2E4-4A92-A156-69CF842C08FF}" srcOrd="0" destOrd="0" parTransId="{6BCB3ECA-E66C-4EE3-88D1-B632801207E9}" sibTransId="{73718BEC-85B9-4848-96E5-7EDAA9001940}"/>
    <dgm:cxn modelId="{170E6C77-88EB-46BA-BBBE-F2C0075AF5B7}" srcId="{F7588420-0903-416A-AC77-5E016332FACF}" destId="{37CBE873-790F-4174-8EA7-C4D46AA4C599}" srcOrd="0" destOrd="0" parTransId="{1F712172-30E5-42AD-9528-DA52160193FC}" sibTransId="{119BAFA8-06B9-48A5-96F1-75CD2F96DAAB}"/>
    <dgm:cxn modelId="{65B8217B-D1AE-C142-A4BF-2A587ECA1065}" type="presOf" srcId="{2B5FE3AE-A568-4DA1-ADB4-3EB2BE2C89D2}" destId="{7BA3B0E5-9DCE-4C32-B557-A59F3EDD873F}" srcOrd="0" destOrd="0" presId="urn:microsoft.com/office/officeart/2018/2/layout/IconVerticalSolidList"/>
    <dgm:cxn modelId="{2547DED8-5FE1-174F-9533-D449647FFFF8}" type="presOf" srcId="{37CBE873-790F-4174-8EA7-C4D46AA4C599}" destId="{9B9E02BF-C994-4834-9F9C-1A9EB909DD34}" srcOrd="0" destOrd="0" presId="urn:microsoft.com/office/officeart/2018/2/layout/IconVerticalSolidList"/>
    <dgm:cxn modelId="{C96FDBDD-F6C5-480D-93E3-5BF2D2D04F48}" srcId="{F7588420-0903-416A-AC77-5E016332FACF}" destId="{2B5FE3AE-A568-4DA1-ADB4-3EB2BE2C89D2}" srcOrd="1" destOrd="0" parTransId="{1B61B5CD-1CBC-4482-8665-10C2771CC721}" sibTransId="{20C5E896-E579-4E61-B759-FDBABBD8B0F8}"/>
    <dgm:cxn modelId="{6B5E56F1-548E-544A-B315-9E4115FA6CAF}" type="presParOf" srcId="{92C00C8C-DBB6-44E2-8A29-C63B319AF113}" destId="{4E49162E-2428-4BC2-942A-6CECC3692F5B}" srcOrd="0" destOrd="0" presId="urn:microsoft.com/office/officeart/2018/2/layout/IconVerticalSolidList"/>
    <dgm:cxn modelId="{93E0A3F8-C581-BB41-B219-C6F60CC6BF18}" type="presParOf" srcId="{4E49162E-2428-4BC2-942A-6CECC3692F5B}" destId="{12E75560-C5D0-496A-931C-6C2FDED494D4}" srcOrd="0" destOrd="0" presId="urn:microsoft.com/office/officeart/2018/2/layout/IconVerticalSolidList"/>
    <dgm:cxn modelId="{1A49A23E-8C84-B645-AAFF-1D06C1CA208D}" type="presParOf" srcId="{4E49162E-2428-4BC2-942A-6CECC3692F5B}" destId="{720E1A65-0737-4333-89A8-E15BD316B8B0}" srcOrd="1" destOrd="0" presId="urn:microsoft.com/office/officeart/2018/2/layout/IconVerticalSolidList"/>
    <dgm:cxn modelId="{7809C40A-E14C-EC4F-BA3C-B69938CA9BE9}" type="presParOf" srcId="{4E49162E-2428-4BC2-942A-6CECC3692F5B}" destId="{DDB2195E-A933-4277-9473-34487C37D0D7}" srcOrd="2" destOrd="0" presId="urn:microsoft.com/office/officeart/2018/2/layout/IconVerticalSolidList"/>
    <dgm:cxn modelId="{6899EA82-7363-274C-89AC-E290632F46DC}" type="presParOf" srcId="{4E49162E-2428-4BC2-942A-6CECC3692F5B}" destId="{9B9E02BF-C994-4834-9F9C-1A9EB909DD34}" srcOrd="3" destOrd="0" presId="urn:microsoft.com/office/officeart/2018/2/layout/IconVerticalSolidList"/>
    <dgm:cxn modelId="{4E8D316B-9509-504E-82CA-F376308863C2}" type="presParOf" srcId="{4E49162E-2428-4BC2-942A-6CECC3692F5B}" destId="{E23D98C9-459C-490F-93FA-A5ED41B7EA06}" srcOrd="4" destOrd="0" presId="urn:microsoft.com/office/officeart/2018/2/layout/IconVerticalSolidList"/>
    <dgm:cxn modelId="{1E49B9CC-5406-AD47-BCD1-444C41968C87}" type="presParOf" srcId="{92C00C8C-DBB6-44E2-8A29-C63B319AF113}" destId="{AD64E24E-018E-4E14-B4A1-84FF962021BC}" srcOrd="1" destOrd="0" presId="urn:microsoft.com/office/officeart/2018/2/layout/IconVerticalSolidList"/>
    <dgm:cxn modelId="{0B3CF44F-B80E-884D-A346-2065AB434EFE}" type="presParOf" srcId="{92C00C8C-DBB6-44E2-8A29-C63B319AF113}" destId="{1834D1EA-5EDB-4A25-A899-5091C06C8E76}" srcOrd="2" destOrd="0" presId="urn:microsoft.com/office/officeart/2018/2/layout/IconVerticalSolidList"/>
    <dgm:cxn modelId="{EA121845-648F-3243-8BFE-093AFA4D70AA}" type="presParOf" srcId="{1834D1EA-5EDB-4A25-A899-5091C06C8E76}" destId="{31B4D506-3A8F-49AD-993E-5D8FAC6EE431}" srcOrd="0" destOrd="0" presId="urn:microsoft.com/office/officeart/2018/2/layout/IconVerticalSolidList"/>
    <dgm:cxn modelId="{16DB036C-4F26-0242-A823-7FB0594A6CB7}" type="presParOf" srcId="{1834D1EA-5EDB-4A25-A899-5091C06C8E76}" destId="{A3454302-180B-4A39-A716-E8635FBC022D}" srcOrd="1" destOrd="0" presId="urn:microsoft.com/office/officeart/2018/2/layout/IconVerticalSolidList"/>
    <dgm:cxn modelId="{8D1909B2-E88F-EE48-8344-FF1AD825C680}" type="presParOf" srcId="{1834D1EA-5EDB-4A25-A899-5091C06C8E76}" destId="{2277320D-31AA-490C-A0E1-88CAD302735B}" srcOrd="2" destOrd="0" presId="urn:microsoft.com/office/officeart/2018/2/layout/IconVerticalSolidList"/>
    <dgm:cxn modelId="{20D478E9-DA13-2241-BCD7-7556BBBA4F61}" type="presParOf" srcId="{1834D1EA-5EDB-4A25-A899-5091C06C8E76}" destId="{7BA3B0E5-9DCE-4C32-B557-A59F3EDD873F}" srcOrd="3" destOrd="0" presId="urn:microsoft.com/office/officeart/2018/2/layout/IconVerticalSolidList"/>
    <dgm:cxn modelId="{BD6D899D-8DB4-7946-A6B6-A332CB7E41A1}" type="presParOf" srcId="{1834D1EA-5EDB-4A25-A899-5091C06C8E76}" destId="{E1B5D769-7B1F-4488-BC24-92BB15271956}"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mc:AlternateContent xmlns:mc="http://schemas.openxmlformats.org/markup-compatibility/2006" xmlns:a14="http://schemas.microsoft.com/office/drawing/2010/main">
      <mc:Choice Requires="a14">
        <dgm:pt modelId="{26B01D95-4EB9-0641-9E4A-37564E69A1E2}">
          <dgm:prSet phldrT="[Text]" custT="1"/>
          <dgm:spPr/>
          <dgm:t>
            <a:bodyPr/>
            <a:lstStyle/>
            <a:p>
              <a14:m>
                <m:oMath xmlns:m="http://schemas.openxmlformats.org/officeDocument/2006/math">
                  <m:r>
                    <a:rPr lang="en-US" sz="1600" b="0" i="1">
                      <a:latin typeface="Cambria Math" panose="02040503050406030204" pitchFamily="18" charset="0"/>
                    </a:rPr>
                    <m:t>𝑡</m:t>
                  </m:r>
                </m:oMath>
              </a14:m>
              <a:r>
                <a:rPr lang="en-US" sz="1600" dirty="0"/>
                <a:t> - Transferable</a:t>
              </a:r>
            </a:p>
          </dgm:t>
        </dgm:pt>
      </mc:Choice>
      <mc:Fallback xmlns="">
        <dgm:pt modelId="{26B01D95-4EB9-0641-9E4A-37564E69A1E2}">
          <dgm:prSet phldrT="[Text]" custT="1"/>
          <dgm:spPr/>
          <dgm:t>
            <a:bodyPr/>
            <a:lstStyle/>
            <a:p>
              <a:r>
                <a:rPr lang="en-US" sz="1600" b="0" i="0">
                  <a:latin typeface="Cambria Math" panose="02040503050406030204" pitchFamily="18" charset="0"/>
                </a:rPr>
                <a:t>𝑡</a:t>
              </a:r>
              <a:r>
                <a:rPr lang="en-US" sz="1600"/>
                <a:t> - Transferable</a:t>
              </a:r>
            </a:p>
          </dgm:t>
        </dgm:pt>
      </mc:Fallback>
    </mc:AlternateConten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mc:AlternateContent xmlns:mc="http://schemas.openxmlformats.org/markup-compatibility/2006" xmlns:a14="http://schemas.microsoft.com/office/drawing/2010/main">
      <mc:Choice Requires="a14">
        <dgm:pt modelId="{970F9C87-87B1-F54E-9F89-F094A95964BD}">
          <dgm:prSet custT="1"/>
          <dgm:spPr/>
          <dgm:t>
            <a:bodyPr/>
            <a:lstStyle/>
            <a:p>
              <a14:m>
                <m:oMath xmlns:m="http://schemas.openxmlformats.org/officeDocument/2006/math">
                  <m:r>
                    <a:rPr lang="en-US" sz="1600" b="0" i="1" smtClean="0">
                      <a:latin typeface="Cambria Math" panose="02040503050406030204" pitchFamily="18" charset="0"/>
                    </a:rPr>
                    <m:t>𝑑</m:t>
                  </m:r>
                </m:oMath>
              </a14:m>
              <a:r>
                <a:rPr lang="en-US" sz="1600" dirty="0"/>
                <a:t> - Divisible or </a:t>
              </a:r>
              <a:r>
                <a:rPr lang="en-US" sz="1600" i="1" dirty="0"/>
                <a:t>~</a:t>
              </a:r>
              <a14:m>
                <m:oMath xmlns:m="http://schemas.openxmlformats.org/officeDocument/2006/math">
                  <m:r>
                    <a:rPr lang="en-US" sz="1600" b="0" i="1" smtClean="0">
                      <a:latin typeface="Cambria Math" panose="02040503050406030204" pitchFamily="18" charset="0"/>
                    </a:rPr>
                    <m:t>𝑑</m:t>
                  </m:r>
                </m:oMath>
              </a14:m>
              <a:r>
                <a:rPr lang="en-US" sz="1600" i="1" dirty="0"/>
                <a:t> – </a:t>
              </a:r>
              <a:r>
                <a:rPr lang="en-US" sz="1600" i="0" dirty="0"/>
                <a:t>Indivisible</a:t>
              </a:r>
              <a:r>
                <a:rPr lang="en-US" sz="1600" i="1" dirty="0"/>
                <a:t>/</a:t>
              </a:r>
              <a:r>
                <a:rPr lang="en-US" sz="1600" dirty="0"/>
                <a:t>Whole</a:t>
              </a:r>
            </a:p>
          </dgm:t>
        </dgm:pt>
      </mc:Choice>
      <mc:Fallback xmlns="">
        <dgm:pt modelId="{970F9C87-87B1-F54E-9F89-F094A95964BD}">
          <dgm:prSet custT="1"/>
          <dgm:spPr/>
          <dgm:t>
            <a:bodyPr/>
            <a:lstStyle/>
            <a:p>
              <a:r>
                <a:rPr lang="en-US" sz="1600" b="0" i="0">
                  <a:latin typeface="Cambria Math" panose="02040503050406030204" pitchFamily="18" charset="0"/>
                </a:rPr>
                <a:t>𝑑</a:t>
              </a:r>
              <a:r>
                <a:rPr lang="en-US" sz="1600" dirty="0"/>
                <a:t> - Divisible or </a:t>
              </a:r>
              <a:r>
                <a:rPr lang="en-US" sz="1600" i="1" dirty="0"/>
                <a:t>~</a:t>
              </a:r>
              <a:r>
                <a:rPr lang="en-US" sz="1600" b="0" i="0">
                  <a:latin typeface="Cambria Math" panose="02040503050406030204" pitchFamily="18" charset="0"/>
                </a:rPr>
                <a:t>𝑑</a:t>
              </a:r>
              <a:r>
                <a:rPr lang="en-US" sz="1600" i="1" dirty="0"/>
                <a:t> – </a:t>
              </a:r>
              <a:r>
                <a:rPr lang="en-US" sz="1600" i="0" dirty="0"/>
                <a:t>Indivisible</a:t>
              </a:r>
              <a:r>
                <a:rPr lang="en-US" sz="1600" i="1" dirty="0"/>
                <a:t>/</a:t>
              </a:r>
              <a:r>
                <a:rPr lang="en-US" sz="1600" dirty="0"/>
                <a:t>Whole</a:t>
              </a:r>
            </a:p>
          </dgm:t>
        </dgm:pt>
      </mc:Fallback>
    </mc:AlternateConten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mc:AlternateContent xmlns:mc="http://schemas.openxmlformats.org/markup-compatibility/2006" xmlns:a14="http://schemas.microsoft.com/office/drawing/2010/main">
      <mc:Choice Requires="a14">
        <dgm:pt modelId="{4ED6F43C-AFA1-1F4D-A581-003F72186EA8}">
          <dgm:prSet custT="1"/>
          <dgm:spPr/>
          <dgm:t>
            <a:bodyPr/>
            <a:lstStyle/>
            <a:p>
              <a14:m>
                <m:oMath xmlns:m="http://schemas.openxmlformats.org/officeDocument/2006/math">
                  <m:r>
                    <a:rPr lang="en-US" sz="1600" b="0" i="1">
                      <a:latin typeface="Cambria Math" panose="02040503050406030204" pitchFamily="18" charset="0"/>
                    </a:rPr>
                    <m:t>𝑚</m:t>
                  </m:r>
                </m:oMath>
              </a14:m>
              <a:r>
                <a:rPr lang="en-US" sz="1600" dirty="0"/>
                <a:t> - Mint-able</a:t>
              </a:r>
            </a:p>
          </dgm:t>
        </dgm:pt>
      </mc:Choice>
      <mc:Fallback xmlns="">
        <dgm:pt modelId="{4ED6F43C-AFA1-1F4D-A581-003F72186EA8}">
          <dgm:prSet custT="1"/>
          <dgm:spPr/>
          <dgm:t>
            <a:bodyPr/>
            <a:lstStyle/>
            <a:p>
              <a:r>
                <a:rPr lang="en-US" sz="1600" b="0" i="0">
                  <a:latin typeface="Cambria Math" panose="02040503050406030204" pitchFamily="18" charset="0"/>
                </a:rPr>
                <a:t>𝑚</a:t>
              </a:r>
              <a:r>
                <a:rPr lang="en-US" sz="1600"/>
                <a:t> - Mint-able</a:t>
              </a:r>
            </a:p>
          </dgm:t>
        </dgm:pt>
      </mc:Fallback>
    </mc:AlternateConten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mc:AlternateContent xmlns:mc="http://schemas.openxmlformats.org/markup-compatibility/2006" xmlns:a14="http://schemas.microsoft.com/office/drawing/2010/main">
      <mc:Choice Requires="a14">
        <dgm:pt modelId="{59A21060-6B87-E349-A144-01F913196431}">
          <dgm:prSet custT="1"/>
          <dgm:spPr/>
          <dgm:t>
            <a:bodyPr/>
            <a:lstStyle/>
            <a:p>
              <a14:m>
                <m:oMath xmlns:m="http://schemas.openxmlformats.org/officeDocument/2006/math">
                  <m:r>
                    <a:rPr lang="en-US" sz="1600" b="0" i="1">
                      <a:latin typeface="Cambria Math" panose="02040503050406030204" pitchFamily="18" charset="0"/>
                    </a:rPr>
                    <m:t>𝑟</m:t>
                  </m:r>
                </m:oMath>
              </a14:m>
              <a:r>
                <a:rPr lang="en-US" sz="1600"/>
                <a:t> - Role Support</a:t>
              </a:r>
            </a:p>
          </dgm:t>
        </dgm:pt>
      </mc:Choice>
      <mc:Fallback xmlns="">
        <dgm:pt modelId="{59A21060-6B87-E349-A144-01F913196431}">
          <dgm:prSet custT="1"/>
          <dgm:spPr/>
          <dgm:t>
            <a:bodyPr/>
            <a:lstStyle/>
            <a:p>
              <a:r>
                <a:rPr lang="en-US" sz="1600" b="0" i="0">
                  <a:latin typeface="Cambria Math" panose="02040503050406030204" pitchFamily="18" charset="0"/>
                </a:rPr>
                <a:t>𝑟</a:t>
              </a:r>
              <a:r>
                <a:rPr lang="en-US" sz="1600"/>
                <a:t> - Role Support</a:t>
              </a:r>
            </a:p>
          </dgm:t>
        </dgm:pt>
      </mc:Fallback>
    </mc:AlternateConten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sz="1050" dirty="0"/>
            <a:t>Decimal places a token can be divided into.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sz="1050" dirty="0"/>
            <a:t>Ability to issue new tokens of the class.  Creating a new property deed or adding money to the overall supply.</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mc:AlternateContent xmlns:mc="http://schemas.openxmlformats.org/markup-compatibility/2006" xmlns:a14="http://schemas.microsoft.com/office/drawing/2010/main">
      <mc:Choice Requires="a14">
        <dgm:pt modelId="{066B8D7D-2747-8B4F-8D99-40EE8D8E6AA5}">
          <dgm:prSet custT="1"/>
          <dgm:spPr/>
          <dgm:t>
            <a:bodyPr/>
            <a:lstStyle/>
            <a:p>
              <a14:m>
                <m:oMath xmlns:m="http://schemas.openxmlformats.org/officeDocument/2006/math">
                  <m:r>
                    <a:rPr lang="en-US" sz="1600" b="0" i="1">
                      <a:latin typeface="Cambria Math" panose="02040503050406030204" pitchFamily="18" charset="0"/>
                    </a:rPr>
                    <m:t>𝑏</m:t>
                  </m:r>
                </m:oMath>
              </a14:m>
              <a:r>
                <a:rPr lang="en-US" sz="1600" dirty="0"/>
                <a:t> - Burnable</a:t>
              </a:r>
            </a:p>
          </dgm:t>
        </dgm:pt>
      </mc:Choice>
      <mc:Fallback xmlns="">
        <dgm:pt modelId="{066B8D7D-2747-8B4F-8D99-40EE8D8E6AA5}">
          <dgm:prSet custT="1"/>
          <dgm:spPr/>
          <dgm:t>
            <a:bodyPr/>
            <a:lstStyle/>
            <a:p>
              <a:r>
                <a:rPr lang="en-US" sz="1600" b="0" i="0">
                  <a:latin typeface="Cambria Math" panose="02040503050406030204" pitchFamily="18" charset="0"/>
                </a:rPr>
                <a:t>𝑏</a:t>
              </a:r>
              <a:r>
                <a:rPr lang="en-US" sz="1600"/>
                <a:t> - Burnable</a:t>
              </a:r>
            </a:p>
          </dgm:t>
        </dgm:pt>
      </mc:Fallback>
    </mc:AlternateConten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170FFB14-8568-D141-A743-E82F1E869CE3}">
      <dgm:prSet custT="1"/>
      <dgm:spPr/>
      <dgm:t>
        <a:bodyPr/>
        <a:lstStyle/>
        <a:p>
          <a:r>
            <a:rPr lang="en-US" sz="1050" dirty="0"/>
            <a:t>Ability to have roles defined within the class to allow or prevent certain actions.</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sz="1050" dirty="0"/>
            <a:t>Ability to remove tokens from the supply.  A token representing a barrel of oil that gets burned when it is refined is a good example.</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sz="1050" dirty="0"/>
            <a:t>Ability to transfer ownership of the token.  Basic fungible behavior when using cash money, but also applies to non-fungible tokens.</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mc:AlternateContent xmlns:mc="http://schemas.openxmlformats.org/markup-compatibility/2006" xmlns:a14="http://schemas.microsoft.com/office/drawing/2010/main">
      <mc:Choice Requires="a14">
        <dgm:pt modelId="{CEA9D7B9-723A-5E41-B241-63FFAC230A57}">
          <dgm:prSet custT="1"/>
          <dgm:spPr/>
          <dgm:t>
            <a:bodyPr/>
            <a:lstStyle/>
            <a:p>
              <a14:m>
                <m:oMath xmlns:m="http://schemas.openxmlformats.org/officeDocument/2006/math">
                  <m:r>
                    <a:rPr lang="en-US" sz="1600" b="0" i="1" smtClean="0">
                      <a:latin typeface="Cambria Math" panose="02040503050406030204" pitchFamily="18" charset="0"/>
                    </a:rPr>
                    <m:t>𝑠</m:t>
                  </m:r>
                </m:oMath>
              </a14:m>
              <a:r>
                <a:rPr lang="en-US" sz="1600" dirty="0"/>
                <a:t> - Singleton</a:t>
              </a:r>
            </a:p>
          </dgm:t>
        </dgm:pt>
      </mc:Choice>
      <mc:Fallback xmlns="">
        <dgm:pt modelId="{CEA9D7B9-723A-5E41-B241-63FFAC230A57}">
          <dgm:prSet custT="1"/>
          <dgm:spPr/>
          <dgm:t>
            <a:bodyPr/>
            <a:lstStyle/>
            <a:p>
              <a:r>
                <a:rPr lang="en-US" sz="1600" b="0" i="0">
                  <a:latin typeface="Cambria Math" panose="02040503050406030204" pitchFamily="18" charset="0"/>
                </a:rPr>
                <a:t>𝑠</a:t>
              </a:r>
              <a:r>
                <a:rPr lang="en-US" sz="1600" dirty="0"/>
                <a:t> - Singleton</a:t>
              </a:r>
            </a:p>
          </dgm:t>
        </dgm:pt>
      </mc:Fallback>
    </mc:AlternateContent>
    <dgm:pt modelId="{06244DAB-7B61-0E47-A72F-45E34B803E4D}" type="sibTrans" cxnId="{D235567B-78EE-FE44-B969-0A51A179C421}">
      <dgm:prSet/>
      <dgm:spPr/>
      <dgm:t>
        <a:bodyPr/>
        <a:lstStyle/>
        <a:p>
          <a:endParaRPr lang="en-US" sz="2400"/>
        </a:p>
      </dgm:t>
    </dgm:pt>
    <dgm:pt modelId="{3F8FB5A0-ED74-2342-B97E-32FAD656D516}" type="parTrans" cxnId="{D235567B-78EE-FE44-B969-0A51A179C421}">
      <dgm:prSet/>
      <dgm:spPr/>
      <dgm:t>
        <a:bodyPr/>
        <a:lstStyle/>
        <a:p>
          <a:endParaRPr lang="en-US" sz="2400"/>
        </a:p>
      </dgm:t>
    </dgm:pt>
    <dgm:pt modelId="{1B2B9CB2-A0E3-9047-810B-4A950C490668}">
      <dgm:prSet custT="1"/>
      <dgm:spPr/>
      <dgm:t>
        <a:bodyPr/>
        <a:lstStyle/>
        <a:p>
          <a:r>
            <a:rPr lang="en-US" sz="1050" dirty="0"/>
            <a:t>There can only be a quantity of one, where the token class represents the only instrument.  Like a piece of fine art.</a:t>
          </a:r>
        </a:p>
      </dgm:t>
    </dgm:pt>
    <dgm:pt modelId="{E0C3AA87-C9CC-0A48-B98A-C8C275D996F7}" type="sibTrans" cxnId="{426C7A0F-85BF-E84F-ADE7-6873256E416C}">
      <dgm:prSet/>
      <dgm:spPr/>
      <dgm:t>
        <a:bodyPr/>
        <a:lstStyle/>
        <a:p>
          <a:endParaRPr lang="en-US" sz="2400"/>
        </a:p>
      </dgm:t>
    </dgm:pt>
    <dgm:pt modelId="{AF29C268-6769-DA42-A335-0020658342D8}" type="parTrans" cxnId="{426C7A0F-85BF-E84F-ADE7-6873256E416C}">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a:blipFill>
          <a:blip xmlns:r="http://schemas.openxmlformats.org/officeDocument/2006/relationships" r:embed="rId1"/>
          <a:stretch>
            <a:fillRect/>
          </a:stretch>
        </a:blipFill>
      </dgm:spPr>
      <dgm:t>
        <a:bodyPr/>
        <a:lstStyle/>
        <a:p>
          <a:r>
            <a:rPr lang="en-US">
              <a:noFill/>
            </a:rPr>
            <a:t> </a:t>
          </a:r>
        </a:p>
      </dgm:t>
    </dgm:pt>
    <dgm:pt modelId="{4E7DC6E1-BA9B-4590-9829-4294FE6BABB3}" type="parTrans" cxnId="{11D06CFE-AB40-41ED-B5D5-131AB85248A3}">
      <dgm:prSet/>
      <dgm:spPr/>
      <dgm:t>
        <a:bodyPr/>
        <a:lstStyle/>
        <a:p>
          <a:endParaRPr lang="en-US"/>
        </a:p>
      </dgm:t>
    </dgm:pt>
    <dgm:pt modelId="{E913C483-6AC4-4DC5-8995-2B0DB24D6EB6}" type="sibTrans" cxnId="{11D06CFE-AB40-41ED-B5D5-131AB85248A3}">
      <dgm:prSet phldrT="01" custT="1"/>
      <dgm:spPr>
        <a:blipFill>
          <a:blip xmlns:r="http://schemas.openxmlformats.org/officeDocument/2006/relationships" r:embed="rId2"/>
          <a:stretch>
            <a:fillRect t="-14925" b="-31343"/>
          </a:stretch>
        </a:blipFill>
      </dgm:spPr>
      <dgm:t>
        <a:bodyPr/>
        <a:lstStyle/>
        <a:p>
          <a:r>
            <a:rPr lang="en-US">
              <a:noFill/>
            </a:rPr>
            <a:t> </a:t>
          </a:r>
        </a:p>
      </dgm:t>
    </dgm:pt>
    <dgm:pt modelId="{7561B8F8-EFC3-4EBF-997F-B9356535314E}">
      <dgm:prSet custT="1"/>
      <dgm:spPr/>
      <dgm:t>
        <a:bodyPr/>
        <a:lstStyle/>
        <a:p>
          <a:r>
            <a:rPr lang="en-US">
              <a:noFill/>
            </a:rPr>
            <a:t> </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lstStyle/>
        <a:p>
          <a:r>
            <a:rPr lang="en-US">
              <a:noFill/>
            </a:rPr>
            <a:t> </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dgm:pt modelId="{B1A632C0-4975-4A6C-9A2B-2A5E89502DEC}" type="sibTrans" cxnId="{AD11D980-236F-4BF4-A5EB-C94EFE8DDBC7}">
      <dgm:prSet phldrT="02"/>
      <dgm:spPr>
        <a:blipFill>
          <a:blip xmlns:r="http://schemas.openxmlformats.org/officeDocument/2006/relationships" r:embed="rId3"/>
          <a:stretch>
            <a:fillRect/>
          </a:stretch>
        </a:blipFill>
      </dgm:spPr>
      <dgm:t>
        <a:bodyPr/>
        <a:lstStyle/>
        <a:p>
          <a:r>
            <a:rPr lang="en-US">
              <a:noFill/>
            </a:rPr>
            <a:t> </a:t>
          </a:r>
        </a:p>
      </dgm:t>
    </dgm:p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X="107979"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X="109494" custScaleY="93774">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𝑏</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𝑟</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80.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dgm:pt modelId="{26B01D95-4EB9-0641-9E4A-37564E69A1E2}">
      <dgm:prSet phldrT="[Text]" custT="1"/>
      <dgm:spPr>
        <a:blipFill>
          <a:blip xmlns:r="http://schemas.openxmlformats.org/officeDocument/2006/relationships" r:embed="rId1"/>
          <a:stretch>
            <a:fillRect t="-8000" b="-16000"/>
          </a:stretch>
        </a:blipFill>
      </dgm:spPr>
      <dgm:t>
        <a:bodyPr/>
        <a:lstStyle/>
        <a:p>
          <a:r>
            <a:rPr lang="en-US">
              <a:noFill/>
            </a:rPr>
            <a:t> </a:t>
          </a:r>
        </a:p>
      </dgm:t>
    </dgm:p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dgm:pt modelId="{970F9C87-87B1-F54E-9F89-F094A95964BD}">
      <dgm:prSet custT="1"/>
      <dgm:spPr>
        <a:blipFill>
          <a:blip xmlns:r="http://schemas.openxmlformats.org/officeDocument/2006/relationships" r:embed="rId2"/>
          <a:stretch>
            <a:fillRect t="-3922"/>
          </a:stretch>
        </a:blipFill>
      </dgm:spPr>
      <dgm:t>
        <a:bodyPr/>
        <a:lstStyle/>
        <a:p>
          <a:r>
            <a:rPr lang="en-US">
              <a:noFill/>
            </a:rPr>
            <a:t> </a:t>
          </a:r>
        </a:p>
      </dgm:t>
    </dgm:p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dgm:pt modelId="{4ED6F43C-AFA1-1F4D-A581-003F72186EA8}">
      <dgm:prSet custT="1"/>
      <dgm:spPr>
        <a:blipFill>
          <a:blip xmlns:r="http://schemas.openxmlformats.org/officeDocument/2006/relationships" r:embed="rId3"/>
          <a:stretch>
            <a:fillRect t="-7843"/>
          </a:stretch>
        </a:blipFill>
      </dgm:spPr>
      <dgm:t>
        <a:bodyPr/>
        <a:lstStyle/>
        <a:p>
          <a:r>
            <a:rPr lang="en-US">
              <a:noFill/>
            </a:rPr>
            <a:t> </a:t>
          </a:r>
        </a:p>
      </dgm:t>
    </dgm:p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dgm:pt modelId="{59A21060-6B87-E349-A144-01F913196431}">
      <dgm:prSet custT="1"/>
      <dgm:spPr>
        <a:blipFill>
          <a:blip xmlns:r="http://schemas.openxmlformats.org/officeDocument/2006/relationships" r:embed="rId4"/>
          <a:stretch>
            <a:fillRect t="-7843"/>
          </a:stretch>
        </a:blipFill>
      </dgm:spPr>
      <dgm:t>
        <a:bodyPr/>
        <a:lstStyle/>
        <a:p>
          <a:r>
            <a:rPr lang="en-US">
              <a:noFill/>
            </a:rPr>
            <a:t> </a:t>
          </a:r>
        </a:p>
      </dgm:t>
    </dgm:p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a:noFill/>
            </a:rPr>
            <a:t>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a:noFill/>
            </a:rPr>
            <a:t> </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dgm:pt modelId="{066B8D7D-2747-8B4F-8D99-40EE8D8E6AA5}">
      <dgm:prSet custT="1"/>
      <dgm:spPr>
        <a:blipFill>
          <a:blip xmlns:r="http://schemas.openxmlformats.org/officeDocument/2006/relationships" r:embed="rId5"/>
          <a:stretch>
            <a:fillRect t="-5882" b="-15686"/>
          </a:stretch>
        </a:blipFill>
      </dgm:spPr>
      <dgm:t>
        <a:bodyPr/>
        <a:lstStyle/>
        <a:p>
          <a:r>
            <a:rPr lang="en-US">
              <a:noFill/>
            </a:rPr>
            <a:t> </a:t>
          </a:r>
        </a:p>
      </dgm:t>
    </dgm:p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170FFB14-8568-D141-A743-E82F1E869CE3}">
      <dgm:prSet custT="1"/>
      <dgm:spPr/>
      <dgm:t>
        <a:bodyPr/>
        <a:lstStyle/>
        <a:p>
          <a:r>
            <a:rPr lang="en-US">
              <a:noFill/>
            </a:rPr>
            <a:t> </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a:noFill/>
            </a:rPr>
            <a:t> </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a:noFill/>
            </a:rPr>
            <a:t> </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dgm:pt modelId="{CEA9D7B9-723A-5E41-B241-63FFAC230A57}">
      <dgm:prSet custT="1"/>
      <dgm:spPr>
        <a:blipFill>
          <a:blip xmlns:r="http://schemas.openxmlformats.org/officeDocument/2006/relationships" r:embed="rId6"/>
          <a:stretch>
            <a:fillRect t="-3774" b="-13208"/>
          </a:stretch>
        </a:blipFill>
      </dgm:spPr>
      <dgm:t>
        <a:bodyPr/>
        <a:lstStyle/>
        <a:p>
          <a:r>
            <a:rPr lang="en-US">
              <a:noFill/>
            </a:rPr>
            <a:t> </a:t>
          </a:r>
        </a:p>
      </dgm:t>
    </dgm:pt>
    <dgm:pt modelId="{06244DAB-7B61-0E47-A72F-45E34B803E4D}" type="sibTrans" cxnId="{D235567B-78EE-FE44-B969-0A51A179C421}">
      <dgm:prSet/>
      <dgm:spPr/>
      <dgm:t>
        <a:bodyPr/>
        <a:lstStyle/>
        <a:p>
          <a:endParaRPr lang="en-US" sz="2400"/>
        </a:p>
      </dgm:t>
    </dgm:pt>
    <dgm:pt modelId="{3F8FB5A0-ED74-2342-B97E-32FAD656D516}" type="parTrans" cxnId="{D235567B-78EE-FE44-B969-0A51A179C421}">
      <dgm:prSet/>
      <dgm:spPr/>
      <dgm:t>
        <a:bodyPr/>
        <a:lstStyle/>
        <a:p>
          <a:endParaRPr lang="en-US" sz="2400"/>
        </a:p>
      </dgm:t>
    </dgm:pt>
    <dgm:pt modelId="{1B2B9CB2-A0E3-9047-810B-4A950C490668}">
      <dgm:prSet custT="1"/>
      <dgm:spPr/>
      <dgm:t>
        <a:bodyPr/>
        <a:lstStyle/>
        <a:p>
          <a:r>
            <a:rPr lang="en-US">
              <a:noFill/>
            </a:rPr>
            <a:t> </a:t>
          </a:r>
        </a:p>
      </dgm:t>
    </dgm:pt>
    <dgm:pt modelId="{E0C3AA87-C9CC-0A48-B98A-C8C275D996F7}" type="sibTrans" cxnId="{426C7A0F-85BF-E84F-ADE7-6873256E416C}">
      <dgm:prSet/>
      <dgm:spPr/>
      <dgm:t>
        <a:bodyPr/>
        <a:lstStyle/>
        <a:p>
          <a:endParaRPr lang="en-US" sz="2400"/>
        </a:p>
      </dgm:t>
    </dgm:pt>
    <dgm:pt modelId="{AF29C268-6769-DA42-A335-0020658342D8}" type="parTrans" cxnId="{426C7A0F-85BF-E84F-ADE7-6873256E416C}">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86CAFA-CFD2-894D-A7E1-994BCCCB8456}">
      <dsp:nvSpPr>
        <dsp:cNvPr id="0" name=""/>
        <dsp:cNvSpPr/>
      </dsp:nvSpPr>
      <dsp:spPr>
        <a:xfrm>
          <a:off x="4652229" y="182995"/>
          <a:ext cx="1358099" cy="49013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Formula</a:t>
          </a:r>
        </a:p>
      </dsp:txBody>
      <dsp:txXfrm>
        <a:off x="4666585" y="197351"/>
        <a:ext cx="1329387" cy="461425"/>
      </dsp:txXfrm>
    </dsp:sp>
    <dsp:sp modelId="{61DA48D6-0687-844A-86CC-00E4E9CBA4E2}">
      <dsp:nvSpPr>
        <dsp:cNvPr id="0" name=""/>
        <dsp:cNvSpPr/>
      </dsp:nvSpPr>
      <dsp:spPr>
        <a:xfrm>
          <a:off x="4007132" y="673133"/>
          <a:ext cx="1324146" cy="362159"/>
        </a:xfrm>
        <a:custGeom>
          <a:avLst/>
          <a:gdLst/>
          <a:ahLst/>
          <a:cxnLst/>
          <a:rect l="0" t="0" r="0" b="0"/>
          <a:pathLst>
            <a:path>
              <a:moveTo>
                <a:pt x="1324146" y="0"/>
              </a:moveTo>
              <a:lnTo>
                <a:pt x="1324146" y="181079"/>
              </a:lnTo>
              <a:lnTo>
                <a:pt x="0" y="181079"/>
              </a:lnTo>
              <a:lnTo>
                <a:pt x="0" y="36215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41CE8B-EC80-0F42-9F48-D45E3F9B4264}">
      <dsp:nvSpPr>
        <dsp:cNvPr id="0" name=""/>
        <dsp:cNvSpPr/>
      </dsp:nvSpPr>
      <dsp:spPr>
        <a:xfrm>
          <a:off x="3328083" y="1035293"/>
          <a:ext cx="1358099" cy="490137"/>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Loyalty</a:t>
          </a:r>
        </a:p>
        <a:p>
          <a:pPr marL="0" lvl="0" indent="0" algn="ctr" defTabSz="444500">
            <a:lnSpc>
              <a:spcPct val="90000"/>
            </a:lnSpc>
            <a:spcBef>
              <a:spcPct val="0"/>
            </a:spcBef>
            <a:spcAft>
              <a:spcPct val="35000"/>
            </a:spcAft>
            <a:buNone/>
          </a:pPr>
          <a:r>
            <a:rPr lang="en-US" sz="1000" kern="1200" dirty="0"/>
            <a:t>Definition</a:t>
          </a:r>
        </a:p>
      </dsp:txBody>
      <dsp:txXfrm>
        <a:off x="3342439" y="1049649"/>
        <a:ext cx="1329387" cy="461425"/>
      </dsp:txXfrm>
    </dsp:sp>
    <dsp:sp modelId="{A3BC43AD-C372-2348-A34B-46719D94D372}">
      <dsp:nvSpPr>
        <dsp:cNvPr id="0" name=""/>
        <dsp:cNvSpPr/>
      </dsp:nvSpPr>
      <dsp:spPr>
        <a:xfrm>
          <a:off x="3124368" y="1525430"/>
          <a:ext cx="882764" cy="362159"/>
        </a:xfrm>
        <a:custGeom>
          <a:avLst/>
          <a:gdLst/>
          <a:ahLst/>
          <a:cxnLst/>
          <a:rect l="0" t="0" r="0" b="0"/>
          <a:pathLst>
            <a:path>
              <a:moveTo>
                <a:pt x="882764" y="0"/>
              </a:moveTo>
              <a:lnTo>
                <a:pt x="882764" y="181079"/>
              </a:lnTo>
              <a:lnTo>
                <a:pt x="0" y="181079"/>
              </a:lnTo>
              <a:lnTo>
                <a:pt x="0" y="3621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806CB6-88EA-734D-A176-F3A41F1F11CE}">
      <dsp:nvSpPr>
        <dsp:cNvPr id="0" name=""/>
        <dsp:cNvSpPr/>
      </dsp:nvSpPr>
      <dsp:spPr>
        <a:xfrm>
          <a:off x="2445318" y="1887590"/>
          <a:ext cx="1358099" cy="6899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Airline</a:t>
          </a:r>
        </a:p>
        <a:p>
          <a:pPr marL="0" lvl="0" indent="0" algn="ctr" defTabSz="444500">
            <a:lnSpc>
              <a:spcPct val="90000"/>
            </a:lnSpc>
            <a:spcBef>
              <a:spcPct val="0"/>
            </a:spcBef>
            <a:spcAft>
              <a:spcPct val="35000"/>
            </a:spcAft>
            <a:buNone/>
          </a:pPr>
          <a:r>
            <a:rPr lang="en-US" sz="1000" kern="1200" dirty="0"/>
            <a:t>Loyalty </a:t>
          </a:r>
        </a:p>
        <a:p>
          <a:pPr marL="0" lvl="0" indent="0" algn="ctr" defTabSz="444500">
            <a:lnSpc>
              <a:spcPct val="90000"/>
            </a:lnSpc>
            <a:spcBef>
              <a:spcPct val="0"/>
            </a:spcBef>
            <a:spcAft>
              <a:spcPct val="35000"/>
            </a:spcAft>
            <a:buNone/>
          </a:pPr>
          <a:r>
            <a:rPr lang="en-US" sz="1000" kern="1200" dirty="0"/>
            <a:t>Class</a:t>
          </a:r>
        </a:p>
      </dsp:txBody>
      <dsp:txXfrm>
        <a:off x="2465526" y="1907798"/>
        <a:ext cx="1317683" cy="649543"/>
      </dsp:txXfrm>
    </dsp:sp>
    <dsp:sp modelId="{5FEBFCF7-5B94-FC48-BCDE-28C4E628045E}">
      <dsp:nvSpPr>
        <dsp:cNvPr id="0" name=""/>
        <dsp:cNvSpPr/>
      </dsp:nvSpPr>
      <dsp:spPr>
        <a:xfrm>
          <a:off x="3078648" y="2577550"/>
          <a:ext cx="91440" cy="362159"/>
        </a:xfrm>
        <a:custGeom>
          <a:avLst/>
          <a:gdLst/>
          <a:ahLst/>
          <a:cxnLst/>
          <a:rect l="0" t="0" r="0" b="0"/>
          <a:pathLst>
            <a:path>
              <a:moveTo>
                <a:pt x="45720" y="0"/>
              </a:moveTo>
              <a:lnTo>
                <a:pt x="45720" y="3621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FEBEDD-F405-B940-947A-5F80AD6A69F8}">
      <dsp:nvSpPr>
        <dsp:cNvPr id="0" name=""/>
        <dsp:cNvSpPr/>
      </dsp:nvSpPr>
      <dsp:spPr>
        <a:xfrm>
          <a:off x="2445318" y="2939710"/>
          <a:ext cx="1358099" cy="68995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Airline Points</a:t>
          </a:r>
        </a:p>
      </dsp:txBody>
      <dsp:txXfrm>
        <a:off x="2465526" y="2959918"/>
        <a:ext cx="1317683" cy="649543"/>
      </dsp:txXfrm>
    </dsp:sp>
    <dsp:sp modelId="{0A2E8C8A-C05D-3240-A6E1-7A57066242E8}">
      <dsp:nvSpPr>
        <dsp:cNvPr id="0" name=""/>
        <dsp:cNvSpPr/>
      </dsp:nvSpPr>
      <dsp:spPr>
        <a:xfrm>
          <a:off x="4007132" y="1525430"/>
          <a:ext cx="882764" cy="362159"/>
        </a:xfrm>
        <a:custGeom>
          <a:avLst/>
          <a:gdLst/>
          <a:ahLst/>
          <a:cxnLst/>
          <a:rect l="0" t="0" r="0" b="0"/>
          <a:pathLst>
            <a:path>
              <a:moveTo>
                <a:pt x="0" y="0"/>
              </a:moveTo>
              <a:lnTo>
                <a:pt x="0" y="181079"/>
              </a:lnTo>
              <a:lnTo>
                <a:pt x="882764" y="181079"/>
              </a:lnTo>
              <a:lnTo>
                <a:pt x="882764" y="3621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A7D953-C2BC-6244-BBA6-A49A77E83FA1}">
      <dsp:nvSpPr>
        <dsp:cNvPr id="0" name=""/>
        <dsp:cNvSpPr/>
      </dsp:nvSpPr>
      <dsp:spPr>
        <a:xfrm>
          <a:off x="4210847" y="1887590"/>
          <a:ext cx="1358099" cy="6899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Hotel </a:t>
          </a:r>
        </a:p>
        <a:p>
          <a:pPr marL="0" lvl="0" indent="0" algn="ctr" defTabSz="444500">
            <a:lnSpc>
              <a:spcPct val="90000"/>
            </a:lnSpc>
            <a:spcBef>
              <a:spcPct val="0"/>
            </a:spcBef>
            <a:spcAft>
              <a:spcPct val="35000"/>
            </a:spcAft>
            <a:buNone/>
          </a:pPr>
          <a:r>
            <a:rPr lang="en-US" sz="1000" kern="1200" dirty="0"/>
            <a:t>Loyalty</a:t>
          </a:r>
        </a:p>
        <a:p>
          <a:pPr marL="0" lvl="0" indent="0" algn="ctr" defTabSz="444500">
            <a:lnSpc>
              <a:spcPct val="90000"/>
            </a:lnSpc>
            <a:spcBef>
              <a:spcPct val="0"/>
            </a:spcBef>
            <a:spcAft>
              <a:spcPct val="35000"/>
            </a:spcAft>
            <a:buNone/>
          </a:pPr>
          <a:r>
            <a:rPr lang="en-US" sz="1000" kern="1200" dirty="0"/>
            <a:t>Class</a:t>
          </a:r>
        </a:p>
      </dsp:txBody>
      <dsp:txXfrm>
        <a:off x="4231055" y="1907798"/>
        <a:ext cx="1317683" cy="649543"/>
      </dsp:txXfrm>
    </dsp:sp>
    <dsp:sp modelId="{80643A54-B9DF-474C-9B5B-861C4E20324F}">
      <dsp:nvSpPr>
        <dsp:cNvPr id="0" name=""/>
        <dsp:cNvSpPr/>
      </dsp:nvSpPr>
      <dsp:spPr>
        <a:xfrm>
          <a:off x="4844177" y="2577550"/>
          <a:ext cx="91440" cy="362159"/>
        </a:xfrm>
        <a:custGeom>
          <a:avLst/>
          <a:gdLst/>
          <a:ahLst/>
          <a:cxnLst/>
          <a:rect l="0" t="0" r="0" b="0"/>
          <a:pathLst>
            <a:path>
              <a:moveTo>
                <a:pt x="45720" y="0"/>
              </a:moveTo>
              <a:lnTo>
                <a:pt x="45720" y="3621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0C198A-966C-3342-A0B7-95D1F378C854}">
      <dsp:nvSpPr>
        <dsp:cNvPr id="0" name=""/>
        <dsp:cNvSpPr/>
      </dsp:nvSpPr>
      <dsp:spPr>
        <a:xfrm>
          <a:off x="4210847" y="2939710"/>
          <a:ext cx="1358099" cy="68995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Hotel Points</a:t>
          </a:r>
        </a:p>
      </dsp:txBody>
      <dsp:txXfrm>
        <a:off x="4231055" y="2959918"/>
        <a:ext cx="1317683" cy="649543"/>
      </dsp:txXfrm>
    </dsp:sp>
    <dsp:sp modelId="{2E10A562-6F8A-6A49-8805-9784DA73D423}">
      <dsp:nvSpPr>
        <dsp:cNvPr id="0" name=""/>
        <dsp:cNvSpPr/>
      </dsp:nvSpPr>
      <dsp:spPr>
        <a:xfrm>
          <a:off x="5331279" y="673133"/>
          <a:ext cx="1324146" cy="362159"/>
        </a:xfrm>
        <a:custGeom>
          <a:avLst/>
          <a:gdLst/>
          <a:ahLst/>
          <a:cxnLst/>
          <a:rect l="0" t="0" r="0" b="0"/>
          <a:pathLst>
            <a:path>
              <a:moveTo>
                <a:pt x="0" y="0"/>
              </a:moveTo>
              <a:lnTo>
                <a:pt x="0" y="181079"/>
              </a:lnTo>
              <a:lnTo>
                <a:pt x="1324146" y="181079"/>
              </a:lnTo>
              <a:lnTo>
                <a:pt x="1324146" y="36215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848797-61B8-3442-B08B-54B846C0989A}">
      <dsp:nvSpPr>
        <dsp:cNvPr id="0" name=""/>
        <dsp:cNvSpPr/>
      </dsp:nvSpPr>
      <dsp:spPr>
        <a:xfrm>
          <a:off x="5976376" y="1035293"/>
          <a:ext cx="1358099" cy="490137"/>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Inventory</a:t>
          </a:r>
        </a:p>
        <a:p>
          <a:pPr marL="0" lvl="0" indent="0" algn="ctr" defTabSz="444500">
            <a:lnSpc>
              <a:spcPct val="90000"/>
            </a:lnSpc>
            <a:spcBef>
              <a:spcPct val="0"/>
            </a:spcBef>
            <a:spcAft>
              <a:spcPct val="35000"/>
            </a:spcAft>
            <a:buNone/>
          </a:pPr>
          <a:r>
            <a:rPr lang="en-US" sz="1000" kern="1200"/>
            <a:t>Definition</a:t>
          </a:r>
          <a:endParaRPr lang="en-US" sz="1000" kern="1200" dirty="0"/>
        </a:p>
      </dsp:txBody>
      <dsp:txXfrm>
        <a:off x="5990732" y="1049649"/>
        <a:ext cx="1329387" cy="461425"/>
      </dsp:txXfrm>
    </dsp:sp>
    <dsp:sp modelId="{D86B1E1C-86A3-E846-B5B2-CAC0D4365011}">
      <dsp:nvSpPr>
        <dsp:cNvPr id="0" name=""/>
        <dsp:cNvSpPr/>
      </dsp:nvSpPr>
      <dsp:spPr>
        <a:xfrm>
          <a:off x="6609705" y="1525430"/>
          <a:ext cx="91440" cy="362159"/>
        </a:xfrm>
        <a:custGeom>
          <a:avLst/>
          <a:gdLst/>
          <a:ahLst/>
          <a:cxnLst/>
          <a:rect l="0" t="0" r="0" b="0"/>
          <a:pathLst>
            <a:path>
              <a:moveTo>
                <a:pt x="45720" y="0"/>
              </a:moveTo>
              <a:lnTo>
                <a:pt x="45720" y="36215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C02D63-2417-AB46-8B6B-4C7CD729E4D0}">
      <dsp:nvSpPr>
        <dsp:cNvPr id="0" name=""/>
        <dsp:cNvSpPr/>
      </dsp:nvSpPr>
      <dsp:spPr>
        <a:xfrm>
          <a:off x="5976376" y="1887590"/>
          <a:ext cx="1358099" cy="68995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Inventory</a:t>
          </a:r>
        </a:p>
        <a:p>
          <a:pPr marL="0" lvl="0" indent="0" algn="ctr" defTabSz="444500">
            <a:lnSpc>
              <a:spcPct val="90000"/>
            </a:lnSpc>
            <a:spcBef>
              <a:spcPct val="0"/>
            </a:spcBef>
            <a:spcAft>
              <a:spcPct val="35000"/>
            </a:spcAft>
            <a:buNone/>
          </a:pPr>
          <a:r>
            <a:rPr lang="en-US" sz="1000" kern="1200" dirty="0"/>
            <a:t>Class</a:t>
          </a:r>
        </a:p>
      </dsp:txBody>
      <dsp:txXfrm>
        <a:off x="5996584" y="1907798"/>
        <a:ext cx="1317683" cy="649543"/>
      </dsp:txXfrm>
    </dsp:sp>
    <dsp:sp modelId="{C5753227-F662-6B40-8050-61E83FD9D1E2}">
      <dsp:nvSpPr>
        <dsp:cNvPr id="0" name=""/>
        <dsp:cNvSpPr/>
      </dsp:nvSpPr>
      <dsp:spPr>
        <a:xfrm>
          <a:off x="6609705" y="2577550"/>
          <a:ext cx="91440" cy="362159"/>
        </a:xfrm>
        <a:custGeom>
          <a:avLst/>
          <a:gdLst/>
          <a:ahLst/>
          <a:cxnLst/>
          <a:rect l="0" t="0" r="0" b="0"/>
          <a:pathLst>
            <a:path>
              <a:moveTo>
                <a:pt x="45720" y="0"/>
              </a:moveTo>
              <a:lnTo>
                <a:pt x="45720" y="36215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468CB1-4047-144D-B56A-F72671F090A6}">
      <dsp:nvSpPr>
        <dsp:cNvPr id="0" name=""/>
        <dsp:cNvSpPr/>
      </dsp:nvSpPr>
      <dsp:spPr>
        <a:xfrm>
          <a:off x="5976376" y="2939710"/>
          <a:ext cx="1358099" cy="68995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Barrel of Oil</a:t>
          </a:r>
        </a:p>
        <a:p>
          <a:pPr marL="0" lvl="0" indent="0" algn="ctr" defTabSz="444500">
            <a:lnSpc>
              <a:spcPct val="90000"/>
            </a:lnSpc>
            <a:spcBef>
              <a:spcPct val="0"/>
            </a:spcBef>
            <a:spcAft>
              <a:spcPct val="35000"/>
            </a:spcAft>
            <a:buNone/>
          </a:pPr>
          <a:r>
            <a:rPr lang="en-US" sz="1000" kern="1200" dirty="0"/>
            <a:t>Token</a:t>
          </a:r>
          <a:endParaRPr lang="en-US" sz="1000" kern="1200"/>
        </a:p>
      </dsp:txBody>
      <dsp:txXfrm>
        <a:off x="5996584" y="2959918"/>
        <a:ext cx="1317683" cy="64954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1C4E9-1658-7C4C-9706-D540BFF4075B}">
      <dsp:nvSpPr>
        <dsp:cNvPr id="0" name=""/>
        <dsp:cNvSpPr/>
      </dsp:nvSpPr>
      <dsp:spPr>
        <a:xfrm>
          <a:off x="0" y="0"/>
          <a:ext cx="387451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FA2975-B7EA-8149-9DE1-9FF9FFFA9A1C}">
      <dsp:nvSpPr>
        <dsp:cNvPr id="0" name=""/>
        <dsp:cNvSpPr/>
      </dsp:nvSpPr>
      <dsp:spPr>
        <a:xfrm>
          <a:off x="0" y="0"/>
          <a:ext cx="401314" cy="1932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vert270"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Definition</a:t>
          </a:r>
          <a:endParaRPr lang="en-US" sz="1400" kern="1200" dirty="0"/>
        </a:p>
      </dsp:txBody>
      <dsp:txXfrm>
        <a:off x="0" y="0"/>
        <a:ext cx="401314" cy="1932359"/>
      </dsp:txXfrm>
    </dsp:sp>
    <dsp:sp modelId="{4A440C53-11BA-CC41-BB69-0BD18F984C2B}">
      <dsp:nvSpPr>
        <dsp:cNvPr id="0" name=""/>
        <dsp:cNvSpPr/>
      </dsp:nvSpPr>
      <dsp:spPr>
        <a:xfrm>
          <a:off x="459432"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a:t>
          </a: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oMath>
          </a14:m>
          <a:endParaRPr lang="en-US" sz="1600" i="1" kern="1200" dirty="0"/>
        </a:p>
      </dsp:txBody>
      <dsp:txXfrm>
        <a:off x="459432" y="18210"/>
        <a:ext cx="1491687" cy="364204"/>
      </dsp:txXfrm>
    </dsp:sp>
    <dsp:sp modelId="{5A45C9A7-562A-6F4C-86BF-9ABCC7DD8956}">
      <dsp:nvSpPr>
        <dsp:cNvPr id="0" name=""/>
        <dsp:cNvSpPr/>
      </dsp:nvSpPr>
      <dsp:spPr>
        <a:xfrm>
          <a:off x="2009237"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settings</a:t>
          </a:r>
        </a:p>
      </dsp:txBody>
      <dsp:txXfrm>
        <a:off x="2009237" y="18210"/>
        <a:ext cx="1491687" cy="364204"/>
      </dsp:txXfrm>
    </dsp:sp>
    <dsp:sp modelId="{D0EAE9A7-9460-2648-B5C9-BC4BD1AF22F1}">
      <dsp:nvSpPr>
        <dsp:cNvPr id="0" name=""/>
        <dsp:cNvSpPr/>
      </dsp:nvSpPr>
      <dsp:spPr>
        <a:xfrm>
          <a:off x="401314" y="382414"/>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FBF3D2-1033-4845-B351-50F99FC64885}">
      <dsp:nvSpPr>
        <dsp:cNvPr id="0" name=""/>
        <dsp:cNvSpPr/>
      </dsp:nvSpPr>
      <dsp:spPr>
        <a:xfrm>
          <a:off x="459432"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~d</a:t>
          </a:r>
        </a:p>
      </dsp:txBody>
      <dsp:txXfrm>
        <a:off x="459432" y="400624"/>
        <a:ext cx="1491687" cy="364204"/>
      </dsp:txXfrm>
    </dsp:sp>
    <dsp:sp modelId="{1DB80776-E333-0A48-BBC7-7DD065EF5E35}">
      <dsp:nvSpPr>
        <dsp:cNvPr id="0" name=""/>
        <dsp:cNvSpPr/>
      </dsp:nvSpPr>
      <dsp:spPr>
        <a:xfrm>
          <a:off x="2009237"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decimals = 0</a:t>
          </a:r>
        </a:p>
      </dsp:txBody>
      <dsp:txXfrm>
        <a:off x="2009237" y="400624"/>
        <a:ext cx="1491687" cy="364204"/>
      </dsp:txXfrm>
    </dsp:sp>
    <dsp:sp modelId="{A999A2B8-078A-1340-8ABE-03684BA41A2A}">
      <dsp:nvSpPr>
        <dsp:cNvPr id="0" name=""/>
        <dsp:cNvSpPr/>
      </dsp:nvSpPr>
      <dsp:spPr>
        <a:xfrm>
          <a:off x="401314" y="764829"/>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929ECF-CB91-1B40-9A37-D72CE4BF3723}">
      <dsp:nvSpPr>
        <dsp:cNvPr id="0" name=""/>
        <dsp:cNvSpPr/>
      </dsp:nvSpPr>
      <dsp:spPr>
        <a:xfrm>
          <a:off x="459432"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g</a:t>
          </a:r>
        </a:p>
      </dsp:txBody>
      <dsp:txXfrm>
        <a:off x="459432" y="783039"/>
        <a:ext cx="1491687" cy="364204"/>
      </dsp:txXfrm>
    </dsp:sp>
    <dsp:sp modelId="{A82BE121-D986-C047-A131-4DCE16350721}">
      <dsp:nvSpPr>
        <dsp:cNvPr id="0" name=""/>
        <dsp:cNvSpPr/>
      </dsp:nvSpPr>
      <dsp:spPr>
        <a:xfrm>
          <a:off x="2009237"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transferable &amp; burnable</a:t>
          </a:r>
        </a:p>
      </dsp:txBody>
      <dsp:txXfrm>
        <a:off x="2009237" y="783039"/>
        <a:ext cx="1491687" cy="364204"/>
      </dsp:txXfrm>
    </dsp:sp>
    <dsp:sp modelId="{5F4CC15B-3022-F947-9CD7-DEBDC2C9A9C7}">
      <dsp:nvSpPr>
        <dsp:cNvPr id="0" name=""/>
        <dsp:cNvSpPr/>
      </dsp:nvSpPr>
      <dsp:spPr>
        <a:xfrm>
          <a:off x="401314" y="114724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1191A6-38F6-6846-BED9-B6F8378FD5B5}">
      <dsp:nvSpPr>
        <dsp:cNvPr id="0" name=""/>
        <dsp:cNvSpPr/>
      </dsp:nvSpPr>
      <dsp:spPr>
        <a:xfrm>
          <a:off x="459432" y="116545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SC</a:t>
          </a:r>
        </a:p>
      </dsp:txBody>
      <dsp:txXfrm>
        <a:off x="459432" y="1165454"/>
        <a:ext cx="1491687" cy="364204"/>
      </dsp:txXfrm>
    </dsp:sp>
    <dsp:sp modelId="{60F1EBB0-F136-1F41-A7E5-EDC9FF541B1C}">
      <dsp:nvSpPr>
        <dsp:cNvPr id="0" name=""/>
        <dsp:cNvSpPr/>
      </dsp:nvSpPr>
      <dsp:spPr>
        <a:xfrm>
          <a:off x="2009237" y="1165454"/>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role = minters</a:t>
          </a:r>
        </a:p>
      </dsp:txBody>
      <dsp:txXfrm>
        <a:off x="2009237" y="1165454"/>
        <a:ext cx="1491687" cy="182102"/>
      </dsp:txXfrm>
    </dsp:sp>
    <dsp:sp modelId="{8C9D0E6A-2BEF-C248-ABFE-E76A71142D4D}">
      <dsp:nvSpPr>
        <dsp:cNvPr id="0" name=""/>
        <dsp:cNvSpPr/>
      </dsp:nvSpPr>
      <dsp:spPr>
        <a:xfrm>
          <a:off x="1951120" y="1347556"/>
          <a:ext cx="1491687"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65E6B5-6196-6143-8A4A-E2D458A1D411}">
      <dsp:nvSpPr>
        <dsp:cNvPr id="0" name=""/>
        <dsp:cNvSpPr/>
      </dsp:nvSpPr>
      <dsp:spPr>
        <a:xfrm>
          <a:off x="2009237" y="1347556"/>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apply to </a:t>
          </a:r>
          <a:r>
            <a:rPr lang="en-US" sz="800" kern="1200" dirty="0" err="1"/>
            <a:t>mintable</a:t>
          </a:r>
          <a:endParaRPr lang="en-US" sz="800" kern="1200" dirty="0"/>
        </a:p>
      </dsp:txBody>
      <dsp:txXfrm>
        <a:off x="2009237" y="1347556"/>
        <a:ext cx="1491687" cy="182102"/>
      </dsp:txXfrm>
    </dsp:sp>
    <dsp:sp modelId="{D566B045-D591-DE4B-AEC5-CCA7819D97BF}">
      <dsp:nvSpPr>
        <dsp:cNvPr id="0" name=""/>
        <dsp:cNvSpPr/>
      </dsp:nvSpPr>
      <dsp:spPr>
        <a:xfrm>
          <a:off x="401314" y="1529658"/>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5231A5-2EB5-8940-B8A0-49300D9D5807}">
      <dsp:nvSpPr>
        <dsp:cNvPr id="0" name=""/>
        <dsp:cNvSpPr/>
      </dsp:nvSpPr>
      <dsp:spPr>
        <a:xfrm>
          <a:off x="459432"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a:t>
          </a:r>
          <a:r>
            <a:rPr lang="en-US" sz="1400" i="1" kern="1200" dirty="0"/>
            <a:t> - </a:t>
          </a:r>
          <a14:m xmlns:a14="http://schemas.microsoft.com/office/drawing/2010/main">
            <m:oMath xmlns:m="http://schemas.openxmlformats.org/officeDocument/2006/math">
              <m:r>
                <a:rPr lang="en-US" sz="1400" i="1" kern="1200" smtClean="0">
                  <a:latin typeface="Cambria Math" panose="02040503050406030204" pitchFamily="18" charset="0"/>
                  <a:ea typeface="Cambria Math" panose="02040503050406030204" pitchFamily="18" charset="0"/>
                </a:rPr>
                <m:t>𝜙</m:t>
              </m:r>
            </m:oMath>
          </a14:m>
          <a:r>
            <a:rPr lang="en-US" sz="1400" i="1" kern="1200" dirty="0"/>
            <a:t>SKU</a:t>
          </a:r>
        </a:p>
      </dsp:txBody>
      <dsp:txXfrm>
        <a:off x="459432" y="1547868"/>
        <a:ext cx="1491687" cy="364204"/>
      </dsp:txXfrm>
    </dsp:sp>
    <dsp:sp modelId="{2B9B5C38-3262-0E47-A256-D32332021BE5}">
      <dsp:nvSpPr>
        <dsp:cNvPr id="0" name=""/>
        <dsp:cNvSpPr/>
      </dsp:nvSpPr>
      <dsp:spPr>
        <a:xfrm>
          <a:off x="2009237"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15 characters long, starting with a capital letter T</a:t>
          </a:r>
        </a:p>
      </dsp:txBody>
      <dsp:txXfrm>
        <a:off x="2009237" y="1547868"/>
        <a:ext cx="1491687" cy="364204"/>
      </dsp:txXfrm>
    </dsp:sp>
    <dsp:sp modelId="{5089E187-1BEC-B04D-AE0D-4C6CCF5A61BD}">
      <dsp:nvSpPr>
        <dsp:cNvPr id="0" name=""/>
        <dsp:cNvSpPr/>
      </dsp:nvSpPr>
      <dsp:spPr>
        <a:xfrm>
          <a:off x="401314" y="191207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1C4E9-1658-7C4C-9706-D540BFF4075B}">
      <dsp:nvSpPr>
        <dsp:cNvPr id="0" name=""/>
        <dsp:cNvSpPr/>
      </dsp:nvSpPr>
      <dsp:spPr>
        <a:xfrm>
          <a:off x="0" y="0"/>
          <a:ext cx="387451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FA2975-B7EA-8149-9DE1-9FF9FFFA9A1C}">
      <dsp:nvSpPr>
        <dsp:cNvPr id="0" name=""/>
        <dsp:cNvSpPr/>
      </dsp:nvSpPr>
      <dsp:spPr>
        <a:xfrm>
          <a:off x="0" y="0"/>
          <a:ext cx="401314" cy="1932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vert270"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Definition</a:t>
          </a:r>
          <a:endParaRPr lang="en-US" sz="1400" kern="1200" dirty="0"/>
        </a:p>
      </dsp:txBody>
      <dsp:txXfrm>
        <a:off x="0" y="0"/>
        <a:ext cx="401314" cy="1932359"/>
      </dsp:txXfrm>
    </dsp:sp>
    <dsp:sp modelId="{4A440C53-11BA-CC41-BB69-0BD18F984C2B}">
      <dsp:nvSpPr>
        <dsp:cNvPr id="0" name=""/>
        <dsp:cNvSpPr/>
      </dsp:nvSpPr>
      <dsp:spPr>
        <a:xfrm>
          <a:off x="459432"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a:t>
          </a:r>
          <a14:m xmlns:a14="http://schemas.microsoft.com/office/drawing/2010/main">
            <m:oMath xmlns:m="http://schemas.openxmlformats.org/officeDocument/2006/math">
              <m:sSub>
                <m:sSubPr>
                  <m:ctrlPr>
                    <a:rPr lang="en-US" sz="1600" i="1" kern="1200" smtClean="0">
                      <a:latin typeface="Cambria Math" panose="02040503050406030204" pitchFamily="18" charset="0"/>
                    </a:rPr>
                  </m:ctrlPr>
                </m:sSubPr>
                <m:e>
                  <m:r>
                    <a:rPr lang="en-US" sz="1600" i="1" kern="1200" smtClean="0">
                      <a:latin typeface="Cambria Math" panose="02040503050406030204" pitchFamily="18" charset="0"/>
                      <a:ea typeface="Cambria Math" panose="02040503050406030204" pitchFamily="18" charset="0"/>
                    </a:rPr>
                    <m:t>𝜏</m:t>
                  </m:r>
                </m:e>
                <m:sub>
                  <m:r>
                    <m:rPr>
                      <m:sty m:val="p"/>
                    </m:rPr>
                    <a:rPr lang="el-GR" sz="1600" i="1" kern="1200" smtClean="0">
                      <a:latin typeface="Cambria Math" panose="02040503050406030204" pitchFamily="18" charset="0"/>
                      <a:ea typeface="Cambria Math" panose="02040503050406030204" pitchFamily="18" charset="0"/>
                    </a:rPr>
                    <m:t>Ϝ</m:t>
                  </m:r>
                </m:sub>
              </m:sSub>
            </m:oMath>
          </a14:m>
          <a:endParaRPr lang="en-US" sz="1600" i="1" kern="1200" dirty="0"/>
        </a:p>
      </dsp:txBody>
      <dsp:txXfrm>
        <a:off x="459432" y="18210"/>
        <a:ext cx="1491687" cy="364204"/>
      </dsp:txXfrm>
    </dsp:sp>
    <dsp:sp modelId="{5A45C9A7-562A-6F4C-86BF-9ABCC7DD8956}">
      <dsp:nvSpPr>
        <dsp:cNvPr id="0" name=""/>
        <dsp:cNvSpPr/>
      </dsp:nvSpPr>
      <dsp:spPr>
        <a:xfrm>
          <a:off x="2009237" y="18210"/>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settings</a:t>
          </a:r>
        </a:p>
      </dsp:txBody>
      <dsp:txXfrm>
        <a:off x="2009237" y="18210"/>
        <a:ext cx="1491687" cy="364204"/>
      </dsp:txXfrm>
    </dsp:sp>
    <dsp:sp modelId="{D0EAE9A7-9460-2648-B5C9-BC4BD1AF22F1}">
      <dsp:nvSpPr>
        <dsp:cNvPr id="0" name=""/>
        <dsp:cNvSpPr/>
      </dsp:nvSpPr>
      <dsp:spPr>
        <a:xfrm>
          <a:off x="401314" y="382414"/>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FBF3D2-1033-4845-B351-50F99FC64885}">
      <dsp:nvSpPr>
        <dsp:cNvPr id="0" name=""/>
        <dsp:cNvSpPr/>
      </dsp:nvSpPr>
      <dsp:spPr>
        <a:xfrm>
          <a:off x="459432"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~d</a:t>
          </a:r>
        </a:p>
      </dsp:txBody>
      <dsp:txXfrm>
        <a:off x="459432" y="400624"/>
        <a:ext cx="1491687" cy="364204"/>
      </dsp:txXfrm>
    </dsp:sp>
    <dsp:sp modelId="{1DB80776-E333-0A48-BBC7-7DD065EF5E35}">
      <dsp:nvSpPr>
        <dsp:cNvPr id="0" name=""/>
        <dsp:cNvSpPr/>
      </dsp:nvSpPr>
      <dsp:spPr>
        <a:xfrm>
          <a:off x="2009237" y="40062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decimals = 0</a:t>
          </a:r>
        </a:p>
      </dsp:txBody>
      <dsp:txXfrm>
        <a:off x="2009237" y="400624"/>
        <a:ext cx="1491687" cy="364204"/>
      </dsp:txXfrm>
    </dsp:sp>
    <dsp:sp modelId="{A999A2B8-078A-1340-8ABE-03684BA41A2A}">
      <dsp:nvSpPr>
        <dsp:cNvPr id="0" name=""/>
        <dsp:cNvSpPr/>
      </dsp:nvSpPr>
      <dsp:spPr>
        <a:xfrm>
          <a:off x="401314" y="764829"/>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929ECF-CB91-1B40-9A37-D72CE4BF3723}">
      <dsp:nvSpPr>
        <dsp:cNvPr id="0" name=""/>
        <dsp:cNvSpPr/>
      </dsp:nvSpPr>
      <dsp:spPr>
        <a:xfrm>
          <a:off x="459432"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g</a:t>
          </a:r>
        </a:p>
      </dsp:txBody>
      <dsp:txXfrm>
        <a:off x="459432" y="783039"/>
        <a:ext cx="1491687" cy="364204"/>
      </dsp:txXfrm>
    </dsp:sp>
    <dsp:sp modelId="{A82BE121-D986-C047-A131-4DCE16350721}">
      <dsp:nvSpPr>
        <dsp:cNvPr id="0" name=""/>
        <dsp:cNvSpPr/>
      </dsp:nvSpPr>
      <dsp:spPr>
        <a:xfrm>
          <a:off x="2009237" y="783039"/>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transferable &amp; burnable</a:t>
          </a:r>
        </a:p>
      </dsp:txBody>
      <dsp:txXfrm>
        <a:off x="2009237" y="783039"/>
        <a:ext cx="1491687" cy="364204"/>
      </dsp:txXfrm>
    </dsp:sp>
    <dsp:sp modelId="{5F4CC15B-3022-F947-9CD7-DEBDC2C9A9C7}">
      <dsp:nvSpPr>
        <dsp:cNvPr id="0" name=""/>
        <dsp:cNvSpPr/>
      </dsp:nvSpPr>
      <dsp:spPr>
        <a:xfrm>
          <a:off x="401314" y="114724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1191A6-38F6-6846-BED9-B6F8378FD5B5}">
      <dsp:nvSpPr>
        <dsp:cNvPr id="0" name=""/>
        <dsp:cNvSpPr/>
      </dsp:nvSpPr>
      <dsp:spPr>
        <a:xfrm>
          <a:off x="459432" y="1165454"/>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 - SC</a:t>
          </a:r>
        </a:p>
      </dsp:txBody>
      <dsp:txXfrm>
        <a:off x="459432" y="1165454"/>
        <a:ext cx="1491687" cy="364204"/>
      </dsp:txXfrm>
    </dsp:sp>
    <dsp:sp modelId="{60F1EBB0-F136-1F41-A7E5-EDC9FF541B1C}">
      <dsp:nvSpPr>
        <dsp:cNvPr id="0" name=""/>
        <dsp:cNvSpPr/>
      </dsp:nvSpPr>
      <dsp:spPr>
        <a:xfrm>
          <a:off x="2009237" y="1165454"/>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role = minters</a:t>
          </a:r>
        </a:p>
      </dsp:txBody>
      <dsp:txXfrm>
        <a:off x="2009237" y="1165454"/>
        <a:ext cx="1491687" cy="182102"/>
      </dsp:txXfrm>
    </dsp:sp>
    <dsp:sp modelId="{8C9D0E6A-2BEF-C248-ABFE-E76A71142D4D}">
      <dsp:nvSpPr>
        <dsp:cNvPr id="0" name=""/>
        <dsp:cNvSpPr/>
      </dsp:nvSpPr>
      <dsp:spPr>
        <a:xfrm>
          <a:off x="1951120" y="1347556"/>
          <a:ext cx="1491687"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65E6B5-6196-6143-8A4A-E2D458A1D411}">
      <dsp:nvSpPr>
        <dsp:cNvPr id="0" name=""/>
        <dsp:cNvSpPr/>
      </dsp:nvSpPr>
      <dsp:spPr>
        <a:xfrm>
          <a:off x="2009237" y="1347556"/>
          <a:ext cx="1491687" cy="182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apply to </a:t>
          </a:r>
          <a:r>
            <a:rPr lang="en-US" sz="800" kern="1200" dirty="0" err="1"/>
            <a:t>mintable</a:t>
          </a:r>
          <a:endParaRPr lang="en-US" sz="800" kern="1200" dirty="0"/>
        </a:p>
      </dsp:txBody>
      <dsp:txXfrm>
        <a:off x="2009237" y="1347556"/>
        <a:ext cx="1491687" cy="182102"/>
      </dsp:txXfrm>
    </dsp:sp>
    <dsp:sp modelId="{D566B045-D591-DE4B-AEC5-CCA7819D97BF}">
      <dsp:nvSpPr>
        <dsp:cNvPr id="0" name=""/>
        <dsp:cNvSpPr/>
      </dsp:nvSpPr>
      <dsp:spPr>
        <a:xfrm>
          <a:off x="401314" y="1529658"/>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5231A5-2EB5-8940-B8A0-49300D9D5807}">
      <dsp:nvSpPr>
        <dsp:cNvPr id="0" name=""/>
        <dsp:cNvSpPr/>
      </dsp:nvSpPr>
      <dsp:spPr>
        <a:xfrm>
          <a:off x="459432"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i="1" kern="1200" dirty="0"/>
            <a:t>reference</a:t>
          </a:r>
          <a:r>
            <a:rPr lang="en-US" sz="1400" i="1" kern="1200" dirty="0"/>
            <a:t> - </a:t>
          </a:r>
          <a14:m xmlns:a14="http://schemas.microsoft.com/office/drawing/2010/main">
            <m:oMath xmlns:m="http://schemas.openxmlformats.org/officeDocument/2006/math">
              <m:r>
                <a:rPr lang="en-US" sz="1400" i="1" kern="1200" smtClean="0">
                  <a:latin typeface="Cambria Math" panose="02040503050406030204" pitchFamily="18" charset="0"/>
                  <a:ea typeface="Cambria Math" panose="02040503050406030204" pitchFamily="18" charset="0"/>
                </a:rPr>
                <m:t>𝜙</m:t>
              </m:r>
            </m:oMath>
          </a14:m>
          <a:r>
            <a:rPr lang="en-US" sz="1400" i="1" kern="1200" dirty="0"/>
            <a:t>SKU</a:t>
          </a:r>
        </a:p>
      </dsp:txBody>
      <dsp:txXfrm>
        <a:off x="459432" y="1547868"/>
        <a:ext cx="1491687" cy="364204"/>
      </dsp:txXfrm>
    </dsp:sp>
    <dsp:sp modelId="{2B9B5C38-3262-0E47-A256-D32332021BE5}">
      <dsp:nvSpPr>
        <dsp:cNvPr id="0" name=""/>
        <dsp:cNvSpPr/>
      </dsp:nvSpPr>
      <dsp:spPr>
        <a:xfrm>
          <a:off x="2009237" y="1547868"/>
          <a:ext cx="1491687" cy="364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US" sz="800" kern="1200" dirty="0"/>
            <a:t>15 characters long, starting with a capital letter T</a:t>
          </a:r>
        </a:p>
      </dsp:txBody>
      <dsp:txXfrm>
        <a:off x="2009237" y="1547868"/>
        <a:ext cx="1491687" cy="364204"/>
      </dsp:txXfrm>
    </dsp:sp>
    <dsp:sp modelId="{5089E187-1BEC-B04D-AE0D-4C6CCF5A61BD}">
      <dsp:nvSpPr>
        <dsp:cNvPr id="0" name=""/>
        <dsp:cNvSpPr/>
      </dsp:nvSpPr>
      <dsp:spPr>
        <a:xfrm>
          <a:off x="401314" y="1912073"/>
          <a:ext cx="3099611" cy="0"/>
        </a:xfrm>
        <a:prstGeom prst="line">
          <a:avLst/>
        </a:prstGeom>
        <a:solidFill>
          <a:schemeClr val="accent5">
            <a:hueOff val="0"/>
            <a:satOff val="0"/>
            <a:lumOff val="0"/>
            <a:alphaOff val="0"/>
          </a:schemeClr>
        </a:solidFill>
        <a:ln w="12700" cap="flat" cmpd="sng" algn="ctr">
          <a:solidFill>
            <a:schemeClr val="accent5">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48DC7E-A4FE-7449-B5B8-7E29FFE0FB25}">
      <dsp:nvSpPr>
        <dsp:cNvPr id="0" name=""/>
        <dsp:cNvSpPr/>
      </dsp:nvSpPr>
      <dsp:spPr>
        <a:xfrm>
          <a:off x="4873639" y="2565560"/>
          <a:ext cx="918759" cy="218622"/>
        </a:xfrm>
        <a:custGeom>
          <a:avLst/>
          <a:gdLst/>
          <a:ahLst/>
          <a:cxnLst/>
          <a:rect l="0" t="0" r="0" b="0"/>
          <a:pathLst>
            <a:path>
              <a:moveTo>
                <a:pt x="0" y="0"/>
              </a:moveTo>
              <a:lnTo>
                <a:pt x="0" y="148985"/>
              </a:lnTo>
              <a:lnTo>
                <a:pt x="918759" y="148985"/>
              </a:lnTo>
              <a:lnTo>
                <a:pt x="918759"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CDF2655-D9D9-0A4E-9668-844CDA870438}">
      <dsp:nvSpPr>
        <dsp:cNvPr id="0" name=""/>
        <dsp:cNvSpPr/>
      </dsp:nvSpPr>
      <dsp:spPr>
        <a:xfrm>
          <a:off x="4827919" y="256556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2FD89C-1DBE-FF48-9E33-8B4634C1F09B}">
      <dsp:nvSpPr>
        <dsp:cNvPr id="0" name=""/>
        <dsp:cNvSpPr/>
      </dsp:nvSpPr>
      <dsp:spPr>
        <a:xfrm>
          <a:off x="3954880" y="2565560"/>
          <a:ext cx="918759" cy="218622"/>
        </a:xfrm>
        <a:custGeom>
          <a:avLst/>
          <a:gdLst/>
          <a:ahLst/>
          <a:cxnLst/>
          <a:rect l="0" t="0" r="0" b="0"/>
          <a:pathLst>
            <a:path>
              <a:moveTo>
                <a:pt x="918759" y="0"/>
              </a:moveTo>
              <a:lnTo>
                <a:pt x="918759" y="148985"/>
              </a:lnTo>
              <a:lnTo>
                <a:pt x="0" y="148985"/>
              </a:lnTo>
              <a:lnTo>
                <a:pt x="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16152D-56A2-5C4A-82D3-AF71511D6C79}">
      <dsp:nvSpPr>
        <dsp:cNvPr id="0" name=""/>
        <dsp:cNvSpPr/>
      </dsp:nvSpPr>
      <dsp:spPr>
        <a:xfrm>
          <a:off x="4827919" y="186960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A294CA-07B3-744C-89B0-19AE85109177}">
      <dsp:nvSpPr>
        <dsp:cNvPr id="0" name=""/>
        <dsp:cNvSpPr/>
      </dsp:nvSpPr>
      <dsp:spPr>
        <a:xfrm>
          <a:off x="3725190" y="1173640"/>
          <a:ext cx="1148449" cy="218622"/>
        </a:xfrm>
        <a:custGeom>
          <a:avLst/>
          <a:gdLst/>
          <a:ahLst/>
          <a:cxnLst/>
          <a:rect l="0" t="0" r="0" b="0"/>
          <a:pathLst>
            <a:path>
              <a:moveTo>
                <a:pt x="0" y="0"/>
              </a:moveTo>
              <a:lnTo>
                <a:pt x="0" y="148985"/>
              </a:lnTo>
              <a:lnTo>
                <a:pt x="1148449" y="148985"/>
              </a:lnTo>
              <a:lnTo>
                <a:pt x="1148449" y="218622"/>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6CACDF-0BBD-1049-88B4-690224146466}">
      <dsp:nvSpPr>
        <dsp:cNvPr id="0" name=""/>
        <dsp:cNvSpPr/>
      </dsp:nvSpPr>
      <dsp:spPr>
        <a:xfrm>
          <a:off x="2990400" y="256556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B3B243-4478-264C-960C-14D9537F96CF}">
      <dsp:nvSpPr>
        <dsp:cNvPr id="0" name=""/>
        <dsp:cNvSpPr/>
      </dsp:nvSpPr>
      <dsp:spPr>
        <a:xfrm>
          <a:off x="2576741" y="1869600"/>
          <a:ext cx="459379" cy="218622"/>
        </a:xfrm>
        <a:custGeom>
          <a:avLst/>
          <a:gdLst/>
          <a:ahLst/>
          <a:cxnLst/>
          <a:rect l="0" t="0" r="0" b="0"/>
          <a:pathLst>
            <a:path>
              <a:moveTo>
                <a:pt x="0" y="0"/>
              </a:moveTo>
              <a:lnTo>
                <a:pt x="0" y="148985"/>
              </a:lnTo>
              <a:lnTo>
                <a:pt x="459379" y="148985"/>
              </a:lnTo>
              <a:lnTo>
                <a:pt x="459379"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E5FB35-713A-7E49-AC6A-0624AE8B3E46}">
      <dsp:nvSpPr>
        <dsp:cNvPr id="0" name=""/>
        <dsp:cNvSpPr/>
      </dsp:nvSpPr>
      <dsp:spPr>
        <a:xfrm>
          <a:off x="2071641" y="2565560"/>
          <a:ext cx="91440" cy="218622"/>
        </a:xfrm>
        <a:custGeom>
          <a:avLst/>
          <a:gdLst/>
          <a:ahLst/>
          <a:cxnLst/>
          <a:rect l="0" t="0" r="0" b="0"/>
          <a:pathLst>
            <a:path>
              <a:moveTo>
                <a:pt x="45720" y="0"/>
              </a:moveTo>
              <a:lnTo>
                <a:pt x="4572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084207-FD15-1C43-98B4-7DDBE842C58D}">
      <dsp:nvSpPr>
        <dsp:cNvPr id="0" name=""/>
        <dsp:cNvSpPr/>
      </dsp:nvSpPr>
      <dsp:spPr>
        <a:xfrm>
          <a:off x="2117361" y="1869600"/>
          <a:ext cx="459379" cy="218622"/>
        </a:xfrm>
        <a:custGeom>
          <a:avLst/>
          <a:gdLst/>
          <a:ahLst/>
          <a:cxnLst/>
          <a:rect l="0" t="0" r="0" b="0"/>
          <a:pathLst>
            <a:path>
              <a:moveTo>
                <a:pt x="459379" y="0"/>
              </a:moveTo>
              <a:lnTo>
                <a:pt x="459379" y="148985"/>
              </a:lnTo>
              <a:lnTo>
                <a:pt x="0" y="148985"/>
              </a:lnTo>
              <a:lnTo>
                <a:pt x="0" y="218622"/>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EB214D7-2F73-544B-B197-706936D6A1A2}">
      <dsp:nvSpPr>
        <dsp:cNvPr id="0" name=""/>
        <dsp:cNvSpPr/>
      </dsp:nvSpPr>
      <dsp:spPr>
        <a:xfrm>
          <a:off x="2576741" y="1173640"/>
          <a:ext cx="1148449" cy="218622"/>
        </a:xfrm>
        <a:custGeom>
          <a:avLst/>
          <a:gdLst/>
          <a:ahLst/>
          <a:cxnLst/>
          <a:rect l="0" t="0" r="0" b="0"/>
          <a:pathLst>
            <a:path>
              <a:moveTo>
                <a:pt x="1148449" y="0"/>
              </a:moveTo>
              <a:lnTo>
                <a:pt x="1148449" y="148985"/>
              </a:lnTo>
              <a:lnTo>
                <a:pt x="0" y="148985"/>
              </a:lnTo>
              <a:lnTo>
                <a:pt x="0" y="218622"/>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E771C8-AC92-AF43-BF5A-8DD740B5D5B0}">
      <dsp:nvSpPr>
        <dsp:cNvPr id="0" name=""/>
        <dsp:cNvSpPr/>
      </dsp:nvSpPr>
      <dsp:spPr>
        <a:xfrm>
          <a:off x="3265810" y="477680"/>
          <a:ext cx="459379" cy="218622"/>
        </a:xfrm>
        <a:custGeom>
          <a:avLst/>
          <a:gdLst/>
          <a:ahLst/>
          <a:cxnLst/>
          <a:rect l="0" t="0" r="0" b="0"/>
          <a:pathLst>
            <a:path>
              <a:moveTo>
                <a:pt x="0" y="0"/>
              </a:moveTo>
              <a:lnTo>
                <a:pt x="0" y="148985"/>
              </a:lnTo>
              <a:lnTo>
                <a:pt x="459379" y="148985"/>
              </a:lnTo>
              <a:lnTo>
                <a:pt x="459379" y="218622"/>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7FAA68C-AFF3-874D-9147-06E1DC57C5D5}">
      <dsp:nvSpPr>
        <dsp:cNvPr id="0" name=""/>
        <dsp:cNvSpPr/>
      </dsp:nvSpPr>
      <dsp:spPr>
        <a:xfrm>
          <a:off x="2806431" y="477680"/>
          <a:ext cx="459379" cy="218622"/>
        </a:xfrm>
        <a:custGeom>
          <a:avLst/>
          <a:gdLst/>
          <a:ahLst/>
          <a:cxnLst/>
          <a:rect l="0" t="0" r="0" b="0"/>
          <a:pathLst>
            <a:path>
              <a:moveTo>
                <a:pt x="459379" y="0"/>
              </a:moveTo>
              <a:lnTo>
                <a:pt x="459379" y="148985"/>
              </a:lnTo>
              <a:lnTo>
                <a:pt x="0" y="148985"/>
              </a:lnTo>
              <a:lnTo>
                <a:pt x="0" y="218622"/>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6F38B6-FD27-9E43-8039-D48F47F26967}">
      <dsp:nvSpPr>
        <dsp:cNvPr id="0" name=""/>
        <dsp:cNvSpPr/>
      </dsp:nvSpPr>
      <dsp:spPr>
        <a:xfrm>
          <a:off x="2889954" y="342"/>
          <a:ext cx="751712" cy="477337"/>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2B1E4D-AF2B-914C-AEC7-D31E24426CCE}">
      <dsp:nvSpPr>
        <dsp:cNvPr id="0" name=""/>
        <dsp:cNvSpPr/>
      </dsp:nvSpPr>
      <dsp:spPr>
        <a:xfrm>
          <a:off x="2973478" y="7969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base </a:t>
          </a:r>
          <a14:m xmlns:a14="http://schemas.microsoft.com/office/drawing/2010/main">
            <m:oMath xmlns:m="http://schemas.openxmlformats.org/officeDocument/2006/math">
              <m:r>
                <a:rPr lang="en-US" sz="900" i="1" kern="1200" dirty="0" smtClean="0">
                  <a:latin typeface="Cambria Math" panose="02040503050406030204" pitchFamily="18" charset="0"/>
                  <a:ea typeface="Cambria Math" panose="02040503050406030204" pitchFamily="18" charset="0"/>
                </a:rPr>
                <m:t>𝜏</m:t>
              </m:r>
            </m:oMath>
          </a14:m>
          <a:endParaRPr lang="en-US" sz="900" kern="1200" dirty="0"/>
        </a:p>
      </dsp:txBody>
      <dsp:txXfrm>
        <a:off x="2987459" y="93671"/>
        <a:ext cx="723750" cy="449375"/>
      </dsp:txXfrm>
    </dsp:sp>
    <dsp:sp modelId="{2B9633BC-EE5D-AB42-A3C1-F11E84BD1C5B}">
      <dsp:nvSpPr>
        <dsp:cNvPr id="0" name=""/>
        <dsp:cNvSpPr/>
      </dsp:nvSpPr>
      <dsp:spPr>
        <a:xfrm>
          <a:off x="2430575" y="696303"/>
          <a:ext cx="751712" cy="477337"/>
        </a:xfrm>
        <a:prstGeom prst="roundRect">
          <a:avLst>
            <a:gd name="adj" fmla="val 10000"/>
          </a:avLst>
        </a:prstGeom>
        <a:gradFill rotWithShape="0">
          <a:gsLst>
            <a:gs pos="0">
              <a:schemeClr val="accent6"/>
            </a:gs>
            <a:gs pos="50000">
              <a:schemeClr val="accent6"/>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8EBC965-8CB1-B145-8459-51A97CFEEC7E}">
      <dsp:nvSpPr>
        <dsp:cNvPr id="0" name=""/>
        <dsp:cNvSpPr/>
      </dsp:nvSpPr>
      <dsp:spPr>
        <a:xfrm>
          <a:off x="2514098" y="77565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hybrid</a:t>
          </a:r>
        </a:p>
      </dsp:txBody>
      <dsp:txXfrm>
        <a:off x="2528079" y="789631"/>
        <a:ext cx="723750" cy="449375"/>
      </dsp:txXfrm>
    </dsp:sp>
    <dsp:sp modelId="{F2E8FE57-4968-0B42-A685-EE63BD2B1E4D}">
      <dsp:nvSpPr>
        <dsp:cNvPr id="0" name=""/>
        <dsp:cNvSpPr/>
      </dsp:nvSpPr>
      <dsp:spPr>
        <a:xfrm>
          <a:off x="3349334" y="696303"/>
          <a:ext cx="751712" cy="477337"/>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B8B36C-60E9-7643-8A59-4415D6613DA2}">
      <dsp:nvSpPr>
        <dsp:cNvPr id="0" name=""/>
        <dsp:cNvSpPr/>
      </dsp:nvSpPr>
      <dsp:spPr>
        <a:xfrm>
          <a:off x="3432857" y="77565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fungible </a:t>
          </a:r>
          <a14:m xmlns:a14="http://schemas.microsoft.com/office/drawing/2010/main">
            <m:oMath xmlns:m="http://schemas.openxmlformats.org/officeDocument/2006/math">
              <m:sSub>
                <m:sSubPr>
                  <m:ctrlPr>
                    <a:rPr lang="en-US" sz="900" i="1" kern="1200" smtClean="0">
                      <a:latin typeface="Cambria Math" panose="02040503050406030204" pitchFamily="18" charset="0"/>
                    </a:rPr>
                  </m:ctrlPr>
                </m:sSubPr>
                <m:e>
                  <m:r>
                    <a:rPr lang="en-US" sz="900" i="1" kern="1200" smtClean="0">
                      <a:latin typeface="Cambria Math" panose="02040503050406030204" pitchFamily="18" charset="0"/>
                      <a:ea typeface="Cambria Math" panose="02040503050406030204" pitchFamily="18" charset="0"/>
                    </a:rPr>
                    <m:t>𝜏</m:t>
                  </m:r>
                </m:e>
                <m:sub>
                  <m:r>
                    <m:rPr>
                      <m:sty m:val="p"/>
                    </m:rPr>
                    <a:rPr lang="el-GR" sz="900" i="1" kern="1200" smtClean="0">
                      <a:latin typeface="Cambria Math" panose="02040503050406030204" pitchFamily="18" charset="0"/>
                      <a:ea typeface="Cambria Math" panose="02040503050406030204" pitchFamily="18" charset="0"/>
                    </a:rPr>
                    <m:t>Ϝ</m:t>
                  </m:r>
                </m:sub>
              </m:sSub>
            </m:oMath>
          </a14:m>
          <a:endParaRPr lang="en-US" sz="900" kern="1200" dirty="0"/>
        </a:p>
      </dsp:txBody>
      <dsp:txXfrm>
        <a:off x="3446838" y="789631"/>
        <a:ext cx="723750" cy="449375"/>
      </dsp:txXfrm>
    </dsp:sp>
    <dsp:sp modelId="{4FF53408-12B9-FA40-9C13-BDBDDF47F8F1}">
      <dsp:nvSpPr>
        <dsp:cNvPr id="0" name=""/>
        <dsp:cNvSpPr/>
      </dsp:nvSpPr>
      <dsp:spPr>
        <a:xfrm>
          <a:off x="2200885" y="1392263"/>
          <a:ext cx="751712" cy="477337"/>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0D484-D2DD-7445-B5A4-D44BCD20B7C5}">
      <dsp:nvSpPr>
        <dsp:cNvPr id="0" name=""/>
        <dsp:cNvSpPr/>
      </dsp:nvSpPr>
      <dsp:spPr>
        <a:xfrm>
          <a:off x="2284408" y="147161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fractional</a:t>
          </a:r>
        </a:p>
        <a:p>
          <a:pPr marL="0" lvl="0" indent="0" algn="ctr" defTabSz="4000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900" b="0" i="1" kern="1200" smtClean="0">
                    <a:latin typeface="Cambria Math" panose="02040503050406030204" pitchFamily="18" charset="0"/>
                  </a:rPr>
                  <m:t>𝑑</m:t>
                </m:r>
              </m:oMath>
            </m:oMathPara>
          </a14:m>
          <a:endParaRPr lang="en-US" sz="900" i="1" kern="1200" dirty="0"/>
        </a:p>
      </dsp:txBody>
      <dsp:txXfrm>
        <a:off x="2298389" y="1485591"/>
        <a:ext cx="723750" cy="449375"/>
      </dsp:txXfrm>
    </dsp:sp>
    <dsp:sp modelId="{45692843-84B7-B349-8289-8253DBA0FA30}">
      <dsp:nvSpPr>
        <dsp:cNvPr id="0" name=""/>
        <dsp:cNvSpPr/>
      </dsp:nvSpPr>
      <dsp:spPr>
        <a:xfrm>
          <a:off x="1741505" y="2088223"/>
          <a:ext cx="751712" cy="47733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6DEDC6-FD43-DC41-9A85-3E4892CBFCC1}">
      <dsp:nvSpPr>
        <dsp:cNvPr id="0" name=""/>
        <dsp:cNvSpPr/>
      </dsp:nvSpPr>
      <dsp:spPr>
        <a:xfrm>
          <a:off x="1825029" y="216757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variable quantity</a:t>
          </a:r>
        </a:p>
      </dsp:txBody>
      <dsp:txXfrm>
        <a:off x="1839010" y="2181551"/>
        <a:ext cx="723750" cy="449375"/>
      </dsp:txXfrm>
    </dsp:sp>
    <dsp:sp modelId="{34D8D8BD-C34E-704D-AD6A-647EAE115A36}">
      <dsp:nvSpPr>
        <dsp:cNvPr id="0" name=""/>
        <dsp:cNvSpPr/>
      </dsp:nvSpPr>
      <dsp:spPr>
        <a:xfrm>
          <a:off x="1741505"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B548EF-150E-7642-B14F-962E515E024F}">
      <dsp:nvSpPr>
        <dsp:cNvPr id="0" name=""/>
        <dsp:cNvSpPr/>
      </dsp:nvSpPr>
      <dsp:spPr>
        <a:xfrm>
          <a:off x="1825029"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Fiat Currency</a:t>
          </a:r>
        </a:p>
      </dsp:txBody>
      <dsp:txXfrm>
        <a:off x="1839010" y="2877511"/>
        <a:ext cx="723750" cy="449375"/>
      </dsp:txXfrm>
    </dsp:sp>
    <dsp:sp modelId="{D1512AA4-7C16-CF4C-B253-EFB2B9E47017}">
      <dsp:nvSpPr>
        <dsp:cNvPr id="0" name=""/>
        <dsp:cNvSpPr/>
      </dsp:nvSpPr>
      <dsp:spPr>
        <a:xfrm>
          <a:off x="2660264" y="2088223"/>
          <a:ext cx="751712" cy="47733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69F9A0-5B32-0148-8A28-009118DEBB10}">
      <dsp:nvSpPr>
        <dsp:cNvPr id="0" name=""/>
        <dsp:cNvSpPr/>
      </dsp:nvSpPr>
      <dsp:spPr>
        <a:xfrm>
          <a:off x="2743788" y="216757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fixed quantity</a:t>
          </a:r>
        </a:p>
      </dsp:txBody>
      <dsp:txXfrm>
        <a:off x="2757769" y="2181551"/>
        <a:ext cx="723750" cy="449375"/>
      </dsp:txXfrm>
    </dsp:sp>
    <dsp:sp modelId="{56F689D2-A965-304D-B1DC-01442ABF3038}">
      <dsp:nvSpPr>
        <dsp:cNvPr id="0" name=""/>
        <dsp:cNvSpPr/>
      </dsp:nvSpPr>
      <dsp:spPr>
        <a:xfrm>
          <a:off x="2660264"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AF647-FAD6-404D-8C54-8319E393F368}">
      <dsp:nvSpPr>
        <dsp:cNvPr id="0" name=""/>
        <dsp:cNvSpPr/>
      </dsp:nvSpPr>
      <dsp:spPr>
        <a:xfrm>
          <a:off x="2743788"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ICO</a:t>
          </a:r>
        </a:p>
      </dsp:txBody>
      <dsp:txXfrm>
        <a:off x="2757769" y="2877511"/>
        <a:ext cx="723750" cy="449375"/>
      </dsp:txXfrm>
    </dsp:sp>
    <dsp:sp modelId="{B6156677-1472-D648-BBDF-3B8E7D8C9535}">
      <dsp:nvSpPr>
        <dsp:cNvPr id="0" name=""/>
        <dsp:cNvSpPr/>
      </dsp:nvSpPr>
      <dsp:spPr>
        <a:xfrm>
          <a:off x="4497783" y="1392263"/>
          <a:ext cx="751712" cy="477337"/>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8741F9-0289-3046-8CC2-17EA4DD821EE}">
      <dsp:nvSpPr>
        <dsp:cNvPr id="0" name=""/>
        <dsp:cNvSpPr/>
      </dsp:nvSpPr>
      <dsp:spPr>
        <a:xfrm>
          <a:off x="4581307" y="147161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whole</a:t>
          </a:r>
        </a:p>
        <a:p>
          <a:pPr marL="0" lvl="0" indent="0" algn="ctr" defTabSz="400050">
            <a:lnSpc>
              <a:spcPct val="90000"/>
            </a:lnSpc>
            <a:spcBef>
              <a:spcPct val="0"/>
            </a:spcBef>
            <a:spcAft>
              <a:spcPct val="35000"/>
            </a:spcAft>
            <a:buNone/>
          </a:pPr>
          <a:r>
            <a:rPr lang="en-US" sz="900" i="1" kern="1200" dirty="0"/>
            <a:t>~d</a:t>
          </a:r>
        </a:p>
      </dsp:txBody>
      <dsp:txXfrm>
        <a:off x="4595288" y="1485591"/>
        <a:ext cx="723750" cy="449375"/>
      </dsp:txXfrm>
    </dsp:sp>
    <dsp:sp modelId="{6256CD7E-3FDF-A14E-A8D3-0CD197A2270B}">
      <dsp:nvSpPr>
        <dsp:cNvPr id="0" name=""/>
        <dsp:cNvSpPr/>
      </dsp:nvSpPr>
      <dsp:spPr>
        <a:xfrm>
          <a:off x="4497783" y="2088223"/>
          <a:ext cx="751712" cy="477337"/>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BCFFE6-AF4B-FA42-845C-702F0E8FD2AB}">
      <dsp:nvSpPr>
        <dsp:cNvPr id="0" name=""/>
        <dsp:cNvSpPr/>
      </dsp:nvSpPr>
      <dsp:spPr>
        <a:xfrm>
          <a:off x="4581307" y="2167570"/>
          <a:ext cx="751712" cy="477337"/>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variable quantity</a:t>
          </a:r>
        </a:p>
      </dsp:txBody>
      <dsp:txXfrm>
        <a:off x="4595288" y="2181551"/>
        <a:ext cx="723750" cy="449375"/>
      </dsp:txXfrm>
    </dsp:sp>
    <dsp:sp modelId="{A1C457A2-E85B-094E-AA70-5F16348EC89E}">
      <dsp:nvSpPr>
        <dsp:cNvPr id="0" name=""/>
        <dsp:cNvSpPr/>
      </dsp:nvSpPr>
      <dsp:spPr>
        <a:xfrm>
          <a:off x="3579024"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52410C-94E4-8B49-8D4E-835337212FD0}">
      <dsp:nvSpPr>
        <dsp:cNvPr id="0" name=""/>
        <dsp:cNvSpPr/>
      </dsp:nvSpPr>
      <dsp:spPr>
        <a:xfrm>
          <a:off x="3662547"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SKU</a:t>
          </a:r>
        </a:p>
      </dsp:txBody>
      <dsp:txXfrm>
        <a:off x="3676528" y="2877511"/>
        <a:ext cx="723750" cy="449375"/>
      </dsp:txXfrm>
    </dsp:sp>
    <dsp:sp modelId="{6B307CA7-63B7-6F45-ACF4-A6B40CFDADE8}">
      <dsp:nvSpPr>
        <dsp:cNvPr id="0" name=""/>
        <dsp:cNvSpPr/>
      </dsp:nvSpPr>
      <dsp:spPr>
        <a:xfrm>
          <a:off x="4497783"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AE5794-AEC1-2742-894D-C37EE33339FE}">
      <dsp:nvSpPr>
        <dsp:cNvPr id="0" name=""/>
        <dsp:cNvSpPr/>
      </dsp:nvSpPr>
      <dsp:spPr>
        <a:xfrm>
          <a:off x="4581307"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Stock</a:t>
          </a:r>
        </a:p>
      </dsp:txBody>
      <dsp:txXfrm>
        <a:off x="4595288" y="2877511"/>
        <a:ext cx="723750" cy="449375"/>
      </dsp:txXfrm>
    </dsp:sp>
    <dsp:sp modelId="{B07781EF-691D-4441-9320-DCD6BCB0AF63}">
      <dsp:nvSpPr>
        <dsp:cNvPr id="0" name=""/>
        <dsp:cNvSpPr/>
      </dsp:nvSpPr>
      <dsp:spPr>
        <a:xfrm>
          <a:off x="5416542" y="2784183"/>
          <a:ext cx="751712" cy="477337"/>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EA1E11A-4274-9E46-B82A-456F3191C3B5}">
      <dsp:nvSpPr>
        <dsp:cNvPr id="0" name=""/>
        <dsp:cNvSpPr/>
      </dsp:nvSpPr>
      <dsp:spPr>
        <a:xfrm>
          <a:off x="5500066" y="2863530"/>
          <a:ext cx="751712" cy="477337"/>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Loyalty</a:t>
          </a:r>
        </a:p>
      </dsp:txBody>
      <dsp:txXfrm>
        <a:off x="5514047" y="2877511"/>
        <a:ext cx="723750" cy="44937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00CA4-7F3C-0444-8B04-6BA06692FEA7}">
      <dsp:nvSpPr>
        <dsp:cNvPr id="0" name=""/>
        <dsp:cNvSpPr/>
      </dsp:nvSpPr>
      <dsp:spPr>
        <a:xfrm>
          <a:off x="9480133" y="3183854"/>
          <a:ext cx="517500" cy="246283"/>
        </a:xfrm>
        <a:custGeom>
          <a:avLst/>
          <a:gdLst/>
          <a:ahLst/>
          <a:cxnLst/>
          <a:rect l="0" t="0" r="0" b="0"/>
          <a:pathLst>
            <a:path>
              <a:moveTo>
                <a:pt x="0" y="0"/>
              </a:moveTo>
              <a:lnTo>
                <a:pt x="0" y="167834"/>
              </a:lnTo>
              <a:lnTo>
                <a:pt x="517500" y="167834"/>
              </a:lnTo>
              <a:lnTo>
                <a:pt x="51750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8BA2E82-4020-2E4B-AE60-52AB16D252DA}">
      <dsp:nvSpPr>
        <dsp:cNvPr id="0" name=""/>
        <dsp:cNvSpPr/>
      </dsp:nvSpPr>
      <dsp:spPr>
        <a:xfrm>
          <a:off x="8962633" y="3183854"/>
          <a:ext cx="517500" cy="246283"/>
        </a:xfrm>
        <a:custGeom>
          <a:avLst/>
          <a:gdLst/>
          <a:ahLst/>
          <a:cxnLst/>
          <a:rect l="0" t="0" r="0" b="0"/>
          <a:pathLst>
            <a:path>
              <a:moveTo>
                <a:pt x="517500" y="0"/>
              </a:moveTo>
              <a:lnTo>
                <a:pt x="51750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E72CF41-678A-4F4C-A020-59F9522FD70F}">
      <dsp:nvSpPr>
        <dsp:cNvPr id="0" name=""/>
        <dsp:cNvSpPr/>
      </dsp:nvSpPr>
      <dsp:spPr>
        <a:xfrm>
          <a:off x="8703882" y="2399840"/>
          <a:ext cx="776250" cy="246283"/>
        </a:xfrm>
        <a:custGeom>
          <a:avLst/>
          <a:gdLst/>
          <a:ahLst/>
          <a:cxnLst/>
          <a:rect l="0" t="0" r="0" b="0"/>
          <a:pathLst>
            <a:path>
              <a:moveTo>
                <a:pt x="0" y="0"/>
              </a:moveTo>
              <a:lnTo>
                <a:pt x="0" y="167834"/>
              </a:lnTo>
              <a:lnTo>
                <a:pt x="776250" y="167834"/>
              </a:lnTo>
              <a:lnTo>
                <a:pt x="77625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A115499-A1FD-3E4C-9F8D-0F158E97CE78}">
      <dsp:nvSpPr>
        <dsp:cNvPr id="0" name=""/>
        <dsp:cNvSpPr/>
      </dsp:nvSpPr>
      <dsp:spPr>
        <a:xfrm>
          <a:off x="7881912"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A70BB91-0948-264A-B2EA-433175DDE9A3}">
      <dsp:nvSpPr>
        <dsp:cNvPr id="0" name=""/>
        <dsp:cNvSpPr/>
      </dsp:nvSpPr>
      <dsp:spPr>
        <a:xfrm>
          <a:off x="7927632" y="2399840"/>
          <a:ext cx="776250" cy="246283"/>
        </a:xfrm>
        <a:custGeom>
          <a:avLst/>
          <a:gdLst/>
          <a:ahLst/>
          <a:cxnLst/>
          <a:rect l="0" t="0" r="0" b="0"/>
          <a:pathLst>
            <a:path>
              <a:moveTo>
                <a:pt x="776250" y="0"/>
              </a:moveTo>
              <a:lnTo>
                <a:pt x="77625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D2CCAA6-C4BD-684B-8E13-E397C8585B48}">
      <dsp:nvSpPr>
        <dsp:cNvPr id="0" name=""/>
        <dsp:cNvSpPr/>
      </dsp:nvSpPr>
      <dsp:spPr>
        <a:xfrm>
          <a:off x="7668881" y="1615827"/>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C757393-A8A3-EA42-A66B-6786C4048677}">
      <dsp:nvSpPr>
        <dsp:cNvPr id="0" name=""/>
        <dsp:cNvSpPr/>
      </dsp:nvSpPr>
      <dsp:spPr>
        <a:xfrm>
          <a:off x="7623161" y="1615827"/>
          <a:ext cx="91440" cy="246283"/>
        </a:xfrm>
        <a:custGeom>
          <a:avLst/>
          <a:gdLst/>
          <a:ahLst/>
          <a:cxnLst/>
          <a:rect l="0" t="0" r="0" b="0"/>
          <a:pathLst>
            <a:path>
              <a:moveTo>
                <a:pt x="45720" y="0"/>
              </a:moveTo>
              <a:lnTo>
                <a:pt x="4572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51FAD05-6E08-084A-8C84-49C636BA2903}">
      <dsp:nvSpPr>
        <dsp:cNvPr id="0" name=""/>
        <dsp:cNvSpPr/>
      </dsp:nvSpPr>
      <dsp:spPr>
        <a:xfrm>
          <a:off x="6588160" y="2399840"/>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BF34C35-61F3-6647-BF9F-94B2BD97DE2B}">
      <dsp:nvSpPr>
        <dsp:cNvPr id="0" name=""/>
        <dsp:cNvSpPr/>
      </dsp:nvSpPr>
      <dsp:spPr>
        <a:xfrm>
          <a:off x="6633880" y="1615827"/>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9D80310-6E71-B04C-B42B-B49AE178A562}">
      <dsp:nvSpPr>
        <dsp:cNvPr id="0" name=""/>
        <dsp:cNvSpPr/>
      </dsp:nvSpPr>
      <dsp:spPr>
        <a:xfrm>
          <a:off x="4693253" y="831814"/>
          <a:ext cx="2975627" cy="246283"/>
        </a:xfrm>
        <a:custGeom>
          <a:avLst/>
          <a:gdLst/>
          <a:ahLst/>
          <a:cxnLst/>
          <a:rect l="0" t="0" r="0" b="0"/>
          <a:pathLst>
            <a:path>
              <a:moveTo>
                <a:pt x="0" y="0"/>
              </a:moveTo>
              <a:lnTo>
                <a:pt x="0" y="167834"/>
              </a:lnTo>
              <a:lnTo>
                <a:pt x="2975627" y="167834"/>
              </a:lnTo>
              <a:lnTo>
                <a:pt x="2975627"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B1A8213-3358-3B45-BE3D-788D956B7654}">
      <dsp:nvSpPr>
        <dsp:cNvPr id="0" name=""/>
        <dsp:cNvSpPr/>
      </dsp:nvSpPr>
      <dsp:spPr>
        <a:xfrm>
          <a:off x="5553159"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181B171-CFCF-2141-8A6A-01FCA424459A}">
      <dsp:nvSpPr>
        <dsp:cNvPr id="0" name=""/>
        <dsp:cNvSpPr/>
      </dsp:nvSpPr>
      <dsp:spPr>
        <a:xfrm>
          <a:off x="4563878" y="2399840"/>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048DC7E-A4FE-7449-B5B8-7E29FFE0FB25}">
      <dsp:nvSpPr>
        <dsp:cNvPr id="0" name=""/>
        <dsp:cNvSpPr/>
      </dsp:nvSpPr>
      <dsp:spPr>
        <a:xfrm>
          <a:off x="3528877" y="3183854"/>
          <a:ext cx="1035001" cy="246283"/>
        </a:xfrm>
        <a:custGeom>
          <a:avLst/>
          <a:gdLst/>
          <a:ahLst/>
          <a:cxnLst/>
          <a:rect l="0" t="0" r="0" b="0"/>
          <a:pathLst>
            <a:path>
              <a:moveTo>
                <a:pt x="0" y="0"/>
              </a:moveTo>
              <a:lnTo>
                <a:pt x="0" y="167834"/>
              </a:lnTo>
              <a:lnTo>
                <a:pt x="1035001" y="167834"/>
              </a:lnTo>
              <a:lnTo>
                <a:pt x="1035001"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CDF2655-D9D9-0A4E-9668-844CDA870438}">
      <dsp:nvSpPr>
        <dsp:cNvPr id="0" name=""/>
        <dsp:cNvSpPr/>
      </dsp:nvSpPr>
      <dsp:spPr>
        <a:xfrm>
          <a:off x="3483157"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2FD89C-1DBE-FF48-9E33-8B4634C1F09B}">
      <dsp:nvSpPr>
        <dsp:cNvPr id="0" name=""/>
        <dsp:cNvSpPr/>
      </dsp:nvSpPr>
      <dsp:spPr>
        <a:xfrm>
          <a:off x="2493876" y="3183854"/>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16152D-56A2-5C4A-82D3-AF71511D6C79}">
      <dsp:nvSpPr>
        <dsp:cNvPr id="0" name=""/>
        <dsp:cNvSpPr/>
      </dsp:nvSpPr>
      <dsp:spPr>
        <a:xfrm>
          <a:off x="3528877" y="2399840"/>
          <a:ext cx="1035001" cy="246283"/>
        </a:xfrm>
        <a:custGeom>
          <a:avLst/>
          <a:gdLst/>
          <a:ahLst/>
          <a:cxnLst/>
          <a:rect l="0" t="0" r="0" b="0"/>
          <a:pathLst>
            <a:path>
              <a:moveTo>
                <a:pt x="1035001" y="0"/>
              </a:moveTo>
              <a:lnTo>
                <a:pt x="1035001"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A294CA-07B3-744C-89B0-19AE85109177}">
      <dsp:nvSpPr>
        <dsp:cNvPr id="0" name=""/>
        <dsp:cNvSpPr/>
      </dsp:nvSpPr>
      <dsp:spPr>
        <a:xfrm>
          <a:off x="2752627" y="1615827"/>
          <a:ext cx="1811251" cy="246283"/>
        </a:xfrm>
        <a:custGeom>
          <a:avLst/>
          <a:gdLst/>
          <a:ahLst/>
          <a:cxnLst/>
          <a:rect l="0" t="0" r="0" b="0"/>
          <a:pathLst>
            <a:path>
              <a:moveTo>
                <a:pt x="0" y="0"/>
              </a:moveTo>
              <a:lnTo>
                <a:pt x="0" y="167834"/>
              </a:lnTo>
              <a:lnTo>
                <a:pt x="1811251" y="167834"/>
              </a:lnTo>
              <a:lnTo>
                <a:pt x="1811251"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6CACDF-0BBD-1049-88B4-690224146466}">
      <dsp:nvSpPr>
        <dsp:cNvPr id="0" name=""/>
        <dsp:cNvSpPr/>
      </dsp:nvSpPr>
      <dsp:spPr>
        <a:xfrm>
          <a:off x="1413155"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B3B243-4478-264C-960C-14D9537F96CF}">
      <dsp:nvSpPr>
        <dsp:cNvPr id="0" name=""/>
        <dsp:cNvSpPr/>
      </dsp:nvSpPr>
      <dsp:spPr>
        <a:xfrm>
          <a:off x="941375" y="2399840"/>
          <a:ext cx="517500" cy="246283"/>
        </a:xfrm>
        <a:custGeom>
          <a:avLst/>
          <a:gdLst/>
          <a:ahLst/>
          <a:cxnLst/>
          <a:rect l="0" t="0" r="0" b="0"/>
          <a:pathLst>
            <a:path>
              <a:moveTo>
                <a:pt x="0" y="0"/>
              </a:moveTo>
              <a:lnTo>
                <a:pt x="0" y="167834"/>
              </a:lnTo>
              <a:lnTo>
                <a:pt x="517500" y="167834"/>
              </a:lnTo>
              <a:lnTo>
                <a:pt x="51750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E5FB35-713A-7E49-AC6A-0624AE8B3E46}">
      <dsp:nvSpPr>
        <dsp:cNvPr id="0" name=""/>
        <dsp:cNvSpPr/>
      </dsp:nvSpPr>
      <dsp:spPr>
        <a:xfrm>
          <a:off x="378154" y="3183854"/>
          <a:ext cx="91440" cy="246283"/>
        </a:xfrm>
        <a:custGeom>
          <a:avLst/>
          <a:gdLst/>
          <a:ahLst/>
          <a:cxnLst/>
          <a:rect l="0" t="0" r="0" b="0"/>
          <a:pathLst>
            <a:path>
              <a:moveTo>
                <a:pt x="45720" y="0"/>
              </a:moveTo>
              <a:lnTo>
                <a:pt x="4572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084207-FD15-1C43-98B4-7DDBE842C58D}">
      <dsp:nvSpPr>
        <dsp:cNvPr id="0" name=""/>
        <dsp:cNvSpPr/>
      </dsp:nvSpPr>
      <dsp:spPr>
        <a:xfrm>
          <a:off x="423874" y="2399840"/>
          <a:ext cx="517500" cy="246283"/>
        </a:xfrm>
        <a:custGeom>
          <a:avLst/>
          <a:gdLst/>
          <a:ahLst/>
          <a:cxnLst/>
          <a:rect l="0" t="0" r="0" b="0"/>
          <a:pathLst>
            <a:path>
              <a:moveTo>
                <a:pt x="517500" y="0"/>
              </a:moveTo>
              <a:lnTo>
                <a:pt x="517500" y="167834"/>
              </a:lnTo>
              <a:lnTo>
                <a:pt x="0" y="167834"/>
              </a:lnTo>
              <a:lnTo>
                <a:pt x="0" y="24628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EB214D7-2F73-544B-B197-706936D6A1A2}">
      <dsp:nvSpPr>
        <dsp:cNvPr id="0" name=""/>
        <dsp:cNvSpPr/>
      </dsp:nvSpPr>
      <dsp:spPr>
        <a:xfrm>
          <a:off x="941375" y="1615827"/>
          <a:ext cx="1811251" cy="246283"/>
        </a:xfrm>
        <a:custGeom>
          <a:avLst/>
          <a:gdLst/>
          <a:ahLst/>
          <a:cxnLst/>
          <a:rect l="0" t="0" r="0" b="0"/>
          <a:pathLst>
            <a:path>
              <a:moveTo>
                <a:pt x="1811251" y="0"/>
              </a:moveTo>
              <a:lnTo>
                <a:pt x="1811251" y="167834"/>
              </a:lnTo>
              <a:lnTo>
                <a:pt x="0" y="167834"/>
              </a:lnTo>
              <a:lnTo>
                <a:pt x="0" y="246283"/>
              </a:lnTo>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E771C8-AC92-AF43-BF5A-8DD740B5D5B0}">
      <dsp:nvSpPr>
        <dsp:cNvPr id="0" name=""/>
        <dsp:cNvSpPr/>
      </dsp:nvSpPr>
      <dsp:spPr>
        <a:xfrm>
          <a:off x="2752627" y="831814"/>
          <a:ext cx="1940626" cy="246283"/>
        </a:xfrm>
        <a:custGeom>
          <a:avLst/>
          <a:gdLst/>
          <a:ahLst/>
          <a:cxnLst/>
          <a:rect l="0" t="0" r="0" b="0"/>
          <a:pathLst>
            <a:path>
              <a:moveTo>
                <a:pt x="1940626" y="0"/>
              </a:moveTo>
              <a:lnTo>
                <a:pt x="1940626" y="167834"/>
              </a:lnTo>
              <a:lnTo>
                <a:pt x="0" y="167834"/>
              </a:lnTo>
              <a:lnTo>
                <a:pt x="0"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7FAA68C-AFF3-874D-9147-06E1DC57C5D5}">
      <dsp:nvSpPr>
        <dsp:cNvPr id="0" name=""/>
        <dsp:cNvSpPr/>
      </dsp:nvSpPr>
      <dsp:spPr>
        <a:xfrm>
          <a:off x="1717626" y="831814"/>
          <a:ext cx="2975627" cy="246283"/>
        </a:xfrm>
        <a:custGeom>
          <a:avLst/>
          <a:gdLst/>
          <a:ahLst/>
          <a:cxnLst/>
          <a:rect l="0" t="0" r="0" b="0"/>
          <a:pathLst>
            <a:path>
              <a:moveTo>
                <a:pt x="2975627" y="0"/>
              </a:moveTo>
              <a:lnTo>
                <a:pt x="2975627" y="167834"/>
              </a:lnTo>
              <a:lnTo>
                <a:pt x="0" y="167834"/>
              </a:lnTo>
              <a:lnTo>
                <a:pt x="0" y="246283"/>
              </a:lnTo>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6F38B6-FD27-9E43-8039-D48F47F26967}">
      <dsp:nvSpPr>
        <dsp:cNvPr id="0" name=""/>
        <dsp:cNvSpPr/>
      </dsp:nvSpPr>
      <dsp:spPr>
        <a:xfrm>
          <a:off x="4269844" y="294084"/>
          <a:ext cx="846819" cy="53773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2B1E4D-AF2B-914C-AEC7-D31E24426CCE}">
      <dsp:nvSpPr>
        <dsp:cNvPr id="0" name=""/>
        <dsp:cNvSpPr/>
      </dsp:nvSpPr>
      <dsp:spPr>
        <a:xfrm>
          <a:off x="4363935" y="38347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base </a:t>
          </a:r>
          <a14:m xmlns:a14="http://schemas.microsoft.com/office/drawing/2010/main">
            <m:oMath xmlns:m="http://schemas.openxmlformats.org/officeDocument/2006/math">
              <m:r>
                <a:rPr lang="en-US" sz="1000" i="1" kern="1200" dirty="0" smtClean="0">
                  <a:latin typeface="Cambria Math" panose="02040503050406030204" pitchFamily="18" charset="0"/>
                  <a:ea typeface="Cambria Math" panose="02040503050406030204" pitchFamily="18" charset="0"/>
                </a:rPr>
                <m:t>𝜏</m:t>
              </m:r>
            </m:oMath>
          </a14:m>
          <a:endParaRPr lang="en-US" sz="1000" kern="1200" dirty="0"/>
        </a:p>
      </dsp:txBody>
      <dsp:txXfrm>
        <a:off x="4379685" y="399220"/>
        <a:ext cx="815319" cy="506230"/>
      </dsp:txXfrm>
    </dsp:sp>
    <dsp:sp modelId="{2B9633BC-EE5D-AB42-A3C1-F11E84BD1C5B}">
      <dsp:nvSpPr>
        <dsp:cNvPr id="0" name=""/>
        <dsp:cNvSpPr/>
      </dsp:nvSpPr>
      <dsp:spPr>
        <a:xfrm>
          <a:off x="1294216" y="1078097"/>
          <a:ext cx="846819" cy="537730"/>
        </a:xfrm>
        <a:prstGeom prst="roundRect">
          <a:avLst>
            <a:gd name="adj" fmla="val 10000"/>
          </a:avLst>
        </a:prstGeom>
        <a:gradFill rotWithShape="0">
          <a:gsLst>
            <a:gs pos="0">
              <a:schemeClr val="accent6"/>
            </a:gs>
            <a:gs pos="50000">
              <a:schemeClr val="accent6"/>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8EBC965-8CB1-B145-8459-51A97CFEEC7E}">
      <dsp:nvSpPr>
        <dsp:cNvPr id="0" name=""/>
        <dsp:cNvSpPr/>
      </dsp:nvSpPr>
      <dsp:spPr>
        <a:xfrm>
          <a:off x="1388307"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hybrid</a:t>
          </a:r>
        </a:p>
      </dsp:txBody>
      <dsp:txXfrm>
        <a:off x="1404057" y="1183233"/>
        <a:ext cx="815319" cy="506230"/>
      </dsp:txXfrm>
    </dsp:sp>
    <dsp:sp modelId="{F2E8FE57-4968-0B42-A685-EE63BD2B1E4D}">
      <dsp:nvSpPr>
        <dsp:cNvPr id="0" name=""/>
        <dsp:cNvSpPr/>
      </dsp:nvSpPr>
      <dsp:spPr>
        <a:xfrm>
          <a:off x="2329217" y="1078097"/>
          <a:ext cx="846819" cy="53773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B8B36C-60E9-7643-8A59-4415D6613DA2}">
      <dsp:nvSpPr>
        <dsp:cNvPr id="0" name=""/>
        <dsp:cNvSpPr/>
      </dsp:nvSpPr>
      <dsp:spPr>
        <a:xfrm>
          <a:off x="2423308"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fungible </a:t>
          </a:r>
          <a14:m xmlns:a14="http://schemas.microsoft.com/office/drawing/2010/main">
            <m:oMath xmlns:m="http://schemas.openxmlformats.org/officeDocument/2006/math">
              <m:sSub>
                <m:sSubPr>
                  <m:ctrlPr>
                    <a:rPr lang="en-US" sz="1000" i="1" kern="1200" smtClean="0">
                      <a:latin typeface="Cambria Math" panose="02040503050406030204" pitchFamily="18" charset="0"/>
                    </a:rPr>
                  </m:ctrlPr>
                </m:sSubPr>
                <m:e>
                  <m:r>
                    <a:rPr lang="en-US" sz="1000" i="1" kern="1200" smtClean="0">
                      <a:latin typeface="Cambria Math" panose="02040503050406030204" pitchFamily="18" charset="0"/>
                      <a:ea typeface="Cambria Math" panose="02040503050406030204" pitchFamily="18" charset="0"/>
                    </a:rPr>
                    <m:t>𝜏</m:t>
                  </m:r>
                </m:e>
                <m:sub>
                  <m:r>
                    <m:rPr>
                      <m:sty m:val="p"/>
                    </m:rPr>
                    <a:rPr lang="el-GR" sz="1000" i="1" kern="1200" smtClean="0">
                      <a:latin typeface="Cambria Math" panose="02040503050406030204" pitchFamily="18" charset="0"/>
                      <a:ea typeface="Cambria Math" panose="02040503050406030204" pitchFamily="18" charset="0"/>
                    </a:rPr>
                    <m:t>Ϝ</m:t>
                  </m:r>
                </m:sub>
              </m:sSub>
            </m:oMath>
          </a14:m>
          <a:endParaRPr lang="en-US" sz="1000" kern="1200" dirty="0"/>
        </a:p>
      </dsp:txBody>
      <dsp:txXfrm>
        <a:off x="2439058" y="1183233"/>
        <a:ext cx="815319" cy="506230"/>
      </dsp:txXfrm>
    </dsp:sp>
    <dsp:sp modelId="{4FF53408-12B9-FA40-9C13-BDBDDF47F8F1}">
      <dsp:nvSpPr>
        <dsp:cNvPr id="0" name=""/>
        <dsp:cNvSpPr/>
      </dsp:nvSpPr>
      <dsp:spPr>
        <a:xfrm>
          <a:off x="517965"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0D484-D2DD-7445-B5A4-D44BCD20B7C5}">
      <dsp:nvSpPr>
        <dsp:cNvPr id="0" name=""/>
        <dsp:cNvSpPr/>
      </dsp:nvSpPr>
      <dsp:spPr>
        <a:xfrm>
          <a:off x="612056"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fractional</a:t>
          </a:r>
        </a:p>
        <a:p>
          <a:pPr marL="0" lvl="0" indent="0" algn="ctr" defTabSz="4445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000" b="0" i="1" kern="1200" smtClean="0">
                    <a:latin typeface="Cambria Math" panose="02040503050406030204" pitchFamily="18" charset="0"/>
                  </a:rPr>
                  <m:t>𝑑</m:t>
                </m:r>
              </m:oMath>
            </m:oMathPara>
          </a14:m>
          <a:endParaRPr lang="en-US" sz="1000" i="1" kern="1200" dirty="0"/>
        </a:p>
      </dsp:txBody>
      <dsp:txXfrm>
        <a:off x="627806" y="1967247"/>
        <a:ext cx="815319" cy="506230"/>
      </dsp:txXfrm>
    </dsp:sp>
    <dsp:sp modelId="{45692843-84B7-B349-8289-8253DBA0FA30}">
      <dsp:nvSpPr>
        <dsp:cNvPr id="0" name=""/>
        <dsp:cNvSpPr/>
      </dsp:nvSpPr>
      <dsp:spPr>
        <a:xfrm>
          <a:off x="465"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6DEDC6-FD43-DC41-9A85-3E4892CBFCC1}">
      <dsp:nvSpPr>
        <dsp:cNvPr id="0" name=""/>
        <dsp:cNvSpPr/>
      </dsp:nvSpPr>
      <dsp:spPr>
        <a:xfrm>
          <a:off x="94556"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variable quantity</a:t>
          </a:r>
        </a:p>
      </dsp:txBody>
      <dsp:txXfrm>
        <a:off x="110306" y="2751260"/>
        <a:ext cx="815319" cy="506230"/>
      </dsp:txXfrm>
    </dsp:sp>
    <dsp:sp modelId="{34D8D8BD-C34E-704D-AD6A-647EAE115A36}">
      <dsp:nvSpPr>
        <dsp:cNvPr id="0" name=""/>
        <dsp:cNvSpPr/>
      </dsp:nvSpPr>
      <dsp:spPr>
        <a:xfrm>
          <a:off x="465"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B548EF-150E-7642-B14F-962E515E024F}">
      <dsp:nvSpPr>
        <dsp:cNvPr id="0" name=""/>
        <dsp:cNvSpPr/>
      </dsp:nvSpPr>
      <dsp:spPr>
        <a:xfrm>
          <a:off x="94556"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Fiat Currency</a:t>
          </a:r>
        </a:p>
      </dsp:txBody>
      <dsp:txXfrm>
        <a:off x="110306" y="3535273"/>
        <a:ext cx="815319" cy="506230"/>
      </dsp:txXfrm>
    </dsp:sp>
    <dsp:sp modelId="{D1512AA4-7C16-CF4C-B253-EFB2B9E47017}">
      <dsp:nvSpPr>
        <dsp:cNvPr id="0" name=""/>
        <dsp:cNvSpPr/>
      </dsp:nvSpPr>
      <dsp:spPr>
        <a:xfrm>
          <a:off x="1035466"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69F9A0-5B32-0148-8A28-009118DEBB10}">
      <dsp:nvSpPr>
        <dsp:cNvPr id="0" name=""/>
        <dsp:cNvSpPr/>
      </dsp:nvSpPr>
      <dsp:spPr>
        <a:xfrm>
          <a:off x="1129557"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fixed quantity</a:t>
          </a:r>
        </a:p>
      </dsp:txBody>
      <dsp:txXfrm>
        <a:off x="1145307" y="2751260"/>
        <a:ext cx="815319" cy="506230"/>
      </dsp:txXfrm>
    </dsp:sp>
    <dsp:sp modelId="{56F689D2-A965-304D-B1DC-01442ABF3038}">
      <dsp:nvSpPr>
        <dsp:cNvPr id="0" name=""/>
        <dsp:cNvSpPr/>
      </dsp:nvSpPr>
      <dsp:spPr>
        <a:xfrm>
          <a:off x="1035466"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AF647-FAD6-404D-8C54-8319E393F368}">
      <dsp:nvSpPr>
        <dsp:cNvPr id="0" name=""/>
        <dsp:cNvSpPr/>
      </dsp:nvSpPr>
      <dsp:spPr>
        <a:xfrm>
          <a:off x="1129557"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ICO</a:t>
          </a:r>
        </a:p>
      </dsp:txBody>
      <dsp:txXfrm>
        <a:off x="1145307" y="3535273"/>
        <a:ext cx="815319" cy="506230"/>
      </dsp:txXfrm>
    </dsp:sp>
    <dsp:sp modelId="{B6156677-1472-D648-BBDF-3B8E7D8C9535}">
      <dsp:nvSpPr>
        <dsp:cNvPr id="0" name=""/>
        <dsp:cNvSpPr/>
      </dsp:nvSpPr>
      <dsp:spPr>
        <a:xfrm>
          <a:off x="4140469"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8741F9-0289-3046-8CC2-17EA4DD821EE}">
      <dsp:nvSpPr>
        <dsp:cNvPr id="0" name=""/>
        <dsp:cNvSpPr/>
      </dsp:nvSpPr>
      <dsp:spPr>
        <a:xfrm>
          <a:off x="4234560"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whole</a:t>
          </a:r>
        </a:p>
        <a:p>
          <a:pPr marL="0" lvl="0" indent="0" algn="ctr" defTabSz="444500">
            <a:lnSpc>
              <a:spcPct val="90000"/>
            </a:lnSpc>
            <a:spcBef>
              <a:spcPct val="0"/>
            </a:spcBef>
            <a:spcAft>
              <a:spcPct val="35000"/>
            </a:spcAft>
            <a:buNone/>
          </a:pPr>
          <a:r>
            <a:rPr lang="en-US" sz="1000" i="1" kern="1200" dirty="0"/>
            <a:t>~d</a:t>
          </a:r>
        </a:p>
      </dsp:txBody>
      <dsp:txXfrm>
        <a:off x="4250310" y="1967247"/>
        <a:ext cx="815319" cy="506230"/>
      </dsp:txXfrm>
    </dsp:sp>
    <dsp:sp modelId="{6256CD7E-3FDF-A14E-A8D3-0CD197A2270B}">
      <dsp:nvSpPr>
        <dsp:cNvPr id="0" name=""/>
        <dsp:cNvSpPr/>
      </dsp:nvSpPr>
      <dsp:spPr>
        <a:xfrm>
          <a:off x="3105468"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BCFFE6-AF4B-FA42-845C-702F0E8FD2AB}">
      <dsp:nvSpPr>
        <dsp:cNvPr id="0" name=""/>
        <dsp:cNvSpPr/>
      </dsp:nvSpPr>
      <dsp:spPr>
        <a:xfrm>
          <a:off x="3199559"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variable quantity</a:t>
          </a:r>
        </a:p>
      </dsp:txBody>
      <dsp:txXfrm>
        <a:off x="3215309" y="2751260"/>
        <a:ext cx="815319" cy="506230"/>
      </dsp:txXfrm>
    </dsp:sp>
    <dsp:sp modelId="{A1C457A2-E85B-094E-AA70-5F16348EC89E}">
      <dsp:nvSpPr>
        <dsp:cNvPr id="0" name=""/>
        <dsp:cNvSpPr/>
      </dsp:nvSpPr>
      <dsp:spPr>
        <a:xfrm>
          <a:off x="2070467"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52410C-94E4-8B49-8D4E-835337212FD0}">
      <dsp:nvSpPr>
        <dsp:cNvPr id="0" name=""/>
        <dsp:cNvSpPr/>
      </dsp:nvSpPr>
      <dsp:spPr>
        <a:xfrm>
          <a:off x="2164558"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SKU</a:t>
          </a:r>
        </a:p>
      </dsp:txBody>
      <dsp:txXfrm>
        <a:off x="2180308" y="3535273"/>
        <a:ext cx="815319" cy="506230"/>
      </dsp:txXfrm>
    </dsp:sp>
    <dsp:sp modelId="{6B307CA7-63B7-6F45-ACF4-A6B40CFDADE8}">
      <dsp:nvSpPr>
        <dsp:cNvPr id="0" name=""/>
        <dsp:cNvSpPr/>
      </dsp:nvSpPr>
      <dsp:spPr>
        <a:xfrm>
          <a:off x="3105468"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AE5794-AEC1-2742-894D-C37EE33339FE}">
      <dsp:nvSpPr>
        <dsp:cNvPr id="0" name=""/>
        <dsp:cNvSpPr/>
      </dsp:nvSpPr>
      <dsp:spPr>
        <a:xfrm>
          <a:off x="3199559"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Stock</a:t>
          </a:r>
        </a:p>
      </dsp:txBody>
      <dsp:txXfrm>
        <a:off x="3215309" y="3535273"/>
        <a:ext cx="815319" cy="506230"/>
      </dsp:txXfrm>
    </dsp:sp>
    <dsp:sp modelId="{B07781EF-691D-4441-9320-DCD6BCB0AF63}">
      <dsp:nvSpPr>
        <dsp:cNvPr id="0" name=""/>
        <dsp:cNvSpPr/>
      </dsp:nvSpPr>
      <dsp:spPr>
        <a:xfrm>
          <a:off x="4140469"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EA1E11A-4274-9E46-B82A-456F3191C3B5}">
      <dsp:nvSpPr>
        <dsp:cNvPr id="0" name=""/>
        <dsp:cNvSpPr/>
      </dsp:nvSpPr>
      <dsp:spPr>
        <a:xfrm>
          <a:off x="4234560"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Loyalty</a:t>
          </a:r>
        </a:p>
      </dsp:txBody>
      <dsp:txXfrm>
        <a:off x="4250310" y="3535273"/>
        <a:ext cx="815319" cy="506230"/>
      </dsp:txXfrm>
    </dsp:sp>
    <dsp:sp modelId="{BB8DB9B8-FE23-AE41-BF5C-B262EF10691A}">
      <dsp:nvSpPr>
        <dsp:cNvPr id="0" name=""/>
        <dsp:cNvSpPr/>
      </dsp:nvSpPr>
      <dsp:spPr>
        <a:xfrm>
          <a:off x="5175470"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25E2BA3-A3B7-5D48-9C6B-E8B28E67F229}">
      <dsp:nvSpPr>
        <dsp:cNvPr id="0" name=""/>
        <dsp:cNvSpPr/>
      </dsp:nvSpPr>
      <dsp:spPr>
        <a:xfrm>
          <a:off x="5269561"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fixed quantity</a:t>
          </a:r>
        </a:p>
      </dsp:txBody>
      <dsp:txXfrm>
        <a:off x="5285311" y="2751260"/>
        <a:ext cx="815319" cy="506230"/>
      </dsp:txXfrm>
    </dsp:sp>
    <dsp:sp modelId="{B64202D5-9866-7A4E-808A-731671CD3A2C}">
      <dsp:nvSpPr>
        <dsp:cNvPr id="0" name=""/>
        <dsp:cNvSpPr/>
      </dsp:nvSpPr>
      <dsp:spPr>
        <a:xfrm>
          <a:off x="5175470"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6851DD7-0F9B-BA48-8046-368FE8F4F984}">
      <dsp:nvSpPr>
        <dsp:cNvPr id="0" name=""/>
        <dsp:cNvSpPr/>
      </dsp:nvSpPr>
      <dsp:spPr>
        <a:xfrm>
          <a:off x="5269561"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Bond</a:t>
          </a:r>
        </a:p>
      </dsp:txBody>
      <dsp:txXfrm>
        <a:off x="5285311" y="3535273"/>
        <a:ext cx="815319" cy="506230"/>
      </dsp:txXfrm>
    </dsp:sp>
    <dsp:sp modelId="{25BA7415-94A1-A94F-93CF-D8D33FEEE3B9}">
      <dsp:nvSpPr>
        <dsp:cNvPr id="0" name=""/>
        <dsp:cNvSpPr/>
      </dsp:nvSpPr>
      <dsp:spPr>
        <a:xfrm>
          <a:off x="7245472" y="1078097"/>
          <a:ext cx="846819" cy="537730"/>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2EFE8A0-28CA-A141-B4A5-7EF71D9B91C5}">
      <dsp:nvSpPr>
        <dsp:cNvPr id="0" name=""/>
        <dsp:cNvSpPr/>
      </dsp:nvSpPr>
      <dsp:spPr>
        <a:xfrm>
          <a:off x="7339563" y="1167483"/>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non-fungible </a:t>
          </a:r>
          <a14:m xmlns:a14="http://schemas.microsoft.com/office/drawing/2010/main">
            <m:oMath xmlns:m="http://schemas.openxmlformats.org/officeDocument/2006/math">
              <m:sSub>
                <m:sSubPr>
                  <m:ctrlPr>
                    <a:rPr lang="en-US" sz="1000" i="1" kern="1200" smtClean="0">
                      <a:latin typeface="Cambria Math" panose="02040503050406030204" pitchFamily="18" charset="0"/>
                    </a:rPr>
                  </m:ctrlPr>
                </m:sSubPr>
                <m:e>
                  <m:r>
                    <a:rPr lang="en-US" sz="1000" i="1" kern="1200" smtClean="0">
                      <a:latin typeface="Cambria Math" panose="02040503050406030204" pitchFamily="18" charset="0"/>
                      <a:ea typeface="Cambria Math" panose="02040503050406030204" pitchFamily="18" charset="0"/>
                    </a:rPr>
                    <m:t>𝜏</m:t>
                  </m:r>
                </m:e>
                <m:sub>
                  <m:r>
                    <m:rPr>
                      <m:sty m:val="p"/>
                    </m:rPr>
                    <a:rPr lang="el-GR" sz="1000" i="1" kern="1200" smtClean="0">
                      <a:latin typeface="Cambria Math" panose="02040503050406030204" pitchFamily="18" charset="0"/>
                      <a:ea typeface="Cambria Math" panose="02040503050406030204" pitchFamily="18" charset="0"/>
                    </a:rPr>
                    <m:t>Ν</m:t>
                  </m:r>
                </m:sub>
              </m:sSub>
            </m:oMath>
          </a14:m>
          <a:endParaRPr lang="en-US" sz="1000" kern="1200" dirty="0"/>
        </a:p>
      </dsp:txBody>
      <dsp:txXfrm>
        <a:off x="7355313" y="1183233"/>
        <a:ext cx="815319" cy="506230"/>
      </dsp:txXfrm>
    </dsp:sp>
    <dsp:sp modelId="{6986B7E6-7277-8045-A036-C6AAFAF52FA3}">
      <dsp:nvSpPr>
        <dsp:cNvPr id="0" name=""/>
        <dsp:cNvSpPr/>
      </dsp:nvSpPr>
      <dsp:spPr>
        <a:xfrm>
          <a:off x="6210471"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D0BF6CE-D069-6E42-9F1C-57799F5B1699}">
      <dsp:nvSpPr>
        <dsp:cNvPr id="0" name=""/>
        <dsp:cNvSpPr/>
      </dsp:nvSpPr>
      <dsp:spPr>
        <a:xfrm>
          <a:off x="6304562"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fractional</a:t>
          </a:r>
        </a:p>
        <a:p>
          <a:pPr marL="0" lvl="0" indent="0" algn="ctr" defTabSz="444500">
            <a:lnSpc>
              <a:spcPct val="90000"/>
            </a:lnSpc>
            <a:spcBef>
              <a:spcPct val="0"/>
            </a:spcBef>
            <a:spcAft>
              <a:spcPct val="35000"/>
            </a:spcAft>
            <a:buNone/>
          </a:pPr>
          <a:r>
            <a:rPr lang="en-US" sz="1000" kern="1200" dirty="0"/>
            <a:t> </a:t>
          </a:r>
          <a14:m xmlns:a14="http://schemas.microsoft.com/office/drawing/2010/main">
            <m:oMath xmlns:m="http://schemas.openxmlformats.org/officeDocument/2006/math">
              <m:r>
                <a:rPr lang="en-US" sz="1000" b="0" i="1" kern="1200" smtClean="0">
                  <a:latin typeface="Cambria Math" panose="02040503050406030204" pitchFamily="18" charset="0"/>
                </a:rPr>
                <m:t>𝑑</m:t>
              </m:r>
            </m:oMath>
          </a14:m>
          <a:endParaRPr lang="en-US" sz="1000" i="1" kern="1200" dirty="0"/>
        </a:p>
      </dsp:txBody>
      <dsp:txXfrm>
        <a:off x="6320312" y="1967247"/>
        <a:ext cx="815319" cy="506230"/>
      </dsp:txXfrm>
    </dsp:sp>
    <dsp:sp modelId="{7E34F603-D52E-2A49-886A-FF1747189D43}">
      <dsp:nvSpPr>
        <dsp:cNvPr id="0" name=""/>
        <dsp:cNvSpPr/>
      </dsp:nvSpPr>
      <dsp:spPr>
        <a:xfrm>
          <a:off x="6210471"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51BA4A-56EE-114D-B5A1-5835C6CE7881}">
      <dsp:nvSpPr>
        <dsp:cNvPr id="0" name=""/>
        <dsp:cNvSpPr/>
      </dsp:nvSpPr>
      <dsp:spPr>
        <a:xfrm>
          <a:off x="6304562"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composites</a:t>
          </a:r>
        </a:p>
      </dsp:txBody>
      <dsp:txXfrm>
        <a:off x="6320312" y="2751260"/>
        <a:ext cx="815319" cy="506230"/>
      </dsp:txXfrm>
    </dsp:sp>
    <dsp:sp modelId="{17087B65-ED89-FE45-AE99-2ABDF459D35D}">
      <dsp:nvSpPr>
        <dsp:cNvPr id="0" name=""/>
        <dsp:cNvSpPr/>
      </dsp:nvSpPr>
      <dsp:spPr>
        <a:xfrm>
          <a:off x="7245472"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394292-C03B-AE48-99DA-6A056C6133F0}">
      <dsp:nvSpPr>
        <dsp:cNvPr id="0" name=""/>
        <dsp:cNvSpPr/>
      </dsp:nvSpPr>
      <dsp:spPr>
        <a:xfrm>
          <a:off x="7339563"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Whole</a:t>
          </a:r>
        </a:p>
        <a:p>
          <a:pPr marL="0" lvl="0" indent="0" algn="ctr" defTabSz="444500">
            <a:lnSpc>
              <a:spcPct val="90000"/>
            </a:lnSpc>
            <a:spcBef>
              <a:spcPct val="0"/>
            </a:spcBef>
            <a:spcAft>
              <a:spcPct val="35000"/>
            </a:spcAft>
            <a:buNone/>
          </a:pPr>
          <a:r>
            <a:rPr lang="en-US" sz="1000" kern="1200" dirty="0"/>
            <a:t>~d</a:t>
          </a:r>
        </a:p>
      </dsp:txBody>
      <dsp:txXfrm>
        <a:off x="7355313" y="1967247"/>
        <a:ext cx="815319" cy="506230"/>
      </dsp:txXfrm>
    </dsp:sp>
    <dsp:sp modelId="{275C4045-9F54-3F4C-BE62-9DA97D9736E3}">
      <dsp:nvSpPr>
        <dsp:cNvPr id="0" name=""/>
        <dsp:cNvSpPr/>
      </dsp:nvSpPr>
      <dsp:spPr>
        <a:xfrm>
          <a:off x="8280473" y="1862110"/>
          <a:ext cx="846819" cy="537730"/>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73FF100-B240-7541-9C0F-42C603752E0A}">
      <dsp:nvSpPr>
        <dsp:cNvPr id="0" name=""/>
        <dsp:cNvSpPr/>
      </dsp:nvSpPr>
      <dsp:spPr>
        <a:xfrm>
          <a:off x="8374564" y="1951497"/>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singleton</a:t>
          </a:r>
        </a:p>
        <a:p>
          <a:pPr marL="0" lvl="0" indent="0" algn="ctr" defTabSz="444500">
            <a:lnSpc>
              <a:spcPct val="90000"/>
            </a:lnSpc>
            <a:spcBef>
              <a:spcPct val="0"/>
            </a:spcBef>
            <a:spcAft>
              <a:spcPct val="35000"/>
            </a:spcAft>
            <a:buNone/>
          </a:pPr>
          <a:r>
            <a:rPr lang="en-US" sz="1000" i="1" kern="1200" dirty="0"/>
            <a:t>s</a:t>
          </a:r>
        </a:p>
      </dsp:txBody>
      <dsp:txXfrm>
        <a:off x="8390314" y="1967247"/>
        <a:ext cx="815319" cy="506230"/>
      </dsp:txXfrm>
    </dsp:sp>
    <dsp:sp modelId="{85E0FE02-5FD3-B141-81EF-B4073127AF72}">
      <dsp:nvSpPr>
        <dsp:cNvPr id="0" name=""/>
        <dsp:cNvSpPr/>
      </dsp:nvSpPr>
      <dsp:spPr>
        <a:xfrm>
          <a:off x="7504222"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40D46E4-766D-8042-8E55-B064E3E6EDF6}">
      <dsp:nvSpPr>
        <dsp:cNvPr id="0" name=""/>
        <dsp:cNvSpPr/>
      </dsp:nvSpPr>
      <dsp:spPr>
        <a:xfrm>
          <a:off x="7598313"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non-transferable</a:t>
          </a:r>
        </a:p>
      </dsp:txBody>
      <dsp:txXfrm>
        <a:off x="7614063" y="2751260"/>
        <a:ext cx="815319" cy="506230"/>
      </dsp:txXfrm>
    </dsp:sp>
    <dsp:sp modelId="{AA904E09-1F2F-DA46-886F-D49BFEBF103F}">
      <dsp:nvSpPr>
        <dsp:cNvPr id="0" name=""/>
        <dsp:cNvSpPr/>
      </dsp:nvSpPr>
      <dsp:spPr>
        <a:xfrm>
          <a:off x="7504222"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9D78F7-EF78-E94D-BA54-BA8C64CF3837}">
      <dsp:nvSpPr>
        <dsp:cNvPr id="0" name=""/>
        <dsp:cNvSpPr/>
      </dsp:nvSpPr>
      <dsp:spPr>
        <a:xfrm>
          <a:off x="7598313"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vote</a:t>
          </a:r>
        </a:p>
      </dsp:txBody>
      <dsp:txXfrm>
        <a:off x="7614063" y="3535273"/>
        <a:ext cx="815319" cy="506230"/>
      </dsp:txXfrm>
    </dsp:sp>
    <dsp:sp modelId="{F25AC4FF-7084-F944-BE11-39A575C9446E}">
      <dsp:nvSpPr>
        <dsp:cNvPr id="0" name=""/>
        <dsp:cNvSpPr/>
      </dsp:nvSpPr>
      <dsp:spPr>
        <a:xfrm>
          <a:off x="9056724" y="2646124"/>
          <a:ext cx="846819" cy="53773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0AB08C7-28D1-3B49-B531-67A59C337451}">
      <dsp:nvSpPr>
        <dsp:cNvPr id="0" name=""/>
        <dsp:cNvSpPr/>
      </dsp:nvSpPr>
      <dsp:spPr>
        <a:xfrm>
          <a:off x="9150815" y="2735510"/>
          <a:ext cx="846819" cy="53773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transferable</a:t>
          </a:r>
        </a:p>
      </dsp:txBody>
      <dsp:txXfrm>
        <a:off x="9166565" y="2751260"/>
        <a:ext cx="815319" cy="506230"/>
      </dsp:txXfrm>
    </dsp:sp>
    <dsp:sp modelId="{9D639884-F99A-624F-B4DA-03DE43146C61}">
      <dsp:nvSpPr>
        <dsp:cNvPr id="0" name=""/>
        <dsp:cNvSpPr/>
      </dsp:nvSpPr>
      <dsp:spPr>
        <a:xfrm>
          <a:off x="8539223"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C8A5239-8F8E-D84F-8C62-52E4844260EA}">
      <dsp:nvSpPr>
        <dsp:cNvPr id="0" name=""/>
        <dsp:cNvSpPr/>
      </dsp:nvSpPr>
      <dsp:spPr>
        <a:xfrm>
          <a:off x="8633314"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deed</a:t>
          </a:r>
        </a:p>
      </dsp:txBody>
      <dsp:txXfrm>
        <a:off x="8649064" y="3535273"/>
        <a:ext cx="815319" cy="506230"/>
      </dsp:txXfrm>
    </dsp:sp>
    <dsp:sp modelId="{6E59670B-955F-FE48-BF89-832CCB9A58A0}">
      <dsp:nvSpPr>
        <dsp:cNvPr id="0" name=""/>
        <dsp:cNvSpPr/>
      </dsp:nvSpPr>
      <dsp:spPr>
        <a:xfrm>
          <a:off x="9574224" y="3430137"/>
          <a:ext cx="846819" cy="537730"/>
        </a:xfrm>
        <a:prstGeom prst="roundRect">
          <a:avLst>
            <a:gd name="adj" fmla="val 10000"/>
          </a:avLst>
        </a:prstGeom>
        <a:gradFill rotWithShape="0">
          <a:gsLst>
            <a:gs pos="0">
              <a:srgbClr val="7030A0"/>
            </a:gs>
            <a:gs pos="50000">
              <a:srgbClr val="7030A0"/>
            </a:gs>
            <a:gs pos="100000">
              <a:srgbClr val="7030A0"/>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C0A1A98-8EAC-4641-B43A-DDF4BE60CECF}">
      <dsp:nvSpPr>
        <dsp:cNvPr id="0" name=""/>
        <dsp:cNvSpPr/>
      </dsp:nvSpPr>
      <dsp:spPr>
        <a:xfrm>
          <a:off x="9668315" y="3519523"/>
          <a:ext cx="846819" cy="537730"/>
        </a:xfrm>
        <a:prstGeom prst="roundRect">
          <a:avLst>
            <a:gd name="adj" fmla="val 10000"/>
          </a:avLst>
        </a:prstGeom>
        <a:solidFill>
          <a:schemeClr val="lt1">
            <a:alpha val="90000"/>
            <a:hueOff val="0"/>
            <a:satOff val="0"/>
            <a:lumOff val="0"/>
            <a:alphaOff val="0"/>
          </a:schemeClr>
        </a:solidFill>
        <a:ln w="6350" cap="flat" cmpd="sng" algn="ctr">
          <a:solidFill>
            <a:srgbClr val="7030A0"/>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title</a:t>
          </a:r>
        </a:p>
      </dsp:txBody>
      <dsp:txXfrm>
        <a:off x="9684065" y="3535273"/>
        <a:ext cx="815319" cy="50623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045A0-F0CC-8A48-B0AC-C003CD3B3C1B}">
      <dsp:nvSpPr>
        <dsp:cNvPr id="0" name=""/>
        <dsp:cNvSpPr/>
      </dsp:nvSpPr>
      <dsp:spPr>
        <a:xfrm>
          <a:off x="3770" y="153096"/>
          <a:ext cx="2194718" cy="8778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Artifacts</a:t>
          </a:r>
        </a:p>
      </dsp:txBody>
      <dsp:txXfrm>
        <a:off x="442714" y="153096"/>
        <a:ext cx="1316831" cy="877887"/>
      </dsp:txXfrm>
    </dsp:sp>
    <dsp:sp modelId="{75C5014E-6768-6F4C-AB25-A9C05B2CE6A2}">
      <dsp:nvSpPr>
        <dsp:cNvPr id="0" name=""/>
        <dsp:cNvSpPr/>
      </dsp:nvSpPr>
      <dsp:spPr>
        <a:xfrm>
          <a:off x="1979017" y="153096"/>
          <a:ext cx="2194718" cy="8778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Template</a:t>
          </a:r>
        </a:p>
      </dsp:txBody>
      <dsp:txXfrm>
        <a:off x="2417961" y="153096"/>
        <a:ext cx="1316831" cy="877887"/>
      </dsp:txXfrm>
    </dsp:sp>
    <dsp:sp modelId="{D823D582-F652-674F-B37D-8E1BFED9E45D}">
      <dsp:nvSpPr>
        <dsp:cNvPr id="0" name=""/>
        <dsp:cNvSpPr/>
      </dsp:nvSpPr>
      <dsp:spPr>
        <a:xfrm>
          <a:off x="3954264" y="153096"/>
          <a:ext cx="2194718" cy="87788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Map</a:t>
          </a:r>
        </a:p>
      </dsp:txBody>
      <dsp:txXfrm>
        <a:off x="4393208" y="153096"/>
        <a:ext cx="1316831" cy="877887"/>
      </dsp:txXfrm>
    </dsp:sp>
    <dsp:sp modelId="{9D667BDD-0C8E-094F-81D4-73CFAA734787}">
      <dsp:nvSpPr>
        <dsp:cNvPr id="0" name=""/>
        <dsp:cNvSpPr/>
      </dsp:nvSpPr>
      <dsp:spPr>
        <a:xfrm>
          <a:off x="5929510" y="153096"/>
          <a:ext cx="2194718" cy="877887"/>
        </a:xfrm>
        <a:prstGeom prst="chevron">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US" sz="2300" kern="1200" dirty="0"/>
            <a:t>External Reference</a:t>
          </a:r>
        </a:p>
      </dsp:txBody>
      <dsp:txXfrm>
        <a:off x="6368454" y="153096"/>
        <a:ext cx="1316831" cy="8778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51064-B8B4-45D1-8529-2425C13CE824}">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4C382E-CF82-43E8-9B7E-75B7B8C83BEB}">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0488F0-B643-4449-928B-F93AE4E323CF}">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a:t>Tokens are comprised of properties and behaviors that are interacted with using standard control messages  </a:t>
          </a:r>
        </a:p>
      </dsp:txBody>
      <dsp:txXfrm>
        <a:off x="1131174" y="4597"/>
        <a:ext cx="5382429" cy="979371"/>
      </dsp:txXfrm>
    </dsp:sp>
    <dsp:sp modelId="{A6192711-E5C9-48CC-835E-6A9C3CFE58D5}">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AD27FF-6168-46DE-885B-E468C739BF24}">
      <dsp:nvSpPr>
        <dsp:cNvPr id="0" name=""/>
        <dsp:cNvSpPr/>
      </dsp:nvSpPr>
      <dsp:spPr>
        <a:xfrm>
          <a:off x="296259" y="1449171"/>
          <a:ext cx="538654" cy="53865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B798A9-5969-4C7C-90B9-FFF5B647CCD9}">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All Tokens will have a common set of base token properties including simple name/value pair generic properties.</a:t>
          </a:r>
        </a:p>
      </dsp:txBody>
      <dsp:txXfrm>
        <a:off x="1131174" y="1228812"/>
        <a:ext cx="5382429" cy="979371"/>
      </dsp:txXfrm>
    </dsp:sp>
    <dsp:sp modelId="{874EECE9-7796-4518-877D-2A9F5A70C762}">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61C0CE-99B1-4C07-BBBC-B52A07B0DA79}">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4D832A-20A9-466A-8AF0-EFAA575D1797}">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Tokens differentiate themselves based on their behaviors and property sets.</a:t>
          </a:r>
        </a:p>
      </dsp:txBody>
      <dsp:txXfrm>
        <a:off x="1131174" y="2453027"/>
        <a:ext cx="5382429" cy="979371"/>
      </dsp:txXfrm>
    </dsp:sp>
    <dsp:sp modelId="{EE611467-6309-4FD6-8FCC-55EA462DE8D2}">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DAEBB1-794A-4BEE-88DA-78ADD1C6A681}">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AB23A5-72B0-4029-99E5-C989F7B5340D}">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The Taxonomy defines behaviors and properties that are the building blocks of tokens.  Some behaviors are already known, the taxonomy just defines them in a standard way and organizes them.</a:t>
          </a:r>
        </a:p>
      </dsp:txBody>
      <dsp:txXfrm>
        <a:off x="1131174" y="3677241"/>
        <a:ext cx="5382429" cy="979371"/>
      </dsp:txXfrm>
    </dsp:sp>
    <dsp:sp modelId="{F82ACEF8-D071-4248-A970-24F0BFDD5122}">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D709A7-3C3F-401B-9739-2625F939BE4D}">
      <dsp:nvSpPr>
        <dsp:cNvPr id="0" name=""/>
        <dsp:cNvSpPr/>
      </dsp:nvSpPr>
      <dsp:spPr>
        <a:xfrm>
          <a:off x="296259" y="5121814"/>
          <a:ext cx="538654" cy="538654"/>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4382B6-563C-40F0-AFED-838E3DF7A53C}">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Controls are actions described as messages that are used to invoke a behavior and represent properties.</a:t>
          </a:r>
        </a:p>
      </dsp:txBody>
      <dsp:txXfrm>
        <a:off x="1131174" y="4901456"/>
        <a:ext cx="5382429" cy="9793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CD0CDA-1788-FA4F-85BA-A8B4117EDB87}">
      <dsp:nvSpPr>
        <dsp:cNvPr id="0" name=""/>
        <dsp:cNvSpPr/>
      </dsp:nvSpPr>
      <dsp:spPr>
        <a:xfrm>
          <a:off x="126995" y="0"/>
          <a:ext cx="3152626" cy="367667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1409" tIns="0" rIns="311409" bIns="330200" numCol="1" spcCol="1270" anchor="ctr" anchorCtr="0">
          <a:noAutofit/>
        </a:bodyPr>
        <a:lstStyle/>
        <a:p>
          <a:pPr marL="0" lvl="0" indent="0" algn="l" defTabSz="889000">
            <a:lnSpc>
              <a:spcPct val="90000"/>
            </a:lnSpc>
            <a:spcBef>
              <a:spcPct val="0"/>
            </a:spcBef>
            <a:spcAft>
              <a:spcPct val="35000"/>
            </a:spcAft>
            <a:buNone/>
          </a:pPr>
          <a:r>
            <a:rPr lang="en-US" sz="2000" kern="1200" dirty="0"/>
            <a:t>Interchangeable having the same value with other tokens of the same class</a:t>
          </a:r>
        </a:p>
        <a:p>
          <a:pPr marL="171450" lvl="1" indent="-171450" algn="l" defTabSz="711200">
            <a:lnSpc>
              <a:spcPct val="90000"/>
            </a:lnSpc>
            <a:spcBef>
              <a:spcPct val="0"/>
            </a:spcBef>
            <a:spcAft>
              <a:spcPct val="15000"/>
            </a:spcAft>
            <a:buChar char="•"/>
          </a:pPr>
          <a:r>
            <a:rPr lang="en-US" sz="1600" kern="1200" dirty="0"/>
            <a:t>Physical money – </a:t>
          </a:r>
          <a14:m xmlns:a14="http://schemas.microsoft.com/office/drawing/2010/main">
            <m:oMath xmlns:m="http://schemas.openxmlformats.org/officeDocument/2006/math">
              <m:sSub>
                <m:sSubPr>
                  <m:ctrlPr>
                    <a:rPr lang="en-US" i="1" kern="1200" smtClean="0">
                      <a:latin typeface="Cambria Math" panose="02040503050406030204" pitchFamily="18" charset="0"/>
                      <a:ea typeface="Cambria Math" panose="02040503050406030204" pitchFamily="18" charset="0"/>
                    </a:rPr>
                  </m:ctrlPr>
                </m:sSubPr>
                <m:e>
                  <m:r>
                    <a:rPr lang="en-US" i="1" kern="1200" smtClean="0">
                      <a:latin typeface="Cambria Math" panose="02040503050406030204" pitchFamily="18" charset="0"/>
                      <a:ea typeface="Cambria Math" panose="02040503050406030204" pitchFamily="18" charset="0"/>
                    </a:rPr>
                    <m:t>𝜏</m:t>
                  </m:r>
                </m:e>
                <m:sub>
                  <m:sSup>
                    <m:sSupPr>
                      <m:ctrlPr>
                        <a:rPr lang="en-US" i="1" kern="1200" smtClean="0">
                          <a:latin typeface="Cambria Math" panose="02040503050406030204" pitchFamily="18" charset="0"/>
                          <a:ea typeface="Cambria Math" panose="02040503050406030204" pitchFamily="18" charset="0"/>
                        </a:rPr>
                      </m:ctrlPr>
                    </m:sSupPr>
                    <m:e>
                      <m:r>
                        <m:rPr>
                          <m:sty m:val="p"/>
                        </m:rPr>
                        <a:rPr lang="el-GR" i="1" kern="1200" smtClean="0">
                          <a:latin typeface="Cambria Math" panose="02040503050406030204" pitchFamily="18" charset="0"/>
                          <a:ea typeface="Cambria Math" panose="02040503050406030204" pitchFamily="18" charset="0"/>
                        </a:rPr>
                        <m:t>Ϝ</m:t>
                      </m:r>
                    </m:e>
                    <m:sup>
                      <m:r>
                        <a:rPr lang="en-US" b="0" i="1" kern="1200" smtClean="0">
                          <a:latin typeface="Cambria Math" panose="02040503050406030204" pitchFamily="18" charset="0"/>
                          <a:ea typeface="Cambria Math" panose="02040503050406030204" pitchFamily="18" charset="0"/>
                        </a:rPr>
                        <m:t>′</m:t>
                      </m:r>
                    </m:sup>
                  </m:sSup>
                </m:sub>
              </m:sSub>
            </m:oMath>
          </a14:m>
          <a:endParaRPr lang="en-US" sz="1600" kern="1200" dirty="0"/>
        </a:p>
        <a:p>
          <a:pPr marL="171450" lvl="1" indent="-171450" algn="l" defTabSz="711200">
            <a:lnSpc>
              <a:spcPct val="90000"/>
            </a:lnSpc>
            <a:spcBef>
              <a:spcPct val="0"/>
            </a:spcBef>
            <a:spcAft>
              <a:spcPct val="15000"/>
            </a:spcAft>
            <a:buChar char="•"/>
          </a:pPr>
          <a:r>
            <a:rPr lang="en-US" sz="1600" kern="1200" dirty="0"/>
            <a:t>Loyalty points - </a:t>
          </a:r>
          <a14:m xmlns:a14="http://schemas.microsoft.com/office/drawing/2010/main">
            <m:oMath xmlns:m="http://schemas.openxmlformats.org/officeDocument/2006/math">
              <m:sSub>
                <m:sSubPr>
                  <m:ctrlPr>
                    <a:rPr lang="en-US" i="1" kern="1200" smtClean="0">
                      <a:latin typeface="Cambria Math" panose="02040503050406030204" pitchFamily="18" charset="0"/>
                      <a:ea typeface="Cambria Math" panose="02040503050406030204" pitchFamily="18" charset="0"/>
                    </a:rPr>
                  </m:ctrlPr>
                </m:sSubPr>
                <m:e>
                  <m:r>
                    <a:rPr lang="en-US" i="1" kern="1200" smtClean="0">
                      <a:latin typeface="Cambria Math" panose="02040503050406030204" pitchFamily="18" charset="0"/>
                      <a:ea typeface="Cambria Math" panose="02040503050406030204" pitchFamily="18" charset="0"/>
                    </a:rPr>
                    <m:t>𝜏</m:t>
                  </m:r>
                </m:e>
                <m:sub>
                  <m:r>
                    <m:rPr>
                      <m:sty m:val="p"/>
                    </m:rPr>
                    <a:rPr lang="el-GR" i="1" kern="1200" smtClean="0">
                      <a:latin typeface="Cambria Math" panose="02040503050406030204" pitchFamily="18" charset="0"/>
                      <a:ea typeface="Cambria Math" panose="02040503050406030204" pitchFamily="18" charset="0"/>
                    </a:rPr>
                    <m:t>Ϝ</m:t>
                  </m:r>
                </m:sub>
              </m:sSub>
            </m:oMath>
          </a14:m>
          <a:endParaRPr lang="en-US" sz="1600" kern="1200" dirty="0"/>
        </a:p>
      </dsp:txBody>
      <dsp:txXfrm>
        <a:off x="126995" y="1470668"/>
        <a:ext cx="3152626" cy="2206002"/>
      </dsp:txXfrm>
    </dsp:sp>
    <dsp:sp modelId="{F5A8E73D-CCDE-864F-A956-D35E215F973B}">
      <dsp:nvSpPr>
        <dsp:cNvPr id="0" name=""/>
        <dsp:cNvSpPr/>
      </dsp:nvSpPr>
      <dsp:spPr>
        <a:xfrm>
          <a:off x="1221" y="303641"/>
          <a:ext cx="3404174" cy="83908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1409" tIns="165100" rIns="311409" bIns="165100" numCol="1" spcCol="1270" anchor="ctr" anchorCtr="0">
          <a:noAutofit/>
        </a:bodyPr>
        <a:lstStyle/>
        <a:p>
          <a:pPr marL="0" lvl="0" indent="0" algn="l" defTabSz="1422400">
            <a:lnSpc>
              <a:spcPct val="90000"/>
            </a:lnSpc>
            <a:spcBef>
              <a:spcPct val="0"/>
            </a:spcBef>
            <a:spcAft>
              <a:spcPct val="35000"/>
            </a:spcAft>
            <a:buNone/>
          </a:pPr>
          <a14:m xmlns:a14="http://schemas.microsoft.com/office/drawing/2010/main">
            <m:oMath xmlns:m="http://schemas.openxmlformats.org/officeDocument/2006/math">
              <m:sSub>
                <m:sSubPr>
                  <m:ctrlPr>
                    <a:rPr lang="en-US" sz="3200" i="1" kern="1200" smtClean="0">
                      <a:latin typeface="Cambria Math" panose="02040503050406030204" pitchFamily="18" charset="0"/>
                      <a:ea typeface="Cambria Math" panose="02040503050406030204" pitchFamily="18" charset="0"/>
                    </a:rPr>
                  </m:ctrlPr>
                </m:sSubPr>
                <m:e>
                  <m:r>
                    <a:rPr lang="en-US" sz="3200" i="1" kern="1200" smtClean="0">
                      <a:latin typeface="Cambria Math" panose="02040503050406030204" pitchFamily="18" charset="0"/>
                      <a:ea typeface="Cambria Math" panose="02040503050406030204" pitchFamily="18" charset="0"/>
                    </a:rPr>
                    <m:t>𝜏</m:t>
                  </m:r>
                </m:e>
                <m:sub>
                  <m:r>
                    <m:rPr>
                      <m:sty m:val="p"/>
                    </m:rPr>
                    <a:rPr lang="el-GR" sz="3200" i="1" kern="1200" smtClean="0">
                      <a:latin typeface="Cambria Math" panose="02040503050406030204" pitchFamily="18" charset="0"/>
                      <a:ea typeface="Cambria Math" panose="02040503050406030204" pitchFamily="18" charset="0"/>
                    </a:rPr>
                    <m:t>Ϝ</m:t>
                  </m:r>
                </m:sub>
              </m:sSub>
            </m:oMath>
          </a14:m>
          <a:r>
            <a:rPr lang="en-US" sz="2400" kern="1200" dirty="0"/>
            <a:t> Common Fungible</a:t>
          </a:r>
          <a:endParaRPr lang="en-US" sz="2000" kern="1200" dirty="0"/>
        </a:p>
        <a:p>
          <a:pPr marL="0" lvl="0" indent="0" algn="l" defTabSz="1422400">
            <a:lnSpc>
              <a:spcPct val="90000"/>
            </a:lnSpc>
            <a:spcBef>
              <a:spcPct val="0"/>
            </a:spcBef>
            <a:spcAft>
              <a:spcPct val="35000"/>
            </a:spcAft>
            <a:buNone/>
          </a:pPr>
          <a14:m xmlns:a14="http://schemas.microsoft.com/office/drawing/2010/main">
            <m:oMath xmlns:m="http://schemas.openxmlformats.org/officeDocument/2006/math">
              <m:sSub>
                <m:sSubPr>
                  <m:ctrlPr>
                    <a:rPr lang="en-US" sz="3000" i="1" kern="1200" smtClean="0">
                      <a:latin typeface="Cambria Math" panose="02040503050406030204" pitchFamily="18" charset="0"/>
                      <a:ea typeface="Cambria Math" panose="02040503050406030204" pitchFamily="18" charset="0"/>
                    </a:rPr>
                  </m:ctrlPr>
                </m:sSubPr>
                <m:e>
                  <m:r>
                    <a:rPr lang="en-US" sz="3000" i="1" kern="1200" smtClean="0">
                      <a:latin typeface="Cambria Math" panose="02040503050406030204" pitchFamily="18" charset="0"/>
                      <a:ea typeface="Cambria Math" panose="02040503050406030204" pitchFamily="18" charset="0"/>
                    </a:rPr>
                    <m:t>𝜏</m:t>
                  </m:r>
                </m:e>
                <m:sub>
                  <m:sSup>
                    <m:sSupPr>
                      <m:ctrlPr>
                        <a:rPr lang="en-US" sz="3000" i="1" kern="1200" smtClean="0">
                          <a:latin typeface="Cambria Math" panose="02040503050406030204" pitchFamily="18" charset="0"/>
                          <a:ea typeface="Cambria Math" panose="02040503050406030204" pitchFamily="18" charset="0"/>
                        </a:rPr>
                      </m:ctrlPr>
                    </m:sSupPr>
                    <m:e>
                      <m:r>
                        <m:rPr>
                          <m:sty m:val="p"/>
                        </m:rPr>
                        <a:rPr lang="el-GR" sz="3000" i="1" kern="1200" smtClean="0">
                          <a:latin typeface="Cambria Math" panose="02040503050406030204" pitchFamily="18" charset="0"/>
                          <a:ea typeface="Cambria Math" panose="02040503050406030204" pitchFamily="18" charset="0"/>
                        </a:rPr>
                        <m:t>Ϝ</m:t>
                      </m:r>
                    </m:e>
                    <m:sup>
                      <m:r>
                        <a:rPr lang="en-US" sz="3000" b="0" i="1" kern="1200" smtClean="0">
                          <a:latin typeface="Cambria Math" panose="02040503050406030204" pitchFamily="18" charset="0"/>
                          <a:ea typeface="Cambria Math" panose="02040503050406030204" pitchFamily="18" charset="0"/>
                        </a:rPr>
                        <m:t>′</m:t>
                      </m:r>
                    </m:sup>
                  </m:sSup>
                </m:sub>
              </m:sSub>
              <m:r>
                <a:rPr lang="en-US" sz="3000" b="0" i="1" kern="1200" smtClean="0">
                  <a:latin typeface="Cambria Math" panose="02040503050406030204" pitchFamily="18" charset="0"/>
                  <a:ea typeface="Cambria Math" panose="02040503050406030204" pitchFamily="18" charset="0"/>
                </a:rPr>
                <m:t> </m:t>
              </m:r>
            </m:oMath>
          </a14:m>
          <a:r>
            <a:rPr lang="en-US" sz="2400" kern="1200" dirty="0"/>
            <a:t>Unique Fungible</a:t>
          </a:r>
          <a:endParaRPr lang="en-US" sz="3000" kern="1200" dirty="0"/>
        </a:p>
      </dsp:txBody>
      <dsp:txXfrm>
        <a:off x="1221" y="303641"/>
        <a:ext cx="3404174" cy="839089"/>
      </dsp:txXfrm>
    </dsp:sp>
    <dsp:sp modelId="{697BFB2E-AD8D-EE49-A5E8-2647E13B17A3}">
      <dsp:nvSpPr>
        <dsp:cNvPr id="0" name=""/>
        <dsp:cNvSpPr/>
      </dsp:nvSpPr>
      <dsp:spPr>
        <a:xfrm>
          <a:off x="3807260" y="0"/>
          <a:ext cx="3152626" cy="3676671"/>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1409" tIns="0" rIns="311409" bIns="330200" numCol="1" spcCol="1270" anchor="t" anchorCtr="0">
          <a:noAutofit/>
        </a:bodyPr>
        <a:lstStyle/>
        <a:p>
          <a:pPr marL="0" lvl="0" indent="0" algn="l" defTabSz="889000">
            <a:lnSpc>
              <a:spcPct val="90000"/>
            </a:lnSpc>
            <a:spcBef>
              <a:spcPct val="0"/>
            </a:spcBef>
            <a:spcAft>
              <a:spcPct val="35000"/>
            </a:spcAft>
            <a:buNone/>
          </a:pPr>
          <a:r>
            <a:rPr lang="en-US" sz="2000" kern="1200"/>
            <a:t>Different values and should not be interchangeable.</a:t>
          </a:r>
        </a:p>
        <a:p>
          <a:pPr marL="171450" lvl="1" indent="-171450" algn="l" defTabSz="711200">
            <a:lnSpc>
              <a:spcPct val="90000"/>
            </a:lnSpc>
            <a:spcBef>
              <a:spcPct val="0"/>
            </a:spcBef>
            <a:spcAft>
              <a:spcPct val="15000"/>
            </a:spcAft>
            <a:buChar char="•"/>
          </a:pPr>
          <a:r>
            <a:rPr lang="en-US" sz="1600" kern="1200"/>
            <a:t>Property title</a:t>
          </a:r>
        </a:p>
        <a:p>
          <a:pPr marL="171450" lvl="1" indent="-171450" algn="l" defTabSz="711200">
            <a:lnSpc>
              <a:spcPct val="90000"/>
            </a:lnSpc>
            <a:spcBef>
              <a:spcPct val="0"/>
            </a:spcBef>
            <a:spcAft>
              <a:spcPct val="15000"/>
            </a:spcAft>
            <a:buChar char="•"/>
          </a:pPr>
          <a:r>
            <a:rPr lang="en-US" sz="1600" kern="1200"/>
            <a:t>Art token</a:t>
          </a:r>
        </a:p>
      </dsp:txBody>
      <dsp:txXfrm>
        <a:off x="3807260" y="1470668"/>
        <a:ext cx="3152626" cy="2206002"/>
      </dsp:txXfrm>
    </dsp:sp>
    <dsp:sp modelId="{4759CB34-353D-DA4B-B976-AF36E9426670}">
      <dsp:nvSpPr>
        <dsp:cNvPr id="0" name=""/>
        <dsp:cNvSpPr/>
      </dsp:nvSpPr>
      <dsp:spPr>
        <a:xfrm>
          <a:off x="3657605" y="45781"/>
          <a:ext cx="3451936" cy="137910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1409" tIns="165100" rIns="311409" bIns="165100" numCol="1" spcCol="1270" anchor="ctr" anchorCtr="0">
          <a:noAutofit/>
        </a:bodyPr>
        <a:lstStyle/>
        <a:p>
          <a:pPr marL="0" lvl="0" indent="0" algn="l" defTabSz="977900">
            <a:lnSpc>
              <a:spcPct val="90000"/>
            </a:lnSpc>
            <a:spcBef>
              <a:spcPct val="0"/>
            </a:spcBef>
            <a:spcAft>
              <a:spcPct val="35000"/>
            </a:spcAft>
            <a:buNone/>
          </a:pPr>
          <a14:m xmlns:a14="http://schemas.microsoft.com/office/drawing/2010/main">
            <m:oMath xmlns:m="http://schemas.openxmlformats.org/officeDocument/2006/math">
              <m:sSub>
                <m:sSubPr>
                  <m:ctrlPr>
                    <a:rPr lang="en-US" sz="2200" i="1" kern="1200" smtClean="0">
                      <a:latin typeface="Cambria Math" panose="02040503050406030204" pitchFamily="18" charset="0"/>
                    </a:rPr>
                  </m:ctrlPr>
                </m:sSubPr>
                <m:e>
                  <m:r>
                    <a:rPr lang="en-US" sz="2200" i="1" kern="1200" smtClean="0">
                      <a:latin typeface="Cambria Math" panose="02040503050406030204" pitchFamily="18" charset="0"/>
                      <a:ea typeface="Cambria Math" panose="02040503050406030204" pitchFamily="18" charset="0"/>
                    </a:rPr>
                    <m:t>𝜏</m:t>
                  </m:r>
                </m:e>
                <m:sub>
                  <m:r>
                    <m:rPr>
                      <m:sty m:val="p"/>
                    </m:rPr>
                    <a:rPr lang="el-GR" sz="2200" i="1" kern="1200" smtClean="0">
                      <a:latin typeface="Cambria Math" panose="02040503050406030204" pitchFamily="18" charset="0"/>
                      <a:ea typeface="Cambria Math" panose="02040503050406030204" pitchFamily="18" charset="0"/>
                    </a:rPr>
                    <m:t>Ν</m:t>
                  </m:r>
                </m:sub>
              </m:sSub>
            </m:oMath>
          </a14:m>
          <a:r>
            <a:rPr lang="en-US" sz="2200" kern="1200" dirty="0"/>
            <a:t> Non-fungible</a:t>
          </a:r>
        </a:p>
        <a:p>
          <a:pPr marL="0" lvl="0" indent="0" algn="l" defTabSz="977900">
            <a:lnSpc>
              <a:spcPct val="90000"/>
            </a:lnSpc>
            <a:spcBef>
              <a:spcPct val="0"/>
            </a:spcBef>
            <a:spcAft>
              <a:spcPct val="35000"/>
            </a:spcAft>
            <a:buNone/>
          </a:pPr>
          <a14:m xmlns:a14="http://schemas.microsoft.com/office/drawing/2010/main">
            <m:oMath xmlns:m="http://schemas.openxmlformats.org/officeDocument/2006/math">
              <m:sSub>
                <m:sSubPr>
                  <m:ctrlPr>
                    <a:rPr lang="en-US" sz="2200" i="1" kern="1200" smtClean="0">
                      <a:latin typeface="Cambria Math" panose="02040503050406030204" pitchFamily="18" charset="0"/>
                    </a:rPr>
                  </m:ctrlPr>
                </m:sSubPr>
                <m:e>
                  <m:r>
                    <a:rPr lang="en-US" sz="2200" i="1" kern="1200" smtClean="0">
                      <a:latin typeface="Cambria Math" panose="02040503050406030204" pitchFamily="18" charset="0"/>
                      <a:ea typeface="Cambria Math" panose="02040503050406030204" pitchFamily="18" charset="0"/>
                    </a:rPr>
                    <m:t>𝜏</m:t>
                  </m:r>
                </m:e>
                <m:sub>
                  <m:sSup>
                    <m:sSupPr>
                      <m:ctrlPr>
                        <a:rPr lang="en-US" sz="2200" i="1" kern="1200" smtClean="0">
                          <a:latin typeface="Cambria Math" panose="02040503050406030204" pitchFamily="18" charset="0"/>
                          <a:ea typeface="Cambria Math" panose="02040503050406030204" pitchFamily="18" charset="0"/>
                        </a:rPr>
                      </m:ctrlPr>
                    </m:sSupPr>
                    <m:e>
                      <m:r>
                        <m:rPr>
                          <m:sty m:val="p"/>
                        </m:rPr>
                        <a:rPr lang="el-GR" sz="2200" i="1" kern="1200" smtClean="0">
                          <a:latin typeface="Cambria Math" panose="02040503050406030204" pitchFamily="18" charset="0"/>
                          <a:ea typeface="Cambria Math" panose="02040503050406030204" pitchFamily="18" charset="0"/>
                        </a:rPr>
                        <m:t>Ν</m:t>
                      </m:r>
                    </m:e>
                    <m:sup>
                      <m:r>
                        <a:rPr lang="en-US" sz="2200" b="0" i="1" kern="1200" smtClean="0">
                          <a:latin typeface="Cambria Math" panose="02040503050406030204" pitchFamily="18" charset="0"/>
                          <a:ea typeface="Cambria Math" panose="02040503050406030204" pitchFamily="18" charset="0"/>
                        </a:rPr>
                        <m:t>′</m:t>
                      </m:r>
                    </m:sup>
                  </m:sSup>
                </m:sub>
              </m:sSub>
            </m:oMath>
          </a14:m>
          <a:r>
            <a:rPr lang="en-US" sz="2200" kern="1200" dirty="0"/>
            <a:t> Unique Non-fungible</a:t>
          </a:r>
        </a:p>
      </dsp:txBody>
      <dsp:txXfrm>
        <a:off x="3657605" y="45781"/>
        <a:ext cx="3451936" cy="1379104"/>
      </dsp:txXfrm>
    </dsp:sp>
    <dsp:sp modelId="{682F3279-FED3-6A41-A761-4E233B66EFCB}">
      <dsp:nvSpPr>
        <dsp:cNvPr id="0" name=""/>
        <dsp:cNvSpPr/>
      </dsp:nvSpPr>
      <dsp:spPr>
        <a:xfrm>
          <a:off x="7362973" y="0"/>
          <a:ext cx="3152626" cy="3676671"/>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1409" tIns="0" rIns="311409" bIns="330200" numCol="1" spcCol="1270" anchor="ctr" anchorCtr="0">
          <a:noAutofit/>
        </a:bodyPr>
        <a:lstStyle/>
        <a:p>
          <a:pPr marL="0" lvl="0" indent="0" algn="l" defTabSz="800100">
            <a:lnSpc>
              <a:spcPct val="90000"/>
            </a:lnSpc>
            <a:spcBef>
              <a:spcPct val="0"/>
            </a:spcBef>
            <a:spcAft>
              <a:spcPct val="35000"/>
            </a:spcAft>
            <a:buNone/>
          </a:pPr>
          <a:r>
            <a:rPr lang="en-US" sz="1800" kern="1200" dirty="0"/>
            <a:t>- Theater ticket – non-fungible base – Play name, show date + classes of non-fungible tokens for theater sections.</a:t>
          </a:r>
        </a:p>
        <a:p>
          <a:pPr marL="0" lvl="0" indent="0" algn="l" defTabSz="800100">
            <a:lnSpc>
              <a:spcPct val="90000"/>
            </a:lnSpc>
            <a:spcBef>
              <a:spcPct val="0"/>
            </a:spcBef>
            <a:spcAft>
              <a:spcPct val="35000"/>
            </a:spcAft>
            <a:buNone/>
          </a:pPr>
          <a:r>
            <a:rPr lang="en-US" sz="1800" kern="1200" dirty="0"/>
            <a:t>- Artifact  group of tokens owned by other tokens and represent them as a single token. </a:t>
          </a:r>
        </a:p>
      </dsp:txBody>
      <dsp:txXfrm>
        <a:off x="7362973" y="1470668"/>
        <a:ext cx="3152626" cy="2206002"/>
      </dsp:txXfrm>
    </dsp:sp>
    <dsp:sp modelId="{07E383F6-F3BF-7742-8CDA-937392B66C68}">
      <dsp:nvSpPr>
        <dsp:cNvPr id="0" name=""/>
        <dsp:cNvSpPr/>
      </dsp:nvSpPr>
      <dsp:spPr>
        <a:xfrm>
          <a:off x="7361752" y="64003"/>
          <a:ext cx="3152626" cy="13426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1409" tIns="165100" rIns="311409" bIns="165100" numCol="1" spcCol="1270" anchor="t" anchorCtr="0">
          <a:noAutofit/>
        </a:bodyPr>
        <a:lstStyle/>
        <a:p>
          <a:pPr marL="0" lvl="0" indent="0" algn="l" defTabSz="1244600">
            <a:lnSpc>
              <a:spcPct val="90000"/>
            </a:lnSpc>
            <a:spcBef>
              <a:spcPct val="0"/>
            </a:spcBef>
            <a:spcAft>
              <a:spcPct val="35000"/>
            </a:spcAft>
            <a:buNone/>
          </a:pPr>
          <a:endParaRPr lang="en-US" sz="2800" kern="1200" dirty="0"/>
        </a:p>
      </dsp:txBody>
      <dsp:txXfrm>
        <a:off x="7361752" y="64003"/>
        <a:ext cx="3152626" cy="13426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75560-C5D0-496A-931C-6C2FDED494D4}">
      <dsp:nvSpPr>
        <dsp:cNvPr id="0" name=""/>
        <dsp:cNvSpPr/>
      </dsp:nvSpPr>
      <dsp:spPr>
        <a:xfrm>
          <a:off x="0" y="663158"/>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0E1A65-0737-4333-89A8-E15BD316B8B0}">
      <dsp:nvSpPr>
        <dsp:cNvPr id="0" name=""/>
        <dsp:cNvSpPr/>
      </dsp:nvSpPr>
      <dsp:spPr>
        <a:xfrm>
          <a:off x="370348" y="938624"/>
          <a:ext cx="673360" cy="6733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9E02BF-C994-4834-9F9C-1A9EB909DD34}">
      <dsp:nvSpPr>
        <dsp:cNvPr id="0" name=""/>
        <dsp:cNvSpPr/>
      </dsp:nvSpPr>
      <dsp:spPr>
        <a:xfrm>
          <a:off x="1427283" y="666414"/>
          <a:ext cx="6809708"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a:t>Behavior</a:t>
          </a:r>
          <a:r>
            <a:rPr lang="en-US" sz="2200" kern="1200"/>
            <a:t> – describes a capability or restriction.  I.e. Transferable or Non-transferable.</a:t>
          </a:r>
        </a:p>
      </dsp:txBody>
      <dsp:txXfrm>
        <a:off x="1427283" y="666414"/>
        <a:ext cx="6809708" cy="1224292"/>
      </dsp:txXfrm>
    </dsp:sp>
    <dsp:sp modelId="{E23D98C9-459C-490F-93FA-A5ED41B7EA06}">
      <dsp:nvSpPr>
        <dsp:cNvPr id="0" name=""/>
        <dsp:cNvSpPr/>
      </dsp:nvSpPr>
      <dsp:spPr>
        <a:xfrm>
          <a:off x="6146077" y="663158"/>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663158"/>
        <a:ext cx="4369522" cy="1224292"/>
      </dsp:txXfrm>
    </dsp:sp>
    <dsp:sp modelId="{31B4D506-3A8F-49AD-993E-5D8FAC6EE431}">
      <dsp:nvSpPr>
        <dsp:cNvPr id="0" name=""/>
        <dsp:cNvSpPr/>
      </dsp:nvSpPr>
      <dsp:spPr>
        <a:xfrm>
          <a:off x="0" y="2193523"/>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454302-180B-4A39-A716-E8635FBC022D}">
      <dsp:nvSpPr>
        <dsp:cNvPr id="0" name=""/>
        <dsp:cNvSpPr/>
      </dsp:nvSpPr>
      <dsp:spPr>
        <a:xfrm>
          <a:off x="370348" y="2468989"/>
          <a:ext cx="673360" cy="6733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A3B0E5-9DCE-4C32-B557-A59F3EDD873F}">
      <dsp:nvSpPr>
        <dsp:cNvPr id="0" name=""/>
        <dsp:cNvSpPr/>
      </dsp:nvSpPr>
      <dsp:spPr>
        <a:xfrm>
          <a:off x="1440627" y="2229738"/>
          <a:ext cx="6278775"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dirty="0"/>
            <a:t>Behavior Property</a:t>
          </a:r>
          <a:r>
            <a:rPr lang="en-US" sz="2200" kern="1200" dirty="0"/>
            <a:t> – a property or data element that is required for a behavior.  I.e. Divisible requires a decimals property.</a:t>
          </a:r>
        </a:p>
      </dsp:txBody>
      <dsp:txXfrm>
        <a:off x="1440627" y="2229738"/>
        <a:ext cx="6278775" cy="1224292"/>
      </dsp:txXfrm>
    </dsp:sp>
    <dsp:sp modelId="{E1B5D769-7B1F-4488-BC24-92BB15271956}">
      <dsp:nvSpPr>
        <dsp:cNvPr id="0" name=""/>
        <dsp:cNvSpPr/>
      </dsp:nvSpPr>
      <dsp:spPr>
        <a:xfrm>
          <a:off x="6146077" y="2193523"/>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2193523"/>
        <a:ext cx="4369522" cy="122429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8C925-C5A0-7446-A576-BCD2806E366E}">
      <dsp:nvSpPr>
        <dsp:cNvPr id="0" name=""/>
        <dsp:cNvSpPr/>
      </dsp:nvSpPr>
      <dsp:spPr>
        <a:xfrm>
          <a:off x="-7747655" y="-1184976"/>
          <a:ext cx="9227952" cy="9227952"/>
        </a:xfrm>
        <a:prstGeom prst="blockArc">
          <a:avLst>
            <a:gd name="adj1" fmla="val 18900000"/>
            <a:gd name="adj2" fmla="val 2700000"/>
            <a:gd name="adj3" fmla="val 234"/>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2FF664-E761-6343-9E83-04B72110F359}">
      <dsp:nvSpPr>
        <dsp:cNvPr id="0" name=""/>
        <dsp:cNvSpPr/>
      </dsp:nvSpPr>
      <dsp:spPr>
        <a:xfrm>
          <a:off x="481088" y="311764"/>
          <a:ext cx="7663181" cy="623255"/>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𝑡</m:t>
              </m:r>
            </m:oMath>
          </a14:m>
          <a:r>
            <a:rPr lang="en-US" sz="1600" kern="1200" dirty="0"/>
            <a:t> - Transferable</a:t>
          </a:r>
        </a:p>
        <a:p>
          <a:pPr marL="57150" lvl="1" indent="-57150" algn="l" defTabSz="466725">
            <a:lnSpc>
              <a:spcPct val="90000"/>
            </a:lnSpc>
            <a:spcBef>
              <a:spcPct val="0"/>
            </a:spcBef>
            <a:spcAft>
              <a:spcPct val="15000"/>
            </a:spcAft>
            <a:buChar char="•"/>
          </a:pPr>
          <a:r>
            <a:rPr lang="en-US" sz="1050" kern="1200" dirty="0"/>
            <a:t>Ability to transfer ownership of the token.  Basic fungible behavior when using cash money, but also applies to non-fungible tokens.</a:t>
          </a:r>
        </a:p>
      </dsp:txBody>
      <dsp:txXfrm>
        <a:off x="481088" y="311764"/>
        <a:ext cx="7663181" cy="623255"/>
      </dsp:txXfrm>
    </dsp:sp>
    <dsp:sp modelId="{98F8FEEF-1A87-6F41-AF17-13021478EE20}">
      <dsp:nvSpPr>
        <dsp:cNvPr id="0" name=""/>
        <dsp:cNvSpPr/>
      </dsp:nvSpPr>
      <dsp:spPr>
        <a:xfrm>
          <a:off x="91554" y="233857"/>
          <a:ext cx="779068" cy="77906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00A859-3E73-C642-8EDD-B805930991A7}">
      <dsp:nvSpPr>
        <dsp:cNvPr id="0" name=""/>
        <dsp:cNvSpPr/>
      </dsp:nvSpPr>
      <dsp:spPr>
        <a:xfrm>
          <a:off x="1045502" y="1247195"/>
          <a:ext cx="7098767" cy="623255"/>
        </a:xfrm>
        <a:prstGeom prst="rect">
          <a:avLst/>
        </a:prstGeom>
        <a:solidFill>
          <a:schemeClr val="accent5">
            <a:hueOff val="-1126424"/>
            <a:satOff val="-2903"/>
            <a:lumOff val="-196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r>
            <a:rPr lang="en-US" sz="1600" i="1" kern="1200" dirty="0"/>
            <a:t>~t</a:t>
          </a:r>
          <a:r>
            <a:rPr lang="en-US" sz="1600" kern="1200" dirty="0"/>
            <a:t>- Non-transferable</a:t>
          </a:r>
        </a:p>
        <a:p>
          <a:pPr marL="57150" lvl="1" indent="-57150" algn="l" defTabSz="466725">
            <a:lnSpc>
              <a:spcPct val="90000"/>
            </a:lnSpc>
            <a:spcBef>
              <a:spcPct val="0"/>
            </a:spcBef>
            <a:spcAft>
              <a:spcPct val="15000"/>
            </a:spcAft>
            <a:buChar char="•"/>
          </a:pPr>
          <a:r>
            <a:rPr lang="en-US" sz="1050" kern="1200" dirty="0"/>
            <a:t>Restriction of preventing a change of ownership from the initial issued owner.  A vote token for an election or an airline ticket are examples.</a:t>
          </a:r>
        </a:p>
      </dsp:txBody>
      <dsp:txXfrm>
        <a:off x="1045502" y="1247195"/>
        <a:ext cx="7098767" cy="623255"/>
      </dsp:txXfrm>
    </dsp:sp>
    <dsp:sp modelId="{BF843E9F-A073-174B-94EF-D543587823AA}">
      <dsp:nvSpPr>
        <dsp:cNvPr id="0" name=""/>
        <dsp:cNvSpPr/>
      </dsp:nvSpPr>
      <dsp:spPr>
        <a:xfrm>
          <a:off x="655967" y="1169289"/>
          <a:ext cx="779068" cy="779068"/>
        </a:xfrm>
        <a:prstGeom prst="ellipse">
          <a:avLst/>
        </a:prstGeom>
        <a:solidFill>
          <a:schemeClr val="lt1">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2D25C6-7C0B-5543-88D7-E9C0607B377F}">
      <dsp:nvSpPr>
        <dsp:cNvPr id="0" name=""/>
        <dsp:cNvSpPr/>
      </dsp:nvSpPr>
      <dsp:spPr>
        <a:xfrm>
          <a:off x="1354797" y="2181941"/>
          <a:ext cx="6789471" cy="623255"/>
        </a:xfrm>
        <a:prstGeom prst="rect">
          <a:avLst/>
        </a:prstGeom>
        <a:solidFill>
          <a:schemeClr val="accent5">
            <a:hueOff val="-2252848"/>
            <a:satOff val="-5806"/>
            <a:lumOff val="-392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kern="1200" dirty="0"/>
            <a:t> - Divisible or </a:t>
          </a:r>
          <a:r>
            <a:rPr lang="en-US" sz="1600" i="1" kern="1200" dirty="0"/>
            <a:t>~</a:t>
          </a: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i="1" kern="1200" dirty="0"/>
            <a:t> – </a:t>
          </a:r>
          <a:r>
            <a:rPr lang="en-US" sz="1600" i="0" kern="1200" dirty="0"/>
            <a:t>Indivisible</a:t>
          </a:r>
          <a:r>
            <a:rPr lang="en-US" sz="1600" i="1" kern="1200" dirty="0"/>
            <a:t>/</a:t>
          </a:r>
          <a:r>
            <a:rPr lang="en-US" sz="1600" kern="1200" dirty="0"/>
            <a:t>Whole</a:t>
          </a:r>
        </a:p>
        <a:p>
          <a:pPr marL="57150" lvl="1" indent="-57150" algn="l" defTabSz="466725">
            <a:lnSpc>
              <a:spcPct val="90000"/>
            </a:lnSpc>
            <a:spcBef>
              <a:spcPct val="0"/>
            </a:spcBef>
            <a:spcAft>
              <a:spcPct val="15000"/>
            </a:spcAft>
            <a:buChar char="•"/>
          </a:pPr>
          <a:r>
            <a:rPr lang="en-US" sz="1050" kern="1200" dirty="0"/>
            <a:t>Decimal places a token can be divided into.  </a:t>
          </a:r>
        </a:p>
      </dsp:txBody>
      <dsp:txXfrm>
        <a:off x="1354797" y="2181941"/>
        <a:ext cx="6789471" cy="623255"/>
      </dsp:txXfrm>
    </dsp:sp>
    <dsp:sp modelId="{98127897-AAF9-5740-A65E-CABFB02A32A8}">
      <dsp:nvSpPr>
        <dsp:cNvPr id="0" name=""/>
        <dsp:cNvSpPr/>
      </dsp:nvSpPr>
      <dsp:spPr>
        <a:xfrm>
          <a:off x="965263" y="2104034"/>
          <a:ext cx="779068" cy="779068"/>
        </a:xfrm>
        <a:prstGeom prst="ellipse">
          <a:avLst/>
        </a:prstGeom>
        <a:solidFill>
          <a:schemeClr val="lt1">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A4861B-C916-6F43-B324-C4C20905FC2F}">
      <dsp:nvSpPr>
        <dsp:cNvPr id="0" name=""/>
        <dsp:cNvSpPr/>
      </dsp:nvSpPr>
      <dsp:spPr>
        <a:xfrm>
          <a:off x="1453553" y="3117372"/>
          <a:ext cx="6690716" cy="623255"/>
        </a:xfrm>
        <a:prstGeom prst="rect">
          <a:avLst/>
        </a:prstGeom>
        <a:solidFill>
          <a:schemeClr val="accent5">
            <a:hueOff val="-3379271"/>
            <a:satOff val="-8710"/>
            <a:lumOff val="-588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smtClean="0">
                  <a:latin typeface="Cambria Math" panose="02040503050406030204" pitchFamily="18" charset="0"/>
                </a:rPr>
                <m:t>𝑠</m:t>
              </m:r>
            </m:oMath>
          </a14:m>
          <a:r>
            <a:rPr lang="en-US" sz="1600" kern="1200" dirty="0"/>
            <a:t> - Singleton</a:t>
          </a:r>
        </a:p>
        <a:p>
          <a:pPr marL="57150" lvl="1" indent="-57150" algn="l" defTabSz="466725">
            <a:lnSpc>
              <a:spcPct val="90000"/>
            </a:lnSpc>
            <a:spcBef>
              <a:spcPct val="0"/>
            </a:spcBef>
            <a:spcAft>
              <a:spcPct val="15000"/>
            </a:spcAft>
            <a:buChar char="•"/>
          </a:pPr>
          <a:r>
            <a:rPr lang="en-US" sz="1050" kern="1200" dirty="0"/>
            <a:t>There can only be a quantity of one, where the token class represents the only instrument.  Like a piece of fine art.</a:t>
          </a:r>
        </a:p>
      </dsp:txBody>
      <dsp:txXfrm>
        <a:off x="1453553" y="3117372"/>
        <a:ext cx="6690716" cy="623255"/>
      </dsp:txXfrm>
    </dsp:sp>
    <dsp:sp modelId="{A181B085-66EC-1946-B5BA-246BE492FDC4}">
      <dsp:nvSpPr>
        <dsp:cNvPr id="0" name=""/>
        <dsp:cNvSpPr/>
      </dsp:nvSpPr>
      <dsp:spPr>
        <a:xfrm>
          <a:off x="1064018" y="3039465"/>
          <a:ext cx="779068" cy="779068"/>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9E713D-252C-F447-A2A0-6271A3B16F89}">
      <dsp:nvSpPr>
        <dsp:cNvPr id="0" name=""/>
        <dsp:cNvSpPr/>
      </dsp:nvSpPr>
      <dsp:spPr>
        <a:xfrm>
          <a:off x="1354797" y="4052803"/>
          <a:ext cx="6789471" cy="623255"/>
        </a:xfrm>
        <a:prstGeom prst="rect">
          <a:avLst/>
        </a:prstGeom>
        <a:solidFill>
          <a:schemeClr val="accent5">
            <a:hueOff val="-4505695"/>
            <a:satOff val="-11613"/>
            <a:lumOff val="-784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𝑚</m:t>
              </m:r>
            </m:oMath>
          </a14:m>
          <a:r>
            <a:rPr lang="en-US" sz="1600" kern="1200" dirty="0"/>
            <a:t> - Mint-able</a:t>
          </a:r>
        </a:p>
        <a:p>
          <a:pPr marL="57150" lvl="1" indent="-57150" algn="l" defTabSz="466725">
            <a:lnSpc>
              <a:spcPct val="90000"/>
            </a:lnSpc>
            <a:spcBef>
              <a:spcPct val="0"/>
            </a:spcBef>
            <a:spcAft>
              <a:spcPct val="15000"/>
            </a:spcAft>
            <a:buChar char="•"/>
          </a:pPr>
          <a:r>
            <a:rPr lang="en-US" sz="1050" kern="1200" dirty="0"/>
            <a:t>Ability to issue new tokens of the class.  Creating a new property deed or adding money to the overall supply.</a:t>
          </a:r>
        </a:p>
      </dsp:txBody>
      <dsp:txXfrm>
        <a:off x="1354797" y="4052803"/>
        <a:ext cx="6789471" cy="623255"/>
      </dsp:txXfrm>
    </dsp:sp>
    <dsp:sp modelId="{645FE42A-DE76-C04F-B5C1-42B512EA9029}">
      <dsp:nvSpPr>
        <dsp:cNvPr id="0" name=""/>
        <dsp:cNvSpPr/>
      </dsp:nvSpPr>
      <dsp:spPr>
        <a:xfrm>
          <a:off x="965263" y="3974896"/>
          <a:ext cx="779068" cy="779068"/>
        </a:xfrm>
        <a:prstGeom prst="ellipse">
          <a:avLst/>
        </a:prstGeom>
        <a:solidFill>
          <a:schemeClr val="lt1">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6DD9F7-5E31-0F4F-9348-B17FD6D0E2C1}">
      <dsp:nvSpPr>
        <dsp:cNvPr id="0" name=""/>
        <dsp:cNvSpPr/>
      </dsp:nvSpPr>
      <dsp:spPr>
        <a:xfrm>
          <a:off x="1045502" y="4987549"/>
          <a:ext cx="7098767" cy="623255"/>
        </a:xfrm>
        <a:prstGeom prst="rect">
          <a:avLst/>
        </a:prstGeom>
        <a:solidFill>
          <a:schemeClr val="accent5">
            <a:hueOff val="-5632119"/>
            <a:satOff val="-14516"/>
            <a:lumOff val="-980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𝑟</m:t>
              </m:r>
            </m:oMath>
          </a14:m>
          <a:r>
            <a:rPr lang="en-US" sz="1600" kern="1200"/>
            <a:t> - Role Support</a:t>
          </a:r>
        </a:p>
        <a:p>
          <a:pPr marL="57150" lvl="1" indent="-57150" algn="l" defTabSz="466725">
            <a:lnSpc>
              <a:spcPct val="90000"/>
            </a:lnSpc>
            <a:spcBef>
              <a:spcPct val="0"/>
            </a:spcBef>
            <a:spcAft>
              <a:spcPct val="15000"/>
            </a:spcAft>
            <a:buChar char="•"/>
          </a:pPr>
          <a:r>
            <a:rPr lang="en-US" sz="1050" kern="1200" dirty="0"/>
            <a:t>Ability to have roles defined within the class to allow or prevent certain actions.</a:t>
          </a:r>
        </a:p>
      </dsp:txBody>
      <dsp:txXfrm>
        <a:off x="1045502" y="4987549"/>
        <a:ext cx="7098767" cy="623255"/>
      </dsp:txXfrm>
    </dsp:sp>
    <dsp:sp modelId="{57906C18-26E4-114B-BA3E-3818B341BF01}">
      <dsp:nvSpPr>
        <dsp:cNvPr id="0" name=""/>
        <dsp:cNvSpPr/>
      </dsp:nvSpPr>
      <dsp:spPr>
        <a:xfrm>
          <a:off x="655967" y="4909642"/>
          <a:ext cx="779068" cy="779068"/>
        </a:xfrm>
        <a:prstGeom prst="ellipse">
          <a:avLst/>
        </a:prstGeom>
        <a:solidFill>
          <a:schemeClr val="lt1">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493222-AF93-FB4F-A126-7ED4C3CADB5C}">
      <dsp:nvSpPr>
        <dsp:cNvPr id="0" name=""/>
        <dsp:cNvSpPr/>
      </dsp:nvSpPr>
      <dsp:spPr>
        <a:xfrm>
          <a:off x="481088" y="5922980"/>
          <a:ext cx="7663181" cy="623255"/>
        </a:xfrm>
        <a:prstGeom prst="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𝑏</m:t>
              </m:r>
            </m:oMath>
          </a14:m>
          <a:r>
            <a:rPr lang="en-US" sz="1600" kern="1200" dirty="0"/>
            <a:t> - Burnable</a:t>
          </a:r>
        </a:p>
        <a:p>
          <a:pPr marL="57150" lvl="1" indent="-57150" algn="l" defTabSz="466725">
            <a:lnSpc>
              <a:spcPct val="90000"/>
            </a:lnSpc>
            <a:spcBef>
              <a:spcPct val="0"/>
            </a:spcBef>
            <a:spcAft>
              <a:spcPct val="15000"/>
            </a:spcAft>
            <a:buChar char="•"/>
          </a:pPr>
          <a:r>
            <a:rPr lang="en-US" sz="1050" kern="1200" dirty="0"/>
            <a:t>Ability to remove tokens from the supply.  A token representing a barrel of oil that gets burned when it is refined is a good example.</a:t>
          </a:r>
        </a:p>
      </dsp:txBody>
      <dsp:txXfrm>
        <a:off x="481088" y="5922980"/>
        <a:ext cx="7663181" cy="623255"/>
      </dsp:txXfrm>
    </dsp:sp>
    <dsp:sp modelId="{D9AFCFBA-9611-EE43-8BD8-59B156ACA771}">
      <dsp:nvSpPr>
        <dsp:cNvPr id="0" name=""/>
        <dsp:cNvSpPr/>
      </dsp:nvSpPr>
      <dsp:spPr>
        <a:xfrm>
          <a:off x="91554" y="5845073"/>
          <a:ext cx="779068" cy="779068"/>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380111"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526682"/>
        <a:ext cx="16580" cy="16580"/>
      </dsp:txXfrm>
    </dsp:sp>
    <dsp:sp modelId="{62D6F0F0-43C3-6A48-870D-A245F2CC9D7B}">
      <dsp:nvSpPr>
        <dsp:cNvPr id="0" name=""/>
        <dsp:cNvSpPr/>
      </dsp:nvSpPr>
      <dsp:spPr>
        <a:xfrm>
          <a:off x="2380111"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297941"/>
        <a:ext cx="16580" cy="16580"/>
      </dsp:txXfrm>
    </dsp:sp>
    <dsp:sp modelId="{39D284C1-1B33-D749-B3B5-9CB19CBD7159}">
      <dsp:nvSpPr>
        <dsp:cNvPr id="0" name=""/>
        <dsp:cNvSpPr/>
      </dsp:nvSpPr>
      <dsp:spPr>
        <a:xfrm>
          <a:off x="93959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1178944"/>
        <a:ext cx="25832" cy="25832"/>
      </dsp:txXfrm>
    </dsp:sp>
    <dsp:sp modelId="{45FC82CD-8FD3-764E-BA9B-27EF8E5BB52C}">
      <dsp:nvSpPr>
        <dsp:cNvPr id="0" name=""/>
        <dsp:cNvSpPr/>
      </dsp:nvSpPr>
      <dsp:spPr>
        <a:xfrm>
          <a:off x="2380111"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611718"/>
        <a:ext cx="16580" cy="16580"/>
      </dsp:txXfrm>
    </dsp:sp>
    <dsp:sp modelId="{C21C7386-7023-2D4D-A532-0631A3B1A61A}">
      <dsp:nvSpPr>
        <dsp:cNvPr id="0" name=""/>
        <dsp:cNvSpPr/>
      </dsp:nvSpPr>
      <dsp:spPr>
        <a:xfrm>
          <a:off x="2380111"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382977"/>
        <a:ext cx="16580" cy="16580"/>
      </dsp:txXfrm>
    </dsp:sp>
    <dsp:sp modelId="{2A08C9C9-08DC-3447-A65D-1A874CA863FF}">
      <dsp:nvSpPr>
        <dsp:cNvPr id="0" name=""/>
        <dsp:cNvSpPr/>
      </dsp:nvSpPr>
      <dsp:spPr>
        <a:xfrm>
          <a:off x="939591"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721462"/>
        <a:ext cx="25832" cy="25832"/>
      </dsp:txXfrm>
    </dsp:sp>
    <dsp:sp modelId="{0EBAD5F1-D554-494B-9CEC-1C32BA079E10}">
      <dsp:nvSpPr>
        <dsp:cNvPr id="0" name=""/>
        <dsp:cNvSpPr/>
      </dsp:nvSpPr>
      <dsp:spPr>
        <a:xfrm rot="16200000">
          <a:off x="-206520" y="780127"/>
          <a:ext cx="1926240" cy="3659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𝑏</m:t>
                </m:r>
              </m:oMath>
            </m:oMathPara>
          </a14:m>
          <a:endParaRPr lang="en-US" sz="1700" kern="1200" dirty="0"/>
        </a:p>
      </dsp:txBody>
      <dsp:txXfrm>
        <a:off x="-206520" y="780127"/>
        <a:ext cx="1926240" cy="365985"/>
      </dsp:txXfrm>
    </dsp:sp>
    <dsp:sp modelId="{C114DDFF-0552-804A-9F05-95FD78DB978C}">
      <dsp:nvSpPr>
        <dsp:cNvPr id="0" name=""/>
        <dsp:cNvSpPr/>
      </dsp:nvSpPr>
      <dsp:spPr>
        <a:xfrm>
          <a:off x="1179678" y="322645"/>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Burn</a:t>
          </a:r>
        </a:p>
      </dsp:txBody>
      <dsp:txXfrm>
        <a:off x="1179678" y="322645"/>
        <a:ext cx="1200432" cy="365985"/>
      </dsp:txXfrm>
    </dsp:sp>
    <dsp:sp modelId="{B7DF4AB0-21E8-0F49-86FE-23236CEE8247}">
      <dsp:nvSpPr>
        <dsp:cNvPr id="0" name=""/>
        <dsp:cNvSpPr/>
      </dsp:nvSpPr>
      <dsp:spPr>
        <a:xfrm>
          <a:off x="2620197" y="93904"/>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BurnRequest</a:t>
          </a:r>
          <a:endParaRPr lang="en-US" sz="1100" kern="1200" dirty="0"/>
        </a:p>
      </dsp:txBody>
      <dsp:txXfrm>
        <a:off x="2620197" y="93904"/>
        <a:ext cx="1200432" cy="365985"/>
      </dsp:txXfrm>
    </dsp:sp>
    <dsp:sp modelId="{41C344FA-88C9-024F-A55E-DEE23E3AAD7D}">
      <dsp:nvSpPr>
        <dsp:cNvPr id="0" name=""/>
        <dsp:cNvSpPr/>
      </dsp:nvSpPr>
      <dsp:spPr>
        <a:xfrm>
          <a:off x="2620197" y="551386"/>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BurnResponse</a:t>
          </a:r>
          <a:endParaRPr lang="en-US" sz="1100" kern="1200" dirty="0"/>
        </a:p>
      </dsp:txBody>
      <dsp:txXfrm>
        <a:off x="2620197" y="551386"/>
        <a:ext cx="1200432" cy="365985"/>
      </dsp:txXfrm>
    </dsp:sp>
    <dsp:sp modelId="{BC1C9FC3-6540-2440-8DB2-DF7E060F6E9C}">
      <dsp:nvSpPr>
        <dsp:cNvPr id="0" name=""/>
        <dsp:cNvSpPr/>
      </dsp:nvSpPr>
      <dsp:spPr>
        <a:xfrm>
          <a:off x="1179678" y="1237609"/>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a:t>
          </a:r>
          <a:endParaRPr lang="en-US" sz="1100" kern="1200" dirty="0"/>
        </a:p>
      </dsp:txBody>
      <dsp:txXfrm>
        <a:off x="1179678" y="1237609"/>
        <a:ext cx="1200432" cy="365985"/>
      </dsp:txXfrm>
    </dsp:sp>
    <dsp:sp modelId="{336E12B0-4711-DD49-8920-5A1ED78F0AC8}">
      <dsp:nvSpPr>
        <dsp:cNvPr id="0" name=""/>
        <dsp:cNvSpPr/>
      </dsp:nvSpPr>
      <dsp:spPr>
        <a:xfrm>
          <a:off x="2620197" y="1008868"/>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BurnFromRequest</a:t>
          </a:r>
          <a:endParaRPr lang="en-US" sz="1100" kern="1200" dirty="0"/>
        </a:p>
      </dsp:txBody>
      <dsp:txXfrm>
        <a:off x="2620197" y="1008868"/>
        <a:ext cx="1200432" cy="365985"/>
      </dsp:txXfrm>
    </dsp:sp>
    <dsp:sp modelId="{DDBFCC67-0BD8-164F-852D-AC8B7ADD2337}">
      <dsp:nvSpPr>
        <dsp:cNvPr id="0" name=""/>
        <dsp:cNvSpPr/>
      </dsp:nvSpPr>
      <dsp:spPr>
        <a:xfrm>
          <a:off x="2620197" y="1466350"/>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BurnFromResponse</a:t>
          </a:r>
          <a:endParaRPr lang="en-US" sz="1100" kern="1200" dirty="0"/>
        </a:p>
      </dsp:txBody>
      <dsp:txXfrm>
        <a:off x="2620197" y="1466350"/>
        <a:ext cx="1200432" cy="3659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64626"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526682"/>
        <a:ext cx="16580" cy="16580"/>
      </dsp:txXfrm>
    </dsp:sp>
    <dsp:sp modelId="{62D6F0F0-43C3-6A48-870D-A245F2CC9D7B}">
      <dsp:nvSpPr>
        <dsp:cNvPr id="0" name=""/>
        <dsp:cNvSpPr/>
      </dsp:nvSpPr>
      <dsp:spPr>
        <a:xfrm>
          <a:off x="2564626"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297941"/>
        <a:ext cx="16580" cy="16580"/>
      </dsp:txXfrm>
    </dsp:sp>
    <dsp:sp modelId="{39D284C1-1B33-D749-B3B5-9CB19CBD7159}">
      <dsp:nvSpPr>
        <dsp:cNvPr id="0" name=""/>
        <dsp:cNvSpPr/>
      </dsp:nvSpPr>
      <dsp:spPr>
        <a:xfrm>
          <a:off x="1124107"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1178944"/>
        <a:ext cx="25832" cy="25832"/>
      </dsp:txXfrm>
    </dsp:sp>
    <dsp:sp modelId="{45FC82CD-8FD3-764E-BA9B-27EF8E5BB52C}">
      <dsp:nvSpPr>
        <dsp:cNvPr id="0" name=""/>
        <dsp:cNvSpPr/>
      </dsp:nvSpPr>
      <dsp:spPr>
        <a:xfrm>
          <a:off x="2564626"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611718"/>
        <a:ext cx="16580" cy="16580"/>
      </dsp:txXfrm>
    </dsp:sp>
    <dsp:sp modelId="{C21C7386-7023-2D4D-A532-0631A3B1A61A}">
      <dsp:nvSpPr>
        <dsp:cNvPr id="0" name=""/>
        <dsp:cNvSpPr/>
      </dsp:nvSpPr>
      <dsp:spPr>
        <a:xfrm>
          <a:off x="2564626"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382977"/>
        <a:ext cx="16580" cy="16580"/>
      </dsp:txXfrm>
    </dsp:sp>
    <dsp:sp modelId="{2A08C9C9-08DC-3447-A65D-1A874CA863FF}">
      <dsp:nvSpPr>
        <dsp:cNvPr id="0" name=""/>
        <dsp:cNvSpPr/>
      </dsp:nvSpPr>
      <dsp:spPr>
        <a:xfrm>
          <a:off x="1124107"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721462"/>
        <a:ext cx="25832" cy="25832"/>
      </dsp:txXfrm>
    </dsp:sp>
    <dsp:sp modelId="{0EBAD5F1-D554-494B-9CEC-1C32BA079E10}">
      <dsp:nvSpPr>
        <dsp:cNvPr id="0" name=""/>
        <dsp:cNvSpPr/>
      </dsp:nvSpPr>
      <dsp:spPr>
        <a:xfrm rot="16200000">
          <a:off x="-22005" y="780127"/>
          <a:ext cx="1926240"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𝑟</m:t>
                </m:r>
              </m:oMath>
            </m:oMathPara>
          </a14:m>
          <a:endParaRPr lang="en-US" sz="1700" kern="1200" dirty="0"/>
        </a:p>
      </dsp:txBody>
      <dsp:txXfrm>
        <a:off x="-22005" y="780127"/>
        <a:ext cx="1926240" cy="365985"/>
      </dsp:txXfrm>
    </dsp:sp>
    <dsp:sp modelId="{C114DDFF-0552-804A-9F05-95FD78DB978C}">
      <dsp:nvSpPr>
        <dsp:cNvPr id="0" name=""/>
        <dsp:cNvSpPr/>
      </dsp:nvSpPr>
      <dsp:spPr>
        <a:xfrm>
          <a:off x="1364194" y="322645"/>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AddRoleMember</a:t>
          </a:r>
          <a:endParaRPr lang="en-US" sz="800" kern="1200" dirty="0"/>
        </a:p>
      </dsp:txBody>
      <dsp:txXfrm>
        <a:off x="1364194" y="322645"/>
        <a:ext cx="1200432" cy="365985"/>
      </dsp:txXfrm>
    </dsp:sp>
    <dsp:sp modelId="{B7DF4AB0-21E8-0F49-86FE-23236CEE8247}">
      <dsp:nvSpPr>
        <dsp:cNvPr id="0" name=""/>
        <dsp:cNvSpPr/>
      </dsp:nvSpPr>
      <dsp:spPr>
        <a:xfrm>
          <a:off x="2804713" y="93904"/>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AddRoleMemberRequest</a:t>
          </a:r>
          <a:endParaRPr lang="en-US" sz="600" kern="1200" dirty="0"/>
        </a:p>
      </dsp:txBody>
      <dsp:txXfrm>
        <a:off x="2804713" y="93904"/>
        <a:ext cx="1200432" cy="365985"/>
      </dsp:txXfrm>
    </dsp:sp>
    <dsp:sp modelId="{41C344FA-88C9-024F-A55E-DEE23E3AAD7D}">
      <dsp:nvSpPr>
        <dsp:cNvPr id="0" name=""/>
        <dsp:cNvSpPr/>
      </dsp:nvSpPr>
      <dsp:spPr>
        <a:xfrm>
          <a:off x="2804713" y="551386"/>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AddRoleMemeberResponse</a:t>
          </a:r>
          <a:endParaRPr lang="en-US" sz="600" kern="1200" dirty="0"/>
        </a:p>
      </dsp:txBody>
      <dsp:txXfrm>
        <a:off x="2804713" y="551386"/>
        <a:ext cx="1200432" cy="365985"/>
      </dsp:txXfrm>
    </dsp:sp>
    <dsp:sp modelId="{BC1C9FC3-6540-2440-8DB2-DF7E060F6E9C}">
      <dsp:nvSpPr>
        <dsp:cNvPr id="0" name=""/>
        <dsp:cNvSpPr/>
      </dsp:nvSpPr>
      <dsp:spPr>
        <a:xfrm>
          <a:off x="1364194" y="1237609"/>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RemoveRoleMember</a:t>
          </a:r>
          <a:endParaRPr lang="en-US" sz="600" kern="1200" dirty="0"/>
        </a:p>
      </dsp:txBody>
      <dsp:txXfrm>
        <a:off x="1364194" y="1237609"/>
        <a:ext cx="1200432" cy="365985"/>
      </dsp:txXfrm>
    </dsp:sp>
    <dsp:sp modelId="{336E12B0-4711-DD49-8920-5A1ED78F0AC8}">
      <dsp:nvSpPr>
        <dsp:cNvPr id="0" name=""/>
        <dsp:cNvSpPr/>
      </dsp:nvSpPr>
      <dsp:spPr>
        <a:xfrm>
          <a:off x="2804713" y="1008868"/>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RemoveRoleMemeberFromRequest</a:t>
          </a:r>
          <a:endParaRPr lang="en-US" sz="600" kern="1200" dirty="0"/>
        </a:p>
      </dsp:txBody>
      <dsp:txXfrm>
        <a:off x="2804713" y="1008868"/>
        <a:ext cx="1200432" cy="365985"/>
      </dsp:txXfrm>
    </dsp:sp>
    <dsp:sp modelId="{DDBFCC67-0BD8-164F-852D-AC8B7ADD2337}">
      <dsp:nvSpPr>
        <dsp:cNvPr id="0" name=""/>
        <dsp:cNvSpPr/>
      </dsp:nvSpPr>
      <dsp:spPr>
        <a:xfrm>
          <a:off x="2804713" y="1466350"/>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RemoveRoleMemeberFromResponse</a:t>
          </a:r>
          <a:endParaRPr lang="en-US" sz="600" kern="1200" dirty="0"/>
        </a:p>
      </dsp:txBody>
      <dsp:txXfrm>
        <a:off x="2804713" y="1466350"/>
        <a:ext cx="1200432" cy="36598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1C663-96B6-0C48-ADF9-B8C80A4B2256}">
      <dsp:nvSpPr>
        <dsp:cNvPr id="0" name=""/>
        <dsp:cNvSpPr/>
      </dsp:nvSpPr>
      <dsp:spPr>
        <a:xfrm>
          <a:off x="165985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1178944"/>
        <a:ext cx="25832" cy="25832"/>
      </dsp:txXfrm>
    </dsp:sp>
    <dsp:sp modelId="{39D284C1-1B33-D749-B3B5-9CB19CBD7159}">
      <dsp:nvSpPr>
        <dsp:cNvPr id="0" name=""/>
        <dsp:cNvSpPr/>
      </dsp:nvSpPr>
      <dsp:spPr>
        <a:xfrm>
          <a:off x="1659851" y="917400"/>
          <a:ext cx="240086" cy="91440"/>
        </a:xfrm>
        <a:custGeom>
          <a:avLst/>
          <a:gdLst/>
          <a:ahLst/>
          <a:cxnLst/>
          <a:rect l="0" t="0" r="0" b="0"/>
          <a:pathLst>
            <a:path>
              <a:moveTo>
                <a:pt x="0" y="45720"/>
              </a:moveTo>
              <a:lnTo>
                <a:pt x="240086" y="4572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73892" y="957117"/>
        <a:ext cx="12004" cy="12004"/>
      </dsp:txXfrm>
    </dsp:sp>
    <dsp:sp modelId="{2A08C9C9-08DC-3447-A65D-1A874CA863FF}">
      <dsp:nvSpPr>
        <dsp:cNvPr id="0" name=""/>
        <dsp:cNvSpPr/>
      </dsp:nvSpPr>
      <dsp:spPr>
        <a:xfrm>
          <a:off x="1659851" y="505638"/>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721462"/>
        <a:ext cx="25832" cy="25832"/>
      </dsp:txXfrm>
    </dsp:sp>
    <dsp:sp modelId="{0EBAD5F1-D554-494B-9CEC-1C32BA079E10}">
      <dsp:nvSpPr>
        <dsp:cNvPr id="0" name=""/>
        <dsp:cNvSpPr/>
      </dsp:nvSpPr>
      <dsp:spPr>
        <a:xfrm rot="16200000">
          <a:off x="513738" y="780127"/>
          <a:ext cx="1926240"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b"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𝑆𝐶</m:t>
                </m:r>
              </m:oMath>
            </m:oMathPara>
          </a14:m>
          <a:endParaRPr lang="en-US" sz="1700" kern="1200" dirty="0"/>
        </a:p>
      </dsp:txBody>
      <dsp:txXfrm>
        <a:off x="513738" y="780127"/>
        <a:ext cx="1926240" cy="365985"/>
      </dsp:txXfrm>
    </dsp:sp>
    <dsp:sp modelId="{C114DDFF-0552-804A-9F05-95FD78DB978C}">
      <dsp:nvSpPr>
        <dsp:cNvPr id="0" name=""/>
        <dsp:cNvSpPr/>
      </dsp:nvSpPr>
      <dsp:spPr>
        <a:xfrm>
          <a:off x="1899938" y="322645"/>
          <a:ext cx="1200432" cy="365985"/>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m</a:t>
          </a:r>
        </a:p>
      </dsp:txBody>
      <dsp:txXfrm>
        <a:off x="1899938" y="322645"/>
        <a:ext cx="1200432" cy="365985"/>
      </dsp:txXfrm>
    </dsp:sp>
    <dsp:sp modelId="{BC1C9FC3-6540-2440-8DB2-DF7E060F6E9C}">
      <dsp:nvSpPr>
        <dsp:cNvPr id="0" name=""/>
        <dsp:cNvSpPr/>
      </dsp:nvSpPr>
      <dsp:spPr>
        <a:xfrm>
          <a:off x="1899938" y="780127"/>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b</a:t>
          </a:r>
        </a:p>
      </dsp:txBody>
      <dsp:txXfrm>
        <a:off x="1899938" y="780127"/>
        <a:ext cx="1200432" cy="365985"/>
      </dsp:txXfrm>
    </dsp:sp>
    <dsp:sp modelId="{EB6D9A5D-61A3-8542-8285-AF2A36824B88}">
      <dsp:nvSpPr>
        <dsp:cNvPr id="0" name=""/>
        <dsp:cNvSpPr/>
      </dsp:nvSpPr>
      <dsp:spPr>
        <a:xfrm>
          <a:off x="1899938" y="1237609"/>
          <a:ext cx="1200432" cy="365985"/>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r</a:t>
          </a:r>
        </a:p>
      </dsp:txBody>
      <dsp:txXfrm>
        <a:off x="1899938" y="1237609"/>
        <a:ext cx="1200432" cy="36598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88307" y="1257789"/>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351711"/>
        <a:ext cx="14680" cy="14680"/>
      </dsp:txXfrm>
    </dsp:sp>
    <dsp:sp modelId="{62D6F0F0-43C3-6A48-870D-A245F2CC9D7B}">
      <dsp:nvSpPr>
        <dsp:cNvPr id="0" name=""/>
        <dsp:cNvSpPr/>
      </dsp:nvSpPr>
      <dsp:spPr>
        <a:xfrm>
          <a:off x="2588307" y="1055263"/>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149186"/>
        <a:ext cx="14680" cy="14680"/>
      </dsp:txXfrm>
    </dsp:sp>
    <dsp:sp modelId="{39D284C1-1B33-D749-B3B5-9CB19CBD7159}">
      <dsp:nvSpPr>
        <dsp:cNvPr id="0" name=""/>
        <dsp:cNvSpPr/>
      </dsp:nvSpPr>
      <dsp:spPr>
        <a:xfrm>
          <a:off x="1312883" y="852738"/>
          <a:ext cx="212570" cy="405050"/>
        </a:xfrm>
        <a:custGeom>
          <a:avLst/>
          <a:gdLst/>
          <a:ahLst/>
          <a:cxnLst/>
          <a:rect l="0" t="0" r="0" b="0"/>
          <a:pathLst>
            <a:path>
              <a:moveTo>
                <a:pt x="0" y="0"/>
              </a:moveTo>
              <a:lnTo>
                <a:pt x="106285" y="0"/>
              </a:lnTo>
              <a:lnTo>
                <a:pt x="106285" y="405050"/>
              </a:lnTo>
              <a:lnTo>
                <a:pt x="212570" y="40505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1043827"/>
        <a:ext cx="22872" cy="22872"/>
      </dsp:txXfrm>
    </dsp:sp>
    <dsp:sp modelId="{45FC82CD-8FD3-764E-BA9B-27EF8E5BB52C}">
      <dsp:nvSpPr>
        <dsp:cNvPr id="0" name=""/>
        <dsp:cNvSpPr/>
      </dsp:nvSpPr>
      <dsp:spPr>
        <a:xfrm>
          <a:off x="2588307" y="447687"/>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541610"/>
        <a:ext cx="14680" cy="14680"/>
      </dsp:txXfrm>
    </dsp:sp>
    <dsp:sp modelId="{C21C7386-7023-2D4D-A532-0631A3B1A61A}">
      <dsp:nvSpPr>
        <dsp:cNvPr id="0" name=""/>
        <dsp:cNvSpPr/>
      </dsp:nvSpPr>
      <dsp:spPr>
        <a:xfrm>
          <a:off x="2588307" y="245162"/>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339084"/>
        <a:ext cx="14680" cy="14680"/>
      </dsp:txXfrm>
    </dsp:sp>
    <dsp:sp modelId="{2A08C9C9-08DC-3447-A65D-1A874CA863FF}">
      <dsp:nvSpPr>
        <dsp:cNvPr id="0" name=""/>
        <dsp:cNvSpPr/>
      </dsp:nvSpPr>
      <dsp:spPr>
        <a:xfrm>
          <a:off x="1312883" y="447687"/>
          <a:ext cx="212570" cy="405050"/>
        </a:xfrm>
        <a:custGeom>
          <a:avLst/>
          <a:gdLst/>
          <a:ahLst/>
          <a:cxnLst/>
          <a:rect l="0" t="0" r="0" b="0"/>
          <a:pathLst>
            <a:path>
              <a:moveTo>
                <a:pt x="0" y="405050"/>
              </a:moveTo>
              <a:lnTo>
                <a:pt x="106285" y="405050"/>
              </a:lnTo>
              <a:lnTo>
                <a:pt x="106285" y="0"/>
              </a:lnTo>
              <a:lnTo>
                <a:pt x="212570"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638777"/>
        <a:ext cx="22872" cy="22872"/>
      </dsp:txXfrm>
    </dsp:sp>
    <dsp:sp modelId="{0EBAD5F1-D554-494B-9CEC-1C32BA079E10}">
      <dsp:nvSpPr>
        <dsp:cNvPr id="0" name=""/>
        <dsp:cNvSpPr/>
      </dsp:nvSpPr>
      <dsp:spPr>
        <a:xfrm rot="16200000">
          <a:off x="298124" y="690718"/>
          <a:ext cx="1705477" cy="324040"/>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500" b="0" i="1" kern="1200" smtClean="0">
                    <a:latin typeface="Cambria Math" panose="02040503050406030204" pitchFamily="18" charset="0"/>
                  </a:rPr>
                  <m:t>𝑚</m:t>
                </m:r>
              </m:oMath>
            </m:oMathPara>
          </a14:m>
          <a:endParaRPr lang="en-US" sz="1500" kern="1200" dirty="0"/>
        </a:p>
      </dsp:txBody>
      <dsp:txXfrm>
        <a:off x="298124" y="690718"/>
        <a:ext cx="1705477" cy="324040"/>
      </dsp:txXfrm>
    </dsp:sp>
    <dsp:sp modelId="{C114DDFF-0552-804A-9F05-95FD78DB978C}">
      <dsp:nvSpPr>
        <dsp:cNvPr id="0" name=""/>
        <dsp:cNvSpPr/>
      </dsp:nvSpPr>
      <dsp:spPr>
        <a:xfrm>
          <a:off x="1525454" y="285667"/>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1525454" y="285667"/>
        <a:ext cx="1062853" cy="324040"/>
      </dsp:txXfrm>
    </dsp:sp>
    <dsp:sp modelId="{B7DF4AB0-21E8-0F49-86FE-23236CEE8247}">
      <dsp:nvSpPr>
        <dsp:cNvPr id="0" name=""/>
        <dsp:cNvSpPr/>
      </dsp:nvSpPr>
      <dsp:spPr>
        <a:xfrm>
          <a:off x="2800877" y="8314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MintRequest</a:t>
          </a:r>
          <a:endParaRPr lang="en-US" sz="1000" kern="1200" dirty="0"/>
        </a:p>
      </dsp:txBody>
      <dsp:txXfrm>
        <a:off x="2800877" y="83142"/>
        <a:ext cx="1062853" cy="324040"/>
      </dsp:txXfrm>
    </dsp:sp>
    <dsp:sp modelId="{41C344FA-88C9-024F-A55E-DEE23E3AAD7D}">
      <dsp:nvSpPr>
        <dsp:cNvPr id="0" name=""/>
        <dsp:cNvSpPr/>
      </dsp:nvSpPr>
      <dsp:spPr>
        <a:xfrm>
          <a:off x="2800877" y="48819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MintResponse</a:t>
          </a:r>
          <a:endParaRPr lang="en-US" sz="1000" kern="1200" dirty="0"/>
        </a:p>
      </dsp:txBody>
      <dsp:txXfrm>
        <a:off x="2800877" y="488192"/>
        <a:ext cx="1062853" cy="324040"/>
      </dsp:txXfrm>
    </dsp:sp>
    <dsp:sp modelId="{BC1C9FC3-6540-2440-8DB2-DF7E060F6E9C}">
      <dsp:nvSpPr>
        <dsp:cNvPr id="0" name=""/>
        <dsp:cNvSpPr/>
      </dsp:nvSpPr>
      <dsp:spPr>
        <a:xfrm>
          <a:off x="1525454" y="1095768"/>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a:t>
          </a:r>
          <a:endParaRPr lang="en-US" sz="1000" kern="1200" dirty="0"/>
        </a:p>
      </dsp:txBody>
      <dsp:txXfrm>
        <a:off x="1525454" y="1095768"/>
        <a:ext cx="1062853" cy="324040"/>
      </dsp:txXfrm>
    </dsp:sp>
    <dsp:sp modelId="{336E12B0-4711-DD49-8920-5A1ED78F0AC8}">
      <dsp:nvSpPr>
        <dsp:cNvPr id="0" name=""/>
        <dsp:cNvSpPr/>
      </dsp:nvSpPr>
      <dsp:spPr>
        <a:xfrm>
          <a:off x="2800877" y="893243"/>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MintFromRequest</a:t>
          </a:r>
          <a:endParaRPr lang="en-US" sz="1000" kern="1200" dirty="0"/>
        </a:p>
      </dsp:txBody>
      <dsp:txXfrm>
        <a:off x="2800877" y="893243"/>
        <a:ext cx="1062853" cy="324040"/>
      </dsp:txXfrm>
    </dsp:sp>
    <dsp:sp modelId="{DDBFCC67-0BD8-164F-852D-AC8B7ADD2337}">
      <dsp:nvSpPr>
        <dsp:cNvPr id="0" name=""/>
        <dsp:cNvSpPr/>
      </dsp:nvSpPr>
      <dsp:spPr>
        <a:xfrm>
          <a:off x="2800877" y="1298294"/>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MintFromResponse</a:t>
          </a:r>
          <a:endParaRPr lang="en-US" sz="1000" kern="1200" dirty="0"/>
        </a:p>
      </dsp:txBody>
      <dsp:txXfrm>
        <a:off x="2800877" y="1298294"/>
        <a:ext cx="1062853" cy="32404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3F9EE-546F-F94B-AA97-D1AE3791A433}" type="datetimeFigureOut">
              <a:rPr lang="en-US" smtClean="0"/>
              <a:t>2/25/20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B5A23-0948-BC48-B555-0D889E08C7BE}" type="slidenum">
              <a:rPr lang="en-US" smtClean="0"/>
              <a:t>‹#›</a:t>
            </a:fld>
            <a:endParaRPr lang="en-US"/>
          </a:p>
        </p:txBody>
      </p:sp>
    </p:spTree>
    <p:extLst>
      <p:ext uri="{BB962C8B-B14F-4D97-AF65-F5344CB8AC3E}">
        <p14:creationId xmlns:p14="http://schemas.microsoft.com/office/powerpoint/2010/main" val="3752421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11</a:t>
            </a:fld>
            <a:endParaRPr lang="en-US"/>
          </a:p>
        </p:txBody>
      </p:sp>
    </p:spTree>
    <p:extLst>
      <p:ext uri="{BB962C8B-B14F-4D97-AF65-F5344CB8AC3E}">
        <p14:creationId xmlns:p14="http://schemas.microsoft.com/office/powerpoint/2010/main" val="1252378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25</a:t>
            </a:fld>
            <a:endParaRPr lang="en-US"/>
          </a:p>
        </p:txBody>
      </p:sp>
    </p:spTree>
    <p:extLst>
      <p:ext uri="{BB962C8B-B14F-4D97-AF65-F5344CB8AC3E}">
        <p14:creationId xmlns:p14="http://schemas.microsoft.com/office/powerpoint/2010/main" val="232325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27</a:t>
            </a:fld>
            <a:endParaRPr lang="en-US"/>
          </a:p>
        </p:txBody>
      </p:sp>
    </p:spTree>
    <p:extLst>
      <p:ext uri="{BB962C8B-B14F-4D97-AF65-F5344CB8AC3E}">
        <p14:creationId xmlns:p14="http://schemas.microsoft.com/office/powerpoint/2010/main" val="2798555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29</a:t>
            </a:fld>
            <a:endParaRPr lang="en-US"/>
          </a:p>
        </p:txBody>
      </p:sp>
    </p:spTree>
    <p:extLst>
      <p:ext uri="{BB962C8B-B14F-4D97-AF65-F5344CB8AC3E}">
        <p14:creationId xmlns:p14="http://schemas.microsoft.com/office/powerpoint/2010/main" val="1131791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p>
        </p:txBody>
      </p:sp>
      <p:sp>
        <p:nvSpPr>
          <p:cNvPr id="4" name="Slide Number Placeholder 3"/>
          <p:cNvSpPr>
            <a:spLocks noGrp="1"/>
          </p:cNvSpPr>
          <p:nvPr>
            <p:ph type="sldNum" sz="quarter" idx="5"/>
          </p:nvPr>
        </p:nvSpPr>
        <p:spPr/>
        <p:txBody>
          <a:bodyPr/>
          <a:lstStyle/>
          <a:p>
            <a:fld id="{C24B5A23-0948-BC48-B555-0D889E08C7BE}" type="slidenum">
              <a:rPr lang="en-US" smtClean="0"/>
              <a:t>30</a:t>
            </a:fld>
            <a:endParaRPr lang="en-US"/>
          </a:p>
        </p:txBody>
      </p:sp>
    </p:spTree>
    <p:extLst>
      <p:ext uri="{BB962C8B-B14F-4D97-AF65-F5344CB8AC3E}">
        <p14:creationId xmlns:p14="http://schemas.microsoft.com/office/powerpoint/2010/main" val="1415395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13</a:t>
            </a:fld>
            <a:endParaRPr lang="en-US"/>
          </a:p>
        </p:txBody>
      </p:sp>
    </p:spTree>
    <p:extLst>
      <p:ext uri="{BB962C8B-B14F-4D97-AF65-F5344CB8AC3E}">
        <p14:creationId xmlns:p14="http://schemas.microsoft.com/office/powerpoint/2010/main" val="3605279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14</a:t>
            </a:fld>
            <a:endParaRPr lang="en-US"/>
          </a:p>
        </p:txBody>
      </p:sp>
    </p:spTree>
    <p:extLst>
      <p:ext uri="{BB962C8B-B14F-4D97-AF65-F5344CB8AC3E}">
        <p14:creationId xmlns:p14="http://schemas.microsoft.com/office/powerpoint/2010/main" val="1670160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There are currently two kinds of fungible tokens, common, sometimes called account or balance tokens, and unique, or UTXO (unspent transaction output). This distinction might seem subtle, but is important when considering how fungible tokens can be traced and what properties they can have. </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Common fungible tokens share a single set of properties, are not distinct from one another and balances are recorded in a central place. These tokens are simply represented as a balance or </a:t>
            </a:r>
            <a:r>
              <a:rPr lang="en-US" sz="1200" b="0" kern="1200" dirty="0" err="1">
                <a:solidFill>
                  <a:schemeClr val="tx1"/>
                </a:solidFill>
                <a:effectLst/>
                <a:latin typeface="+mn-lt"/>
                <a:ea typeface="+mn-ea"/>
                <a:cs typeface="+mn-cs"/>
              </a:rPr>
              <a:t>quanitity</a:t>
            </a:r>
            <a:r>
              <a:rPr lang="en-US" sz="1200" b="0" kern="1200" dirty="0">
                <a:solidFill>
                  <a:schemeClr val="tx1"/>
                </a:solidFill>
                <a:effectLst/>
                <a:latin typeface="+mn-lt"/>
                <a:ea typeface="+mn-ea"/>
                <a:cs typeface="+mn-cs"/>
              </a:rPr>
              <a:t> attributed to an owners address where all the balances are recorded on the same balance sheet. This balance sheet is distributed, so its not 'centralized' but rather simplified. Common tokens have the advantage of easily sharing a common value like a "SKU" where the change in the value is immediately reflected for all tokens. Like money in a bank account is represented as a balance. Common tokens cannot be individually traced, only their balances between accounts can.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 common fungible token is identified by </a:t>
            </a:r>
            <a:r>
              <a:rPr lang="en-US" sz="1200" b="1" kern="1200" dirty="0">
                <a:solidFill>
                  <a:schemeClr val="tx1"/>
                </a:solidFill>
                <a:effectLst/>
                <a:latin typeface="+mn-lt"/>
                <a:ea typeface="+mn-ea"/>
                <a:cs typeface="+mn-cs"/>
              </a:rPr>
              <a:t>**&amp;tau;&lt;sub&gt;F&lt;/sub&gt;**</a:t>
            </a:r>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Unique fungible tokens have their own identities and can be individually traced. Each unique token can carry unique properties that cannot be changed in one place and cascade to all and their balances must be summed. These are like bank notes, paper bills and metal coins, they are </a:t>
            </a:r>
            <a:r>
              <a:rPr lang="en-US" sz="1200" b="0" kern="1200" dirty="0" err="1">
                <a:solidFill>
                  <a:schemeClr val="tx1"/>
                </a:solidFill>
                <a:effectLst/>
                <a:latin typeface="+mn-lt"/>
                <a:ea typeface="+mn-ea"/>
                <a:cs typeface="+mn-cs"/>
              </a:rPr>
              <a:t>interchangable</a:t>
            </a:r>
            <a:r>
              <a:rPr lang="en-US" sz="1200" b="0" kern="1200" dirty="0">
                <a:solidFill>
                  <a:schemeClr val="tx1"/>
                </a:solidFill>
                <a:effectLst/>
                <a:latin typeface="+mn-lt"/>
                <a:ea typeface="+mn-ea"/>
                <a:cs typeface="+mn-cs"/>
              </a:rPr>
              <a:t> but have unique properties like a serial number.</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A unique fungible token is identified by </a:t>
            </a:r>
            <a:r>
              <a:rPr lang="en-US" sz="1200" b="1" kern="1200" dirty="0">
                <a:solidFill>
                  <a:schemeClr val="tx1"/>
                </a:solidFill>
                <a:effectLst/>
                <a:latin typeface="+mn-lt"/>
                <a:ea typeface="+mn-ea"/>
                <a:cs typeface="+mn-cs"/>
              </a:rPr>
              <a:t>**&amp;tau;&lt;sub&gt;F'&lt;/sub&gt;**</a:t>
            </a: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17</a:t>
            </a:fld>
            <a:endParaRPr lang="en-US"/>
          </a:p>
        </p:txBody>
      </p:sp>
    </p:spTree>
    <p:extLst>
      <p:ext uri="{BB962C8B-B14F-4D97-AF65-F5344CB8AC3E}">
        <p14:creationId xmlns:p14="http://schemas.microsoft.com/office/powerpoint/2010/main" val="1642445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18</a:t>
            </a:fld>
            <a:endParaRPr lang="en-US"/>
          </a:p>
        </p:txBody>
      </p:sp>
    </p:spTree>
    <p:extLst>
      <p:ext uri="{BB962C8B-B14F-4D97-AF65-F5344CB8AC3E}">
        <p14:creationId xmlns:p14="http://schemas.microsoft.com/office/powerpoint/2010/main" val="3398560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a token can be capable of being subdivided, be restricted to a single owner or be non-transferable</a:t>
            </a:r>
          </a:p>
          <a:p>
            <a:pPr lvl="0"/>
            <a:r>
              <a:rPr lang="en-US" dirty="0"/>
              <a:t>For example, a sub-dividable token must have a decimals property with a number representing the decimal places supported.</a:t>
            </a:r>
          </a:p>
          <a:p>
            <a:pPr lvl="1"/>
            <a:r>
              <a:rPr lang="en-US" dirty="0"/>
              <a:t>$ Token – Decimals = 2 ($.43 or $1.43)</a:t>
            </a:r>
          </a:p>
          <a:p>
            <a:pPr lvl="1"/>
            <a:r>
              <a:rPr lang="en-US" dirty="0"/>
              <a:t>Oil Token - Decimals = 0 (you cannot own a fraction)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20</a:t>
            </a:fld>
            <a:endParaRPr lang="en-US"/>
          </a:p>
        </p:txBody>
      </p:sp>
    </p:spTree>
    <p:extLst>
      <p:ext uri="{BB962C8B-B14F-4D97-AF65-F5344CB8AC3E}">
        <p14:creationId xmlns:p14="http://schemas.microsoft.com/office/powerpoint/2010/main" val="569594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22</a:t>
            </a:fld>
            <a:endParaRPr lang="en-US"/>
          </a:p>
        </p:txBody>
      </p:sp>
    </p:spTree>
    <p:extLst>
      <p:ext uri="{BB962C8B-B14F-4D97-AF65-F5344CB8AC3E}">
        <p14:creationId xmlns:p14="http://schemas.microsoft.com/office/powerpoint/2010/main" val="3916230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23</a:t>
            </a:fld>
            <a:endParaRPr lang="en-US"/>
          </a:p>
        </p:txBody>
      </p:sp>
    </p:spTree>
    <p:extLst>
      <p:ext uri="{BB962C8B-B14F-4D97-AF65-F5344CB8AC3E}">
        <p14:creationId xmlns:p14="http://schemas.microsoft.com/office/powerpoint/2010/main" val="3725325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738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05E-6383-FC41-831A-1DD951047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498A5-AED5-3348-BEEC-D3BEF096F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79297985-206F-9D4E-9BA0-C2C3EF2EC26C}"/>
              </a:ext>
            </a:extLst>
          </p:cNvPr>
          <p:cNvSpPr>
            <a:spLocks noGrp="1"/>
          </p:cNvSpPr>
          <p:nvPr>
            <p:ph type="dt" sz="half" idx="10"/>
          </p:nvPr>
        </p:nvSpPr>
        <p:spPr/>
        <p:txBody>
          <a:bodyPr/>
          <a:lstStyle/>
          <a:p>
            <a:fld id="{8FB96D9D-38FC-CC46-A0CB-E098219B0086}" type="datetime1">
              <a:rPr lang="en-US" smtClean="0"/>
              <a:t>2/25/20</a:t>
            </a:fld>
            <a:endParaRPr lang="en-US"/>
          </a:p>
        </p:txBody>
      </p:sp>
      <p:sp>
        <p:nvSpPr>
          <p:cNvPr id="8" name="Footer Placeholder 7">
            <a:extLst>
              <a:ext uri="{FF2B5EF4-FFF2-40B4-BE49-F238E27FC236}">
                <a16:creationId xmlns:a16="http://schemas.microsoft.com/office/drawing/2014/main" id="{4443BD66-9FD7-684B-AACF-BA239211369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8FE72D68-FE3D-B347-924B-8EBBB0E18442}"/>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2152149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1313-50A4-2545-8ED0-6E2A8A392A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09AFE-69EB-FC40-AB55-B9545C802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6451-C8D0-C24A-B313-5B520BBDCAFB}"/>
              </a:ext>
            </a:extLst>
          </p:cNvPr>
          <p:cNvSpPr>
            <a:spLocks noGrp="1"/>
          </p:cNvSpPr>
          <p:nvPr>
            <p:ph type="dt" sz="half" idx="10"/>
          </p:nvPr>
        </p:nvSpPr>
        <p:spPr/>
        <p:txBody>
          <a:bodyPr/>
          <a:lstStyle/>
          <a:p>
            <a:fld id="{942A70B8-4309-F34F-96D0-97FCD407878B}" type="datetime1">
              <a:rPr lang="en-US" smtClean="0"/>
              <a:t>2/25/20</a:t>
            </a:fld>
            <a:endParaRPr lang="en-US"/>
          </a:p>
        </p:txBody>
      </p:sp>
      <p:sp>
        <p:nvSpPr>
          <p:cNvPr id="5" name="Footer Placeholder 4">
            <a:extLst>
              <a:ext uri="{FF2B5EF4-FFF2-40B4-BE49-F238E27FC236}">
                <a16:creationId xmlns:a16="http://schemas.microsoft.com/office/drawing/2014/main" id="{3FA44667-717A-5740-8588-03B047449E5A}"/>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24A54B3-D66E-F74C-ABA5-53673EF441A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56563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ED72A-6727-5743-84D9-A1F595759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29A05-BAC3-344D-9AE8-345A4BF93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7E34-8733-E34B-8156-8B359630F4E1}"/>
              </a:ext>
            </a:extLst>
          </p:cNvPr>
          <p:cNvSpPr>
            <a:spLocks noGrp="1"/>
          </p:cNvSpPr>
          <p:nvPr>
            <p:ph type="dt" sz="half" idx="10"/>
          </p:nvPr>
        </p:nvSpPr>
        <p:spPr/>
        <p:txBody>
          <a:bodyPr/>
          <a:lstStyle/>
          <a:p>
            <a:fld id="{89C80109-A0CB-5341-BC57-ABFEFDDC8893}" type="datetime1">
              <a:rPr lang="en-US" smtClean="0"/>
              <a:t>2/25/20</a:t>
            </a:fld>
            <a:endParaRPr lang="en-US"/>
          </a:p>
        </p:txBody>
      </p:sp>
      <p:sp>
        <p:nvSpPr>
          <p:cNvPr id="5" name="Footer Placeholder 4">
            <a:extLst>
              <a:ext uri="{FF2B5EF4-FFF2-40B4-BE49-F238E27FC236}">
                <a16:creationId xmlns:a16="http://schemas.microsoft.com/office/drawing/2014/main" id="{03CF346A-B684-9B41-8EF3-DF9716CFC763}"/>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F54DD5E-D539-C840-BB7A-4F0CF9FFE914}"/>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27361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5576FC-1766-F843-BB75-067B6BD64EC3}" type="datetime1">
              <a:rPr lang="en-US" smtClean="0"/>
              <a:t>2/25/20</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89758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C365CD-08D1-D24D-AC28-FD23EDBB0C64}" type="datetime1">
              <a:rPr lang="en-US" smtClean="0"/>
              <a:t>2/25/20</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08113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C3D740-DFBE-F246-83C9-546F1986BB90}" type="datetime1">
              <a:rPr lang="en-US" smtClean="0"/>
              <a:t>2/25/20</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725872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06CAC2-0336-8946-86E9-0C6B32FE78DE}" type="datetime1">
              <a:rPr lang="en-US" smtClean="0"/>
              <a:t>2/25/20</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030356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B412A1-252D-E444-8FFF-24F55A89A023}" type="datetime1">
              <a:rPr lang="en-US" smtClean="0"/>
              <a:t>2/25/20</a:t>
            </a:fld>
            <a:endParaRPr lang="en-US"/>
          </a:p>
        </p:txBody>
      </p:sp>
      <p:sp>
        <p:nvSpPr>
          <p:cNvPr id="8" name="Footer Placeholder 7"/>
          <p:cNvSpPr>
            <a:spLocks noGrp="1"/>
          </p:cNvSpPr>
          <p:nvPr>
            <p:ph type="ftr" sz="quarter" idx="11"/>
          </p:nvPr>
        </p:nvSpPr>
        <p:spPr/>
        <p:txBody>
          <a:bodyPr/>
          <a:lstStyle/>
          <a:p>
            <a:r>
              <a:rPr lang="en-US"/>
              <a:t>©2019 Token Taxonomy Initiative Inc. (“TTI”).  All Rights Reserved. </a:t>
            </a:r>
            <a:endParaRPr lang="en-US" dirty="0"/>
          </a:p>
        </p:txBody>
      </p:sp>
      <p:sp>
        <p:nvSpPr>
          <p:cNvPr id="9" name="Slide Number Placeholder 8"/>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098463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122B0E-03BB-8E4D-8DBC-9BF813902EC7}" type="datetime1">
              <a:rPr lang="en-US" smtClean="0"/>
              <a:t>2/25/20</a:t>
            </a:fld>
            <a:endParaRPr lang="en-US"/>
          </a:p>
        </p:txBody>
      </p:sp>
      <p:sp>
        <p:nvSpPr>
          <p:cNvPr id="4" name="Footer Placeholder 3"/>
          <p:cNvSpPr>
            <a:spLocks noGrp="1"/>
          </p:cNvSpPr>
          <p:nvPr>
            <p:ph type="ftr" sz="quarter" idx="11"/>
          </p:nvPr>
        </p:nvSpPr>
        <p:spPr/>
        <p:txBody>
          <a:bodyPr/>
          <a:lstStyle/>
          <a:p>
            <a:r>
              <a:rPr lang="en-US"/>
              <a:t>©2019 Token Taxonomy Initiative Inc. (“TTI”).  All Rights Reserved. </a:t>
            </a:r>
            <a:endParaRPr lang="en-US" dirty="0"/>
          </a:p>
        </p:txBody>
      </p:sp>
      <p:sp>
        <p:nvSpPr>
          <p:cNvPr id="5" name="Slide Number Placeholder 4"/>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8720775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F48D8-10FB-B140-9C61-6E02D387C19F}" type="datetime1">
              <a:rPr lang="en-US" smtClean="0"/>
              <a:t>2/25/20</a:t>
            </a:fld>
            <a:endParaRPr lang="en-US"/>
          </a:p>
        </p:txBody>
      </p:sp>
      <p:sp>
        <p:nvSpPr>
          <p:cNvPr id="3" name="Footer Placeholder 2"/>
          <p:cNvSpPr>
            <a:spLocks noGrp="1"/>
          </p:cNvSpPr>
          <p:nvPr>
            <p:ph type="ftr" sz="quarter" idx="11"/>
          </p:nvPr>
        </p:nvSpPr>
        <p:spPr/>
        <p:txBody>
          <a:bodyPr/>
          <a:lstStyle/>
          <a:p>
            <a:r>
              <a:rPr lang="en-US"/>
              <a:t>©2019 Token Taxonomy Initiative Inc. (“TTI”).  All Rights Reserved. </a:t>
            </a:r>
            <a:endParaRPr lang="en-US" dirty="0"/>
          </a:p>
        </p:txBody>
      </p:sp>
      <p:sp>
        <p:nvSpPr>
          <p:cNvPr id="4" name="Slide Number Placeholder 3"/>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8337498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53D73A-AAB5-0A49-887A-D4C7CA2BE3FE}" type="datetime1">
              <a:rPr lang="en-US" smtClean="0"/>
              <a:t>2/25/20</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571498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0AAA-535E-264C-9B6C-91687E878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2368D-A33C-984B-A1D8-F1BBF974F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26A8-FE34-F444-B5ED-E60FD2FD60D2}"/>
              </a:ext>
            </a:extLst>
          </p:cNvPr>
          <p:cNvSpPr>
            <a:spLocks noGrp="1"/>
          </p:cNvSpPr>
          <p:nvPr>
            <p:ph type="dt" sz="half" idx="10"/>
          </p:nvPr>
        </p:nvSpPr>
        <p:spPr/>
        <p:txBody>
          <a:bodyPr/>
          <a:lstStyle/>
          <a:p>
            <a:fld id="{BAA7B42C-993D-274B-B3BA-F75F4CCEEEC2}" type="datetime1">
              <a:rPr lang="en-US" smtClean="0"/>
              <a:t>2/25/20</a:t>
            </a:fld>
            <a:endParaRPr lang="en-US"/>
          </a:p>
        </p:txBody>
      </p:sp>
      <p:sp>
        <p:nvSpPr>
          <p:cNvPr id="5" name="Footer Placeholder 4">
            <a:extLst>
              <a:ext uri="{FF2B5EF4-FFF2-40B4-BE49-F238E27FC236}">
                <a16:creationId xmlns:a16="http://schemas.microsoft.com/office/drawing/2014/main" id="{9ACE653A-7A9B-0745-83A9-43B54E7CA5D6}"/>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712337AA-866D-2147-B78F-010FD66008A6}"/>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38898648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B51EFF-B2BD-4045-B410-9FB7888CD61E}" type="datetime1">
              <a:rPr lang="en-US" smtClean="0"/>
              <a:t>2/25/20</a:t>
            </a:fld>
            <a:endParaRPr lang="en-US"/>
          </a:p>
        </p:txBody>
      </p:sp>
      <p:sp>
        <p:nvSpPr>
          <p:cNvPr id="6" name="Footer Placeholder 5"/>
          <p:cNvSpPr>
            <a:spLocks noGrp="1"/>
          </p:cNvSpPr>
          <p:nvPr>
            <p:ph type="ftr" sz="quarter" idx="11"/>
          </p:nvPr>
        </p:nvSpPr>
        <p:spPr/>
        <p:txBody>
          <a:bodyPr/>
          <a:lstStyle/>
          <a:p>
            <a:r>
              <a:rPr lang="en-US"/>
              <a:t>©2019 Token Taxonomy Initiative Inc. (“TTI”).  All Rights Reserved. </a:t>
            </a:r>
            <a:endParaRPr lang="en-US" dirty="0"/>
          </a:p>
        </p:txBody>
      </p:sp>
      <p:sp>
        <p:nvSpPr>
          <p:cNvPr id="7" name="Slide Number Placeholder 6"/>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8588825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04594E-57E5-8349-9025-F5D0C2BAEC72}" type="datetime1">
              <a:rPr lang="en-US" smtClean="0"/>
              <a:t>2/25/20</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6527270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92944C-9999-6948-835E-77D9B9B1DDE6}" type="datetime1">
              <a:rPr lang="en-US" smtClean="0"/>
              <a:t>2/25/20</a:t>
            </a:fld>
            <a:endParaRPr lang="en-US"/>
          </a:p>
        </p:txBody>
      </p:sp>
      <p:sp>
        <p:nvSpPr>
          <p:cNvPr id="5" name="Footer Placeholder 4"/>
          <p:cNvSpPr>
            <a:spLocks noGrp="1"/>
          </p:cNvSpPr>
          <p:nvPr>
            <p:ph type="ftr" sz="quarter" idx="11"/>
          </p:nvPr>
        </p:nvSpPr>
        <p:spPr/>
        <p:txBody>
          <a:bodyPr/>
          <a:lstStyle/>
          <a:p>
            <a:r>
              <a:rPr lang="en-US"/>
              <a:t>©2019 Token Taxonomy Initiative Inc. (“TTI”).  All Rights Reserved. </a:t>
            </a:r>
            <a:endParaRPr lang="en-US" dirty="0"/>
          </a:p>
        </p:txBody>
      </p:sp>
      <p:sp>
        <p:nvSpPr>
          <p:cNvPr id="6" name="Slide Number Placeholder 5"/>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564439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1322-4F51-704A-A76D-655E45C68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625A4-7B84-1D42-B194-ECBB5EB59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14D23-BBBB-924C-9F6F-6F401A8898D4}"/>
              </a:ext>
            </a:extLst>
          </p:cNvPr>
          <p:cNvSpPr>
            <a:spLocks noGrp="1"/>
          </p:cNvSpPr>
          <p:nvPr>
            <p:ph type="dt" sz="half" idx="10"/>
          </p:nvPr>
        </p:nvSpPr>
        <p:spPr/>
        <p:txBody>
          <a:bodyPr/>
          <a:lstStyle/>
          <a:p>
            <a:fld id="{8F5AFB48-8B18-D340-A907-4693B63406A7}" type="datetime1">
              <a:rPr lang="en-US" smtClean="0"/>
              <a:t>2/25/20</a:t>
            </a:fld>
            <a:endParaRPr lang="en-US"/>
          </a:p>
        </p:txBody>
      </p:sp>
      <p:sp>
        <p:nvSpPr>
          <p:cNvPr id="5" name="Footer Placeholder 4">
            <a:extLst>
              <a:ext uri="{FF2B5EF4-FFF2-40B4-BE49-F238E27FC236}">
                <a16:creationId xmlns:a16="http://schemas.microsoft.com/office/drawing/2014/main" id="{02095071-BE03-7243-812D-296C55338217}"/>
              </a:ext>
            </a:extLst>
          </p:cNvPr>
          <p:cNvSpPr>
            <a:spLocks noGrp="1"/>
          </p:cNvSpPr>
          <p:nvPr>
            <p:ph type="ftr" sz="quarter" idx="11"/>
          </p:nvPr>
        </p:nvSpPr>
        <p:spPr/>
        <p:txBody>
          <a:bodyPr/>
          <a:lstStyle>
            <a:lvl1pPr>
              <a:defRPr lang="en-US" b="0" i="0" u="none" strike="noStrike" smtClean="0">
                <a:effectLst/>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D4D64BF3-C10A-5543-8CCB-FE0F8BA1A3A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39966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535-08A3-824A-B81B-38D5770A9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87971-CF0A-B44D-97F2-6A5F4A142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D3181-294E-0543-8C1C-76291D33FF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273F4-EA2B-244E-8D6A-A7B942E53F6C}"/>
              </a:ext>
            </a:extLst>
          </p:cNvPr>
          <p:cNvSpPr>
            <a:spLocks noGrp="1"/>
          </p:cNvSpPr>
          <p:nvPr>
            <p:ph type="dt" sz="half" idx="10"/>
          </p:nvPr>
        </p:nvSpPr>
        <p:spPr/>
        <p:txBody>
          <a:bodyPr/>
          <a:lstStyle/>
          <a:p>
            <a:fld id="{79170321-5248-5D47-965E-40E4540BD6B0}" type="datetime1">
              <a:rPr lang="en-US" smtClean="0"/>
              <a:t>2/25/20</a:t>
            </a:fld>
            <a:endParaRPr lang="en-US"/>
          </a:p>
        </p:txBody>
      </p:sp>
      <p:sp>
        <p:nvSpPr>
          <p:cNvPr id="6" name="Footer Placeholder 5">
            <a:extLst>
              <a:ext uri="{FF2B5EF4-FFF2-40B4-BE49-F238E27FC236}">
                <a16:creationId xmlns:a16="http://schemas.microsoft.com/office/drawing/2014/main" id="{001F673D-606D-A943-AC39-0033A02C454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5D627636-107B-CF43-AF76-7699F0F7D3B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296960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6E19-E35B-B943-811E-B5BD0D8DD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E5C66-A256-7A44-93F2-176EF8A84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F9883-9E1D-0444-90A6-50B4D2A7D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00DAF-C644-8448-81BB-4408B6D2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C45A-63BB-4748-B09A-859741798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51A86-71F4-444B-8E77-64C149508283}"/>
              </a:ext>
            </a:extLst>
          </p:cNvPr>
          <p:cNvSpPr>
            <a:spLocks noGrp="1"/>
          </p:cNvSpPr>
          <p:nvPr>
            <p:ph type="dt" sz="half" idx="10"/>
          </p:nvPr>
        </p:nvSpPr>
        <p:spPr/>
        <p:txBody>
          <a:bodyPr/>
          <a:lstStyle/>
          <a:p>
            <a:fld id="{E8E7030F-BB52-314F-94F2-2E12B55397BB}" type="datetime1">
              <a:rPr lang="en-US" smtClean="0"/>
              <a:t>2/25/20</a:t>
            </a:fld>
            <a:endParaRPr lang="en-US"/>
          </a:p>
        </p:txBody>
      </p:sp>
      <p:sp>
        <p:nvSpPr>
          <p:cNvPr id="8" name="Footer Placeholder 7">
            <a:extLst>
              <a:ext uri="{FF2B5EF4-FFF2-40B4-BE49-F238E27FC236}">
                <a16:creationId xmlns:a16="http://schemas.microsoft.com/office/drawing/2014/main" id="{1865FBBE-6319-674F-95E3-9F39A5CA703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5100A94E-D60F-5E4D-AB01-1A81F01F5BB5}"/>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9251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F263-CA0A-1140-BACF-C877D06B0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2F3D9-1CED-EB41-B89F-F31BF77DE9A0}"/>
              </a:ext>
            </a:extLst>
          </p:cNvPr>
          <p:cNvSpPr>
            <a:spLocks noGrp="1"/>
          </p:cNvSpPr>
          <p:nvPr>
            <p:ph type="dt" sz="half" idx="10"/>
          </p:nvPr>
        </p:nvSpPr>
        <p:spPr/>
        <p:txBody>
          <a:bodyPr/>
          <a:lstStyle/>
          <a:p>
            <a:fld id="{C27E58A0-BB55-0148-878B-2816E139BA78}" type="datetime1">
              <a:rPr lang="en-US" smtClean="0"/>
              <a:t>2/25/20</a:t>
            </a:fld>
            <a:endParaRPr lang="en-US"/>
          </a:p>
        </p:txBody>
      </p:sp>
      <p:sp>
        <p:nvSpPr>
          <p:cNvPr id="4" name="Footer Placeholder 3">
            <a:extLst>
              <a:ext uri="{FF2B5EF4-FFF2-40B4-BE49-F238E27FC236}">
                <a16:creationId xmlns:a16="http://schemas.microsoft.com/office/drawing/2014/main" id="{F0660A15-6D7C-0D48-B49E-FA61517D720E}"/>
              </a:ext>
            </a:extLst>
          </p:cNvPr>
          <p:cNvSpPr>
            <a:spLocks noGrp="1"/>
          </p:cNvSpPr>
          <p:nvPr>
            <p:ph type="ftr" sz="quarter" idx="11"/>
          </p:nvPr>
        </p:nvSpPr>
        <p:spPr/>
        <p:txBody>
          <a:bodyPr/>
          <a:lstStyle/>
          <a:p>
            <a:r>
              <a:rPr lang="en-US" dirty="0"/>
              <a:t>©2019 Token Taxonomy Initiative Inc. (“TTI”).  All Rights Reserved. </a:t>
            </a:r>
          </a:p>
        </p:txBody>
      </p:sp>
      <p:sp>
        <p:nvSpPr>
          <p:cNvPr id="5" name="Slide Number Placeholder 4">
            <a:extLst>
              <a:ext uri="{FF2B5EF4-FFF2-40B4-BE49-F238E27FC236}">
                <a16:creationId xmlns:a16="http://schemas.microsoft.com/office/drawing/2014/main" id="{8909291B-4E8A-5A46-90BA-8767E9D9AA28}"/>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99480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80B63-F4E0-5040-8F00-9C007AD81D2C}"/>
              </a:ext>
            </a:extLst>
          </p:cNvPr>
          <p:cNvSpPr>
            <a:spLocks noGrp="1"/>
          </p:cNvSpPr>
          <p:nvPr>
            <p:ph type="dt" sz="half" idx="10"/>
          </p:nvPr>
        </p:nvSpPr>
        <p:spPr/>
        <p:txBody>
          <a:bodyPr/>
          <a:lstStyle/>
          <a:p>
            <a:fld id="{5116CE3B-2606-EB4F-B179-D486B484EF6E}" type="datetime1">
              <a:rPr lang="en-US" smtClean="0"/>
              <a:t>2/25/20</a:t>
            </a:fld>
            <a:endParaRPr lang="en-US"/>
          </a:p>
        </p:txBody>
      </p:sp>
      <p:sp>
        <p:nvSpPr>
          <p:cNvPr id="3" name="Footer Placeholder 2">
            <a:extLst>
              <a:ext uri="{FF2B5EF4-FFF2-40B4-BE49-F238E27FC236}">
                <a16:creationId xmlns:a16="http://schemas.microsoft.com/office/drawing/2014/main" id="{DB076003-8D76-A242-9110-A93A5B1D94A8}"/>
              </a:ext>
            </a:extLst>
          </p:cNvPr>
          <p:cNvSpPr>
            <a:spLocks noGrp="1"/>
          </p:cNvSpPr>
          <p:nvPr>
            <p:ph type="ftr" sz="quarter" idx="11"/>
          </p:nvPr>
        </p:nvSpPr>
        <p:spPr/>
        <p:txBody>
          <a:bodyPr/>
          <a:lstStyle/>
          <a:p>
            <a:r>
              <a:rPr lang="en-US" dirty="0"/>
              <a:t>©2019 Token Taxonomy Initiative Inc. (“TTI”).  All Rights Reserved. </a:t>
            </a:r>
          </a:p>
        </p:txBody>
      </p:sp>
      <p:sp>
        <p:nvSpPr>
          <p:cNvPr id="4" name="Slide Number Placeholder 3">
            <a:extLst>
              <a:ext uri="{FF2B5EF4-FFF2-40B4-BE49-F238E27FC236}">
                <a16:creationId xmlns:a16="http://schemas.microsoft.com/office/drawing/2014/main" id="{51CC078C-9FCF-FA4A-B728-9BABAD7D8CD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3670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3C0C-0366-AB40-B0ED-3241DD3E5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18687-2B78-2341-BC51-CDF729903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20EAC-EE3D-9549-A5B9-57269FE2C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651FC-9686-3847-AAA7-DE713B32BE88}"/>
              </a:ext>
            </a:extLst>
          </p:cNvPr>
          <p:cNvSpPr>
            <a:spLocks noGrp="1"/>
          </p:cNvSpPr>
          <p:nvPr>
            <p:ph type="dt" sz="half" idx="10"/>
          </p:nvPr>
        </p:nvSpPr>
        <p:spPr/>
        <p:txBody>
          <a:bodyPr/>
          <a:lstStyle/>
          <a:p>
            <a:fld id="{89F1CDCB-590D-CB49-8A9B-46077D7ADF33}" type="datetime1">
              <a:rPr lang="en-US" smtClean="0"/>
              <a:t>2/25/20</a:t>
            </a:fld>
            <a:endParaRPr lang="en-US"/>
          </a:p>
        </p:txBody>
      </p:sp>
      <p:sp>
        <p:nvSpPr>
          <p:cNvPr id="6" name="Footer Placeholder 5">
            <a:extLst>
              <a:ext uri="{FF2B5EF4-FFF2-40B4-BE49-F238E27FC236}">
                <a16:creationId xmlns:a16="http://schemas.microsoft.com/office/drawing/2014/main" id="{5DB59BF1-FCA2-2045-A8AA-8B93F5036F3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EDD5D244-E9B7-E041-B0B0-059074B0EF0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33714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1E4B-CC12-0A40-A646-088F85FF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DF33D-AD91-F144-8359-B3CA5183D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E2754-33CA-3A4D-AF99-35AE0A00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8F0DE-5F45-944E-9174-CB1DF43BD280}"/>
              </a:ext>
            </a:extLst>
          </p:cNvPr>
          <p:cNvSpPr>
            <a:spLocks noGrp="1"/>
          </p:cNvSpPr>
          <p:nvPr>
            <p:ph type="dt" sz="half" idx="10"/>
          </p:nvPr>
        </p:nvSpPr>
        <p:spPr/>
        <p:txBody>
          <a:bodyPr/>
          <a:lstStyle/>
          <a:p>
            <a:fld id="{7D96C9D8-BC1D-4648-B77D-F9F743ABE8E0}" type="datetime1">
              <a:rPr lang="en-US" smtClean="0"/>
              <a:t>2/25/20</a:t>
            </a:fld>
            <a:endParaRPr lang="en-US"/>
          </a:p>
        </p:txBody>
      </p:sp>
      <p:sp>
        <p:nvSpPr>
          <p:cNvPr id="6" name="Footer Placeholder 5">
            <a:extLst>
              <a:ext uri="{FF2B5EF4-FFF2-40B4-BE49-F238E27FC236}">
                <a16:creationId xmlns:a16="http://schemas.microsoft.com/office/drawing/2014/main" id="{A443CAB9-2ABE-7F48-92B3-0D5F848BC52B}"/>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2EA653DF-731A-A640-AF71-CB3178ECAEC7}"/>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122087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54F92-6239-1C46-9B35-9DF39A03E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E3942-8EDA-2048-9D7F-77D2B51B4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E59C7-8BE7-614F-9751-C3ADD835B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2/25/20</a:t>
            </a:fld>
            <a:endParaRPr lang="en-US"/>
          </a:p>
        </p:txBody>
      </p:sp>
      <p:sp>
        <p:nvSpPr>
          <p:cNvPr id="5" name="Footer Placeholder 4">
            <a:extLst>
              <a:ext uri="{FF2B5EF4-FFF2-40B4-BE49-F238E27FC236}">
                <a16:creationId xmlns:a16="http://schemas.microsoft.com/office/drawing/2014/main" id="{16B2D5A0-7325-244A-A8A3-CD1EE36C7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6C29F936-34F1-5948-BF9B-581EAB661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3694038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2/25/20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©2019 Token Taxonomy Initiative Inc. (“TTI”).  All Rights Reserved.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128507171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22.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3.xml"/><Relationship Id="rId11" Type="http://schemas.openxmlformats.org/officeDocument/2006/relationships/diagramColors" Target="../diagrams/colors3.xml"/><Relationship Id="rId5" Type="http://schemas.openxmlformats.org/officeDocument/2006/relationships/diagramQuickStyle" Target="../diagrams/quickStyle3.xml"/><Relationship Id="rId10"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36.sv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70.png"/><Relationship Id="rId1" Type="http://schemas.openxmlformats.org/officeDocument/2006/relationships/slideLayout" Target="../slideLayouts/slideLayout13.xml"/><Relationship Id="rId4" Type="http://schemas.openxmlformats.org/officeDocument/2006/relationships/image" Target="../media/image38.sv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Colors" Target="../diagrams/colors5.xml"/><Relationship Id="rId11" Type="http://schemas.openxmlformats.org/officeDocument/2006/relationships/diagramColors" Target="../diagrams/colors5.xml"/><Relationship Id="rId5" Type="http://schemas.openxmlformats.org/officeDocument/2006/relationships/diagramQuickStyle" Target="../diagrams/quickStyle5.xml"/><Relationship Id="rId10"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diagramLayout" Target="../diagrams/layout5.xml"/></Relationships>
</file>

<file path=ppt/slides/_rels/slide23.xml.rels><?xml version="1.0" encoding="UTF-8" standalone="yes"?>
<Relationships xmlns="http://schemas.openxmlformats.org/package/2006/relationships"><Relationship Id="rId13" Type="http://schemas.openxmlformats.org/officeDocument/2006/relationships/diagramLayout" Target="../diagrams/layout9.xml"/><Relationship Id="rId18" Type="http://schemas.openxmlformats.org/officeDocument/2006/relationships/diagramLayout" Target="../diagrams/layout9.xml"/><Relationship Id="rId26" Type="http://schemas.openxmlformats.org/officeDocument/2006/relationships/diagramData" Target="../diagrams/data13.xml"/><Relationship Id="rId21" Type="http://schemas.openxmlformats.org/officeDocument/2006/relationships/diagramData" Target="../diagrams/data10.xml"/><Relationship Id="rId34" Type="http://schemas.microsoft.com/office/2007/relationships/diagramDrawing" Target="../diagrams/drawing9.xml"/><Relationship Id="rId7" Type="http://schemas.microsoft.com/office/2007/relationships/diagramDrawing" Target="../diagrams/drawing6.xml"/><Relationship Id="rId12" Type="http://schemas.openxmlformats.org/officeDocument/2006/relationships/diagramData" Target="../diagrams/data8.xml"/><Relationship Id="rId17" Type="http://schemas.openxmlformats.org/officeDocument/2006/relationships/diagramData" Target="../diagrams/data110.xml"/><Relationship Id="rId25" Type="http://schemas.microsoft.com/office/2007/relationships/diagramDrawing" Target="../diagrams/drawing8.xml"/><Relationship Id="rId33" Type="http://schemas.openxmlformats.org/officeDocument/2006/relationships/diagramColors" Target="../diagrams/colors11.xml"/><Relationship Id="rId38" Type="http://schemas.openxmlformats.org/officeDocument/2006/relationships/diagramColors" Target="../diagrams/colors11.xml"/><Relationship Id="rId2" Type="http://schemas.openxmlformats.org/officeDocument/2006/relationships/notesSlide" Target="../notesSlides/notesSlide8.xml"/><Relationship Id="rId16" Type="http://schemas.microsoft.com/office/2007/relationships/diagramDrawing" Target="../diagrams/drawing7.xml"/><Relationship Id="rId20" Type="http://schemas.openxmlformats.org/officeDocument/2006/relationships/diagramColors" Target="../diagrams/colors9.xml"/><Relationship Id="rId29" Type="http://schemas.openxmlformats.org/officeDocument/2006/relationships/diagramColors" Target="../diagrams/colors10.xml"/><Relationship Id="rId1" Type="http://schemas.openxmlformats.org/officeDocument/2006/relationships/slideLayout" Target="../slideLayouts/slideLayout13.xml"/><Relationship Id="rId6" Type="http://schemas.openxmlformats.org/officeDocument/2006/relationships/diagramColors" Target="../diagrams/colors7.xml"/><Relationship Id="rId11" Type="http://schemas.openxmlformats.org/officeDocument/2006/relationships/diagramColors" Target="../diagrams/colors7.xml"/><Relationship Id="rId24" Type="http://schemas.openxmlformats.org/officeDocument/2006/relationships/diagramColors" Target="../diagrams/colors10.xml"/><Relationship Id="rId32" Type="http://schemas.openxmlformats.org/officeDocument/2006/relationships/diagramQuickStyle" Target="../diagrams/quickStyle11.xml"/><Relationship Id="rId37" Type="http://schemas.openxmlformats.org/officeDocument/2006/relationships/diagramQuickStyle" Target="../diagrams/quickStyle11.xml"/><Relationship Id="rId5" Type="http://schemas.openxmlformats.org/officeDocument/2006/relationships/diagramQuickStyle" Target="../diagrams/quickStyle7.xml"/><Relationship Id="rId15" Type="http://schemas.openxmlformats.org/officeDocument/2006/relationships/diagramColors" Target="../diagrams/colors9.xml"/><Relationship Id="rId23" Type="http://schemas.openxmlformats.org/officeDocument/2006/relationships/diagramQuickStyle" Target="../diagrams/quickStyle10.xml"/><Relationship Id="rId28" Type="http://schemas.openxmlformats.org/officeDocument/2006/relationships/diagramQuickStyle" Target="../diagrams/quickStyle10.xml"/><Relationship Id="rId36" Type="http://schemas.openxmlformats.org/officeDocument/2006/relationships/diagramLayout" Target="../diagrams/layout11.xml"/><Relationship Id="rId10" Type="http://schemas.openxmlformats.org/officeDocument/2006/relationships/diagramQuickStyle" Target="../diagrams/quickStyle7.xml"/><Relationship Id="rId19" Type="http://schemas.openxmlformats.org/officeDocument/2006/relationships/diagramQuickStyle" Target="../diagrams/quickStyle9.xml"/><Relationship Id="rId31" Type="http://schemas.openxmlformats.org/officeDocument/2006/relationships/diagramLayout" Target="../diagrams/layout11.xml"/><Relationship Id="rId4" Type="http://schemas.openxmlformats.org/officeDocument/2006/relationships/diagramLayout" Target="../diagrams/layout7.xml"/><Relationship Id="rId9" Type="http://schemas.openxmlformats.org/officeDocument/2006/relationships/diagramLayout" Target="../diagrams/layout7.xml"/><Relationship Id="rId14" Type="http://schemas.openxmlformats.org/officeDocument/2006/relationships/diagramQuickStyle" Target="../diagrams/quickStyle9.xml"/><Relationship Id="rId22" Type="http://schemas.openxmlformats.org/officeDocument/2006/relationships/diagramLayout" Target="../diagrams/layout10.xml"/><Relationship Id="rId27" Type="http://schemas.openxmlformats.org/officeDocument/2006/relationships/diagramLayout" Target="../diagrams/layout10.xml"/><Relationship Id="rId30" Type="http://schemas.openxmlformats.org/officeDocument/2006/relationships/diagramData" Target="../diagrams/data11.xml"/><Relationship Id="rId35" Type="http://schemas.openxmlformats.org/officeDocument/2006/relationships/diagramData" Target="../diagrams/data15.xml"/><Relationship Id="rId8" Type="http://schemas.openxmlformats.org/officeDocument/2006/relationships/diagramData" Target="../diagrams/data80.xml"/><Relationship Id="rId3" Type="http://schemas.openxmlformats.org/officeDocument/2006/relationships/diagramData" Target="../diagrams/data7.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340.png"/></Relationships>
</file>

<file path=ppt/slides/_rels/slide25.xml.rels><?xml version="1.0" encoding="UTF-8" standalone="yes"?>
<Relationships xmlns="http://schemas.openxmlformats.org/package/2006/relationships"><Relationship Id="rId8" Type="http://schemas.openxmlformats.org/officeDocument/2006/relationships/image" Target="../media/image330.png"/><Relationship Id="rId13" Type="http://schemas.microsoft.com/office/2007/relationships/diagramDrawing" Target="../diagrams/drawing10.xml"/><Relationship Id="rId3" Type="http://schemas.openxmlformats.org/officeDocument/2006/relationships/image" Target="../media/image21.png"/><Relationship Id="rId7" Type="http://schemas.openxmlformats.org/officeDocument/2006/relationships/image" Target="../media/image321.png"/><Relationship Id="rId12" Type="http://schemas.openxmlformats.org/officeDocument/2006/relationships/diagramColors" Target="../diagrams/colors12.xml"/><Relationship Id="rId17" Type="http://schemas.openxmlformats.org/officeDocument/2006/relationships/diagramColors" Target="../diagrams/colors12.xml"/><Relationship Id="rId2" Type="http://schemas.openxmlformats.org/officeDocument/2006/relationships/notesSlide" Target="../notesSlides/notesSlide10.xml"/><Relationship Id="rId16" Type="http://schemas.openxmlformats.org/officeDocument/2006/relationships/diagramQuickStyle" Target="../diagrams/quickStyle12.xml"/><Relationship Id="rId1" Type="http://schemas.openxmlformats.org/officeDocument/2006/relationships/slideLayout" Target="../slideLayouts/slideLayout13.xml"/><Relationship Id="rId6" Type="http://schemas.openxmlformats.org/officeDocument/2006/relationships/image" Target="../media/image311.png"/><Relationship Id="rId11" Type="http://schemas.openxmlformats.org/officeDocument/2006/relationships/diagramQuickStyle" Target="../diagrams/quickStyle12.xml"/><Relationship Id="rId5" Type="http://schemas.openxmlformats.org/officeDocument/2006/relationships/image" Target="../media/image301.png"/><Relationship Id="rId15" Type="http://schemas.openxmlformats.org/officeDocument/2006/relationships/diagramLayout" Target="../diagrams/layout12.xml"/><Relationship Id="rId10" Type="http://schemas.openxmlformats.org/officeDocument/2006/relationships/diagramLayout" Target="../diagrams/layout12.xml"/><Relationship Id="rId4" Type="http://schemas.openxmlformats.org/officeDocument/2006/relationships/image" Target="../media/image291.png"/><Relationship Id="rId9" Type="http://schemas.openxmlformats.org/officeDocument/2006/relationships/diagramData" Target="../diagrams/data12.xml"/><Relationship Id="rId14" Type="http://schemas.openxmlformats.org/officeDocument/2006/relationships/diagramData" Target="../diagrams/data17.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13.xml"/><Relationship Id="rId13" Type="http://schemas.openxmlformats.org/officeDocument/2006/relationships/diagramLayout" Target="../diagrams/layout13.xml"/><Relationship Id="rId3" Type="http://schemas.openxmlformats.org/officeDocument/2006/relationships/image" Target="../media/image351.png"/><Relationship Id="rId7" Type="http://schemas.openxmlformats.org/officeDocument/2006/relationships/diagramData" Target="../diagrams/data14.xml"/><Relationship Id="rId12" Type="http://schemas.openxmlformats.org/officeDocument/2006/relationships/diagramData" Target="../diagrams/data19.xml"/><Relationship Id="rId17" Type="http://schemas.openxmlformats.org/officeDocument/2006/relationships/image" Target="../media/image47.svg"/><Relationship Id="rId2" Type="http://schemas.openxmlformats.org/officeDocument/2006/relationships/image" Target="../media/image282.png"/><Relationship Id="rId16" Type="http://schemas.openxmlformats.org/officeDocument/2006/relationships/image" Target="../media/image46.png"/><Relationship Id="rId1" Type="http://schemas.openxmlformats.org/officeDocument/2006/relationships/slideLayout" Target="../slideLayouts/slideLayout13.xml"/><Relationship Id="rId6" Type="http://schemas.openxmlformats.org/officeDocument/2006/relationships/image" Target="../media/image380.png"/><Relationship Id="rId11" Type="http://schemas.microsoft.com/office/2007/relationships/diagramDrawing" Target="../diagrams/drawing11.xml"/><Relationship Id="rId5" Type="http://schemas.openxmlformats.org/officeDocument/2006/relationships/image" Target="../media/image370.png"/><Relationship Id="rId15" Type="http://schemas.openxmlformats.org/officeDocument/2006/relationships/diagramColors" Target="../diagrams/colors13.xml"/><Relationship Id="rId10" Type="http://schemas.openxmlformats.org/officeDocument/2006/relationships/diagramColors" Target="../diagrams/colors13.xml"/><Relationship Id="rId4" Type="http://schemas.openxmlformats.org/officeDocument/2006/relationships/image" Target="../media/image361.png"/><Relationship Id="rId9" Type="http://schemas.openxmlformats.org/officeDocument/2006/relationships/diagramQuickStyle" Target="../diagrams/quickStyle13.xml"/><Relationship Id="rId14" Type="http://schemas.openxmlformats.org/officeDocument/2006/relationships/diagramQuickStyle" Target="../diagrams/quickStyle13.xml"/></Relationships>
</file>

<file path=ppt/slides/_rels/slide27.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58.png"/><Relationship Id="rId7" Type="http://schemas.openxmlformats.org/officeDocument/2006/relationships/diagramColors" Target="../diagrams/colors14.xml"/><Relationship Id="rId12" Type="http://schemas.openxmlformats.org/officeDocument/2006/relationships/diagramColors" Target="../diagrams/colors14.xm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diagramQuickStyle" Target="../diagrams/quickStyle14.xml"/><Relationship Id="rId11" Type="http://schemas.openxmlformats.org/officeDocument/2006/relationships/diagramQuickStyle" Target="../diagrams/quickStyle14.xml"/><Relationship Id="rId5" Type="http://schemas.openxmlformats.org/officeDocument/2006/relationships/diagramLayout" Target="../diagrams/layout14.xml"/><Relationship Id="rId10" Type="http://schemas.openxmlformats.org/officeDocument/2006/relationships/diagramLayout" Target="../diagrams/layout14.xml"/><Relationship Id="rId4" Type="http://schemas.openxmlformats.org/officeDocument/2006/relationships/diagramData" Target="../diagrams/data16.xml"/><Relationship Id="rId9" Type="http://schemas.openxmlformats.org/officeDocument/2006/relationships/diagramData" Target="../diagrams/data2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8" Type="http://schemas.openxmlformats.org/officeDocument/2006/relationships/diagramData" Target="../diagrams/data300.xml"/><Relationship Id="rId3" Type="http://schemas.openxmlformats.org/officeDocument/2006/relationships/diagramData" Target="../diagrams/data18.xml"/><Relationship Id="rId7" Type="http://schemas.microsoft.com/office/2007/relationships/diagramDrawing" Target="../diagrams/drawing13.xm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diagramColors" Target="../diagrams/colors15.xml"/><Relationship Id="rId11" Type="http://schemas.openxmlformats.org/officeDocument/2006/relationships/diagramColors" Target="../diagrams/colors15.xml"/><Relationship Id="rId5" Type="http://schemas.openxmlformats.org/officeDocument/2006/relationships/diagramQuickStyle" Target="../diagrams/quickStyle15.xml"/><Relationship Id="rId10" Type="http://schemas.openxmlformats.org/officeDocument/2006/relationships/diagramQuickStyle" Target="../diagrams/quickStyle15.xml"/><Relationship Id="rId4" Type="http://schemas.openxmlformats.org/officeDocument/2006/relationships/diagramLayout" Target="../diagrams/layout15.xml"/><Relationship Id="rId9" Type="http://schemas.openxmlformats.org/officeDocument/2006/relationships/diagramLayout" Target="../diagrams/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1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72C0-A49E-5341-A3C7-3392AFAC707B}"/>
              </a:ext>
            </a:extLst>
          </p:cNvPr>
          <p:cNvSpPr>
            <a:spLocks noGrp="1"/>
          </p:cNvSpPr>
          <p:nvPr>
            <p:ph type="ctrTitle"/>
          </p:nvPr>
        </p:nvSpPr>
        <p:spPr>
          <a:xfrm>
            <a:off x="2370667" y="2187743"/>
            <a:ext cx="5293449" cy="2482515"/>
          </a:xfrm>
        </p:spPr>
        <p:txBody>
          <a:bodyPr anchor="ctr">
            <a:normAutofit/>
          </a:bodyPr>
          <a:lstStyle/>
          <a:p>
            <a:pPr algn="l"/>
            <a:r>
              <a:rPr lang="en-US" sz="4200" dirty="0"/>
              <a:t>Token Taxonomy Framework (TTF)</a:t>
            </a:r>
          </a:p>
        </p:txBody>
      </p:sp>
      <p:sp>
        <p:nvSpPr>
          <p:cNvPr id="3" name="Subtitle 2">
            <a:extLst>
              <a:ext uri="{FF2B5EF4-FFF2-40B4-BE49-F238E27FC236}">
                <a16:creationId xmlns:a16="http://schemas.microsoft.com/office/drawing/2014/main" id="{D8B30425-0FFC-0640-8048-C1C6FAFC5AE8}"/>
              </a:ext>
            </a:extLst>
          </p:cNvPr>
          <p:cNvSpPr>
            <a:spLocks noGrp="1"/>
          </p:cNvSpPr>
          <p:nvPr>
            <p:ph type="subTitle" idx="1"/>
          </p:nvPr>
        </p:nvSpPr>
        <p:spPr>
          <a:xfrm>
            <a:off x="2370667" y="4670258"/>
            <a:ext cx="5293449" cy="1371405"/>
          </a:xfrm>
        </p:spPr>
        <p:txBody>
          <a:bodyPr>
            <a:normAutofit/>
          </a:bodyPr>
          <a:lstStyle/>
          <a:p>
            <a:pPr algn="l"/>
            <a:r>
              <a:rPr lang="en-US" dirty="0"/>
              <a:t>4 Kids Addition</a:t>
            </a:r>
          </a:p>
        </p:txBody>
      </p:sp>
      <p:sp>
        <p:nvSpPr>
          <p:cNvPr id="4" name="Footer Placeholder 3">
            <a:extLst>
              <a:ext uri="{FF2B5EF4-FFF2-40B4-BE49-F238E27FC236}">
                <a16:creationId xmlns:a16="http://schemas.microsoft.com/office/drawing/2014/main" id="{B2D1C780-2288-164A-BAC2-EEF62DBE4B31}"/>
              </a:ext>
            </a:extLst>
          </p:cNvPr>
          <p:cNvSpPr>
            <a:spLocks noGrp="1"/>
          </p:cNvSpPr>
          <p:nvPr>
            <p:ph type="ftr" sz="quarter" idx="11"/>
          </p:nvPr>
        </p:nvSpPr>
        <p:spPr/>
        <p:txBody>
          <a:bodyPr/>
          <a:lstStyle/>
          <a:p>
            <a:r>
              <a:rPr lang="en-US" dirty="0"/>
              <a:t>©2020 Token Taxonomy Initiative Inc. (“TTI”).  All Rights Reserved. </a:t>
            </a:r>
          </a:p>
        </p:txBody>
      </p:sp>
      <p:pic>
        <p:nvPicPr>
          <p:cNvPr id="7" name="Graphic 6" descr="Hierarchy">
            <a:extLst>
              <a:ext uri="{FF2B5EF4-FFF2-40B4-BE49-F238E27FC236}">
                <a16:creationId xmlns:a16="http://schemas.microsoft.com/office/drawing/2014/main" id="{AAB8779E-99F3-4E03-A441-04B684F1AD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sp>
        <p:nvSpPr>
          <p:cNvPr id="8" name="TextBox 7">
            <a:extLst>
              <a:ext uri="{FF2B5EF4-FFF2-40B4-BE49-F238E27FC236}">
                <a16:creationId xmlns:a16="http://schemas.microsoft.com/office/drawing/2014/main" id="{262C75DC-DA9E-0947-80CA-72C0B7C26CE4}"/>
              </a:ext>
            </a:extLst>
          </p:cNvPr>
          <p:cNvSpPr txBox="1"/>
          <p:nvPr/>
        </p:nvSpPr>
        <p:spPr>
          <a:xfrm>
            <a:off x="11159986" y="6534834"/>
            <a:ext cx="380232" cy="276999"/>
          </a:xfrm>
          <a:prstGeom prst="rect">
            <a:avLst/>
          </a:prstGeom>
          <a:noFill/>
        </p:spPr>
        <p:txBody>
          <a:bodyPr wrap="none" rtlCol="0">
            <a:spAutoFit/>
          </a:bodyPr>
          <a:lstStyle/>
          <a:p>
            <a:r>
              <a:rPr lang="en-US" sz="1200" dirty="0"/>
              <a:t>1.0</a:t>
            </a:r>
          </a:p>
        </p:txBody>
      </p:sp>
    </p:spTree>
    <p:extLst>
      <p:ext uri="{BB962C8B-B14F-4D97-AF65-F5344CB8AC3E}">
        <p14:creationId xmlns:p14="http://schemas.microsoft.com/office/powerpoint/2010/main" val="2824828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3939C0-8B22-A942-9A2D-97B96E172E52}"/>
              </a:ext>
            </a:extLst>
          </p:cNvPr>
          <p:cNvPicPr>
            <a:picLocks noChangeAspect="1"/>
          </p:cNvPicPr>
          <p:nvPr/>
        </p:nvPicPr>
        <p:blipFill>
          <a:blip r:embed="rId2"/>
          <a:srcRect/>
          <a:stretch/>
        </p:blipFill>
        <p:spPr>
          <a:xfrm>
            <a:off x="0" y="0"/>
            <a:ext cx="12192000" cy="6858000"/>
          </a:xfrm>
          <a:prstGeom prst="rect">
            <a:avLst/>
          </a:prstGeom>
        </p:spPr>
      </p:pic>
    </p:spTree>
    <p:extLst>
      <p:ext uri="{BB962C8B-B14F-4D97-AF65-F5344CB8AC3E}">
        <p14:creationId xmlns:p14="http://schemas.microsoft.com/office/powerpoint/2010/main" val="3656113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662909A0-DC7D-9B42-8A34-F9E956A1C558}"/>
              </a:ext>
            </a:extLst>
          </p:cNvPr>
          <p:cNvSpPr/>
          <p:nvPr/>
        </p:nvSpPr>
        <p:spPr>
          <a:xfrm>
            <a:off x="5266064" y="472304"/>
            <a:ext cx="5695720" cy="739642"/>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chemeClr val="tx1"/>
                </a:solidFill>
              </a:rPr>
              <a:t>Formula</a:t>
            </a:r>
          </a:p>
        </p:txBody>
      </p:sp>
      <p:sp>
        <p:nvSpPr>
          <p:cNvPr id="11" name="Rounded Rectangle 10">
            <a:extLst>
              <a:ext uri="{FF2B5EF4-FFF2-40B4-BE49-F238E27FC236}">
                <a16:creationId xmlns:a16="http://schemas.microsoft.com/office/drawing/2014/main" id="{EFA47FDE-8448-5F48-A9A5-7A9A7CE1DAEC}"/>
              </a:ext>
            </a:extLst>
          </p:cNvPr>
          <p:cNvSpPr/>
          <p:nvPr/>
        </p:nvSpPr>
        <p:spPr>
          <a:xfrm>
            <a:off x="5266064" y="1264474"/>
            <a:ext cx="5695720" cy="739642"/>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solidFill>
                  <a:schemeClr val="tx1"/>
                </a:solidFill>
              </a:rPr>
              <a:t>Definition</a:t>
            </a:r>
          </a:p>
        </p:txBody>
      </p:sp>
      <p:grpSp>
        <p:nvGrpSpPr>
          <p:cNvPr id="13" name="Group 12">
            <a:extLst>
              <a:ext uri="{FF2B5EF4-FFF2-40B4-BE49-F238E27FC236}">
                <a16:creationId xmlns:a16="http://schemas.microsoft.com/office/drawing/2014/main" id="{E5CFE080-B927-2F44-8D15-B158FB7FADB6}"/>
              </a:ext>
            </a:extLst>
          </p:cNvPr>
          <p:cNvGrpSpPr/>
          <p:nvPr/>
        </p:nvGrpSpPr>
        <p:grpSpPr>
          <a:xfrm>
            <a:off x="4393406" y="2208318"/>
            <a:ext cx="6700838" cy="863601"/>
            <a:chOff x="4400550" y="159664"/>
            <a:chExt cx="6700838" cy="863601"/>
          </a:xfrm>
        </p:grpSpPr>
        <p:sp>
          <p:nvSpPr>
            <p:cNvPr id="14" name="Rounded Rectangle 13">
              <a:extLst>
                <a:ext uri="{FF2B5EF4-FFF2-40B4-BE49-F238E27FC236}">
                  <a16:creationId xmlns:a16="http://schemas.microsoft.com/office/drawing/2014/main" id="{46D7C982-EF18-594D-9006-1474D849627C}"/>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4480537-0135-BC4B-BD07-4DEE76B0AF91}"/>
                </a:ext>
              </a:extLst>
            </p:cNvPr>
            <p:cNvSpPr txBox="1"/>
            <p:nvPr/>
          </p:nvSpPr>
          <p:spPr>
            <a:xfrm>
              <a:off x="4856591" y="373490"/>
              <a:ext cx="806632" cy="461665"/>
            </a:xfrm>
            <a:prstGeom prst="rect">
              <a:avLst/>
            </a:prstGeom>
            <a:noFill/>
          </p:spPr>
          <p:txBody>
            <a:bodyPr wrap="none" rtlCol="0">
              <a:spAutoFit/>
            </a:bodyPr>
            <a:lstStyle/>
            <a:p>
              <a:pPr algn="ctr"/>
              <a:r>
                <a:rPr lang="en-US" sz="2400" dirty="0"/>
                <a:t>Class</a:t>
              </a:r>
            </a:p>
          </p:txBody>
        </p:sp>
      </p:grpSp>
      <p:grpSp>
        <p:nvGrpSpPr>
          <p:cNvPr id="16" name="Group 15">
            <a:extLst>
              <a:ext uri="{FF2B5EF4-FFF2-40B4-BE49-F238E27FC236}">
                <a16:creationId xmlns:a16="http://schemas.microsoft.com/office/drawing/2014/main" id="{EC468046-AB66-034A-95B6-1ACBB3AE6209}"/>
              </a:ext>
            </a:extLst>
          </p:cNvPr>
          <p:cNvGrpSpPr/>
          <p:nvPr/>
        </p:nvGrpSpPr>
        <p:grpSpPr>
          <a:xfrm>
            <a:off x="4393406" y="3227745"/>
            <a:ext cx="6700838" cy="863601"/>
            <a:chOff x="4400550" y="159664"/>
            <a:chExt cx="6700838" cy="863601"/>
          </a:xfrm>
        </p:grpSpPr>
        <p:sp>
          <p:nvSpPr>
            <p:cNvPr id="17" name="Rounded Rectangle 16">
              <a:extLst>
                <a:ext uri="{FF2B5EF4-FFF2-40B4-BE49-F238E27FC236}">
                  <a16:creationId xmlns:a16="http://schemas.microsoft.com/office/drawing/2014/main" id="{BC42B9C2-25C4-E747-AA78-EE533A363522}"/>
                </a:ext>
              </a:extLst>
            </p:cNvPr>
            <p:cNvSpPr/>
            <p:nvPr/>
          </p:nvSpPr>
          <p:spPr>
            <a:xfrm>
              <a:off x="4400550" y="159664"/>
              <a:ext cx="6700838" cy="863601"/>
            </a:xfrm>
            <a:prstGeom prst="round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9C02850-96D1-B04D-BDB7-D553719AF7E2}"/>
                </a:ext>
              </a:extLst>
            </p:cNvPr>
            <p:cNvSpPr txBox="1"/>
            <p:nvPr/>
          </p:nvSpPr>
          <p:spPr>
            <a:xfrm>
              <a:off x="4643809" y="337378"/>
              <a:ext cx="1232197" cy="461665"/>
            </a:xfrm>
            <a:prstGeom prst="rect">
              <a:avLst/>
            </a:prstGeom>
            <a:noFill/>
          </p:spPr>
          <p:txBody>
            <a:bodyPr wrap="none" rtlCol="0">
              <a:spAutoFit/>
            </a:bodyPr>
            <a:lstStyle/>
            <a:p>
              <a:pPr algn="ctr"/>
              <a:r>
                <a:rPr lang="en-US" sz="2400" dirty="0"/>
                <a:t>Instance</a:t>
              </a:r>
            </a:p>
          </p:txBody>
        </p:sp>
      </p:grpSp>
      <p:sp>
        <p:nvSpPr>
          <p:cNvPr id="2" name="Title 1">
            <a:extLst>
              <a:ext uri="{FF2B5EF4-FFF2-40B4-BE49-F238E27FC236}">
                <a16:creationId xmlns:a16="http://schemas.microsoft.com/office/drawing/2014/main" id="{76111FF5-1BC9-ED46-91AB-8AFFFEF129C9}"/>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ormAutofit/>
          </a:bodyPr>
          <a:lstStyle/>
          <a:p>
            <a:pPr algn="ctr"/>
            <a:r>
              <a:rPr lang="en-US" sz="2600" dirty="0">
                <a:solidFill>
                  <a:srgbClr val="FFFFFF"/>
                </a:solidFill>
              </a:rPr>
              <a:t>High Level Terms</a:t>
            </a:r>
            <a:endParaRPr lang="en-US" sz="26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766E7549-E75A-BB4D-B04F-0337C310487B}"/>
              </a:ext>
            </a:extLst>
          </p:cNvPr>
          <p:cNvSpPr>
            <a:spLocks noGrp="1"/>
          </p:cNvSpPr>
          <p:nvPr>
            <p:ph idx="1"/>
          </p:nvPr>
        </p:nvSpPr>
        <p:spPr>
          <a:xfrm>
            <a:off x="3506598" y="4258659"/>
            <a:ext cx="7990892" cy="1292090"/>
          </a:xfrm>
        </p:spPr>
        <p:txBody>
          <a:bodyPr vert="horz" lIns="91440" tIns="45720" rIns="91440" bIns="45720" rtlCol="0">
            <a:noAutofit/>
          </a:bodyPr>
          <a:lstStyle/>
          <a:p>
            <a:pPr marL="0" indent="0">
              <a:buNone/>
            </a:pPr>
            <a:r>
              <a:rPr lang="en-US" sz="1800" kern="1200" dirty="0">
                <a:latin typeface="+mn-lt"/>
                <a:ea typeface="+mn-ea"/>
                <a:cs typeface="+mn-cs"/>
              </a:rPr>
              <a:t>The framework establishes a set of terms for tokens like template formula, definition, class and instance</a:t>
            </a:r>
          </a:p>
          <a:p>
            <a:pPr marL="0" indent="0">
              <a:buNone/>
            </a:pPr>
            <a:r>
              <a:rPr lang="en-US" sz="1800" dirty="0"/>
              <a:t>Token Template = Formula + Definition</a:t>
            </a:r>
            <a:endParaRPr lang="en-US" sz="1800" kern="1200" dirty="0">
              <a:latin typeface="+mn-lt"/>
              <a:ea typeface="+mn-ea"/>
              <a:cs typeface="+mn-cs"/>
            </a:endParaRPr>
          </a:p>
          <a:p>
            <a:pPr marL="0" indent="0">
              <a:buNone/>
            </a:pPr>
            <a:r>
              <a:rPr lang="en-US" sz="1800" dirty="0"/>
              <a:t>An instance belongs to a class which is created from a template</a:t>
            </a:r>
            <a:endParaRPr lang="en-US" sz="1800" kern="1200" dirty="0">
              <a:latin typeface="+mn-lt"/>
              <a:ea typeface="+mn-ea"/>
              <a:cs typeface="+mn-cs"/>
            </a:endParaRPr>
          </a:p>
          <a:p>
            <a:pPr marL="0" indent="0">
              <a:buNone/>
            </a:pPr>
            <a:r>
              <a:rPr lang="en-US" sz="1800" dirty="0"/>
              <a:t>Artifacts are definitions of a token part or complete token definition, template</a:t>
            </a:r>
            <a:endParaRPr lang="en-US" sz="1800" kern="1200" dirty="0">
              <a:latin typeface="+mn-lt"/>
              <a:ea typeface="+mn-ea"/>
              <a:cs typeface="+mn-cs"/>
            </a:endParaRPr>
          </a:p>
          <a:p>
            <a:pPr marL="0" indent="0">
              <a:buNone/>
            </a:pPr>
            <a:r>
              <a:rPr lang="en-US" sz="1800" dirty="0"/>
              <a:t>The framework consists of the base set of artifacts and any new artifact contributed</a:t>
            </a:r>
            <a:endParaRPr lang="en-US" sz="1800" kern="1200" dirty="0">
              <a:latin typeface="+mn-lt"/>
              <a:ea typeface="+mn-ea"/>
              <a:cs typeface="+mn-cs"/>
            </a:endParaRPr>
          </a:p>
        </p:txBody>
      </p:sp>
      <p:sp>
        <p:nvSpPr>
          <p:cNvPr id="4" name="Footer Placeholder 3">
            <a:extLst>
              <a:ext uri="{FF2B5EF4-FFF2-40B4-BE49-F238E27FC236}">
                <a16:creationId xmlns:a16="http://schemas.microsoft.com/office/drawing/2014/main" id="{45A1C699-49B1-2B4A-B1EF-9623D2A6DF6E}"/>
              </a:ext>
            </a:extLst>
          </p:cNvPr>
          <p:cNvSpPr>
            <a:spLocks noGrp="1"/>
          </p:cNvSpPr>
          <p:nvPr>
            <p:ph type="ftr" sz="quarter" idx="11"/>
          </p:nvPr>
        </p:nvSpPr>
        <p:spPr>
          <a:xfrm>
            <a:off x="4038599" y="6356350"/>
            <a:ext cx="4847897" cy="365125"/>
          </a:xfrm>
        </p:spPr>
        <p:txBody>
          <a:bodyPr vert="horz" lIns="91440" tIns="45720" rIns="91440" bIns="45720" rtlCol="0">
            <a:normAutofit/>
          </a:bodyPr>
          <a:lstStyle/>
          <a:p>
            <a:pPr algn="l">
              <a:lnSpc>
                <a:spcPct val="90000"/>
              </a:lnSpc>
              <a:spcAft>
                <a:spcPts val="600"/>
              </a:spcAft>
            </a:pPr>
            <a:r>
              <a:rPr lang="en-US" sz="900" kern="1200" dirty="0">
                <a:solidFill>
                  <a:prstClr val="black">
                    <a:tint val="75000"/>
                  </a:prstClr>
                </a:solidFill>
                <a:latin typeface="+mn-lt"/>
                <a:ea typeface="+mn-ea"/>
                <a:cs typeface="+mn-cs"/>
              </a:rPr>
              <a:t>©2019 Token Taxonomy Initiative Inc. (“TTI”).  All Rights Reserved. </a:t>
            </a:r>
          </a:p>
        </p:txBody>
      </p:sp>
      <p:graphicFrame>
        <p:nvGraphicFramePr>
          <p:cNvPr id="5" name="Diagram 4">
            <a:extLst>
              <a:ext uri="{FF2B5EF4-FFF2-40B4-BE49-F238E27FC236}">
                <a16:creationId xmlns:a16="http://schemas.microsoft.com/office/drawing/2014/main" id="{A31CD846-A461-0E4E-90EF-0EC5115DB19C}"/>
              </a:ext>
            </a:extLst>
          </p:cNvPr>
          <p:cNvGraphicFramePr/>
          <p:nvPr>
            <p:extLst>
              <p:ext uri="{D42A27DB-BD31-4B8C-83A1-F6EECF244321}">
                <p14:modId xmlns:p14="http://schemas.microsoft.com/office/powerpoint/2010/main" val="3623108115"/>
              </p:ext>
            </p:extLst>
          </p:nvPr>
        </p:nvGraphicFramePr>
        <p:xfrm>
          <a:off x="3506598" y="380096"/>
          <a:ext cx="9779794" cy="38126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ounded Rectangle 5">
            <a:extLst>
              <a:ext uri="{FF2B5EF4-FFF2-40B4-BE49-F238E27FC236}">
                <a16:creationId xmlns:a16="http://schemas.microsoft.com/office/drawing/2014/main" id="{D23D5111-C056-3B44-A433-33025F81085C}"/>
              </a:ext>
            </a:extLst>
          </p:cNvPr>
          <p:cNvSpPr/>
          <p:nvPr/>
        </p:nvSpPr>
        <p:spPr>
          <a:xfrm>
            <a:off x="4393406" y="385455"/>
            <a:ext cx="6700838" cy="1667032"/>
          </a:xfrm>
          <a:prstGeom prst="roundRect">
            <a:avLst/>
          </a:prstGeom>
          <a:solidFill>
            <a:schemeClr val="accent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8A9A2163-A23C-A348-A33A-B571C01B58D3}"/>
              </a:ext>
            </a:extLst>
          </p:cNvPr>
          <p:cNvSpPr txBox="1"/>
          <p:nvPr/>
        </p:nvSpPr>
        <p:spPr>
          <a:xfrm rot="16200000">
            <a:off x="4198853" y="935725"/>
            <a:ext cx="1337289" cy="461665"/>
          </a:xfrm>
          <a:prstGeom prst="rect">
            <a:avLst/>
          </a:prstGeom>
          <a:noFill/>
        </p:spPr>
        <p:txBody>
          <a:bodyPr wrap="none" rtlCol="0">
            <a:spAutoFit/>
          </a:bodyPr>
          <a:lstStyle/>
          <a:p>
            <a:pPr algn="ctr"/>
            <a:r>
              <a:rPr lang="en-US" sz="2400" dirty="0"/>
              <a:t>Template</a:t>
            </a:r>
          </a:p>
        </p:txBody>
      </p:sp>
    </p:spTree>
    <p:extLst>
      <p:ext uri="{BB962C8B-B14F-4D97-AF65-F5344CB8AC3E}">
        <p14:creationId xmlns:p14="http://schemas.microsoft.com/office/powerpoint/2010/main" val="1497036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7">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CD02684-FD02-BF45-9B07-D436262E2436}"/>
              </a:ext>
            </a:extLst>
          </p:cNvPr>
          <p:cNvSpPr>
            <a:spLocks noGrp="1"/>
          </p:cNvSpPr>
          <p:nvPr>
            <p:ph type="title"/>
          </p:nvPr>
        </p:nvSpPr>
        <p:spPr>
          <a:xfrm>
            <a:off x="4384039" y="365125"/>
            <a:ext cx="7164493" cy="1325563"/>
          </a:xfrm>
        </p:spPr>
        <p:txBody>
          <a:bodyPr>
            <a:normAutofit/>
          </a:bodyPr>
          <a:lstStyle/>
          <a:p>
            <a:r>
              <a:rPr lang="en-US" dirty="0"/>
              <a:t>Baking with Artifacts, Templates &amp; Instances</a:t>
            </a:r>
          </a:p>
        </p:txBody>
      </p:sp>
      <p:pic>
        <p:nvPicPr>
          <p:cNvPr id="8" name="Graphic 7" descr="Cake slice">
            <a:extLst>
              <a:ext uri="{FF2B5EF4-FFF2-40B4-BE49-F238E27FC236}">
                <a16:creationId xmlns:a16="http://schemas.microsoft.com/office/drawing/2014/main" id="{F2C00D40-1136-4970-9570-7351631437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 y="1715781"/>
            <a:ext cx="3425957" cy="3425957"/>
          </a:xfrm>
          <a:prstGeom prst="rect">
            <a:avLst/>
          </a:prstGeom>
        </p:spPr>
      </p:pic>
      <p:sp>
        <p:nvSpPr>
          <p:cNvPr id="3" name="Content Placeholder 2">
            <a:extLst>
              <a:ext uri="{FF2B5EF4-FFF2-40B4-BE49-F238E27FC236}">
                <a16:creationId xmlns:a16="http://schemas.microsoft.com/office/drawing/2014/main" id="{FE14A576-D735-BA48-BD50-5DFAF9BB166B}"/>
              </a:ext>
            </a:extLst>
          </p:cNvPr>
          <p:cNvSpPr>
            <a:spLocks noGrp="1"/>
          </p:cNvSpPr>
          <p:nvPr>
            <p:ph idx="1"/>
          </p:nvPr>
        </p:nvSpPr>
        <p:spPr>
          <a:xfrm>
            <a:off x="4387515" y="2022601"/>
            <a:ext cx="7161017" cy="4154361"/>
          </a:xfrm>
        </p:spPr>
        <p:txBody>
          <a:bodyPr>
            <a:normAutofit/>
          </a:bodyPr>
          <a:lstStyle/>
          <a:p>
            <a:r>
              <a:rPr lang="en-US" sz="2000" dirty="0"/>
              <a:t>A Token Class is like a Cake, it is baked from a recipe, i.e. a Template</a:t>
            </a:r>
          </a:p>
          <a:p>
            <a:r>
              <a:rPr lang="en-US" sz="2000" dirty="0"/>
              <a:t>A slice of this cake is like a Token Instance</a:t>
            </a:r>
          </a:p>
          <a:p>
            <a:r>
              <a:rPr lang="en-US" sz="2000" dirty="0"/>
              <a:t>A cake is made of ingredients (artifacts) like milk, flour, sugar, etc.</a:t>
            </a:r>
          </a:p>
          <a:p>
            <a:r>
              <a:rPr lang="en-US" sz="2000" dirty="0"/>
              <a:t>The cake recipe specifies how much of each ingredient to use, when and how long to bake it.</a:t>
            </a:r>
          </a:p>
          <a:p>
            <a:r>
              <a:rPr lang="en-US" sz="2000" dirty="0"/>
              <a:t>In the TTF:</a:t>
            </a:r>
          </a:p>
          <a:p>
            <a:pPr lvl="1"/>
            <a:r>
              <a:rPr lang="en-US" sz="2000" dirty="0"/>
              <a:t>Ingredients are Artifacts</a:t>
            </a:r>
          </a:p>
          <a:p>
            <a:pPr lvl="1"/>
            <a:r>
              <a:rPr lang="en-US" sz="2000" dirty="0"/>
              <a:t>Recipe is a Template</a:t>
            </a:r>
          </a:p>
          <a:p>
            <a:pPr lvl="1"/>
            <a:r>
              <a:rPr lang="en-US" sz="2000" dirty="0"/>
              <a:t>A Cake is the Class made from the Template</a:t>
            </a:r>
          </a:p>
          <a:p>
            <a:pPr lvl="1"/>
            <a:r>
              <a:rPr lang="en-US" sz="2000" dirty="0"/>
              <a:t>A slice is an instance of the Class </a:t>
            </a:r>
          </a:p>
        </p:txBody>
      </p:sp>
      <p:sp>
        <p:nvSpPr>
          <p:cNvPr id="4" name="Footer Placeholder 3">
            <a:extLst>
              <a:ext uri="{FF2B5EF4-FFF2-40B4-BE49-F238E27FC236}">
                <a16:creationId xmlns:a16="http://schemas.microsoft.com/office/drawing/2014/main" id="{ACEE8ED0-090C-124A-BE75-0B0579DD3506}"/>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sz="1100">
                <a:solidFill>
                  <a:schemeClr val="tx1">
                    <a:alpha val="80000"/>
                  </a:schemeClr>
                </a:solidFill>
              </a:rPr>
              <a:t>©2019 Token Taxonomy Initiative Inc. (“TTI”).  All Rights Reserved. </a:t>
            </a:r>
          </a:p>
        </p:txBody>
      </p:sp>
    </p:spTree>
    <p:extLst>
      <p:ext uri="{BB962C8B-B14F-4D97-AF65-F5344CB8AC3E}">
        <p14:creationId xmlns:p14="http://schemas.microsoft.com/office/powerpoint/2010/main" val="388271225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1410-5367-D243-9058-9C45AC5D92D1}"/>
              </a:ext>
            </a:extLst>
          </p:cNvPr>
          <p:cNvSpPr>
            <a:spLocks noGrp="1"/>
          </p:cNvSpPr>
          <p:nvPr>
            <p:ph type="title"/>
          </p:nvPr>
        </p:nvSpPr>
        <p:spPr/>
        <p:txBody>
          <a:bodyPr>
            <a:normAutofit/>
          </a:bodyPr>
          <a:lstStyle/>
          <a:p>
            <a:r>
              <a:rPr lang="en-US" dirty="0"/>
              <a:t>Template Formula</a:t>
            </a:r>
          </a:p>
        </p:txBody>
      </p:sp>
      <p:sp>
        <p:nvSpPr>
          <p:cNvPr id="3" name="Content Placeholder 2">
            <a:extLst>
              <a:ext uri="{FF2B5EF4-FFF2-40B4-BE49-F238E27FC236}">
                <a16:creationId xmlns:a16="http://schemas.microsoft.com/office/drawing/2014/main" id="{57365CB5-F433-684D-A089-0B8224C0DCD9}"/>
              </a:ext>
            </a:extLst>
          </p:cNvPr>
          <p:cNvSpPr>
            <a:spLocks noGrp="1"/>
          </p:cNvSpPr>
          <p:nvPr>
            <p:ph idx="1"/>
          </p:nvPr>
        </p:nvSpPr>
        <p:spPr>
          <a:xfrm>
            <a:off x="554552" y="2020962"/>
            <a:ext cx="5667623" cy="4065986"/>
          </a:xfrm>
        </p:spPr>
        <p:txBody>
          <a:bodyPr anchor="t">
            <a:normAutofit/>
          </a:bodyPr>
          <a:lstStyle/>
          <a:p>
            <a:r>
              <a:rPr lang="en-US" dirty="0"/>
              <a:t>Collection of components from the TTF</a:t>
            </a:r>
          </a:p>
          <a:p>
            <a:r>
              <a:rPr lang="en-US" dirty="0"/>
              <a:t>Represented by a Formula of Symbols</a:t>
            </a:r>
          </a:p>
          <a:p>
            <a:r>
              <a:rPr lang="en-US" dirty="0"/>
              <a:t>Symbols link to individual artifacts</a:t>
            </a:r>
          </a:p>
          <a:p>
            <a:r>
              <a:rPr lang="en-US" dirty="0"/>
              <a:t>Formulas are used to classify templates</a:t>
            </a:r>
          </a:p>
        </p:txBody>
      </p:sp>
      <p:sp>
        <p:nvSpPr>
          <p:cNvPr id="4" name="Footer Placeholder 3">
            <a:extLst>
              <a:ext uri="{FF2B5EF4-FFF2-40B4-BE49-F238E27FC236}">
                <a16:creationId xmlns:a16="http://schemas.microsoft.com/office/drawing/2014/main" id="{9C583B11-E228-0E47-8A9A-52B853E23E48}"/>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a:solidFill>
                  <a:schemeClr val="tx1">
                    <a:lumMod val="75000"/>
                    <a:lumOff val="25000"/>
                  </a:schemeClr>
                </a:solidFill>
              </a:rPr>
              <a:t>©2019 Token Taxonomy Initiative Inc. (“TTI”).  All Rights Reserved. </a:t>
            </a:r>
          </a:p>
        </p:txBody>
      </p:sp>
      <p:pic>
        <p:nvPicPr>
          <p:cNvPr id="20" name="Picture 19" descr="A close up of a sign&#10;&#10;Description automatically generated">
            <a:extLst>
              <a:ext uri="{FF2B5EF4-FFF2-40B4-BE49-F238E27FC236}">
                <a16:creationId xmlns:a16="http://schemas.microsoft.com/office/drawing/2014/main" id="{2A19D3ED-6768-3543-8405-827FFB30940D}"/>
              </a:ext>
            </a:extLst>
          </p:cNvPr>
          <p:cNvPicPr>
            <a:picLocks noChangeAspect="1"/>
          </p:cNvPicPr>
          <p:nvPr/>
        </p:nvPicPr>
        <p:blipFill>
          <a:blip r:embed="rId3"/>
          <a:stretch>
            <a:fillRect/>
          </a:stretch>
        </p:blipFill>
        <p:spPr>
          <a:xfrm>
            <a:off x="6361215" y="2020962"/>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cxnSp>
        <p:nvCxnSpPr>
          <p:cNvPr id="22" name="Straight Connector 21">
            <a:extLst>
              <a:ext uri="{FF2B5EF4-FFF2-40B4-BE49-F238E27FC236}">
                <a16:creationId xmlns:a16="http://schemas.microsoft.com/office/drawing/2014/main" id="{192F9470-48C1-DB49-950A-189D4F69B506}"/>
              </a:ext>
            </a:extLst>
          </p:cNvPr>
          <p:cNvCxnSpPr>
            <a:cxnSpLocks/>
          </p:cNvCxnSpPr>
          <p:nvPr/>
        </p:nvCxnSpPr>
        <p:spPr>
          <a:xfrm flipH="1" flipV="1">
            <a:off x="8771786" y="3901243"/>
            <a:ext cx="641920" cy="581588"/>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848B1097-74E6-3549-8757-3ED5106F5305}"/>
              </a:ext>
            </a:extLst>
          </p:cNvPr>
          <p:cNvPicPr>
            <a:picLocks noChangeAspect="1"/>
          </p:cNvPicPr>
          <p:nvPr/>
        </p:nvPicPr>
        <p:blipFill>
          <a:blip r:embed="rId4"/>
          <a:srcRect/>
          <a:stretch/>
        </p:blipFill>
        <p:spPr>
          <a:xfrm>
            <a:off x="8771786" y="4477498"/>
            <a:ext cx="3684619" cy="1451806"/>
          </a:xfrm>
          <a:prstGeom prst="rect">
            <a:avLst/>
          </a:prstGeom>
        </p:spPr>
      </p:pic>
      <p:sp>
        <p:nvSpPr>
          <p:cNvPr id="6" name="Rounded Rectangle 5">
            <a:extLst>
              <a:ext uri="{FF2B5EF4-FFF2-40B4-BE49-F238E27FC236}">
                <a16:creationId xmlns:a16="http://schemas.microsoft.com/office/drawing/2014/main" id="{2DE5B182-CAC8-AE48-9EB5-1F12BF3D2984}"/>
              </a:ext>
            </a:extLst>
          </p:cNvPr>
          <p:cNvSpPr/>
          <p:nvPr/>
        </p:nvSpPr>
        <p:spPr>
          <a:xfrm>
            <a:off x="9413705" y="4508390"/>
            <a:ext cx="2198073" cy="313229"/>
          </a:xfrm>
          <a:prstGeom prst="roundRect">
            <a:avLst/>
          </a:prstGeom>
          <a:solidFill>
            <a:schemeClr val="accent2">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5497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2E4B-23A0-DF4E-9BB4-0C1CD1A36DA8}"/>
              </a:ext>
            </a:extLst>
          </p:cNvPr>
          <p:cNvSpPr>
            <a:spLocks noGrp="1"/>
          </p:cNvSpPr>
          <p:nvPr>
            <p:ph type="title"/>
          </p:nvPr>
        </p:nvSpPr>
        <p:spPr>
          <a:xfrm>
            <a:off x="596918" y="588373"/>
            <a:ext cx="4935803" cy="1597315"/>
          </a:xfrm>
          <a:noFill/>
          <a:ln w="19050">
            <a:solidFill>
              <a:schemeClr val="bg1"/>
            </a:solidFill>
          </a:ln>
        </p:spPr>
        <p:txBody>
          <a:bodyPr wrap="square">
            <a:normAutofit/>
          </a:bodyPr>
          <a:lstStyle/>
          <a:p>
            <a:pPr algn="ctr"/>
            <a:r>
              <a:rPr lang="en-US" sz="4000" dirty="0"/>
              <a:t>Template Definition, Class &amp; Instance</a:t>
            </a:r>
          </a:p>
        </p:txBody>
      </p:sp>
      <p:sp>
        <p:nvSpPr>
          <p:cNvPr id="3" name="Content Placeholder 2">
            <a:extLst>
              <a:ext uri="{FF2B5EF4-FFF2-40B4-BE49-F238E27FC236}">
                <a16:creationId xmlns:a16="http://schemas.microsoft.com/office/drawing/2014/main" id="{89C69DDB-1C5F-0C4C-939E-6DB9F2980D9B}"/>
              </a:ext>
            </a:extLst>
          </p:cNvPr>
          <p:cNvSpPr>
            <a:spLocks noGrp="1"/>
          </p:cNvSpPr>
          <p:nvPr>
            <p:ph idx="1"/>
          </p:nvPr>
        </p:nvSpPr>
        <p:spPr>
          <a:xfrm>
            <a:off x="746299" y="2028370"/>
            <a:ext cx="4730136" cy="3415622"/>
          </a:xfrm>
        </p:spPr>
        <p:txBody>
          <a:bodyPr>
            <a:normAutofit/>
          </a:bodyPr>
          <a:lstStyle/>
          <a:p>
            <a:r>
              <a:rPr lang="en-US" sz="2000" dirty="0"/>
              <a:t>A Template Definition is based off and paired with a Formula, providing details to complete the Template.</a:t>
            </a:r>
          </a:p>
          <a:p>
            <a:r>
              <a:rPr lang="en-US" sz="2000" dirty="0"/>
              <a:t>A Token Class is a deployed implementation of a Template to a blockchain.</a:t>
            </a:r>
          </a:p>
          <a:p>
            <a:r>
              <a:rPr lang="en-US" sz="2000" dirty="0"/>
              <a:t>A Token Instance is a token of a class that you can own and control.</a:t>
            </a:r>
          </a:p>
          <a:p>
            <a:endParaRPr lang="en-US" sz="2000" dirty="0"/>
          </a:p>
        </p:txBody>
      </p:sp>
      <p:sp>
        <p:nvSpPr>
          <p:cNvPr id="4" name="Footer Placeholder 3">
            <a:extLst>
              <a:ext uri="{FF2B5EF4-FFF2-40B4-BE49-F238E27FC236}">
                <a16:creationId xmlns:a16="http://schemas.microsoft.com/office/drawing/2014/main" id="{2363BF54-C61C-3C43-BCCB-6466B69F9C15}"/>
              </a:ext>
            </a:extLst>
          </p:cNvPr>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rPr>
              <a:t>©2019 Token Taxonomy Initiative Inc. (“TTI”).  All Rights Reserved. </a:t>
            </a:r>
          </a:p>
        </p:txBody>
      </p:sp>
      <p:pic>
        <p:nvPicPr>
          <p:cNvPr id="7" name="Picture 6" descr="A close up of a sign&#10;&#10;Description automatically generated">
            <a:extLst>
              <a:ext uri="{FF2B5EF4-FFF2-40B4-BE49-F238E27FC236}">
                <a16:creationId xmlns:a16="http://schemas.microsoft.com/office/drawing/2014/main" id="{19095E50-FF73-A24C-B292-351AB69816AB}"/>
              </a:ext>
            </a:extLst>
          </p:cNvPr>
          <p:cNvPicPr>
            <a:picLocks noChangeAspect="1"/>
          </p:cNvPicPr>
          <p:nvPr/>
        </p:nvPicPr>
        <p:blipFill>
          <a:blip r:embed="rId3"/>
          <a:stretch>
            <a:fillRect/>
          </a:stretch>
        </p:blipFill>
        <p:spPr>
          <a:xfrm>
            <a:off x="6461340" y="1444397"/>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5" name="Rounded Rectangle 4">
            <a:extLst>
              <a:ext uri="{FF2B5EF4-FFF2-40B4-BE49-F238E27FC236}">
                <a16:creationId xmlns:a16="http://schemas.microsoft.com/office/drawing/2014/main" id="{399CB08F-D430-444E-AEF1-6B6FEDC63290}"/>
              </a:ext>
            </a:extLst>
          </p:cNvPr>
          <p:cNvSpPr/>
          <p:nvPr/>
        </p:nvSpPr>
        <p:spPr>
          <a:xfrm>
            <a:off x="6607969" y="3250406"/>
            <a:ext cx="4293394" cy="303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Token Definition</a:t>
            </a:r>
          </a:p>
        </p:txBody>
      </p:sp>
      <p:sp>
        <p:nvSpPr>
          <p:cNvPr id="13" name="Rectangle 12">
            <a:extLst>
              <a:ext uri="{FF2B5EF4-FFF2-40B4-BE49-F238E27FC236}">
                <a16:creationId xmlns:a16="http://schemas.microsoft.com/office/drawing/2014/main" id="{E1380599-AE86-224A-8A09-B135F96299D9}"/>
              </a:ext>
            </a:extLst>
          </p:cNvPr>
          <p:cNvSpPr/>
          <p:nvPr/>
        </p:nvSpPr>
        <p:spPr>
          <a:xfrm>
            <a:off x="6577021" y="3736480"/>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A</a:t>
            </a:r>
          </a:p>
        </p:txBody>
      </p:sp>
      <p:sp>
        <p:nvSpPr>
          <p:cNvPr id="15" name="Rectangle 14">
            <a:extLst>
              <a:ext uri="{FF2B5EF4-FFF2-40B4-BE49-F238E27FC236}">
                <a16:creationId xmlns:a16="http://schemas.microsoft.com/office/drawing/2014/main" id="{285D6694-88FA-6C40-9524-A891635B499F}"/>
              </a:ext>
            </a:extLst>
          </p:cNvPr>
          <p:cNvSpPr/>
          <p:nvPr/>
        </p:nvSpPr>
        <p:spPr>
          <a:xfrm>
            <a:off x="6577021" y="4046135"/>
            <a:ext cx="1253910" cy="3143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1</a:t>
            </a:r>
          </a:p>
        </p:txBody>
      </p:sp>
      <p:sp>
        <p:nvSpPr>
          <p:cNvPr id="16" name="Rectangle 15">
            <a:extLst>
              <a:ext uri="{FF2B5EF4-FFF2-40B4-BE49-F238E27FC236}">
                <a16:creationId xmlns:a16="http://schemas.microsoft.com/office/drawing/2014/main" id="{7A4CC89A-7D27-3D4D-841B-F8842C5099B4}"/>
              </a:ext>
            </a:extLst>
          </p:cNvPr>
          <p:cNvSpPr/>
          <p:nvPr/>
        </p:nvSpPr>
        <p:spPr>
          <a:xfrm>
            <a:off x="8127711" y="3736181"/>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B</a:t>
            </a:r>
          </a:p>
        </p:txBody>
      </p:sp>
      <p:sp>
        <p:nvSpPr>
          <p:cNvPr id="17" name="Rectangle 16">
            <a:extLst>
              <a:ext uri="{FF2B5EF4-FFF2-40B4-BE49-F238E27FC236}">
                <a16:creationId xmlns:a16="http://schemas.microsoft.com/office/drawing/2014/main" id="{9AEC969A-6199-534C-8A71-468D1143E893}"/>
              </a:ext>
            </a:extLst>
          </p:cNvPr>
          <p:cNvSpPr/>
          <p:nvPr/>
        </p:nvSpPr>
        <p:spPr>
          <a:xfrm>
            <a:off x="8127711" y="4045836"/>
            <a:ext cx="1253910" cy="3143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2</a:t>
            </a:r>
          </a:p>
        </p:txBody>
      </p:sp>
      <p:sp>
        <p:nvSpPr>
          <p:cNvPr id="18" name="Rectangle 17">
            <a:extLst>
              <a:ext uri="{FF2B5EF4-FFF2-40B4-BE49-F238E27FC236}">
                <a16:creationId xmlns:a16="http://schemas.microsoft.com/office/drawing/2014/main" id="{9CC420A3-804D-6E40-984A-EDE79159B6C5}"/>
              </a:ext>
            </a:extLst>
          </p:cNvPr>
          <p:cNvSpPr/>
          <p:nvPr/>
        </p:nvSpPr>
        <p:spPr>
          <a:xfrm>
            <a:off x="9678401" y="3741645"/>
            <a:ext cx="1253910" cy="314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Token Class C</a:t>
            </a:r>
          </a:p>
        </p:txBody>
      </p:sp>
      <p:sp>
        <p:nvSpPr>
          <p:cNvPr id="19" name="Rectangle 18">
            <a:extLst>
              <a:ext uri="{FF2B5EF4-FFF2-40B4-BE49-F238E27FC236}">
                <a16:creationId xmlns:a16="http://schemas.microsoft.com/office/drawing/2014/main" id="{4F325A60-A790-1343-8875-DB4876F086FC}"/>
              </a:ext>
            </a:extLst>
          </p:cNvPr>
          <p:cNvSpPr/>
          <p:nvPr/>
        </p:nvSpPr>
        <p:spPr>
          <a:xfrm>
            <a:off x="9678401" y="4051300"/>
            <a:ext cx="1253910" cy="3143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Blockchain 3</a:t>
            </a:r>
          </a:p>
        </p:txBody>
      </p:sp>
      <p:cxnSp>
        <p:nvCxnSpPr>
          <p:cNvPr id="32" name="Straight Connector 31">
            <a:extLst>
              <a:ext uri="{FF2B5EF4-FFF2-40B4-BE49-F238E27FC236}">
                <a16:creationId xmlns:a16="http://schemas.microsoft.com/office/drawing/2014/main" id="{C1710250-E9A7-0845-A41B-9373A2BEB21D}"/>
              </a:ext>
            </a:extLst>
          </p:cNvPr>
          <p:cNvCxnSpPr>
            <a:cxnSpLocks/>
            <a:stCxn id="31" idx="3"/>
            <a:endCxn id="35" idx="1"/>
          </p:cNvCxnSpPr>
          <p:nvPr/>
        </p:nvCxnSpPr>
        <p:spPr>
          <a:xfrm flipV="1">
            <a:off x="6063201" y="5200454"/>
            <a:ext cx="2366172" cy="996718"/>
          </a:xfrm>
          <a:prstGeom prst="line">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35" name="Picture 34">
            <a:extLst>
              <a:ext uri="{FF2B5EF4-FFF2-40B4-BE49-F238E27FC236}">
                <a16:creationId xmlns:a16="http://schemas.microsoft.com/office/drawing/2014/main" id="{4258C6B6-8A8E-3C44-AB9C-9BA6F508E6B6}"/>
              </a:ext>
            </a:extLst>
          </p:cNvPr>
          <p:cNvPicPr>
            <a:picLocks noChangeAspect="1"/>
          </p:cNvPicPr>
          <p:nvPr/>
        </p:nvPicPr>
        <p:blipFill>
          <a:blip r:embed="rId4"/>
          <a:stretch>
            <a:fillRect/>
          </a:stretch>
        </p:blipFill>
        <p:spPr>
          <a:xfrm>
            <a:off x="8429373" y="4910822"/>
            <a:ext cx="650585" cy="579264"/>
          </a:xfrm>
          <a:prstGeom prst="rect">
            <a:avLst/>
          </a:prstGeom>
        </p:spPr>
      </p:pic>
      <p:cxnSp>
        <p:nvCxnSpPr>
          <p:cNvPr id="39" name="Straight Arrow Connector 38">
            <a:extLst>
              <a:ext uri="{FF2B5EF4-FFF2-40B4-BE49-F238E27FC236}">
                <a16:creationId xmlns:a16="http://schemas.microsoft.com/office/drawing/2014/main" id="{4A105EED-4588-C943-9773-6C0E393CF2A2}"/>
              </a:ext>
            </a:extLst>
          </p:cNvPr>
          <p:cNvCxnSpPr/>
          <p:nvPr/>
        </p:nvCxnSpPr>
        <p:spPr>
          <a:xfrm>
            <a:off x="8754666" y="4360161"/>
            <a:ext cx="0" cy="55066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0EA2E51-6F5E-3A40-B690-5419A0778D03}"/>
              </a:ext>
            </a:extLst>
          </p:cNvPr>
          <p:cNvCxnSpPr>
            <a:cxnSpLocks/>
            <a:stCxn id="5" idx="2"/>
            <a:endCxn id="16" idx="0"/>
          </p:cNvCxnSpPr>
          <p:nvPr/>
        </p:nvCxnSpPr>
        <p:spPr>
          <a:xfrm>
            <a:off x="8754666" y="3553582"/>
            <a:ext cx="0" cy="182599"/>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2FFF8E0-D242-9B4F-A35A-35196B3ACDBC}"/>
              </a:ext>
            </a:extLst>
          </p:cNvPr>
          <p:cNvCxnSpPr>
            <a:cxnSpLocks/>
            <a:stCxn id="5" idx="2"/>
            <a:endCxn id="13" idx="0"/>
          </p:cNvCxnSpPr>
          <p:nvPr/>
        </p:nvCxnSpPr>
        <p:spPr>
          <a:xfrm flipH="1">
            <a:off x="7203976" y="3553582"/>
            <a:ext cx="1550690" cy="182898"/>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BF07CC0-C44E-AA4C-897F-E90340DA6706}"/>
              </a:ext>
            </a:extLst>
          </p:cNvPr>
          <p:cNvCxnSpPr>
            <a:cxnSpLocks/>
            <a:stCxn id="5" idx="2"/>
            <a:endCxn id="18" idx="0"/>
          </p:cNvCxnSpPr>
          <p:nvPr/>
        </p:nvCxnSpPr>
        <p:spPr>
          <a:xfrm>
            <a:off x="8754666" y="3553582"/>
            <a:ext cx="1550690" cy="18806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642F9694-FDEA-7C4A-8B2A-45132F456D75}"/>
              </a:ext>
            </a:extLst>
          </p:cNvPr>
          <p:cNvPicPr>
            <a:picLocks noChangeAspect="1"/>
          </p:cNvPicPr>
          <p:nvPr/>
        </p:nvPicPr>
        <p:blipFill>
          <a:blip r:embed="rId5"/>
          <a:srcRect/>
          <a:stretch/>
        </p:blipFill>
        <p:spPr>
          <a:xfrm>
            <a:off x="2682422" y="4701044"/>
            <a:ext cx="4365757" cy="1720188"/>
          </a:xfrm>
          <a:prstGeom prst="rect">
            <a:avLst/>
          </a:prstGeom>
        </p:spPr>
      </p:pic>
      <p:cxnSp>
        <p:nvCxnSpPr>
          <p:cNvPr id="8" name="Straight Connector 7">
            <a:extLst>
              <a:ext uri="{FF2B5EF4-FFF2-40B4-BE49-F238E27FC236}">
                <a16:creationId xmlns:a16="http://schemas.microsoft.com/office/drawing/2014/main" id="{C6C933D0-2E04-644B-A9DB-F20CF99070B2}"/>
              </a:ext>
            </a:extLst>
          </p:cNvPr>
          <p:cNvCxnSpPr>
            <a:cxnSpLocks/>
            <a:stCxn id="9" idx="0"/>
          </p:cNvCxnSpPr>
          <p:nvPr/>
        </p:nvCxnSpPr>
        <p:spPr>
          <a:xfrm flipV="1">
            <a:off x="4766390" y="3019647"/>
            <a:ext cx="1694950" cy="171850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CA4BC865-D52C-A444-8B5D-B45177947167}"/>
              </a:ext>
            </a:extLst>
          </p:cNvPr>
          <p:cNvSpPr/>
          <p:nvPr/>
        </p:nvSpPr>
        <p:spPr>
          <a:xfrm>
            <a:off x="3460715" y="4738150"/>
            <a:ext cx="2611349" cy="353855"/>
          </a:xfrm>
          <a:prstGeom prst="round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AEEE2CEE-7642-B644-97AC-4A8701A2DE8D}"/>
              </a:ext>
            </a:extLst>
          </p:cNvPr>
          <p:cNvSpPr/>
          <p:nvPr/>
        </p:nvSpPr>
        <p:spPr>
          <a:xfrm>
            <a:off x="3460714" y="5092005"/>
            <a:ext cx="2611349" cy="384546"/>
          </a:xfrm>
          <a:prstGeom prst="roundRect">
            <a:avLst/>
          </a:prstGeom>
          <a:solidFill>
            <a:schemeClr val="accent2">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9B385F14-A718-584E-BD13-312F80944FBB}"/>
              </a:ext>
            </a:extLst>
          </p:cNvPr>
          <p:cNvCxnSpPr>
            <a:cxnSpLocks/>
            <a:stCxn id="22" idx="3"/>
            <a:endCxn id="5" idx="1"/>
          </p:cNvCxnSpPr>
          <p:nvPr/>
        </p:nvCxnSpPr>
        <p:spPr>
          <a:xfrm flipV="1">
            <a:off x="6072063" y="3401994"/>
            <a:ext cx="535906" cy="1882284"/>
          </a:xfrm>
          <a:prstGeom prst="line">
            <a:avLst/>
          </a:prstGeom>
          <a:ln>
            <a:tailEnd type="triangle"/>
          </a:ln>
        </p:spPr>
        <p:style>
          <a:lnRef idx="1">
            <a:schemeClr val="accent2"/>
          </a:lnRef>
          <a:fillRef idx="0">
            <a:schemeClr val="accent2"/>
          </a:fillRef>
          <a:effectRef idx="0">
            <a:schemeClr val="accent2"/>
          </a:effectRef>
          <a:fontRef idx="minor">
            <a:schemeClr val="tx1"/>
          </a:fontRef>
        </p:style>
      </p:cxnSp>
      <p:sp>
        <p:nvSpPr>
          <p:cNvPr id="27" name="Rounded Rectangle 26">
            <a:extLst>
              <a:ext uri="{FF2B5EF4-FFF2-40B4-BE49-F238E27FC236}">
                <a16:creationId xmlns:a16="http://schemas.microsoft.com/office/drawing/2014/main" id="{4584732C-23C4-914D-BE0B-007DF1733799}"/>
              </a:ext>
            </a:extLst>
          </p:cNvPr>
          <p:cNvSpPr/>
          <p:nvPr/>
        </p:nvSpPr>
        <p:spPr>
          <a:xfrm>
            <a:off x="3064821" y="5547155"/>
            <a:ext cx="2998381" cy="384546"/>
          </a:xfrm>
          <a:prstGeom prst="roundRect">
            <a:avLst/>
          </a:prstGeom>
          <a:solidFill>
            <a:schemeClr val="accent6">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F3AA61CE-6296-F749-87AC-4656857F7E45}"/>
              </a:ext>
            </a:extLst>
          </p:cNvPr>
          <p:cNvCxnSpPr>
            <a:cxnSpLocks/>
            <a:stCxn id="27" idx="3"/>
            <a:endCxn id="15" idx="2"/>
          </p:cNvCxnSpPr>
          <p:nvPr/>
        </p:nvCxnSpPr>
        <p:spPr>
          <a:xfrm flipV="1">
            <a:off x="6063202" y="4360460"/>
            <a:ext cx="1140774" cy="1378968"/>
          </a:xfrm>
          <a:prstGeom prst="line">
            <a:avLst/>
          </a:prstGeom>
          <a:ln>
            <a:tailEnd type="triangle"/>
          </a:ln>
        </p:spPr>
        <p:style>
          <a:lnRef idx="1">
            <a:schemeClr val="accent6"/>
          </a:lnRef>
          <a:fillRef idx="0">
            <a:schemeClr val="accent6"/>
          </a:fillRef>
          <a:effectRef idx="0">
            <a:schemeClr val="accent6"/>
          </a:effectRef>
          <a:fontRef idx="minor">
            <a:schemeClr val="tx1"/>
          </a:fontRef>
        </p:style>
      </p:cxnSp>
      <p:sp>
        <p:nvSpPr>
          <p:cNvPr id="31" name="Rounded Rectangle 30">
            <a:extLst>
              <a:ext uri="{FF2B5EF4-FFF2-40B4-BE49-F238E27FC236}">
                <a16:creationId xmlns:a16="http://schemas.microsoft.com/office/drawing/2014/main" id="{B98A10F3-316E-1A41-8CFE-B39CA66E809A}"/>
              </a:ext>
            </a:extLst>
          </p:cNvPr>
          <p:cNvSpPr/>
          <p:nvPr/>
        </p:nvSpPr>
        <p:spPr>
          <a:xfrm>
            <a:off x="3064820" y="6000873"/>
            <a:ext cx="2998381" cy="392598"/>
          </a:xfrm>
          <a:prstGeom prst="roundRect">
            <a:avLst/>
          </a:prstGeom>
          <a:solidFill>
            <a:srgbClr val="FF0000">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9230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EF82A-33AB-BC49-A140-84B34813613A}"/>
              </a:ext>
            </a:extLst>
          </p:cNvPr>
          <p:cNvSpPr>
            <a:spLocks noGrp="1"/>
          </p:cNvSpPr>
          <p:nvPr>
            <p:ph type="title"/>
          </p:nvPr>
        </p:nvSpPr>
        <p:spPr>
          <a:xfrm>
            <a:off x="554643" y="1031296"/>
            <a:ext cx="4239913" cy="4795408"/>
          </a:xfrm>
          <a:prstGeom prst="ellipse">
            <a:avLst/>
          </a:prstGeom>
        </p:spPr>
        <p:txBody>
          <a:bodyPr>
            <a:normAutofit/>
          </a:bodyPr>
          <a:lstStyle/>
          <a:p>
            <a:r>
              <a:rPr lang="en-US" u="sng" dirty="0"/>
              <a:t>Categories:</a:t>
            </a:r>
            <a:br>
              <a:rPr lang="en-US" dirty="0"/>
            </a:br>
            <a:r>
              <a:rPr lang="en-US" sz="3600" dirty="0"/>
              <a:t>Base Token,</a:t>
            </a:r>
            <a:br>
              <a:rPr lang="en-US" sz="3600" dirty="0"/>
            </a:br>
            <a:r>
              <a:rPr lang="en-US" sz="3600" dirty="0"/>
              <a:t>Property Sets, Behaviors &amp; Behavior Groups</a:t>
            </a:r>
            <a:endParaRPr lang="en-US" dirty="0"/>
          </a:p>
        </p:txBody>
      </p:sp>
      <p:graphicFrame>
        <p:nvGraphicFramePr>
          <p:cNvPr id="5" name="Content Placeholder 2">
            <a:extLst>
              <a:ext uri="{FF2B5EF4-FFF2-40B4-BE49-F238E27FC236}">
                <a16:creationId xmlns:a16="http://schemas.microsoft.com/office/drawing/2014/main" id="{0971AF9F-D0CB-40F3-A612-8F8EAA2D5048}"/>
              </a:ext>
            </a:extLst>
          </p:cNvPr>
          <p:cNvGraphicFramePr>
            <a:graphicFrameLocks noGrp="1"/>
          </p:cNvGraphicFramePr>
          <p:nvPr>
            <p:ph idx="1"/>
            <p:extLst>
              <p:ext uri="{D42A27DB-BD31-4B8C-83A1-F6EECF244321}">
                <p14:modId xmlns:p14="http://schemas.microsoft.com/office/powerpoint/2010/main" val="268178935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8B00BBFA-B2CE-F34E-A97A-0015D93896A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815976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A134-0517-174D-B9C5-D939BF32D723}"/>
              </a:ext>
            </a:extLst>
          </p:cNvPr>
          <p:cNvSpPr>
            <a:spLocks noGrp="1"/>
          </p:cNvSpPr>
          <p:nvPr>
            <p:ph type="title"/>
          </p:nvPr>
        </p:nvSpPr>
        <p:spPr>
          <a:xfrm>
            <a:off x="643468" y="632835"/>
            <a:ext cx="3363974" cy="1597315"/>
          </a:xfrm>
          <a:noFill/>
          <a:ln w="19050">
            <a:solidFill>
              <a:schemeClr val="bg1"/>
            </a:solidFill>
          </a:ln>
        </p:spPr>
        <p:txBody>
          <a:bodyPr wrap="square">
            <a:normAutofit/>
          </a:bodyPr>
          <a:lstStyle/>
          <a:p>
            <a:pPr algn="ctr"/>
            <a:r>
              <a:rPr lang="en-US" sz="4800" dirty="0"/>
              <a:t>Artifacts</a:t>
            </a:r>
          </a:p>
        </p:txBody>
      </p:sp>
      <p:sp>
        <p:nvSpPr>
          <p:cNvPr id="3" name="Content Placeholder 2">
            <a:extLst>
              <a:ext uri="{FF2B5EF4-FFF2-40B4-BE49-F238E27FC236}">
                <a16:creationId xmlns:a16="http://schemas.microsoft.com/office/drawing/2014/main" id="{05E30BA8-1581-974C-9DC5-CD3B842E0C30}"/>
              </a:ext>
            </a:extLst>
          </p:cNvPr>
          <p:cNvSpPr>
            <a:spLocks noGrp="1"/>
          </p:cNvSpPr>
          <p:nvPr>
            <p:ph idx="1"/>
          </p:nvPr>
        </p:nvSpPr>
        <p:spPr>
          <a:xfrm>
            <a:off x="643468" y="2380869"/>
            <a:ext cx="3363974" cy="3415622"/>
          </a:xfrm>
        </p:spPr>
        <p:txBody>
          <a:bodyPr>
            <a:normAutofit/>
          </a:bodyPr>
          <a:lstStyle/>
          <a:p>
            <a:r>
              <a:rPr lang="en-US" sz="2000" dirty="0"/>
              <a:t>GitHub based</a:t>
            </a:r>
          </a:p>
          <a:p>
            <a:r>
              <a:rPr lang="en-US" sz="2000" dirty="0"/>
              <a:t>Artifact Categories using File System Folder/Directory structure</a:t>
            </a:r>
          </a:p>
          <a:p>
            <a:r>
              <a:rPr lang="en-US" sz="2000" dirty="0"/>
              <a:t>Extensible</a:t>
            </a:r>
          </a:p>
          <a:p>
            <a:r>
              <a:rPr lang="en-US" sz="2000" dirty="0" err="1"/>
              <a:t>ArtifactSymbol</a:t>
            </a:r>
            <a:r>
              <a:rPr lang="en-US" sz="2000" dirty="0"/>
              <a:t> contains a formula symbol as well as a unique identifier or id which is used to reference the artifact.</a:t>
            </a:r>
          </a:p>
        </p:txBody>
      </p:sp>
      <p:sp>
        <p:nvSpPr>
          <p:cNvPr id="4" name="Footer Placeholder 3">
            <a:extLst>
              <a:ext uri="{FF2B5EF4-FFF2-40B4-BE49-F238E27FC236}">
                <a16:creationId xmlns:a16="http://schemas.microsoft.com/office/drawing/2014/main" id="{DCCB827D-5C62-0646-AA97-C2F2124BAF0D}"/>
              </a:ext>
            </a:extLst>
          </p:cNvPr>
          <p:cNvSpPr>
            <a:spLocks noGrp="1"/>
          </p:cNvSpPr>
          <p:nvPr>
            <p:ph type="ftr" sz="quarter" idx="11"/>
          </p:nvPr>
        </p:nvSpPr>
        <p:spPr>
          <a:xfrm>
            <a:off x="5297762" y="6356350"/>
            <a:ext cx="4579768" cy="365125"/>
          </a:xfrm>
        </p:spPr>
        <p:txBody>
          <a:bodyP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pic>
        <p:nvPicPr>
          <p:cNvPr id="6" name="Picture 5">
            <a:extLst>
              <a:ext uri="{FF2B5EF4-FFF2-40B4-BE49-F238E27FC236}">
                <a16:creationId xmlns:a16="http://schemas.microsoft.com/office/drawing/2014/main" id="{740CB8C6-AAA2-7B4A-8AA1-A79F481AC6C8}"/>
              </a:ext>
            </a:extLst>
          </p:cNvPr>
          <p:cNvPicPr>
            <a:picLocks noChangeAspect="1"/>
          </p:cNvPicPr>
          <p:nvPr/>
        </p:nvPicPr>
        <p:blipFill rotWithShape="1">
          <a:blip r:embed="rId2"/>
          <a:srcRect b="33642"/>
          <a:stretch/>
        </p:blipFill>
        <p:spPr>
          <a:xfrm>
            <a:off x="5614787" y="3753175"/>
            <a:ext cx="5272390" cy="2721182"/>
          </a:xfrm>
          <a:prstGeom prst="rect">
            <a:avLst/>
          </a:prstGeom>
        </p:spPr>
      </p:pic>
      <p:sp>
        <p:nvSpPr>
          <p:cNvPr id="9" name="Content Placeholder 2">
            <a:extLst>
              <a:ext uri="{FF2B5EF4-FFF2-40B4-BE49-F238E27FC236}">
                <a16:creationId xmlns:a16="http://schemas.microsoft.com/office/drawing/2014/main" id="{1BD68EA6-D1F1-1C4A-8F2E-FAB1E2183742}"/>
              </a:ext>
            </a:extLst>
          </p:cNvPr>
          <p:cNvSpPr txBox="1">
            <a:spLocks/>
          </p:cNvSpPr>
          <p:nvPr/>
        </p:nvSpPr>
        <p:spPr>
          <a:xfrm>
            <a:off x="5297762" y="313700"/>
            <a:ext cx="6250769" cy="355748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Written in common language so anyone can understand the artifact description and what it does.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Metadata for: (hidden from users)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Tokens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 Groups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Property Sets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Token Templates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An artifact is a collection of files placed in a single folder based on the artifact type.</a:t>
            </a:r>
          </a:p>
        </p:txBody>
      </p:sp>
    </p:spTree>
    <p:extLst>
      <p:ext uri="{BB962C8B-B14F-4D97-AF65-F5344CB8AC3E}">
        <p14:creationId xmlns:p14="http://schemas.microsoft.com/office/powerpoint/2010/main" val="2850316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C78ED-154C-3E41-9035-5C44B0742163}"/>
              </a:ext>
            </a:extLst>
          </p:cNvPr>
          <p:cNvSpPr>
            <a:spLocks noGrp="1"/>
          </p:cNvSpPr>
          <p:nvPr>
            <p:ph type="title"/>
          </p:nvPr>
        </p:nvSpPr>
        <p:spPr/>
        <p:txBody>
          <a:bodyPr>
            <a:normAutofit/>
          </a:bodyPr>
          <a:lstStyle/>
          <a:p>
            <a:r>
              <a:rPr lang="en-US" dirty="0"/>
              <a:t>Base Token Types &amp; Symbols</a:t>
            </a:r>
          </a:p>
        </p:txBody>
      </p:sp>
      <mc:AlternateContent xmlns:mc="http://schemas.openxmlformats.org/markup-compatibility/2006" xmlns:a14="http://schemas.microsoft.com/office/drawing/2010/main">
        <mc:Choice Requires="a14">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619479686"/>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619479686"/>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3" name="Footer Placeholder 2">
            <a:extLst>
              <a:ext uri="{FF2B5EF4-FFF2-40B4-BE49-F238E27FC236}">
                <a16:creationId xmlns:a16="http://schemas.microsoft.com/office/drawing/2014/main" id="{2A038926-00A6-E746-84A5-AD2C5FD8C539}"/>
              </a:ext>
            </a:extLst>
          </p:cNvPr>
          <p:cNvSpPr>
            <a:spLocks noGrp="1"/>
          </p:cNvSpPr>
          <p:nvPr>
            <p:ph type="ftr" sz="quarter" idx="11"/>
          </p:nvPr>
        </p:nvSpPr>
        <p:spPr/>
        <p:txBody>
          <a:bodyPr/>
          <a:lstStyle/>
          <a:p>
            <a:r>
              <a:rPr lang="en-US" dirty="0"/>
              <a:t>©2019 Token Taxonomy Initiative Inc. (“TTI”).  All Rights Reserved. </a:t>
            </a:r>
          </a:p>
        </p:txBody>
      </p:sp>
      <p:grpSp>
        <p:nvGrpSpPr>
          <p:cNvPr id="6" name="Group 5">
            <a:extLst>
              <a:ext uri="{FF2B5EF4-FFF2-40B4-BE49-F238E27FC236}">
                <a16:creationId xmlns:a16="http://schemas.microsoft.com/office/drawing/2014/main" id="{0D3FBF75-6B2C-B14F-9E93-5D2A4A0429EE}"/>
              </a:ext>
            </a:extLst>
          </p:cNvPr>
          <p:cNvGrpSpPr/>
          <p:nvPr/>
        </p:nvGrpSpPr>
        <p:grpSpPr>
          <a:xfrm>
            <a:off x="7871333" y="2519133"/>
            <a:ext cx="3327201" cy="1342661"/>
            <a:chOff x="7187576" y="64003"/>
            <a:chExt cx="3327201" cy="1342661"/>
          </a:xfrm>
        </p:grpSpPr>
        <p:sp>
          <p:nvSpPr>
            <p:cNvPr id="7" name="Rectangle 6">
              <a:extLst>
                <a:ext uri="{FF2B5EF4-FFF2-40B4-BE49-F238E27FC236}">
                  <a16:creationId xmlns:a16="http://schemas.microsoft.com/office/drawing/2014/main" id="{C7FB5DE1-3218-BC43-9080-657E7FD4075C}"/>
                </a:ext>
              </a:extLst>
            </p:cNvPr>
            <p:cNvSpPr/>
            <p:nvPr/>
          </p:nvSpPr>
          <p:spPr>
            <a:xfrm>
              <a:off x="7187576" y="64003"/>
              <a:ext cx="3327201" cy="1342661"/>
            </a:xfrm>
            <a:prstGeom prst="rect">
              <a:avLst/>
            </a:prstGeom>
            <a:noFill/>
            <a:ln>
              <a:noFill/>
            </a:ln>
            <a:sp3d/>
          </p:spPr>
          <p:style>
            <a:lnRef idx="2">
              <a:scrgbClr r="0" g="0" b="0"/>
            </a:lnRef>
            <a:fillRef idx="1">
              <a:scrgbClr r="0" g="0" b="0"/>
            </a:fillRef>
            <a:effectRef idx="0">
              <a:schemeClr val="accent2">
                <a:hueOff val="-1455363"/>
                <a:satOff val="-83928"/>
                <a:lumOff val="8628"/>
                <a:alphaOff val="0"/>
              </a:schemeClr>
            </a:effectRef>
            <a:fontRef idx="minor">
              <a:schemeClr val="lt1"/>
            </a:fontRef>
          </p:style>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9773C58-655E-1A43-BFD5-26E5337C293E}"/>
                    </a:ext>
                  </a:extLst>
                </p:cNvPr>
                <p:cNvSpPr txBox="1"/>
                <p:nvPr/>
              </p:nvSpPr>
              <p:spPr>
                <a:xfrm>
                  <a:off x="7187576" y="64003"/>
                  <a:ext cx="3327201" cy="134266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i="1" kern="1200" smtClean="0">
                              <a:latin typeface="Cambria Math" panose="02040503050406030204" pitchFamily="18" charset="0"/>
                              <a:ea typeface="Cambria Math" panose="02040503050406030204" pitchFamily="18" charset="0"/>
                            </a:rPr>
                            <m:t>Ν</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Ϝ</m:t>
                          </m:r>
                        </m:sub>
                      </m:sSub>
                    </m:oMath>
                  </a14:m>
                  <a:r>
                    <a:rPr lang="en-US" sz="2800" b="0" i="0" u="none" kern="1200" dirty="0"/>
                    <a:t>)</a:t>
                  </a:r>
                  <a:r>
                    <a:rPr lang="en-US" sz="2800" kern="1200" dirty="0"/>
                    <a:t> </a:t>
                  </a:r>
                </a:p>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b="0" i="1" u="none" kern="1200" smtClean="0">
                              <a:latin typeface="Cambria Math" panose="02040503050406030204" pitchFamily="18" charset="0"/>
                              <a:ea typeface="Cambria Math" panose="02040503050406030204" pitchFamily="18" charset="0"/>
                            </a:rPr>
                            <m:t>Ϝ</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Ν</m:t>
                          </m:r>
                        </m:sub>
                      </m:sSub>
                    </m:oMath>
                  </a14:m>
                  <a:r>
                    <a:rPr lang="en-US" sz="2800" b="0" i="0" u="none" kern="1200" dirty="0"/>
                    <a:t>)</a:t>
                  </a:r>
                  <a:r>
                    <a:rPr lang="en-US" sz="2800" kern="1200" dirty="0"/>
                    <a:t>  Hybrids</a:t>
                  </a:r>
                </a:p>
              </p:txBody>
            </p:sp>
          </mc:Choice>
          <mc:Fallback xmlns="">
            <p:sp>
              <p:nvSpPr>
                <p:cNvPr id="8" name="TextBox 7">
                  <a:extLst>
                    <a:ext uri="{FF2B5EF4-FFF2-40B4-BE49-F238E27FC236}">
                      <a16:creationId xmlns:a16="http://schemas.microsoft.com/office/drawing/2014/main" id="{69773C58-655E-1A43-BFD5-26E5337C293E}"/>
                    </a:ext>
                  </a:extLst>
                </p:cNvPr>
                <p:cNvSpPr txBox="1">
                  <a:spLocks noRot="1" noChangeAspect="1" noMove="1" noResize="1" noEditPoints="1" noAdjustHandles="1" noChangeArrowheads="1" noChangeShapeType="1" noTextEdit="1"/>
                </p:cNvSpPr>
                <p:nvPr/>
              </p:nvSpPr>
              <p:spPr>
                <a:xfrm>
                  <a:off x="7187576" y="64003"/>
                  <a:ext cx="3327201" cy="1342661"/>
                </a:xfrm>
                <a:prstGeom prst="rect">
                  <a:avLst/>
                </a:prstGeom>
                <a:blipFill>
                  <a:blip r:embed="rId12"/>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145842272"/>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FF648-241F-A44E-9231-A794509B3619}"/>
              </a:ext>
            </a:extLst>
          </p:cNvPr>
          <p:cNvSpPr>
            <a:spLocks noGrp="1"/>
          </p:cNvSpPr>
          <p:nvPr>
            <p:ph type="title"/>
          </p:nvPr>
        </p:nvSpPr>
        <p:spPr>
          <a:xfrm>
            <a:off x="1136428" y="136525"/>
            <a:ext cx="7474172" cy="1325563"/>
          </a:xfrm>
        </p:spPr>
        <p:txBody>
          <a:bodyPr>
            <a:normAutofit/>
          </a:bodyPr>
          <a:lstStyle/>
          <a:p>
            <a:r>
              <a:rPr lang="en-US" dirty="0"/>
              <a:t>Classification</a:t>
            </a:r>
          </a:p>
        </p:txBody>
      </p:sp>
      <p:sp>
        <p:nvSpPr>
          <p:cNvPr id="3" name="Content Placeholder 2">
            <a:extLst>
              <a:ext uri="{FF2B5EF4-FFF2-40B4-BE49-F238E27FC236}">
                <a16:creationId xmlns:a16="http://schemas.microsoft.com/office/drawing/2014/main" id="{FDA5A15E-F0CC-BD41-943C-6D1C1EF1B648}"/>
              </a:ext>
            </a:extLst>
          </p:cNvPr>
          <p:cNvSpPr>
            <a:spLocks noGrp="1"/>
          </p:cNvSpPr>
          <p:nvPr>
            <p:ph idx="1"/>
          </p:nvPr>
        </p:nvSpPr>
        <p:spPr>
          <a:xfrm>
            <a:off x="467140" y="1689904"/>
            <a:ext cx="8143460" cy="4442539"/>
          </a:xfrm>
        </p:spPr>
        <p:txBody>
          <a:bodyPr anchor="ctr">
            <a:normAutofit fontScale="85000" lnSpcReduction="20000"/>
          </a:bodyPr>
          <a:lstStyle/>
          <a:p>
            <a:pPr marL="0" indent="0">
              <a:buNone/>
            </a:pPr>
            <a:r>
              <a:rPr lang="en-US" dirty="0"/>
              <a:t>A Token Classification has 5 Variables:</a:t>
            </a:r>
          </a:p>
          <a:p>
            <a:pPr marL="971550" lvl="1" indent="-514350">
              <a:buFont typeface="+mj-lt"/>
              <a:buAutoNum type="arabicPeriod"/>
            </a:pPr>
            <a:r>
              <a:rPr lang="en-US" sz="2800" dirty="0"/>
              <a:t>Token Type: Fungible or Non-Fungible – the fundamental difference between token types.</a:t>
            </a:r>
          </a:p>
          <a:p>
            <a:pPr marL="971550" lvl="1" indent="-514350">
              <a:buFont typeface="+mj-lt"/>
              <a:buAutoNum type="arabicPeriod"/>
            </a:pPr>
            <a:r>
              <a:rPr lang="en-US" sz="2800" dirty="0"/>
              <a:t>Token Unit: Fractional, Whole or Singleton – Quantity and division restrictions.</a:t>
            </a:r>
          </a:p>
          <a:p>
            <a:pPr marL="971550" lvl="1" indent="-514350">
              <a:buFont typeface="+mj-lt"/>
              <a:buAutoNum type="arabicPeriod"/>
            </a:pPr>
            <a:r>
              <a:rPr lang="en-US" sz="2800" dirty="0"/>
              <a:t>Value Type: Intrinsic or Reference – the asset type the token represents.</a:t>
            </a:r>
          </a:p>
          <a:p>
            <a:pPr marL="971550" lvl="1" indent="-514350">
              <a:buFont typeface="+mj-lt"/>
              <a:buAutoNum type="arabicPeriod"/>
            </a:pPr>
            <a:r>
              <a:rPr lang="en-US" sz="2800" dirty="0"/>
              <a:t>Representation Type: Common or Unique – how balances and property value settings are stored.</a:t>
            </a:r>
          </a:p>
          <a:p>
            <a:pPr marL="971550" lvl="1" indent="-514350">
              <a:buFont typeface="+mj-lt"/>
              <a:buAutoNum type="arabicPeriod"/>
            </a:pPr>
            <a:r>
              <a:rPr lang="en-US" sz="2800" dirty="0"/>
              <a:t>Supply: Fixed, Capped-Variable, Gated or Infinite - indicates how many token instances a token class can have during its lifetime.</a:t>
            </a:r>
          </a:p>
          <a:p>
            <a:pPr marL="971550" lvl="1" indent="-514350">
              <a:buFont typeface="+mj-lt"/>
              <a:buAutoNum type="arabicPeriod"/>
            </a:pPr>
            <a:r>
              <a:rPr lang="en-US" sz="2800" dirty="0"/>
              <a:t>Template Type: Single or Hybrid – does the token have any child tokens.</a:t>
            </a:r>
          </a:p>
        </p:txBody>
      </p:sp>
      <p:sp>
        <p:nvSpPr>
          <p:cNvPr id="4" name="Footer Placeholder 3">
            <a:extLst>
              <a:ext uri="{FF2B5EF4-FFF2-40B4-BE49-F238E27FC236}">
                <a16:creationId xmlns:a16="http://schemas.microsoft.com/office/drawing/2014/main" id="{3C81039E-2F7F-5146-8496-3DDBE1A29BE6}"/>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US" sz="1050">
                <a:solidFill>
                  <a:schemeClr val="tx1">
                    <a:lumMod val="75000"/>
                    <a:lumOff val="25000"/>
                  </a:schemeClr>
                </a:solidFill>
              </a:rPr>
              <a:t>©2019 Token Taxonomy Initiative Inc. (“TTI”).  All Rights Reserved. </a:t>
            </a:r>
          </a:p>
        </p:txBody>
      </p:sp>
      <p:sp>
        <p:nvSpPr>
          <p:cNvPr id="11" name="Rectangle 1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ADCDF36A-2D0E-4C92-93E8-23C6F370BC8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413987" y="2857501"/>
            <a:ext cx="1142998" cy="1142998"/>
          </a:xfrm>
          <a:prstGeom prst="rect">
            <a:avLst/>
          </a:prstGeom>
        </p:spPr>
      </p:pic>
    </p:spTree>
    <p:extLst>
      <p:ext uri="{BB962C8B-B14F-4D97-AF65-F5344CB8AC3E}">
        <p14:creationId xmlns:p14="http://schemas.microsoft.com/office/powerpoint/2010/main" val="1633990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4BCA-447E-5A48-A6E0-82D00BD09954}"/>
              </a:ext>
            </a:extLst>
          </p:cNvPr>
          <p:cNvSpPr>
            <a:spLocks noGrp="1"/>
          </p:cNvSpPr>
          <p:nvPr>
            <p:ph type="title"/>
          </p:nvPr>
        </p:nvSpPr>
        <p:spPr>
          <a:xfrm>
            <a:off x="1136429" y="136525"/>
            <a:ext cx="7474172" cy="1325563"/>
          </a:xfrm>
        </p:spPr>
        <p:txBody>
          <a:bodyPr>
            <a:normAutofit/>
          </a:bodyPr>
          <a:lstStyle/>
          <a:p>
            <a:r>
              <a:rPr lang="en-US" dirty="0"/>
              <a:t>Properties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166FE3-552F-BE46-871D-F99D1028C3AE}"/>
                  </a:ext>
                </a:extLst>
              </p:cNvPr>
              <p:cNvSpPr>
                <a:spLocks noGrp="1"/>
              </p:cNvSpPr>
              <p:nvPr>
                <p:ph idx="1"/>
              </p:nvPr>
            </p:nvSpPr>
            <p:spPr>
              <a:xfrm>
                <a:off x="1136429" y="1322024"/>
                <a:ext cx="7588930" cy="5034326"/>
              </a:xfrm>
            </p:spPr>
            <p:txBody>
              <a:bodyPr anchor="ctr">
                <a:normAutofit fontScale="92500" lnSpcReduction="20000"/>
              </a:bodyPr>
              <a:lstStyle/>
              <a:p>
                <a:r>
                  <a:rPr lang="en-US" sz="2400" b="1" dirty="0"/>
                  <a:t>Behavioral property</a:t>
                </a:r>
                <a:r>
                  <a:rPr lang="en-US" sz="2400" dirty="0"/>
                  <a:t> – represent a value that is determined through logic or calculation and not set directly. </a:t>
                </a:r>
              </a:p>
              <a:p>
                <a:r>
                  <a:rPr lang="en-US" sz="2400" b="1" dirty="0"/>
                  <a:t>Non-behavioral property </a:t>
                </a:r>
                <a:r>
                  <a:rPr lang="en-US" sz="2400" dirty="0"/>
                  <a:t> - represent a value where the value can be set directly without computation by the token implementation. </a:t>
                </a:r>
              </a:p>
              <a:p>
                <a:r>
                  <a:rPr lang="en-US" sz="2400" b="1" dirty="0"/>
                  <a:t>A Property-Set artifact </a:t>
                </a:r>
                <a:r>
                  <a:rPr lang="en-US" sz="2400" dirty="0"/>
                  <a:t>can contain the definition of a single or multiple properties like a </a:t>
                </a:r>
                <a:r>
                  <a:rPr lang="en-US" sz="2400" b="1" i="1" dirty="0"/>
                  <a:t>SKU</a:t>
                </a:r>
                <a:r>
                  <a:rPr lang="en-US" sz="2400" dirty="0"/>
                  <a:t> property or </a:t>
                </a:r>
                <a:r>
                  <a:rPr lang="en-US" sz="2400" b="1" i="1" dirty="0"/>
                  <a:t>Issuing Organization</a:t>
                </a:r>
                <a:r>
                  <a:rPr lang="en-US" sz="2400" dirty="0"/>
                  <a:t>.</a:t>
                </a:r>
              </a:p>
              <a:p>
                <a:r>
                  <a:rPr lang="en-US" sz="2400" dirty="0"/>
                  <a:t>Property sets have a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 </m:t>
                    </m:r>
                  </m:oMath>
                </a14:m>
                <a:r>
                  <a:rPr lang="en-US" sz="2400" dirty="0"/>
                  <a:t>prefix and a capital letter or acronym that is unique for the taxonomy. For example,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𝑆𝐾𝑈</m:t>
                    </m:r>
                  </m:oMath>
                </a14:m>
                <a:r>
                  <a:rPr lang="en-US" sz="2400" dirty="0"/>
                  <a:t> could be used for the `SKU` property set.</a:t>
                </a:r>
              </a:p>
              <a:p>
                <a:r>
                  <a:rPr lang="en-US" sz="2400" dirty="0"/>
                  <a:t>A property defined in a set artifact is explicit.</a:t>
                </a:r>
              </a:p>
              <a:p>
                <a:pPr lvl="1"/>
                <a:r>
                  <a:rPr lang="en-US" sz="2200" dirty="0"/>
                  <a:t>Behavioral properties may have a query control message but not define a control message.  Setting the value for the property is done by its behavior.</a:t>
                </a:r>
              </a:p>
              <a:p>
                <a:pPr lvl="1"/>
                <a:r>
                  <a:rPr lang="en-US" sz="2200" dirty="0"/>
                  <a:t>Non-behavioral properties will have control messages to query and set values.</a:t>
                </a:r>
              </a:p>
            </p:txBody>
          </p:sp>
        </mc:Choice>
        <mc:Fallback xmlns="">
          <p:sp>
            <p:nvSpPr>
              <p:cNvPr id="3" name="Content Placeholder 2">
                <a:extLst>
                  <a:ext uri="{FF2B5EF4-FFF2-40B4-BE49-F238E27FC236}">
                    <a16:creationId xmlns:a16="http://schemas.microsoft.com/office/drawing/2014/main" id="{B8166FE3-552F-BE46-871D-F99D1028C3AE}"/>
                  </a:ext>
                </a:extLst>
              </p:cNvPr>
              <p:cNvSpPr>
                <a:spLocks noGrp="1" noRot="1" noChangeAspect="1" noMove="1" noResize="1" noEditPoints="1" noAdjustHandles="1" noChangeArrowheads="1" noChangeShapeType="1" noTextEdit="1"/>
              </p:cNvSpPr>
              <p:nvPr>
                <p:ph idx="1"/>
              </p:nvPr>
            </p:nvSpPr>
            <p:spPr>
              <a:xfrm>
                <a:off x="1136429" y="1322024"/>
                <a:ext cx="7588930" cy="5034326"/>
              </a:xfrm>
              <a:blipFill>
                <a:blip r:embed="rId2"/>
                <a:stretch>
                  <a:fillRect l="-668" r="-50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8E05463-7373-974E-B7D5-F55314C9EE39}"/>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US" sz="1050" dirty="0">
                <a:solidFill>
                  <a:schemeClr val="tx1">
                    <a:lumMod val="75000"/>
                    <a:lumOff val="25000"/>
                  </a:schemeClr>
                </a:solidFill>
              </a:rPr>
              <a:t>©2019 Token Taxonomy Initiative Inc. (“TTI”).  All Rights Reserved.</a:t>
            </a:r>
          </a:p>
        </p:txBody>
      </p:sp>
      <p:pic>
        <p:nvPicPr>
          <p:cNvPr id="8" name="Graphic 7" descr="VennDiagramOutline">
            <a:extLst>
              <a:ext uri="{FF2B5EF4-FFF2-40B4-BE49-F238E27FC236}">
                <a16:creationId xmlns:a16="http://schemas.microsoft.com/office/drawing/2014/main" id="{611D245F-80CF-469F-9675-2801A6AD27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418052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873EE-5D4E-A842-ACB5-5D0E116054FE}"/>
              </a:ext>
            </a:extLst>
          </p:cNvPr>
          <p:cNvSpPr>
            <a:spLocks noGrp="1"/>
          </p:cNvSpPr>
          <p:nvPr>
            <p:ph type="title"/>
          </p:nvPr>
        </p:nvSpPr>
        <p:spPr/>
        <p:txBody>
          <a:bodyPr/>
          <a:lstStyle/>
          <a:p>
            <a:r>
              <a:rPr lang="en-US" dirty="0"/>
              <a:t>4-Kids Addition</a:t>
            </a:r>
          </a:p>
        </p:txBody>
      </p:sp>
      <p:sp>
        <p:nvSpPr>
          <p:cNvPr id="4" name="Footer Placeholder 3">
            <a:extLst>
              <a:ext uri="{FF2B5EF4-FFF2-40B4-BE49-F238E27FC236}">
                <a16:creationId xmlns:a16="http://schemas.microsoft.com/office/drawing/2014/main" id="{B4A51F85-6ED0-C641-8FCC-C3F71FEE97D2}"/>
              </a:ext>
            </a:extLst>
          </p:cNvPr>
          <p:cNvSpPr>
            <a:spLocks noGrp="1"/>
          </p:cNvSpPr>
          <p:nvPr>
            <p:ph type="ftr" sz="quarter" idx="11"/>
          </p:nvPr>
        </p:nvSpPr>
        <p:spPr/>
        <p:txBody>
          <a:bodyPr/>
          <a:lstStyle/>
          <a:p>
            <a:r>
              <a:rPr lang="en-US"/>
              <a:t>©2019 Token Taxonomy Initiative Inc. (“TTI”).  All Rights Reserved. </a:t>
            </a:r>
            <a:endParaRPr lang="en-US" dirty="0"/>
          </a:p>
        </p:txBody>
      </p:sp>
      <p:grpSp>
        <p:nvGrpSpPr>
          <p:cNvPr id="19" name="Group 18">
            <a:extLst>
              <a:ext uri="{FF2B5EF4-FFF2-40B4-BE49-F238E27FC236}">
                <a16:creationId xmlns:a16="http://schemas.microsoft.com/office/drawing/2014/main" id="{83A7A3BB-035C-3E4C-AD8F-E1A53CC91952}"/>
              </a:ext>
            </a:extLst>
          </p:cNvPr>
          <p:cNvGrpSpPr/>
          <p:nvPr/>
        </p:nvGrpSpPr>
        <p:grpSpPr>
          <a:xfrm>
            <a:off x="4639037" y="3193764"/>
            <a:ext cx="3891505" cy="3345148"/>
            <a:chOff x="4639037" y="3193764"/>
            <a:chExt cx="3891505" cy="3345148"/>
          </a:xfrm>
        </p:grpSpPr>
        <p:pic>
          <p:nvPicPr>
            <p:cNvPr id="8" name="Graphic 7" descr="Picnic table">
              <a:extLst>
                <a:ext uri="{FF2B5EF4-FFF2-40B4-BE49-F238E27FC236}">
                  <a16:creationId xmlns:a16="http://schemas.microsoft.com/office/drawing/2014/main" id="{20940210-D1A8-7847-8A96-53495332CEA7}"/>
                </a:ext>
              </a:extLst>
            </p:cNvPr>
            <p:cNvPicPr>
              <a:picLocks noChangeAspect="1"/>
            </p:cNvPicPr>
            <p:nvPr/>
          </p:nvPicPr>
          <p:blipFill>
            <a:blip r:embed="rId2">
              <a:duotone>
                <a:schemeClr val="accent2">
                  <a:shade val="45000"/>
                  <a:satMod val="135000"/>
                </a:schemeClr>
                <a:prstClr val="white"/>
              </a:duotone>
              <a:extLst>
                <a:ext uri="{96DAC541-7B7A-43D3-8B79-37D633B846F1}">
                  <asvg:svgBlip xmlns:asvg="http://schemas.microsoft.com/office/drawing/2016/SVG/main" r:embed="rId3"/>
                </a:ext>
              </a:extLst>
            </a:blip>
            <a:stretch>
              <a:fillRect/>
            </a:stretch>
          </p:blipFill>
          <p:spPr>
            <a:xfrm>
              <a:off x="4639037" y="3624986"/>
              <a:ext cx="2913926" cy="2913926"/>
            </a:xfrm>
            <a:prstGeom prst="rect">
              <a:avLst/>
            </a:prstGeom>
          </p:spPr>
        </p:pic>
        <p:sp>
          <p:nvSpPr>
            <p:cNvPr id="9" name="Line Callout 1 8">
              <a:extLst>
                <a:ext uri="{FF2B5EF4-FFF2-40B4-BE49-F238E27FC236}">
                  <a16:creationId xmlns:a16="http://schemas.microsoft.com/office/drawing/2014/main" id="{A18115BF-8CF4-9149-911D-A64ABB9A4549}"/>
                </a:ext>
              </a:extLst>
            </p:cNvPr>
            <p:cNvSpPr/>
            <p:nvPr/>
          </p:nvSpPr>
          <p:spPr>
            <a:xfrm>
              <a:off x="6805914" y="3193764"/>
              <a:ext cx="1724628" cy="533284"/>
            </a:xfrm>
            <a:prstGeom prst="borderCallout1">
              <a:avLst>
                <a:gd name="adj1" fmla="val 103398"/>
                <a:gd name="adj2" fmla="val 46701"/>
                <a:gd name="adj3" fmla="val 189716"/>
                <a:gd name="adj4" fmla="val -250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Design Surface</a:t>
              </a:r>
            </a:p>
          </p:txBody>
        </p:sp>
      </p:grpSp>
      <p:grpSp>
        <p:nvGrpSpPr>
          <p:cNvPr id="20" name="Group 19">
            <a:extLst>
              <a:ext uri="{FF2B5EF4-FFF2-40B4-BE49-F238E27FC236}">
                <a16:creationId xmlns:a16="http://schemas.microsoft.com/office/drawing/2014/main" id="{D4A6F43E-5270-774B-B72C-EA4775582764}"/>
              </a:ext>
            </a:extLst>
          </p:cNvPr>
          <p:cNvGrpSpPr/>
          <p:nvPr/>
        </p:nvGrpSpPr>
        <p:grpSpPr>
          <a:xfrm>
            <a:off x="7786629" y="4269852"/>
            <a:ext cx="3766351" cy="2356094"/>
            <a:chOff x="7786629" y="4269852"/>
            <a:chExt cx="3766351" cy="2356094"/>
          </a:xfrm>
        </p:grpSpPr>
        <p:pic>
          <p:nvPicPr>
            <p:cNvPr id="14" name="Graphic 13" descr="Box">
              <a:extLst>
                <a:ext uri="{FF2B5EF4-FFF2-40B4-BE49-F238E27FC236}">
                  <a16:creationId xmlns:a16="http://schemas.microsoft.com/office/drawing/2014/main" id="{C568A6D0-724F-044E-BFFF-D45F0077E028}"/>
                </a:ext>
              </a:extLst>
            </p:cNvPr>
            <p:cNvPicPr>
              <a:picLocks noChangeAspect="1"/>
            </p:cNvPicPr>
            <p:nvPr/>
          </p:nvPicPr>
          <p:blipFill>
            <a:blip r:embed="rId4">
              <a:duotone>
                <a:schemeClr val="accent6">
                  <a:shade val="45000"/>
                  <a:satMod val="135000"/>
                </a:schemeClr>
                <a:prstClr val="white"/>
              </a:duotone>
              <a:extLst>
                <a:ext uri="{96DAC541-7B7A-43D3-8B79-37D633B846F1}">
                  <asvg:svgBlip xmlns:asvg="http://schemas.microsoft.com/office/drawing/2016/SVG/main" r:embed="rId5"/>
                </a:ext>
              </a:extLst>
            </a:blip>
            <a:stretch>
              <a:fillRect/>
            </a:stretch>
          </p:blipFill>
          <p:spPr>
            <a:xfrm>
              <a:off x="9587696" y="4660662"/>
              <a:ext cx="1965284" cy="1965284"/>
            </a:xfrm>
            <a:prstGeom prst="rect">
              <a:avLst/>
            </a:prstGeom>
          </p:spPr>
        </p:pic>
        <p:sp>
          <p:nvSpPr>
            <p:cNvPr id="15" name="Line Callout 1 14">
              <a:extLst>
                <a:ext uri="{FF2B5EF4-FFF2-40B4-BE49-F238E27FC236}">
                  <a16:creationId xmlns:a16="http://schemas.microsoft.com/office/drawing/2014/main" id="{394EC613-16CB-864E-B082-D1D502BD8CF3}"/>
                </a:ext>
              </a:extLst>
            </p:cNvPr>
            <p:cNvSpPr/>
            <p:nvPr/>
          </p:nvSpPr>
          <p:spPr>
            <a:xfrm>
              <a:off x="7786629" y="4269852"/>
              <a:ext cx="1724628" cy="533284"/>
            </a:xfrm>
            <a:prstGeom prst="borderCallout1">
              <a:avLst>
                <a:gd name="adj1" fmla="val 103398"/>
                <a:gd name="adj2" fmla="val 46701"/>
                <a:gd name="adj3" fmla="val 214511"/>
                <a:gd name="adj4" fmla="val 121398"/>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Token Bases</a:t>
              </a:r>
            </a:p>
          </p:txBody>
        </p:sp>
      </p:grpSp>
      <p:grpSp>
        <p:nvGrpSpPr>
          <p:cNvPr id="21" name="Group 20">
            <a:extLst>
              <a:ext uri="{FF2B5EF4-FFF2-40B4-BE49-F238E27FC236}">
                <a16:creationId xmlns:a16="http://schemas.microsoft.com/office/drawing/2014/main" id="{817660DE-A68C-FE43-8D7D-B3AE8E67A59E}"/>
              </a:ext>
            </a:extLst>
          </p:cNvPr>
          <p:cNvGrpSpPr/>
          <p:nvPr/>
        </p:nvGrpSpPr>
        <p:grpSpPr>
          <a:xfrm>
            <a:off x="9036693" y="1966850"/>
            <a:ext cx="2717880" cy="2569644"/>
            <a:chOff x="9036693" y="1966850"/>
            <a:chExt cx="2717880" cy="2569644"/>
          </a:xfrm>
        </p:grpSpPr>
        <p:pic>
          <p:nvPicPr>
            <p:cNvPr id="11" name="Graphic 10" descr="Box">
              <a:extLst>
                <a:ext uri="{FF2B5EF4-FFF2-40B4-BE49-F238E27FC236}">
                  <a16:creationId xmlns:a16="http://schemas.microsoft.com/office/drawing/2014/main" id="{1D244EF5-9977-3C40-9D97-307DFFA2324F}"/>
                </a:ext>
              </a:extLst>
            </p:cNvPr>
            <p:cNvPicPr>
              <a:picLocks noChangeAspect="1"/>
            </p:cNvPicPr>
            <p:nvPr/>
          </p:nvPicPr>
          <p:blipFill>
            <a:blip r:embed="rId4">
              <a:duotone>
                <a:schemeClr val="accent3">
                  <a:shade val="45000"/>
                  <a:satMod val="135000"/>
                </a:schemeClr>
                <a:prstClr val="white"/>
              </a:duotone>
              <a:extLst>
                <a:ext uri="{96DAC541-7B7A-43D3-8B79-37D633B846F1}">
                  <asvg:svgBlip xmlns:asvg="http://schemas.microsoft.com/office/drawing/2016/SVG/main" r:embed="rId5"/>
                </a:ext>
              </a:extLst>
            </a:blip>
            <a:stretch>
              <a:fillRect/>
            </a:stretch>
          </p:blipFill>
          <p:spPr>
            <a:xfrm>
              <a:off x="9969662" y="2751583"/>
              <a:ext cx="1784911" cy="1784911"/>
            </a:xfrm>
            <a:prstGeom prst="rect">
              <a:avLst/>
            </a:prstGeom>
          </p:spPr>
        </p:pic>
        <p:sp>
          <p:nvSpPr>
            <p:cNvPr id="16" name="Line Callout 1 15">
              <a:extLst>
                <a:ext uri="{FF2B5EF4-FFF2-40B4-BE49-F238E27FC236}">
                  <a16:creationId xmlns:a16="http://schemas.microsoft.com/office/drawing/2014/main" id="{02787897-D047-494F-BF16-3C7347268992}"/>
                </a:ext>
              </a:extLst>
            </p:cNvPr>
            <p:cNvSpPr/>
            <p:nvPr/>
          </p:nvSpPr>
          <p:spPr>
            <a:xfrm>
              <a:off x="9036693" y="1966850"/>
              <a:ext cx="1724628" cy="533284"/>
            </a:xfrm>
            <a:prstGeom prst="borderCallout1">
              <a:avLst>
                <a:gd name="adj1" fmla="val 103398"/>
                <a:gd name="adj2" fmla="val 46701"/>
                <a:gd name="adj3" fmla="val 225364"/>
                <a:gd name="adj4" fmla="val 8113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Property Sets</a:t>
              </a:r>
            </a:p>
          </p:txBody>
        </p:sp>
      </p:grpSp>
      <p:grpSp>
        <p:nvGrpSpPr>
          <p:cNvPr id="22" name="Group 21">
            <a:extLst>
              <a:ext uri="{FF2B5EF4-FFF2-40B4-BE49-F238E27FC236}">
                <a16:creationId xmlns:a16="http://schemas.microsoft.com/office/drawing/2014/main" id="{8D5A7144-6A5A-3049-AD42-DF816B2337ED}"/>
              </a:ext>
            </a:extLst>
          </p:cNvPr>
          <p:cNvGrpSpPr/>
          <p:nvPr/>
        </p:nvGrpSpPr>
        <p:grpSpPr>
          <a:xfrm>
            <a:off x="1076446" y="3490235"/>
            <a:ext cx="3542336" cy="3317418"/>
            <a:chOff x="1076446" y="3490235"/>
            <a:chExt cx="3542336" cy="3317418"/>
          </a:xfrm>
        </p:grpSpPr>
        <p:pic>
          <p:nvPicPr>
            <p:cNvPr id="13" name="Graphic 12" descr="Box">
              <a:extLst>
                <a:ext uri="{FF2B5EF4-FFF2-40B4-BE49-F238E27FC236}">
                  <a16:creationId xmlns:a16="http://schemas.microsoft.com/office/drawing/2014/main" id="{B55C819D-D52A-884B-A123-0E2F39DAC652}"/>
                </a:ext>
              </a:extLst>
            </p:cNvPr>
            <p:cNvPicPr>
              <a:picLocks noChangeAspect="1"/>
            </p:cNvPicPr>
            <p:nvPr/>
          </p:nvPicPr>
          <p:blipFill>
            <a:blip r:embed="rId4">
              <a:duotone>
                <a:schemeClr val="accent5">
                  <a:shade val="45000"/>
                  <a:satMod val="135000"/>
                </a:schemeClr>
                <a:prstClr val="white"/>
              </a:duotone>
              <a:extLst>
                <a:ext uri="{96DAC541-7B7A-43D3-8B79-37D633B846F1}">
                  <asvg:svgBlip xmlns:asvg="http://schemas.microsoft.com/office/drawing/2016/SVG/main" r:embed="rId5"/>
                </a:ext>
              </a:extLst>
            </a:blip>
            <a:stretch>
              <a:fillRect/>
            </a:stretch>
          </p:blipFill>
          <p:spPr>
            <a:xfrm>
              <a:off x="1076446" y="4627277"/>
              <a:ext cx="2180376" cy="2180376"/>
            </a:xfrm>
            <a:prstGeom prst="rect">
              <a:avLst/>
            </a:prstGeom>
          </p:spPr>
        </p:pic>
        <p:sp>
          <p:nvSpPr>
            <p:cNvPr id="17" name="Line Callout 1 16">
              <a:extLst>
                <a:ext uri="{FF2B5EF4-FFF2-40B4-BE49-F238E27FC236}">
                  <a16:creationId xmlns:a16="http://schemas.microsoft.com/office/drawing/2014/main" id="{1FE450E7-566C-D04E-AA01-3F34D0AD45B7}"/>
                </a:ext>
              </a:extLst>
            </p:cNvPr>
            <p:cNvSpPr/>
            <p:nvPr/>
          </p:nvSpPr>
          <p:spPr>
            <a:xfrm>
              <a:off x="2894154" y="3490235"/>
              <a:ext cx="1724628" cy="533284"/>
            </a:xfrm>
            <a:prstGeom prst="borderCallout1">
              <a:avLst>
                <a:gd name="adj1" fmla="val 103398"/>
                <a:gd name="adj2" fmla="val 46701"/>
                <a:gd name="adj3" fmla="val 283967"/>
                <a:gd name="adj4" fmla="val -1148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Behaviors</a:t>
              </a:r>
            </a:p>
          </p:txBody>
        </p:sp>
      </p:grpSp>
      <p:grpSp>
        <p:nvGrpSpPr>
          <p:cNvPr id="23" name="Group 22">
            <a:extLst>
              <a:ext uri="{FF2B5EF4-FFF2-40B4-BE49-F238E27FC236}">
                <a16:creationId xmlns:a16="http://schemas.microsoft.com/office/drawing/2014/main" id="{3C5204E6-9E6E-BA47-8692-C42334527B7E}"/>
              </a:ext>
            </a:extLst>
          </p:cNvPr>
          <p:cNvGrpSpPr/>
          <p:nvPr/>
        </p:nvGrpSpPr>
        <p:grpSpPr>
          <a:xfrm>
            <a:off x="1172900" y="1983615"/>
            <a:ext cx="2946236" cy="2543349"/>
            <a:chOff x="1172900" y="1983615"/>
            <a:chExt cx="2946236" cy="2543349"/>
          </a:xfrm>
        </p:grpSpPr>
        <p:pic>
          <p:nvPicPr>
            <p:cNvPr id="12" name="Graphic 11" descr="Box">
              <a:extLst>
                <a:ext uri="{FF2B5EF4-FFF2-40B4-BE49-F238E27FC236}">
                  <a16:creationId xmlns:a16="http://schemas.microsoft.com/office/drawing/2014/main" id="{0BA8F516-CE7A-CA4D-B19D-0370463B5E1E}"/>
                </a:ext>
              </a:extLst>
            </p:cNvPr>
            <p:cNvPicPr>
              <a:picLocks noChangeAspect="1"/>
            </p:cNvPicPr>
            <p:nvPr/>
          </p:nvPicPr>
          <p:blipFill>
            <a:blip r:embed="rId4">
              <a:duotone>
                <a:schemeClr val="accent4">
                  <a:shade val="45000"/>
                  <a:satMod val="135000"/>
                </a:schemeClr>
                <a:prstClr val="white"/>
              </a:duotone>
              <a:extLst>
                <a:ext uri="{96DAC541-7B7A-43D3-8B79-37D633B846F1}">
                  <asvg:svgBlip xmlns:asvg="http://schemas.microsoft.com/office/drawing/2016/SVG/main" r:embed="rId5"/>
                </a:ext>
              </a:extLst>
            </a:blip>
            <a:stretch>
              <a:fillRect/>
            </a:stretch>
          </p:blipFill>
          <p:spPr>
            <a:xfrm>
              <a:off x="1172900" y="3095560"/>
              <a:ext cx="1431404" cy="1431404"/>
            </a:xfrm>
            <a:prstGeom prst="rect">
              <a:avLst/>
            </a:prstGeom>
          </p:spPr>
        </p:pic>
        <p:sp>
          <p:nvSpPr>
            <p:cNvPr id="18" name="Line Callout 1 17">
              <a:extLst>
                <a:ext uri="{FF2B5EF4-FFF2-40B4-BE49-F238E27FC236}">
                  <a16:creationId xmlns:a16="http://schemas.microsoft.com/office/drawing/2014/main" id="{E45C41A3-312D-DA47-893A-9CC63CEDF95A}"/>
                </a:ext>
              </a:extLst>
            </p:cNvPr>
            <p:cNvSpPr/>
            <p:nvPr/>
          </p:nvSpPr>
          <p:spPr>
            <a:xfrm>
              <a:off x="2394508" y="1983615"/>
              <a:ext cx="1724628" cy="533284"/>
            </a:xfrm>
            <a:prstGeom prst="borderCallout1">
              <a:avLst>
                <a:gd name="adj1" fmla="val 103398"/>
                <a:gd name="adj2" fmla="val 46701"/>
                <a:gd name="adj3" fmla="val 266603"/>
                <a:gd name="adj4" fmla="val -4776"/>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Behavior Groups</a:t>
              </a:r>
            </a:p>
          </p:txBody>
        </p:sp>
      </p:grpSp>
      <p:grpSp>
        <p:nvGrpSpPr>
          <p:cNvPr id="27" name="Group 26">
            <a:extLst>
              <a:ext uri="{FF2B5EF4-FFF2-40B4-BE49-F238E27FC236}">
                <a16:creationId xmlns:a16="http://schemas.microsoft.com/office/drawing/2014/main" id="{97E4BA90-F462-CC49-A989-E1ED8F73EC27}"/>
              </a:ext>
            </a:extLst>
          </p:cNvPr>
          <p:cNvGrpSpPr/>
          <p:nvPr/>
        </p:nvGrpSpPr>
        <p:grpSpPr>
          <a:xfrm>
            <a:off x="5795812" y="564462"/>
            <a:ext cx="2734730" cy="1905843"/>
            <a:chOff x="5927327" y="594291"/>
            <a:chExt cx="2734730" cy="1905843"/>
          </a:xfrm>
        </p:grpSpPr>
        <p:pic>
          <p:nvPicPr>
            <p:cNvPr id="25" name="Graphic 24" descr="Puzzle">
              <a:extLst>
                <a:ext uri="{FF2B5EF4-FFF2-40B4-BE49-F238E27FC236}">
                  <a16:creationId xmlns:a16="http://schemas.microsoft.com/office/drawing/2014/main" id="{6951CA9E-E1C1-AA4A-BF11-8BEF7E622361}"/>
                </a:ext>
              </a:extLst>
            </p:cNvPr>
            <p:cNvPicPr>
              <a:picLocks noChangeAspect="1"/>
            </p:cNvPicPr>
            <p:nvPr/>
          </p:nvPicPr>
          <p:blipFill>
            <a:blip r:embed="rId6">
              <a:duotone>
                <a:schemeClr val="accent1">
                  <a:shade val="45000"/>
                  <a:satMod val="135000"/>
                </a:schemeClr>
                <a:prstClr val="white"/>
              </a:duotone>
              <a:extLst>
                <a:ext uri="{96DAC541-7B7A-43D3-8B79-37D633B846F1}">
                  <asvg:svgBlip xmlns:asvg="http://schemas.microsoft.com/office/drawing/2016/SVG/main" r:embed="rId7"/>
                </a:ext>
              </a:extLst>
            </a:blip>
            <a:stretch>
              <a:fillRect/>
            </a:stretch>
          </p:blipFill>
          <p:spPr>
            <a:xfrm>
              <a:off x="5927327" y="1506031"/>
              <a:ext cx="994103" cy="994103"/>
            </a:xfrm>
            <a:prstGeom prst="rect">
              <a:avLst/>
            </a:prstGeom>
          </p:spPr>
        </p:pic>
        <p:sp>
          <p:nvSpPr>
            <p:cNvPr id="26" name="Line Callout 1 25">
              <a:extLst>
                <a:ext uri="{FF2B5EF4-FFF2-40B4-BE49-F238E27FC236}">
                  <a16:creationId xmlns:a16="http://schemas.microsoft.com/office/drawing/2014/main" id="{D5382141-4AB2-6A48-AB45-2774A541163D}"/>
                </a:ext>
              </a:extLst>
            </p:cNvPr>
            <p:cNvSpPr/>
            <p:nvPr/>
          </p:nvSpPr>
          <p:spPr>
            <a:xfrm>
              <a:off x="6937429" y="594291"/>
              <a:ext cx="1724628" cy="533284"/>
            </a:xfrm>
            <a:prstGeom prst="borderCallout1">
              <a:avLst>
                <a:gd name="adj1" fmla="val 103398"/>
                <a:gd name="adj2" fmla="val 46701"/>
                <a:gd name="adj3" fmla="val 201962"/>
                <a:gd name="adj4" fmla="val -9758"/>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Artifact</a:t>
              </a:r>
            </a:p>
          </p:txBody>
        </p:sp>
      </p:grpSp>
      <p:grpSp>
        <p:nvGrpSpPr>
          <p:cNvPr id="31" name="Group 30">
            <a:extLst>
              <a:ext uri="{FF2B5EF4-FFF2-40B4-BE49-F238E27FC236}">
                <a16:creationId xmlns:a16="http://schemas.microsoft.com/office/drawing/2014/main" id="{E0DA533A-0FC3-614C-89AA-2A812998A92D}"/>
              </a:ext>
            </a:extLst>
          </p:cNvPr>
          <p:cNvGrpSpPr/>
          <p:nvPr/>
        </p:nvGrpSpPr>
        <p:grpSpPr>
          <a:xfrm>
            <a:off x="4314453" y="2425402"/>
            <a:ext cx="2622976" cy="1915285"/>
            <a:chOff x="4314453" y="2425402"/>
            <a:chExt cx="2622976" cy="1915285"/>
          </a:xfrm>
        </p:grpSpPr>
        <p:pic>
          <p:nvPicPr>
            <p:cNvPr id="29" name="Graphic 28" descr="Puzzle pieces">
              <a:extLst>
                <a:ext uri="{FF2B5EF4-FFF2-40B4-BE49-F238E27FC236}">
                  <a16:creationId xmlns:a16="http://schemas.microsoft.com/office/drawing/2014/main" id="{AC2F5778-0DA7-9047-8A32-4C5B5B29631B}"/>
                </a:ext>
              </a:extLst>
            </p:cNvPr>
            <p:cNvPicPr>
              <a:picLocks noChangeAspect="1"/>
            </p:cNvPicPr>
            <p:nvPr/>
          </p:nvPicPr>
          <p:blipFill>
            <a:blip r:embed="rId8">
              <a:duotone>
                <a:schemeClr val="bg2">
                  <a:shade val="45000"/>
                  <a:satMod val="135000"/>
                </a:schemeClr>
                <a:prstClr val="white"/>
              </a:duotone>
              <a:extLst>
                <a:ext uri="{96DAC541-7B7A-43D3-8B79-37D633B846F1}">
                  <asvg:svgBlip xmlns:asvg="http://schemas.microsoft.com/office/drawing/2016/SVG/main" r:embed="rId9"/>
                </a:ext>
              </a:extLst>
            </a:blip>
            <a:stretch>
              <a:fillRect/>
            </a:stretch>
          </p:blipFill>
          <p:spPr>
            <a:xfrm>
              <a:off x="5506026" y="2909284"/>
              <a:ext cx="1431403" cy="1431403"/>
            </a:xfrm>
            <a:prstGeom prst="rect">
              <a:avLst/>
            </a:prstGeom>
          </p:spPr>
        </p:pic>
        <p:sp>
          <p:nvSpPr>
            <p:cNvPr id="30" name="Line Callout 1 29">
              <a:extLst>
                <a:ext uri="{FF2B5EF4-FFF2-40B4-BE49-F238E27FC236}">
                  <a16:creationId xmlns:a16="http://schemas.microsoft.com/office/drawing/2014/main" id="{2D7C47A4-C76E-1E4E-9072-1FBFFB22CAFE}"/>
                </a:ext>
              </a:extLst>
            </p:cNvPr>
            <p:cNvSpPr/>
            <p:nvPr/>
          </p:nvSpPr>
          <p:spPr>
            <a:xfrm>
              <a:off x="4314453" y="2425402"/>
              <a:ext cx="1724628" cy="533284"/>
            </a:xfrm>
            <a:prstGeom prst="borderCallout1">
              <a:avLst>
                <a:gd name="adj1" fmla="val 103398"/>
                <a:gd name="adj2" fmla="val 46701"/>
                <a:gd name="adj3" fmla="val 162823"/>
                <a:gd name="adj4" fmla="val 79569"/>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Token Specification</a:t>
              </a:r>
            </a:p>
          </p:txBody>
        </p:sp>
      </p:grpSp>
    </p:spTree>
    <p:extLst>
      <p:ext uri="{BB962C8B-B14F-4D97-AF65-F5344CB8AC3E}">
        <p14:creationId xmlns:p14="http://schemas.microsoft.com/office/powerpoint/2010/main" val="1481012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B9593-7977-044D-BAC3-37D43891CB9C}"/>
              </a:ext>
            </a:extLst>
          </p:cNvPr>
          <p:cNvSpPr>
            <a:spLocks noGrp="1"/>
          </p:cNvSpPr>
          <p:nvPr>
            <p:ph type="title"/>
          </p:nvPr>
        </p:nvSpPr>
        <p:spPr>
          <a:xfrm>
            <a:off x="0" y="344282"/>
            <a:ext cx="7719381" cy="1096331"/>
          </a:xfrm>
          <a:prstGeom prst="ellipse">
            <a:avLst/>
          </a:prstGeom>
        </p:spPr>
        <p:txBody>
          <a:bodyPr>
            <a:normAutofit/>
          </a:bodyPr>
          <a:lstStyle/>
          <a:p>
            <a:r>
              <a:rPr lang="en-US" dirty="0"/>
              <a:t>Behaviors</a:t>
            </a:r>
          </a:p>
        </p:txBody>
      </p:sp>
      <p:graphicFrame>
        <p:nvGraphicFramePr>
          <p:cNvPr id="36" name="Content Placeholder 4">
            <a:extLst>
              <a:ext uri="{FF2B5EF4-FFF2-40B4-BE49-F238E27FC236}">
                <a16:creationId xmlns:a16="http://schemas.microsoft.com/office/drawing/2014/main" id="{556B3D63-0C87-4CE5-B01D-96229F4F7D1A}"/>
              </a:ext>
            </a:extLst>
          </p:cNvPr>
          <p:cNvGraphicFramePr>
            <a:graphicFrameLocks noGrp="1"/>
          </p:cNvGraphicFramePr>
          <p:nvPr>
            <p:ph idx="1"/>
            <p:extLst>
              <p:ext uri="{D42A27DB-BD31-4B8C-83A1-F6EECF244321}">
                <p14:modId xmlns:p14="http://schemas.microsoft.com/office/powerpoint/2010/main" val="2521783965"/>
              </p:ext>
            </p:extLst>
          </p:nvPr>
        </p:nvGraphicFramePr>
        <p:xfrm>
          <a:off x="838200" y="1143453"/>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6DCCC040-5DE4-4447-8D64-8ABE5F95A7CD}"/>
              </a:ext>
            </a:extLst>
          </p:cNvPr>
          <p:cNvSpPr>
            <a:spLocks noGrp="1"/>
          </p:cNvSpPr>
          <p:nvPr>
            <p:ph type="ftr" sz="quarter" idx="11"/>
          </p:nvPr>
        </p:nvSpPr>
        <p:spPr>
          <a:xfrm>
            <a:off x="9414844" y="5529884"/>
            <a:ext cx="2127913" cy="365125"/>
          </a:xfrm>
          <a:noFill/>
        </p:spPr>
        <p:txBody>
          <a:bodyPr>
            <a:normAutofit/>
          </a:bodyPr>
          <a:lstStyle/>
          <a:p>
            <a:pPr algn="r">
              <a:lnSpc>
                <a:spcPct val="90000"/>
              </a:lnSpc>
              <a:spcAft>
                <a:spcPts val="600"/>
              </a:spcAft>
            </a:pPr>
            <a:r>
              <a:rPr lang="en-US" sz="900">
                <a:solidFill>
                  <a:schemeClr val="bg1">
                    <a:alpha val="80000"/>
                  </a:schemeClr>
                </a:solidFill>
              </a:rPr>
              <a:t>©2019 Token Taxonomy Initiative Inc. (“TTI”).  All Rights Reserved. </a:t>
            </a:r>
          </a:p>
        </p:txBody>
      </p:sp>
      <p:sp>
        <p:nvSpPr>
          <p:cNvPr id="8" name="Rectangle 4">
            <a:extLst>
              <a:ext uri="{FF2B5EF4-FFF2-40B4-BE49-F238E27FC236}">
                <a16:creationId xmlns:a16="http://schemas.microsoft.com/office/drawing/2014/main" id="{FBD1558C-A368-D44E-8426-11BC0349A8CC}"/>
              </a:ext>
            </a:extLst>
          </p:cNvPr>
          <p:cNvSpPr>
            <a:spLocks noChangeArrowheads="1"/>
          </p:cNvSpPr>
          <p:nvPr/>
        </p:nvSpPr>
        <p:spPr bwMode="auto">
          <a:xfrm>
            <a:off x="7374835" y="2403448"/>
            <a:ext cx="929888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400"/>
          </a:p>
        </p:txBody>
      </p:sp>
      <p:sp>
        <p:nvSpPr>
          <p:cNvPr id="13" name="Rectangle 8">
            <a:extLst>
              <a:ext uri="{FF2B5EF4-FFF2-40B4-BE49-F238E27FC236}">
                <a16:creationId xmlns:a16="http://schemas.microsoft.com/office/drawing/2014/main" id="{A62E79A8-9110-694D-BCEB-64B92625FBF4}"/>
              </a:ext>
            </a:extLst>
          </p:cNvPr>
          <p:cNvSpPr>
            <a:spLocks noChangeArrowheads="1"/>
          </p:cNvSpPr>
          <p:nvPr/>
        </p:nvSpPr>
        <p:spPr bwMode="auto">
          <a:xfrm flipV="1">
            <a:off x="11519639" y="2150725"/>
            <a:ext cx="69865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6" name="Rectangle 12">
            <a:extLst>
              <a:ext uri="{FF2B5EF4-FFF2-40B4-BE49-F238E27FC236}">
                <a16:creationId xmlns:a16="http://schemas.microsoft.com/office/drawing/2014/main" id="{5BCFDD59-76D6-5B47-808E-B95D4222821C}"/>
              </a:ext>
            </a:extLst>
          </p:cNvPr>
          <p:cNvSpPr>
            <a:spLocks noChangeArrowheads="1"/>
          </p:cNvSpPr>
          <p:nvPr/>
        </p:nvSpPr>
        <p:spPr bwMode="auto">
          <a:xfrm>
            <a:off x="8745066" y="3674060"/>
            <a:ext cx="696996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0BEC6961-373E-4045-BE58-5117F6E36EB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56DAA646-51A6-2447-B41D-664820195DBD}"/>
              </a:ext>
            </a:extLst>
          </p:cNvPr>
          <p:cNvSpPr txBox="1"/>
          <p:nvPr/>
        </p:nvSpPr>
        <p:spPr>
          <a:xfrm>
            <a:off x="17174818" y="4502426"/>
            <a:ext cx="249659" cy="892552"/>
          </a:xfrm>
          <a:prstGeom prst="rect">
            <a:avLst/>
          </a:prstGeom>
          <a:noFill/>
        </p:spPr>
        <p:txBody>
          <a:bodyPr wrap="square" rtlCol="0">
            <a:spAutoFit/>
          </a:bodyPr>
          <a:lstStyle/>
          <a:p>
            <a:pPr>
              <a:spcAft>
                <a:spcPts val="600"/>
              </a:spcAft>
            </a:pPr>
            <a:r>
              <a:rPr lang="en-US" sz="1400"/>
              <a:t>D</a:t>
            </a:r>
          </a:p>
          <a:p>
            <a:pPr>
              <a:spcAft>
                <a:spcPts val="600"/>
              </a:spcAft>
            </a:pPr>
            <a:endParaRPr lang="en-US" sz="1400"/>
          </a:p>
          <a:p>
            <a:pPr>
              <a:spcAft>
                <a:spcPts val="600"/>
              </a:spcAft>
            </a:pPr>
            <a:endParaRPr lang="en-US" sz="1400"/>
          </a:p>
        </p:txBody>
      </p:sp>
    </p:spTree>
    <p:extLst>
      <p:ext uri="{BB962C8B-B14F-4D97-AF65-F5344CB8AC3E}">
        <p14:creationId xmlns:p14="http://schemas.microsoft.com/office/powerpoint/2010/main" val="1070235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8B1C0-008A-2C49-ACB6-6B0D74818EAF}"/>
              </a:ext>
            </a:extLst>
          </p:cNvPr>
          <p:cNvSpPr>
            <a:spLocks noGrp="1"/>
          </p:cNvSpPr>
          <p:nvPr>
            <p:ph type="title"/>
          </p:nvPr>
        </p:nvSpPr>
        <p:spPr>
          <a:xfrm>
            <a:off x="838200" y="293715"/>
            <a:ext cx="10515600" cy="1325563"/>
          </a:xfrm>
        </p:spPr>
        <p:txBody>
          <a:bodyPr>
            <a:normAutofit/>
          </a:bodyPr>
          <a:lstStyle/>
          <a:p>
            <a:r>
              <a:rPr lang="en-US" dirty="0"/>
              <a:t>Control Messages</a:t>
            </a:r>
          </a:p>
        </p:txBody>
      </p:sp>
      <p:sp>
        <p:nvSpPr>
          <p:cNvPr id="3" name="Content Placeholder 2">
            <a:extLst>
              <a:ext uri="{FF2B5EF4-FFF2-40B4-BE49-F238E27FC236}">
                <a16:creationId xmlns:a16="http://schemas.microsoft.com/office/drawing/2014/main" id="{88668F1B-5428-5844-A99B-F764FCD8E29B}"/>
              </a:ext>
            </a:extLst>
          </p:cNvPr>
          <p:cNvSpPr>
            <a:spLocks noGrp="1"/>
          </p:cNvSpPr>
          <p:nvPr>
            <p:ph idx="1"/>
          </p:nvPr>
        </p:nvSpPr>
        <p:spPr>
          <a:xfrm>
            <a:off x="757280" y="1363241"/>
            <a:ext cx="5981588" cy="5129634"/>
          </a:xfrm>
        </p:spPr>
        <p:txBody>
          <a:bodyPr anchor="t">
            <a:normAutofit/>
          </a:bodyPr>
          <a:lstStyle/>
          <a:p>
            <a:pPr lvl="0"/>
            <a:r>
              <a:rPr lang="en-US" sz="2000" dirty="0"/>
              <a:t>Property-Sets and Behaviors have Control Messages that describe how to get or set the property or invoke a behavior.</a:t>
            </a:r>
          </a:p>
          <a:p>
            <a:pPr lvl="0"/>
            <a:r>
              <a:rPr lang="en-US" sz="2000" dirty="0"/>
              <a:t>Messages usually named starting with a verb like Get or Add</a:t>
            </a:r>
          </a:p>
          <a:p>
            <a:pPr marL="342900" lvl="0" indent="-342900"/>
            <a:r>
              <a:rPr lang="en-US" sz="2000" dirty="0"/>
              <a:t>Control messages are paired together with a Request and a Response.</a:t>
            </a:r>
          </a:p>
          <a:p>
            <a:pPr marL="742950" lvl="1" indent="-285750"/>
            <a:r>
              <a:rPr lang="en-US" sz="1600" dirty="0"/>
              <a:t>Request messages describe what property to get or behavior to invoke along with any parameters needed for the Control.  For example, a </a:t>
            </a:r>
            <a:r>
              <a:rPr lang="en-US" sz="1600" dirty="0" err="1"/>
              <a:t>TransferRequest</a:t>
            </a:r>
            <a:r>
              <a:rPr lang="en-US" sz="1600" dirty="0"/>
              <a:t> message will need to have To and Amount parameters to successfully invoke the Transferable behavior.</a:t>
            </a:r>
          </a:p>
          <a:p>
            <a:pPr marL="742950" lvl="1" indent="-285750"/>
            <a:r>
              <a:rPr lang="en-US" sz="1600" dirty="0"/>
              <a:t>A Response message describes what the Requestor is expecting in return from their response.  I.e. a receipt, query result, etc.</a:t>
            </a:r>
          </a:p>
          <a:p>
            <a:pPr lvl="0"/>
            <a:endParaRPr lang="en-US" sz="2000" dirty="0"/>
          </a:p>
          <a:p>
            <a:pPr marL="457200" lvl="1" indent="0">
              <a:buNone/>
            </a:pPr>
            <a:endParaRPr lang="en-US" sz="2000" dirty="0"/>
          </a:p>
          <a:p>
            <a:endParaRPr lang="en-US" sz="2000" dirty="0"/>
          </a:p>
        </p:txBody>
      </p:sp>
      <p:sp>
        <p:nvSpPr>
          <p:cNvPr id="4" name="Footer Placeholder 3">
            <a:extLst>
              <a:ext uri="{FF2B5EF4-FFF2-40B4-BE49-F238E27FC236}">
                <a16:creationId xmlns:a16="http://schemas.microsoft.com/office/drawing/2014/main" id="{16E27951-C3C9-5D45-B337-A6FF111DC716}"/>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a:solidFill>
                  <a:schemeClr val="tx1">
                    <a:lumMod val="75000"/>
                    <a:lumOff val="25000"/>
                  </a:schemeClr>
                </a:solidFill>
              </a:rPr>
              <a:t>©2019 Token Taxonomy Initiative Inc. (“TTI”).  All Rights Reserved. </a:t>
            </a:r>
          </a:p>
        </p:txBody>
      </p:sp>
      <p:pic>
        <p:nvPicPr>
          <p:cNvPr id="6" name="Picture 5" descr="A screenshot of a cell phone&#10;&#10;Description automatically generated">
            <a:extLst>
              <a:ext uri="{FF2B5EF4-FFF2-40B4-BE49-F238E27FC236}">
                <a16:creationId xmlns:a16="http://schemas.microsoft.com/office/drawing/2014/main" id="{20266E86-DE6E-624F-AF27-CB664632CC28}"/>
              </a:ext>
            </a:extLst>
          </p:cNvPr>
          <p:cNvPicPr>
            <a:picLocks noChangeAspect="1"/>
          </p:cNvPicPr>
          <p:nvPr/>
        </p:nvPicPr>
        <p:blipFill>
          <a:blip r:embed="rId2"/>
          <a:stretch>
            <a:fillRect/>
          </a:stretch>
        </p:blipFill>
        <p:spPr>
          <a:xfrm>
            <a:off x="7628542" y="2405685"/>
            <a:ext cx="4166313" cy="1072825"/>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8" name="Picture 7" descr="A screenshot of a cell phone&#10;&#10;Description automatically generated">
            <a:extLst>
              <a:ext uri="{FF2B5EF4-FFF2-40B4-BE49-F238E27FC236}">
                <a16:creationId xmlns:a16="http://schemas.microsoft.com/office/drawing/2014/main" id="{206F0429-0DA8-2645-B736-FC7673691136}"/>
              </a:ext>
            </a:extLst>
          </p:cNvPr>
          <p:cNvPicPr>
            <a:picLocks noChangeAspect="1"/>
          </p:cNvPicPr>
          <p:nvPr/>
        </p:nvPicPr>
        <p:blipFill>
          <a:blip r:embed="rId3"/>
          <a:stretch>
            <a:fillRect/>
          </a:stretch>
        </p:blipFill>
        <p:spPr>
          <a:xfrm>
            <a:off x="6738868" y="3615035"/>
            <a:ext cx="5116410" cy="1292127"/>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4141255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31D0-AD68-C248-8316-CC2C5E7D3BD7}"/>
              </a:ext>
            </a:extLst>
          </p:cNvPr>
          <p:cNvSpPr>
            <a:spLocks noGrp="1"/>
          </p:cNvSpPr>
          <p:nvPr>
            <p:ph type="title"/>
          </p:nvPr>
        </p:nvSpPr>
        <p:spPr>
          <a:xfrm>
            <a:off x="0" y="1065862"/>
            <a:ext cx="3313164" cy="4726276"/>
          </a:xfrm>
        </p:spPr>
        <p:txBody>
          <a:bodyPr>
            <a:normAutofit/>
          </a:bodyPr>
          <a:lstStyle/>
          <a:p>
            <a:pPr algn="r"/>
            <a:r>
              <a:rPr lang="en-US" sz="4000">
                <a:solidFill>
                  <a:srgbClr val="FFFFFF"/>
                </a:solidFill>
              </a:rPr>
              <a:t>Common Behaviors</a:t>
            </a:r>
          </a:p>
        </p:txBody>
      </p:sp>
      <p:sp>
        <p:nvSpPr>
          <p:cNvPr id="3" name="Footer Placeholder 2">
            <a:extLst>
              <a:ext uri="{FF2B5EF4-FFF2-40B4-BE49-F238E27FC236}">
                <a16:creationId xmlns:a16="http://schemas.microsoft.com/office/drawing/2014/main" id="{8C7879B2-7A1D-1043-A657-17448F1B161B}"/>
              </a:ext>
            </a:extLst>
          </p:cNvPr>
          <p:cNvSpPr>
            <a:spLocks noGrp="1"/>
          </p:cNvSpPr>
          <p:nvPr>
            <p:ph type="ftr" sz="quarter" idx="11"/>
          </p:nvPr>
        </p:nvSpPr>
        <p:spPr>
          <a:xfrm>
            <a:off x="0" y="6492875"/>
            <a:ext cx="4114800" cy="365125"/>
          </a:xfrm>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3246437755"/>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3246437755"/>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4076908276"/>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7432D-72C6-E94B-A8CF-3C3C61C3715B}"/>
              </a:ext>
            </a:extLst>
          </p:cNvPr>
          <p:cNvSpPr>
            <a:spLocks noGrp="1"/>
          </p:cNvSpPr>
          <p:nvPr>
            <p:ph type="title"/>
          </p:nvPr>
        </p:nvSpPr>
        <p:spPr>
          <a:xfrm>
            <a:off x="468832" y="5471352"/>
            <a:ext cx="8078342" cy="1096331"/>
          </a:xfrm>
        </p:spPr>
        <p:txBody>
          <a:bodyPr>
            <a:normAutofit/>
          </a:bodyPr>
          <a:lstStyle/>
          <a:p>
            <a:r>
              <a:rPr lang="en-US" dirty="0"/>
              <a:t>Behavior Groups</a:t>
            </a:r>
          </a:p>
        </p:txBody>
      </p:sp>
      <p:sp>
        <p:nvSpPr>
          <p:cNvPr id="4" name="Content Placeholder 3">
            <a:extLst>
              <a:ext uri="{FF2B5EF4-FFF2-40B4-BE49-F238E27FC236}">
                <a16:creationId xmlns:a16="http://schemas.microsoft.com/office/drawing/2014/main" id="{08308E91-47EE-D440-AD66-67676811AF2A}"/>
              </a:ext>
            </a:extLst>
          </p:cNvPr>
          <p:cNvSpPr>
            <a:spLocks noGrp="1"/>
          </p:cNvSpPr>
          <p:nvPr>
            <p:ph idx="1"/>
          </p:nvPr>
        </p:nvSpPr>
        <p:spPr>
          <a:xfrm>
            <a:off x="838200" y="415964"/>
            <a:ext cx="10515600" cy="4351338"/>
          </a:xfrm>
        </p:spPr>
        <p:txBody>
          <a:bodyPr/>
          <a:lstStyle/>
          <a:p>
            <a:r>
              <a:rPr lang="en-US" dirty="0"/>
              <a:t>Behavior Groups are a collection behaviors that are frequently used together.</a:t>
            </a:r>
          </a:p>
          <a:p>
            <a:r>
              <a:rPr lang="en-US" dirty="0"/>
              <a:t>Encourages Decomposition of lowest level behaviors being defined and combined for maximum re-use.</a:t>
            </a:r>
          </a:p>
          <a:p>
            <a:pPr marL="0" indent="0">
              <a:buNone/>
            </a:pPr>
            <a:endParaRPr lang="en-US" dirty="0"/>
          </a:p>
        </p:txBody>
      </p:sp>
      <p:sp>
        <p:nvSpPr>
          <p:cNvPr id="3" name="Footer Placeholder 2">
            <a:extLst>
              <a:ext uri="{FF2B5EF4-FFF2-40B4-BE49-F238E27FC236}">
                <a16:creationId xmlns:a16="http://schemas.microsoft.com/office/drawing/2014/main" id="{28A9BA98-D59E-E54C-80D1-8C1B90C24889}"/>
              </a:ext>
            </a:extLst>
          </p:cNvPr>
          <p:cNvSpPr>
            <a:spLocks noGrp="1"/>
          </p:cNvSpPr>
          <p:nvPr>
            <p:ph type="ftr" sz="quarter" idx="11"/>
          </p:nvPr>
        </p:nvSpPr>
        <p:spPr>
          <a:xfrm>
            <a:off x="4028661" y="6356350"/>
            <a:ext cx="4114800" cy="365125"/>
          </a:xfrm>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mc:AlternateContent xmlns:mc="http://schemas.openxmlformats.org/markup-compatibility/2006" xmlns:a14="http://schemas.microsoft.com/office/drawing/2010/main">
        <mc:Choice Requires="a14">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6534020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xmlns="">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6534020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mc:Fallback>
      </mc:AlternateContent>
      <p:cxnSp>
        <p:nvCxnSpPr>
          <p:cNvPr id="6" name="Straight Arrow Connector 5">
            <a:extLst>
              <a:ext uri="{FF2B5EF4-FFF2-40B4-BE49-F238E27FC236}">
                <a16:creationId xmlns:a16="http://schemas.microsoft.com/office/drawing/2014/main" id="{F9E59513-B3E0-C241-8BA4-33F31D3D819C}"/>
              </a:ext>
            </a:extLst>
          </p:cNvPr>
          <p:cNvCxnSpPr/>
          <p:nvPr/>
        </p:nvCxnSpPr>
        <p:spPr>
          <a:xfrm>
            <a:off x="3189176" y="3810618"/>
            <a:ext cx="834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224E5005-D4B0-474B-8343-3D9B1F9B2287}"/>
              </a:ext>
            </a:extLst>
          </p:cNvPr>
          <p:cNvCxnSpPr/>
          <p:nvPr/>
        </p:nvCxnSpPr>
        <p:spPr>
          <a:xfrm flipV="1">
            <a:off x="3119602" y="2762407"/>
            <a:ext cx="4412974" cy="606287"/>
          </a:xfrm>
          <a:prstGeom prst="bentConnector3">
            <a:avLst>
              <a:gd name="adj1" fmla="val 1486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9DCBF2E8-3F61-E449-9637-3D587441E646}"/>
              </a:ext>
            </a:extLst>
          </p:cNvPr>
          <p:cNvCxnSpPr>
            <a:cxnSpLocks/>
          </p:cNvCxnSpPr>
          <p:nvPr/>
        </p:nvCxnSpPr>
        <p:spPr>
          <a:xfrm>
            <a:off x="3183949" y="4265099"/>
            <a:ext cx="4412974" cy="662194"/>
          </a:xfrm>
          <a:prstGeom prst="bentConnector3">
            <a:avLst>
              <a:gd name="adj1" fmla="val 13739"/>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mc:Choice>
        <mc:Fallback xmlns="">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35" r:lo="rId36" r:qs="rId37" r:cs="rId38"/>
              </a:graphicData>
            </a:graphic>
          </p:graphicFrame>
        </mc:Fallback>
      </mc:AlternateContent>
    </p:spTree>
    <p:extLst>
      <p:ext uri="{BB962C8B-B14F-4D97-AF65-F5344CB8AC3E}">
        <p14:creationId xmlns:p14="http://schemas.microsoft.com/office/powerpoint/2010/main" val="3813568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D1410-5367-D243-9058-9C45AC5D92D1}"/>
              </a:ext>
            </a:extLst>
          </p:cNvPr>
          <p:cNvSpPr>
            <a:spLocks noGrp="1"/>
          </p:cNvSpPr>
          <p:nvPr>
            <p:ph type="title"/>
          </p:nvPr>
        </p:nvSpPr>
        <p:spPr/>
        <p:txBody>
          <a:bodyPr>
            <a:normAutofit/>
          </a:bodyPr>
          <a:lstStyle/>
          <a:p>
            <a:r>
              <a:rPr lang="en-US" sz="4800" dirty="0"/>
              <a:t>Template Formula</a:t>
            </a:r>
            <a:br>
              <a:rPr lang="en-US" dirty="0"/>
            </a:br>
            <a:r>
              <a:rPr lang="en-US" sz="3600" dirty="0">
                <a:solidFill>
                  <a:schemeClr val="tx2"/>
                </a:solidFill>
              </a:rPr>
              <a:t>Setting Context for Artifacts working together</a:t>
            </a:r>
            <a:endParaRPr lang="en-US" dirty="0">
              <a:solidFill>
                <a:schemeClr val="tx2"/>
              </a:solidFill>
            </a:endParaRPr>
          </a:p>
        </p:txBody>
      </p:sp>
      <p:sp>
        <p:nvSpPr>
          <p:cNvPr id="3" name="Content Placeholder 2">
            <a:extLst>
              <a:ext uri="{FF2B5EF4-FFF2-40B4-BE49-F238E27FC236}">
                <a16:creationId xmlns:a16="http://schemas.microsoft.com/office/drawing/2014/main" id="{57365CB5-F433-684D-A089-0B8224C0DCD9}"/>
              </a:ext>
            </a:extLst>
          </p:cNvPr>
          <p:cNvSpPr>
            <a:spLocks noGrp="1"/>
          </p:cNvSpPr>
          <p:nvPr>
            <p:ph idx="1"/>
          </p:nvPr>
        </p:nvSpPr>
        <p:spPr>
          <a:xfrm>
            <a:off x="808816" y="1920127"/>
            <a:ext cx="5771462" cy="4065986"/>
          </a:xfrm>
        </p:spPr>
        <p:txBody>
          <a:bodyPr anchor="t">
            <a:normAutofit/>
          </a:bodyPr>
          <a:lstStyle/>
          <a:p>
            <a:r>
              <a:rPr lang="en-US" dirty="0"/>
              <a:t>Artifacts are composed into a formula using references.</a:t>
            </a:r>
          </a:p>
          <a:p>
            <a:r>
              <a:rPr lang="en-US" dirty="0"/>
              <a:t>Grammar rules will provide the first level of component compatibility.</a:t>
            </a:r>
          </a:p>
          <a:p>
            <a:r>
              <a:rPr lang="en-US" dirty="0"/>
              <a:t>Formulas represent a branch on the Taxonomy Hierarchy Tree.</a:t>
            </a:r>
          </a:p>
        </p:txBody>
      </p:sp>
      <p:sp>
        <p:nvSpPr>
          <p:cNvPr id="4" name="Footer Placeholder 3">
            <a:extLst>
              <a:ext uri="{FF2B5EF4-FFF2-40B4-BE49-F238E27FC236}">
                <a16:creationId xmlns:a16="http://schemas.microsoft.com/office/drawing/2014/main" id="{9C583B11-E228-0E47-8A9A-52B853E23E48}"/>
              </a:ext>
            </a:extLst>
          </p:cNvPr>
          <p:cNvSpPr>
            <a:spLocks noGrp="1"/>
          </p:cNvSpPr>
          <p:nvPr>
            <p:ph type="ftr" sz="quarter" idx="11"/>
          </p:nvPr>
        </p:nvSpPr>
        <p:spPr>
          <a:xfrm>
            <a:off x="4138613" y="6251944"/>
            <a:ext cx="3704317" cy="365125"/>
          </a:xfrm>
          <a:effectLst/>
        </p:spPr>
        <p:txBody>
          <a:bodyPr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©2019 Token Taxonomy Initiative Inc. (“TTI”).  All Rights Reserved. </a:t>
            </a:r>
          </a:p>
        </p:txBody>
      </p:sp>
      <p:pic>
        <p:nvPicPr>
          <p:cNvPr id="20" name="Picture 19" descr="A close up of a sign&#10;&#10;Description automatically generated">
            <a:extLst>
              <a:ext uri="{FF2B5EF4-FFF2-40B4-BE49-F238E27FC236}">
                <a16:creationId xmlns:a16="http://schemas.microsoft.com/office/drawing/2014/main" id="{2A19D3ED-6768-3543-8405-827FFB30940D}"/>
              </a:ext>
            </a:extLst>
          </p:cNvPr>
          <p:cNvPicPr>
            <a:picLocks noChangeAspect="1"/>
          </p:cNvPicPr>
          <p:nvPr/>
        </p:nvPicPr>
        <p:blipFill>
          <a:blip r:embed="rId3"/>
          <a:stretch>
            <a:fillRect/>
          </a:stretch>
        </p:blipFill>
        <p:spPr>
          <a:xfrm>
            <a:off x="7165390" y="2143237"/>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mc:AlternateContent xmlns:mc="http://schemas.openxmlformats.org/markup-compatibility/2006" xmlns:a14="http://schemas.microsoft.com/office/drawing/2010/main">
        <mc:Choice Requires="a14">
          <p:sp>
            <p:nvSpPr>
              <p:cNvPr id="7" name="Snip Single Corner Rectangle 6">
                <a:extLst>
                  <a:ext uri="{FF2B5EF4-FFF2-40B4-BE49-F238E27FC236}">
                    <a16:creationId xmlns:a16="http://schemas.microsoft.com/office/drawing/2014/main" id="{D8115328-5C2F-6B47-98A0-74E01839A414}"/>
                  </a:ext>
                </a:extLst>
              </p:cNvPr>
              <p:cNvSpPr/>
              <p:nvPr/>
            </p:nvSpPr>
            <p:spPr>
              <a:xfrm>
                <a:off x="10880928" y="5103795"/>
                <a:ext cx="813070" cy="1063256"/>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t>Artifact </a:t>
                </a:r>
                <a14:m>
                  <m:oMath xmlns:m="http://schemas.openxmlformats.org/officeDocument/2006/math">
                    <m:r>
                      <a:rPr lang="en-US" i="1" smtClean="0">
                        <a:latin typeface="Cambria Math" panose="02040503050406030204" pitchFamily="18" charset="0"/>
                        <a:ea typeface="Cambria Math" panose="02040503050406030204" pitchFamily="18" charset="0"/>
                      </a:rPr>
                      <m:t>𝜙</m:t>
                    </m:r>
                    <m:r>
                      <a:rPr lang="en-US" b="0" i="1" smtClean="0">
                        <a:latin typeface="Cambria Math" panose="02040503050406030204" pitchFamily="18" charset="0"/>
                        <a:ea typeface="Cambria Math" panose="02040503050406030204" pitchFamily="18" charset="0"/>
                      </a:rPr>
                      <m:t>𝑆𝐾𝑈</m:t>
                    </m:r>
                  </m:oMath>
                </a14:m>
                <a:endParaRPr lang="en-US" dirty="0"/>
              </a:p>
            </p:txBody>
          </p:sp>
        </mc:Choice>
        <mc:Fallback xmlns="">
          <p:sp>
            <p:nvSpPr>
              <p:cNvPr id="7" name="Snip Single Corner Rectangle 6">
                <a:extLst>
                  <a:ext uri="{FF2B5EF4-FFF2-40B4-BE49-F238E27FC236}">
                    <a16:creationId xmlns:a16="http://schemas.microsoft.com/office/drawing/2014/main" id="{D8115328-5C2F-6B47-98A0-74E01839A414}"/>
                  </a:ext>
                </a:extLst>
              </p:cNvPr>
              <p:cNvSpPr>
                <a:spLocks noRot="1" noChangeAspect="1" noMove="1" noResize="1" noEditPoints="1" noAdjustHandles="1" noChangeArrowheads="1" noChangeShapeType="1" noTextEdit="1"/>
              </p:cNvSpPr>
              <p:nvPr/>
            </p:nvSpPr>
            <p:spPr>
              <a:xfrm>
                <a:off x="10880928" y="5103795"/>
                <a:ext cx="813070" cy="1063256"/>
              </a:xfrm>
              <a:prstGeom prst="snip1Rect">
                <a:avLst/>
              </a:prstGeom>
              <a:blipFill>
                <a:blip r:embed="rId4"/>
                <a:stretch>
                  <a:fillRect l="-1515"/>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BFE571C8-C9A4-024F-8F4F-768144258A85}"/>
              </a:ext>
            </a:extLst>
          </p:cNvPr>
          <p:cNvCxnSpPr>
            <a:cxnSpLocks/>
            <a:endCxn id="7" idx="3"/>
          </p:cNvCxnSpPr>
          <p:nvPr/>
        </p:nvCxnSpPr>
        <p:spPr>
          <a:xfrm>
            <a:off x="11287463" y="3671888"/>
            <a:ext cx="0" cy="1431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Left Brace 13">
            <a:extLst>
              <a:ext uri="{FF2B5EF4-FFF2-40B4-BE49-F238E27FC236}">
                <a16:creationId xmlns:a16="http://schemas.microsoft.com/office/drawing/2014/main" id="{D05978A4-A63B-4242-ADB2-FC89DF88AD3A}"/>
              </a:ext>
            </a:extLst>
          </p:cNvPr>
          <p:cNvSpPr/>
          <p:nvPr/>
        </p:nvSpPr>
        <p:spPr>
          <a:xfrm>
            <a:off x="10175358" y="4274344"/>
            <a:ext cx="563526" cy="1977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B2BECCF5-41C8-B644-A512-1968D5013FD6}"/>
              </a:ext>
            </a:extLst>
          </p:cNvPr>
          <p:cNvSpPr txBox="1"/>
          <p:nvPr/>
        </p:nvSpPr>
        <p:spPr>
          <a:xfrm rot="16200000">
            <a:off x="9107380" y="5156795"/>
            <a:ext cx="1796517" cy="369332"/>
          </a:xfrm>
          <a:prstGeom prst="rect">
            <a:avLst/>
          </a:prstGeom>
          <a:noFill/>
        </p:spPr>
        <p:txBody>
          <a:bodyPr wrap="none" rtlCol="0">
            <a:spAutoFit/>
          </a:bodyPr>
          <a:lstStyle/>
          <a:p>
            <a:r>
              <a:rPr lang="en-US" dirty="0"/>
              <a:t>Template Artifact</a:t>
            </a:r>
          </a:p>
        </p:txBody>
      </p:sp>
      <p:sp>
        <p:nvSpPr>
          <p:cNvPr id="8" name="Rounded Rectangle 7">
            <a:extLst>
              <a:ext uri="{FF2B5EF4-FFF2-40B4-BE49-F238E27FC236}">
                <a16:creationId xmlns:a16="http://schemas.microsoft.com/office/drawing/2014/main" id="{3341A924-9B06-C043-B7F0-0DD88108475E}"/>
              </a:ext>
            </a:extLst>
          </p:cNvPr>
          <p:cNvSpPr/>
          <p:nvPr/>
        </p:nvSpPr>
        <p:spPr>
          <a:xfrm>
            <a:off x="10643163" y="4476067"/>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a:t>
            </a:r>
          </a:p>
        </p:txBody>
      </p:sp>
    </p:spTree>
    <p:extLst>
      <p:ext uri="{BB962C8B-B14F-4D97-AF65-F5344CB8AC3E}">
        <p14:creationId xmlns:p14="http://schemas.microsoft.com/office/powerpoint/2010/main" val="2468705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DCC9D2A9-C933-3F42-ADFB-0BD0760D220C}"/>
              </a:ext>
            </a:extLst>
          </p:cNvPr>
          <p:cNvSpPr/>
          <p:nvPr/>
        </p:nvSpPr>
        <p:spPr>
          <a:xfrm>
            <a:off x="5391996" y="1499529"/>
            <a:ext cx="6352329" cy="160350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a:solidFill>
                  <a:schemeClr val="tx1"/>
                </a:solidFill>
              </a:rPr>
              <a:t>Formula</a:t>
            </a:r>
          </a:p>
        </p:txBody>
      </p:sp>
      <p:sp>
        <p:nvSpPr>
          <p:cNvPr id="2" name="Title 1">
            <a:extLst>
              <a:ext uri="{FF2B5EF4-FFF2-40B4-BE49-F238E27FC236}">
                <a16:creationId xmlns:a16="http://schemas.microsoft.com/office/drawing/2014/main" id="{C5B13212-8DC5-B048-A953-72467BD05E80}"/>
              </a:ext>
            </a:extLst>
          </p:cNvPr>
          <p:cNvSpPr>
            <a:spLocks noGrp="1"/>
          </p:cNvSpPr>
          <p:nvPr>
            <p:ph type="title"/>
          </p:nvPr>
        </p:nvSpPr>
        <p:spPr>
          <a:xfrm>
            <a:off x="728663" y="-120258"/>
            <a:ext cx="10588434" cy="1451762"/>
          </a:xfrm>
        </p:spPr>
        <p:txBody>
          <a:bodyPr anchor="b">
            <a:normAutofit/>
          </a:bodyPr>
          <a:lstStyle/>
          <a:p>
            <a:r>
              <a:rPr lang="en-US" sz="4800" dirty="0"/>
              <a:t>Template Definition</a:t>
            </a:r>
            <a:br>
              <a:rPr lang="en-US" sz="4800" dirty="0"/>
            </a:br>
            <a:r>
              <a:rPr lang="en-US" sz="3200" dirty="0">
                <a:solidFill>
                  <a:schemeClr val="tx1">
                    <a:lumMod val="65000"/>
                    <a:lumOff val="35000"/>
                  </a:schemeClr>
                </a:solidFill>
              </a:rPr>
              <a:t>Filling in the details…</a:t>
            </a:r>
            <a:endParaRPr lang="en-US" sz="4800"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6501C60E-1072-914C-8D70-E855080A7A2B}"/>
              </a:ext>
            </a:extLst>
          </p:cNvPr>
          <p:cNvSpPr>
            <a:spLocks noGrp="1"/>
          </p:cNvSpPr>
          <p:nvPr>
            <p:ph idx="1"/>
          </p:nvPr>
        </p:nvSpPr>
        <p:spPr>
          <a:xfrm>
            <a:off x="728663" y="1438390"/>
            <a:ext cx="4596603" cy="4722599"/>
          </a:xfrm>
        </p:spPr>
        <p:txBody>
          <a:bodyPr>
            <a:normAutofit fontScale="92500"/>
          </a:bodyPr>
          <a:lstStyle/>
          <a:p>
            <a:r>
              <a:rPr lang="en-US" sz="2200" dirty="0"/>
              <a:t>Individual Taxonomy Artifacts are defined in relative isolation to facilitate reuse.</a:t>
            </a:r>
          </a:p>
          <a:p>
            <a:r>
              <a:rPr lang="en-US" sz="2200" dirty="0"/>
              <a:t>A single artifact may list a dependency on another artifact but leave details like property values or settings as TBD.</a:t>
            </a:r>
          </a:p>
          <a:p>
            <a:r>
              <a:rPr lang="en-US" sz="2200" dirty="0"/>
              <a:t>When artifacts are composed together into a Definition, the TDB values can be specified, setting values can be set or recommended for these artifacts in the context of the template.</a:t>
            </a:r>
          </a:p>
          <a:p>
            <a:r>
              <a:rPr lang="en-US" sz="2200" dirty="0"/>
              <a:t>A Token Template is where Definition is a paired with its Formula</a:t>
            </a:r>
          </a:p>
          <a:p>
            <a:r>
              <a:rPr lang="en-US" sz="2200" dirty="0"/>
              <a:t>The Definition Id is the also the Token Template and Token Specification Id.</a:t>
            </a:r>
          </a:p>
          <a:p>
            <a:endParaRPr lang="en-US" sz="2200" dirty="0"/>
          </a:p>
          <a:p>
            <a:pPr marL="0" indent="0">
              <a:buNone/>
            </a:pPr>
            <a:endParaRPr lang="en-US" sz="2200" dirty="0"/>
          </a:p>
        </p:txBody>
      </p:sp>
      <p:sp>
        <p:nvSpPr>
          <p:cNvPr id="4" name="Footer Placeholder 3">
            <a:extLst>
              <a:ext uri="{FF2B5EF4-FFF2-40B4-BE49-F238E27FC236}">
                <a16:creationId xmlns:a16="http://schemas.microsoft.com/office/drawing/2014/main" id="{004845B0-025A-AC46-A34F-F0DA37847118}"/>
              </a:ext>
            </a:extLst>
          </p:cNvPr>
          <p:cNvSpPr>
            <a:spLocks noGrp="1"/>
          </p:cNvSpPr>
          <p:nvPr>
            <p:ph type="ftr" sz="quarter" idx="11"/>
          </p:nvPr>
        </p:nvSpPr>
        <p:spPr>
          <a:xfrm>
            <a:off x="997792" y="6217920"/>
            <a:ext cx="4114800" cy="365125"/>
          </a:xfrm>
        </p:spPr>
        <p:txBody>
          <a:bodyPr>
            <a:normAutofit/>
          </a:bodyPr>
          <a:lstStyle/>
          <a:p>
            <a:pPr algn="l">
              <a:spcAft>
                <a:spcPts val="600"/>
              </a:spcAft>
            </a:pPr>
            <a:r>
              <a:rPr lang="en-US" sz="1100">
                <a:solidFill>
                  <a:prstClr val="black">
                    <a:lumMod val="50000"/>
                    <a:lumOff val="50000"/>
                  </a:prstClr>
                </a:solidFill>
              </a:rPr>
              <a:t>©2019 Token Taxonomy Initiative Inc. (“TTI”).  All Rights Reserved. </a:t>
            </a:r>
          </a:p>
        </p:txBody>
      </p:sp>
      <p:pic>
        <p:nvPicPr>
          <p:cNvPr id="8" name="Picture 7" descr="A close up of a sign&#10;&#10;Description automatically generated">
            <a:extLst>
              <a:ext uri="{FF2B5EF4-FFF2-40B4-BE49-F238E27FC236}">
                <a16:creationId xmlns:a16="http://schemas.microsoft.com/office/drawing/2014/main" id="{79120F72-B6F6-F449-8869-62254CB33A71}"/>
              </a:ext>
            </a:extLst>
          </p:cNvPr>
          <p:cNvPicPr>
            <a:picLocks noChangeAspect="1"/>
          </p:cNvPicPr>
          <p:nvPr/>
        </p:nvPicPr>
        <p:blipFill>
          <a:blip r:embed="rId3"/>
          <a:stretch>
            <a:fillRect/>
          </a:stretch>
        </p:blipFill>
        <p:spPr>
          <a:xfrm>
            <a:off x="7162676" y="1556716"/>
            <a:ext cx="4207669" cy="1546319"/>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mc:AlternateContent xmlns:mc="http://schemas.openxmlformats.org/markup-compatibility/2006" xmlns:a14="http://schemas.microsoft.com/office/drawing/2010/main">
        <mc:Choice Requires="a14">
          <p:sp>
            <p:nvSpPr>
              <p:cNvPr id="9" name="Snip Single Corner Rectangle 8">
                <a:extLst>
                  <a:ext uri="{FF2B5EF4-FFF2-40B4-BE49-F238E27FC236}">
                    <a16:creationId xmlns:a16="http://schemas.microsoft.com/office/drawing/2014/main" id="{AE2C9E00-D8D4-F047-ACEC-08E79D23731B}"/>
                  </a:ext>
                </a:extLst>
              </p:cNvPr>
              <p:cNvSpPr/>
              <p:nvPr/>
            </p:nvSpPr>
            <p:spPr>
              <a:xfrm>
                <a:off x="10875313" y="5317467"/>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i="1" dirty="0">
                  <a:latin typeface="Cambria Math" panose="02040503050406030204" pitchFamily="18" charset="0"/>
                  <a:ea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m:oMathPara>
                </a14:m>
                <a:endParaRPr lang="en-US" sz="1200" dirty="0"/>
              </a:p>
            </p:txBody>
          </p:sp>
        </mc:Choice>
        <mc:Fallback xmlns="">
          <p:sp>
            <p:nvSpPr>
              <p:cNvPr id="9" name="Snip Single Corner Rectangle 8">
                <a:extLst>
                  <a:ext uri="{FF2B5EF4-FFF2-40B4-BE49-F238E27FC236}">
                    <a16:creationId xmlns:a16="http://schemas.microsoft.com/office/drawing/2014/main" id="{AE2C9E00-D8D4-F047-ACEC-08E79D23731B}"/>
                  </a:ext>
                </a:extLst>
              </p:cNvPr>
              <p:cNvSpPr>
                <a:spLocks noRot="1" noChangeAspect="1" noMove="1" noResize="1" noEditPoints="1" noAdjustHandles="1" noChangeArrowheads="1" noChangeShapeType="1" noTextEdit="1"/>
              </p:cNvSpPr>
              <p:nvPr/>
            </p:nvSpPr>
            <p:spPr>
              <a:xfrm>
                <a:off x="10875313" y="5317467"/>
                <a:ext cx="813070" cy="443472"/>
              </a:xfrm>
              <a:prstGeom prst="snip1Rect">
                <a:avLst/>
              </a:prstGeom>
              <a:blipFill>
                <a:blip r:embed="rId4"/>
                <a:stretch>
                  <a:fillRect b="-5405"/>
                </a:stretch>
              </a:blipFill>
            </p:spPr>
            <p:txBody>
              <a:bodyPr/>
              <a:lstStyle/>
              <a:p>
                <a:r>
                  <a:rPr lang="en-US">
                    <a:noFill/>
                  </a:rPr>
                  <a:t> </a:t>
                </a:r>
              </a:p>
            </p:txBody>
          </p:sp>
        </mc:Fallback>
      </mc:AlternateContent>
      <p:sp>
        <p:nvSpPr>
          <p:cNvPr id="10" name="Rounded Rectangle 9">
            <a:extLst>
              <a:ext uri="{FF2B5EF4-FFF2-40B4-BE49-F238E27FC236}">
                <a16:creationId xmlns:a16="http://schemas.microsoft.com/office/drawing/2014/main" id="{92B27944-B00E-4643-AACD-A94DAB6B11EF}"/>
              </a:ext>
            </a:extLst>
          </p:cNvPr>
          <p:cNvSpPr/>
          <p:nvPr/>
        </p:nvSpPr>
        <p:spPr>
          <a:xfrm rot="16200000">
            <a:off x="9038694" y="4668663"/>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References</a:t>
            </a:r>
          </a:p>
        </p:txBody>
      </p:sp>
      <mc:AlternateContent xmlns:mc="http://schemas.openxmlformats.org/markup-compatibility/2006" xmlns:a14="http://schemas.microsoft.com/office/drawing/2010/main">
        <mc:Choice Requires="a14">
          <p:sp>
            <p:nvSpPr>
              <p:cNvPr id="11" name="Snip Single Corner Rectangle 10">
                <a:extLst>
                  <a:ext uri="{FF2B5EF4-FFF2-40B4-BE49-F238E27FC236}">
                    <a16:creationId xmlns:a16="http://schemas.microsoft.com/office/drawing/2014/main" id="{C35B9AF8-CC6B-6841-AA83-A09E8E7484C0}"/>
                  </a:ext>
                </a:extLst>
              </p:cNvPr>
              <p:cNvSpPr/>
              <p:nvPr/>
            </p:nvSpPr>
            <p:spPr>
              <a:xfrm>
                <a:off x="10875313" y="4767109"/>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𝑆</m:t>
                      </m:r>
                      <m:r>
                        <a:rPr lang="en-US" sz="1200" b="0" i="1" smtClean="0">
                          <a:latin typeface="Cambria Math" panose="02040503050406030204" pitchFamily="18" charset="0"/>
                          <a:ea typeface="Cambria Math" panose="02040503050406030204" pitchFamily="18" charset="0"/>
                        </a:rPr>
                        <m:t>𝐶</m:t>
                      </m:r>
                    </m:oMath>
                  </m:oMathPara>
                </a14:m>
                <a:endParaRPr lang="en-US" sz="1200" dirty="0"/>
              </a:p>
            </p:txBody>
          </p:sp>
        </mc:Choice>
        <mc:Fallback xmlns="">
          <p:sp>
            <p:nvSpPr>
              <p:cNvPr id="11" name="Snip Single Corner Rectangle 10">
                <a:extLst>
                  <a:ext uri="{FF2B5EF4-FFF2-40B4-BE49-F238E27FC236}">
                    <a16:creationId xmlns:a16="http://schemas.microsoft.com/office/drawing/2014/main" id="{C35B9AF8-CC6B-6841-AA83-A09E8E7484C0}"/>
                  </a:ext>
                </a:extLst>
              </p:cNvPr>
              <p:cNvSpPr>
                <a:spLocks noRot="1" noChangeAspect="1" noMove="1" noResize="1" noEditPoints="1" noAdjustHandles="1" noChangeArrowheads="1" noChangeShapeType="1" noTextEdit="1"/>
              </p:cNvSpPr>
              <p:nvPr/>
            </p:nvSpPr>
            <p:spPr>
              <a:xfrm>
                <a:off x="10875313" y="4767109"/>
                <a:ext cx="813070" cy="443472"/>
              </a:xfrm>
              <a:prstGeom prst="snip1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Snip Single Corner Rectangle 11">
                <a:extLst>
                  <a:ext uri="{FF2B5EF4-FFF2-40B4-BE49-F238E27FC236}">
                    <a16:creationId xmlns:a16="http://schemas.microsoft.com/office/drawing/2014/main" id="{2D987E59-0B90-E54D-95FF-A313A8BF82F2}"/>
                  </a:ext>
                </a:extLst>
              </p:cNvPr>
              <p:cNvSpPr/>
              <p:nvPr/>
            </p:nvSpPr>
            <p:spPr>
              <a:xfrm>
                <a:off x="10875313" y="4230830"/>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b="0" i="1" dirty="0">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𝑔</m:t>
                      </m:r>
                    </m:oMath>
                  </m:oMathPara>
                </a14:m>
                <a:endParaRPr lang="en-US" sz="1200" dirty="0"/>
              </a:p>
            </p:txBody>
          </p:sp>
        </mc:Choice>
        <mc:Fallback xmlns="">
          <p:sp>
            <p:nvSpPr>
              <p:cNvPr id="12" name="Snip Single Corner Rectangle 11">
                <a:extLst>
                  <a:ext uri="{FF2B5EF4-FFF2-40B4-BE49-F238E27FC236}">
                    <a16:creationId xmlns:a16="http://schemas.microsoft.com/office/drawing/2014/main" id="{2D987E59-0B90-E54D-95FF-A313A8BF82F2}"/>
                  </a:ext>
                </a:extLst>
              </p:cNvPr>
              <p:cNvSpPr>
                <a:spLocks noRot="1" noChangeAspect="1" noMove="1" noResize="1" noEditPoints="1" noAdjustHandles="1" noChangeArrowheads="1" noChangeShapeType="1" noTextEdit="1"/>
              </p:cNvSpPr>
              <p:nvPr/>
            </p:nvSpPr>
            <p:spPr>
              <a:xfrm>
                <a:off x="10875313" y="4230830"/>
                <a:ext cx="813070" cy="443472"/>
              </a:xfrm>
              <a:prstGeom prst="snip1Rect">
                <a:avLst/>
              </a:prstGeom>
              <a:blipFill>
                <a:blip r:embed="rId6"/>
                <a:stretch>
                  <a:fillRect b="-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Snip Single Corner Rectangle 12">
                <a:extLst>
                  <a:ext uri="{FF2B5EF4-FFF2-40B4-BE49-F238E27FC236}">
                    <a16:creationId xmlns:a16="http://schemas.microsoft.com/office/drawing/2014/main" id="{A42DEC47-E29E-D942-8650-1BDFACE53E1B}"/>
                  </a:ext>
                </a:extLst>
              </p:cNvPr>
              <p:cNvSpPr/>
              <p:nvPr/>
            </p:nvSpPr>
            <p:spPr>
              <a:xfrm>
                <a:off x="10875313" y="3697213"/>
                <a:ext cx="813070" cy="440810"/>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endParaRPr lang="en-US" sz="1200" b="0" i="1" dirty="0">
                  <a:solidFill>
                    <a:schemeClr val="tx1">
                      <a:lumMod val="65000"/>
                      <a:lumOff val="35000"/>
                    </a:schemeClr>
                  </a:solidFill>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m:t>
                      </m:r>
                      <m:r>
                        <a:rPr lang="en-US" sz="1200" b="0" i="1" smtClean="0">
                          <a:latin typeface="Cambria Math" panose="02040503050406030204" pitchFamily="18" charset="0"/>
                        </a:rPr>
                        <m:t>𝑑</m:t>
                      </m:r>
                    </m:oMath>
                  </m:oMathPara>
                </a14:m>
                <a:endParaRPr lang="en-US" sz="1200" dirty="0"/>
              </a:p>
            </p:txBody>
          </p:sp>
        </mc:Choice>
        <mc:Fallback xmlns="">
          <p:sp>
            <p:nvSpPr>
              <p:cNvPr id="13" name="Snip Single Corner Rectangle 12">
                <a:extLst>
                  <a:ext uri="{FF2B5EF4-FFF2-40B4-BE49-F238E27FC236}">
                    <a16:creationId xmlns:a16="http://schemas.microsoft.com/office/drawing/2014/main" id="{A42DEC47-E29E-D942-8650-1BDFACE53E1B}"/>
                  </a:ext>
                </a:extLst>
              </p:cNvPr>
              <p:cNvSpPr>
                <a:spLocks noRot="1" noChangeAspect="1" noMove="1" noResize="1" noEditPoints="1" noAdjustHandles="1" noChangeArrowheads="1" noChangeShapeType="1" noTextEdit="1"/>
              </p:cNvSpPr>
              <p:nvPr/>
            </p:nvSpPr>
            <p:spPr>
              <a:xfrm>
                <a:off x="10875313" y="3697213"/>
                <a:ext cx="813070" cy="440810"/>
              </a:xfrm>
              <a:prstGeom prst="snip1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Snip Single Corner Rectangle 13">
                <a:extLst>
                  <a:ext uri="{FF2B5EF4-FFF2-40B4-BE49-F238E27FC236}">
                    <a16:creationId xmlns:a16="http://schemas.microsoft.com/office/drawing/2014/main" id="{41379143-7064-7E4D-8E6A-429C52A91A24}"/>
                  </a:ext>
                </a:extLst>
              </p:cNvPr>
              <p:cNvSpPr/>
              <p:nvPr/>
            </p:nvSpPr>
            <p:spPr>
              <a:xfrm>
                <a:off x="9995514" y="4297773"/>
                <a:ext cx="813070" cy="776113"/>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solidFill>
                      <a:schemeClr val="tx1">
                        <a:lumMod val="65000"/>
                        <a:lumOff val="35000"/>
                      </a:schemeClr>
                    </a:solidFill>
                  </a:rPr>
                  <a:t>Artifact</a:t>
                </a:r>
                <a:r>
                  <a:rPr lang="en-US" sz="1400" dirty="0"/>
                  <a:t>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Ϝ</m:t>
                        </m:r>
                      </m:sub>
                    </m:sSub>
                  </m:oMath>
                </a14:m>
                <a:endParaRPr lang="en-US" dirty="0"/>
              </a:p>
            </p:txBody>
          </p:sp>
        </mc:Choice>
        <mc:Fallback xmlns="">
          <p:sp>
            <p:nvSpPr>
              <p:cNvPr id="14" name="Snip Single Corner Rectangle 13">
                <a:extLst>
                  <a:ext uri="{FF2B5EF4-FFF2-40B4-BE49-F238E27FC236}">
                    <a16:creationId xmlns:a16="http://schemas.microsoft.com/office/drawing/2014/main" id="{41379143-7064-7E4D-8E6A-429C52A91A24}"/>
                  </a:ext>
                </a:extLst>
              </p:cNvPr>
              <p:cNvSpPr>
                <a:spLocks noRot="1" noChangeAspect="1" noMove="1" noResize="1" noEditPoints="1" noAdjustHandles="1" noChangeArrowheads="1" noChangeShapeType="1" noTextEdit="1"/>
              </p:cNvSpPr>
              <p:nvPr/>
            </p:nvSpPr>
            <p:spPr>
              <a:xfrm>
                <a:off x="9995514" y="4297773"/>
                <a:ext cx="813070" cy="776113"/>
              </a:xfrm>
              <a:prstGeom prst="snip1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90A166C8-6660-4A49-A030-9A66F895443A}"/>
                  </a:ext>
                </a:extLst>
              </p:cNvPr>
              <p:cNvGraphicFramePr/>
              <p:nvPr>
                <p:extLst>
                  <p:ext uri="{D42A27DB-BD31-4B8C-83A1-F6EECF244321}">
                    <p14:modId xmlns:p14="http://schemas.microsoft.com/office/powerpoint/2010/main" val="2217376302"/>
                  </p:ext>
                </p:extLst>
              </p:nvPr>
            </p:nvGraphicFramePr>
            <p:xfrm>
              <a:off x="5391996" y="3800929"/>
              <a:ext cx="3874514" cy="193235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Choice>
        <mc:Fallback xmlns="">
          <p:graphicFrame>
            <p:nvGraphicFramePr>
              <p:cNvPr id="5" name="Diagram 4">
                <a:extLst>
                  <a:ext uri="{FF2B5EF4-FFF2-40B4-BE49-F238E27FC236}">
                    <a16:creationId xmlns:a16="http://schemas.microsoft.com/office/drawing/2014/main" id="{90A166C8-6660-4A49-A030-9A66F895443A}"/>
                  </a:ext>
                </a:extLst>
              </p:cNvPr>
              <p:cNvGraphicFramePr/>
              <p:nvPr>
                <p:extLst>
                  <p:ext uri="{D42A27DB-BD31-4B8C-83A1-F6EECF244321}">
                    <p14:modId xmlns:p14="http://schemas.microsoft.com/office/powerpoint/2010/main" val="2217376302"/>
                  </p:ext>
                </p:extLst>
              </p:nvPr>
            </p:nvGraphicFramePr>
            <p:xfrm>
              <a:off x="5391996" y="3800929"/>
              <a:ext cx="3874514" cy="1932359"/>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mc:Fallback>
      </mc:AlternateContent>
      <p:cxnSp>
        <p:nvCxnSpPr>
          <p:cNvPr id="16" name="Straight Arrow Connector 15">
            <a:extLst>
              <a:ext uri="{FF2B5EF4-FFF2-40B4-BE49-F238E27FC236}">
                <a16:creationId xmlns:a16="http://schemas.microsoft.com/office/drawing/2014/main" id="{198B847D-D15E-734C-BB4E-6323B0B1420F}"/>
              </a:ext>
            </a:extLst>
          </p:cNvPr>
          <p:cNvCxnSpPr>
            <a:cxnSpLocks/>
          </p:cNvCxnSpPr>
          <p:nvPr/>
        </p:nvCxnSpPr>
        <p:spPr>
          <a:xfrm flipV="1">
            <a:off x="7643813" y="3079280"/>
            <a:ext cx="1464468" cy="721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F158A11-00FF-C14E-96B4-40F74AFD19F0}"/>
              </a:ext>
            </a:extLst>
          </p:cNvPr>
          <p:cNvCxnSpPr>
            <a:cxnSpLocks/>
            <a:stCxn id="5" idx="3"/>
            <a:endCxn id="10" idx="0"/>
          </p:cNvCxnSpPr>
          <p:nvPr/>
        </p:nvCxnSpPr>
        <p:spPr>
          <a:xfrm>
            <a:off x="9266510" y="4767108"/>
            <a:ext cx="318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D927265-CBC5-AD40-90CA-6FEAAF64848A}"/>
              </a:ext>
            </a:extLst>
          </p:cNvPr>
          <p:cNvCxnSpPr>
            <a:cxnSpLocks/>
          </p:cNvCxnSpPr>
          <p:nvPr/>
        </p:nvCxnSpPr>
        <p:spPr>
          <a:xfrm>
            <a:off x="9781439" y="4767108"/>
            <a:ext cx="2140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FFC8B55-81BC-064E-A5AA-2EBE70090DCF}"/>
              </a:ext>
            </a:extLst>
          </p:cNvPr>
          <p:cNvSpPr txBox="1"/>
          <p:nvPr/>
        </p:nvSpPr>
        <p:spPr>
          <a:xfrm>
            <a:off x="7295161" y="6030184"/>
            <a:ext cx="1180131"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100" dirty="0"/>
              <a:t>Reference Values</a:t>
            </a:r>
          </a:p>
        </p:txBody>
      </p:sp>
      <p:cxnSp>
        <p:nvCxnSpPr>
          <p:cNvPr id="27" name="Straight Arrow Connector 26">
            <a:extLst>
              <a:ext uri="{FF2B5EF4-FFF2-40B4-BE49-F238E27FC236}">
                <a16:creationId xmlns:a16="http://schemas.microsoft.com/office/drawing/2014/main" id="{BCFEC823-1D46-FA4A-856E-937C20C591FD}"/>
              </a:ext>
            </a:extLst>
          </p:cNvPr>
          <p:cNvCxnSpPr>
            <a:cxnSpLocks/>
            <a:stCxn id="26" idx="0"/>
          </p:cNvCxnSpPr>
          <p:nvPr/>
        </p:nvCxnSpPr>
        <p:spPr>
          <a:xfrm flipV="1">
            <a:off x="7885227" y="5760939"/>
            <a:ext cx="0" cy="269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009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B5C67-962E-A04C-980B-1DB4E7D5C1FA}"/>
              </a:ext>
            </a:extLst>
          </p:cNvPr>
          <p:cNvSpPr>
            <a:spLocks noGrp="1"/>
          </p:cNvSpPr>
          <p:nvPr>
            <p:ph type="title"/>
          </p:nvPr>
        </p:nvSpPr>
        <p:spPr/>
        <p:txBody>
          <a:bodyPr>
            <a:normAutofit/>
          </a:bodyPr>
          <a:lstStyle/>
          <a:p>
            <a:r>
              <a:rPr lang="en-US" sz="4800" dirty="0"/>
              <a:t>Token Specification</a:t>
            </a:r>
          </a:p>
        </p:txBody>
      </p:sp>
      <p:sp>
        <p:nvSpPr>
          <p:cNvPr id="3" name="Content Placeholder 2">
            <a:extLst>
              <a:ext uri="{FF2B5EF4-FFF2-40B4-BE49-F238E27FC236}">
                <a16:creationId xmlns:a16="http://schemas.microsoft.com/office/drawing/2014/main" id="{EF1DBB31-B549-C449-BBE7-AFBC27E8D802}"/>
              </a:ext>
            </a:extLst>
          </p:cNvPr>
          <p:cNvSpPr>
            <a:spLocks noGrp="1"/>
          </p:cNvSpPr>
          <p:nvPr>
            <p:ph idx="1"/>
          </p:nvPr>
        </p:nvSpPr>
        <p:spPr>
          <a:xfrm>
            <a:off x="838200" y="1600200"/>
            <a:ext cx="4339721" cy="4576763"/>
          </a:xfrm>
        </p:spPr>
        <p:txBody>
          <a:bodyPr/>
          <a:lstStyle/>
          <a:p>
            <a:r>
              <a:rPr lang="en-US" dirty="0"/>
              <a:t>A token template is the combination of its formula + definition.</a:t>
            </a:r>
          </a:p>
          <a:p>
            <a:r>
              <a:rPr lang="en-US" dirty="0"/>
              <a:t>From a template definition a specification is generated.</a:t>
            </a:r>
          </a:p>
          <a:p>
            <a:r>
              <a:rPr lang="en-US" dirty="0"/>
              <a:t>The TTF generates the specification upon request from the Template Definition Id</a:t>
            </a:r>
          </a:p>
        </p:txBody>
      </p:sp>
      <p:sp>
        <p:nvSpPr>
          <p:cNvPr id="4" name="Footer Placeholder 3">
            <a:extLst>
              <a:ext uri="{FF2B5EF4-FFF2-40B4-BE49-F238E27FC236}">
                <a16:creationId xmlns:a16="http://schemas.microsoft.com/office/drawing/2014/main" id="{BB71D869-08AC-134E-8877-EECD6F7F08CD}"/>
              </a:ext>
            </a:extLst>
          </p:cNvPr>
          <p:cNvSpPr>
            <a:spLocks noGrp="1"/>
          </p:cNvSpPr>
          <p:nvPr>
            <p:ph type="ftr" sz="quarter" idx="11"/>
          </p:nvPr>
        </p:nvSpPr>
        <p:spPr/>
        <p:txBody>
          <a:bodyPr/>
          <a:lstStyle/>
          <a:p>
            <a:r>
              <a:rPr lang="en-US"/>
              <a:t>©2019 Token Taxonomy Initiative Inc. (“TTI”).  All Rights Reserved. </a:t>
            </a:r>
            <a:endParaRPr lang="en-US" dirty="0"/>
          </a:p>
        </p:txBody>
      </p:sp>
      <mc:AlternateContent xmlns:mc="http://schemas.openxmlformats.org/markup-compatibility/2006" xmlns:a14="http://schemas.microsoft.com/office/drawing/2010/main">
        <mc:Choice Requires="a14">
          <p:sp>
            <p:nvSpPr>
              <p:cNvPr id="13" name="Snip Single Corner Rectangle 12">
                <a:extLst>
                  <a:ext uri="{FF2B5EF4-FFF2-40B4-BE49-F238E27FC236}">
                    <a16:creationId xmlns:a16="http://schemas.microsoft.com/office/drawing/2014/main" id="{392B8877-ED84-A747-9E5A-0860004FD06B}"/>
                  </a:ext>
                </a:extLst>
              </p:cNvPr>
              <p:cNvSpPr/>
              <p:nvPr/>
            </p:nvSpPr>
            <p:spPr>
              <a:xfrm>
                <a:off x="10941988" y="4584042"/>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i="1" dirty="0">
                  <a:latin typeface="Cambria Math" panose="02040503050406030204" pitchFamily="18" charset="0"/>
                  <a:ea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m:oMathPara>
                </a14:m>
                <a:endParaRPr lang="en-US" sz="1200" dirty="0"/>
              </a:p>
            </p:txBody>
          </p:sp>
        </mc:Choice>
        <mc:Fallback xmlns="">
          <p:sp>
            <p:nvSpPr>
              <p:cNvPr id="13" name="Snip Single Corner Rectangle 12">
                <a:extLst>
                  <a:ext uri="{FF2B5EF4-FFF2-40B4-BE49-F238E27FC236}">
                    <a16:creationId xmlns:a16="http://schemas.microsoft.com/office/drawing/2014/main" id="{392B8877-ED84-A747-9E5A-0860004FD06B}"/>
                  </a:ext>
                </a:extLst>
              </p:cNvPr>
              <p:cNvSpPr>
                <a:spLocks noRot="1" noChangeAspect="1" noMove="1" noResize="1" noEditPoints="1" noAdjustHandles="1" noChangeArrowheads="1" noChangeShapeType="1" noTextEdit="1"/>
              </p:cNvSpPr>
              <p:nvPr/>
            </p:nvSpPr>
            <p:spPr>
              <a:xfrm>
                <a:off x="10941988" y="4584042"/>
                <a:ext cx="813070" cy="443472"/>
              </a:xfrm>
              <a:prstGeom prst="snip1Rect">
                <a:avLst/>
              </a:prstGeom>
              <a:blipFill>
                <a:blip r:embed="rId2"/>
                <a:stretch>
                  <a:fillRect b="-8108"/>
                </a:stretch>
              </a:blipFill>
            </p:spPr>
            <p:txBody>
              <a:bodyPr/>
              <a:lstStyle/>
              <a:p>
                <a:r>
                  <a:rPr lang="en-US">
                    <a:noFill/>
                  </a:rPr>
                  <a:t> </a:t>
                </a:r>
              </a:p>
            </p:txBody>
          </p:sp>
        </mc:Fallback>
      </mc:AlternateContent>
      <p:sp>
        <p:nvSpPr>
          <p:cNvPr id="14" name="Rounded Rectangle 13">
            <a:extLst>
              <a:ext uri="{FF2B5EF4-FFF2-40B4-BE49-F238E27FC236}">
                <a16:creationId xmlns:a16="http://schemas.microsoft.com/office/drawing/2014/main" id="{8E69383C-D1E6-D546-9B17-B974ED5D69D8}"/>
              </a:ext>
            </a:extLst>
          </p:cNvPr>
          <p:cNvSpPr/>
          <p:nvPr/>
        </p:nvSpPr>
        <p:spPr>
          <a:xfrm rot="16200000">
            <a:off x="9105369" y="3935238"/>
            <a:ext cx="1288599" cy="196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References</a:t>
            </a:r>
          </a:p>
        </p:txBody>
      </p:sp>
      <mc:AlternateContent xmlns:mc="http://schemas.openxmlformats.org/markup-compatibility/2006" xmlns:a14="http://schemas.microsoft.com/office/drawing/2010/main">
        <mc:Choice Requires="a14">
          <p:sp>
            <p:nvSpPr>
              <p:cNvPr id="15" name="Snip Single Corner Rectangle 14">
                <a:extLst>
                  <a:ext uri="{FF2B5EF4-FFF2-40B4-BE49-F238E27FC236}">
                    <a16:creationId xmlns:a16="http://schemas.microsoft.com/office/drawing/2014/main" id="{09B24212-0B44-444A-824E-57A69645AF4D}"/>
                  </a:ext>
                </a:extLst>
              </p:cNvPr>
              <p:cNvSpPr/>
              <p:nvPr/>
            </p:nvSpPr>
            <p:spPr>
              <a:xfrm>
                <a:off x="10941988" y="4033684"/>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p>
              <a:p>
                <a:pPr algn="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ea typeface="Cambria Math" panose="02040503050406030204" pitchFamily="18" charset="0"/>
                        </a:rPr>
                        <m:t>𝑆</m:t>
                      </m:r>
                      <m:r>
                        <a:rPr lang="en-US" sz="1200" b="0" i="1" smtClean="0">
                          <a:latin typeface="Cambria Math" panose="02040503050406030204" pitchFamily="18" charset="0"/>
                          <a:ea typeface="Cambria Math" panose="02040503050406030204" pitchFamily="18" charset="0"/>
                        </a:rPr>
                        <m:t>𝐶</m:t>
                      </m:r>
                    </m:oMath>
                  </m:oMathPara>
                </a14:m>
                <a:endParaRPr lang="en-US" sz="1200" dirty="0"/>
              </a:p>
            </p:txBody>
          </p:sp>
        </mc:Choice>
        <mc:Fallback xmlns="">
          <p:sp>
            <p:nvSpPr>
              <p:cNvPr id="15" name="Snip Single Corner Rectangle 14">
                <a:extLst>
                  <a:ext uri="{FF2B5EF4-FFF2-40B4-BE49-F238E27FC236}">
                    <a16:creationId xmlns:a16="http://schemas.microsoft.com/office/drawing/2014/main" id="{09B24212-0B44-444A-824E-57A69645AF4D}"/>
                  </a:ext>
                </a:extLst>
              </p:cNvPr>
              <p:cNvSpPr>
                <a:spLocks noRot="1" noChangeAspect="1" noMove="1" noResize="1" noEditPoints="1" noAdjustHandles="1" noChangeArrowheads="1" noChangeShapeType="1" noTextEdit="1"/>
              </p:cNvSpPr>
              <p:nvPr/>
            </p:nvSpPr>
            <p:spPr>
              <a:xfrm>
                <a:off x="10941988" y="4033684"/>
                <a:ext cx="813070" cy="443472"/>
              </a:xfrm>
              <a:prstGeom prst="snip1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Snip Single Corner Rectangle 15">
                <a:extLst>
                  <a:ext uri="{FF2B5EF4-FFF2-40B4-BE49-F238E27FC236}">
                    <a16:creationId xmlns:a16="http://schemas.microsoft.com/office/drawing/2014/main" id="{D7BEBAFA-1BB8-8D47-A25A-77CF0867C5DB}"/>
                  </a:ext>
                </a:extLst>
              </p:cNvPr>
              <p:cNvSpPr/>
              <p:nvPr/>
            </p:nvSpPr>
            <p:spPr>
              <a:xfrm>
                <a:off x="10941988" y="3497405"/>
                <a:ext cx="813070" cy="443472"/>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r>
                  <a:rPr lang="en-US" sz="1200" dirty="0"/>
                  <a:t> </a:t>
                </a:r>
                <a:endParaRPr lang="en-US" sz="1200" b="0" i="1" dirty="0">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𝑔</m:t>
                      </m:r>
                    </m:oMath>
                  </m:oMathPara>
                </a14:m>
                <a:endParaRPr lang="en-US" sz="1200" dirty="0"/>
              </a:p>
            </p:txBody>
          </p:sp>
        </mc:Choice>
        <mc:Fallback xmlns="">
          <p:sp>
            <p:nvSpPr>
              <p:cNvPr id="16" name="Snip Single Corner Rectangle 15">
                <a:extLst>
                  <a:ext uri="{FF2B5EF4-FFF2-40B4-BE49-F238E27FC236}">
                    <a16:creationId xmlns:a16="http://schemas.microsoft.com/office/drawing/2014/main" id="{D7BEBAFA-1BB8-8D47-A25A-77CF0867C5DB}"/>
                  </a:ext>
                </a:extLst>
              </p:cNvPr>
              <p:cNvSpPr>
                <a:spLocks noRot="1" noChangeAspect="1" noMove="1" noResize="1" noEditPoints="1" noAdjustHandles="1" noChangeArrowheads="1" noChangeShapeType="1" noTextEdit="1"/>
              </p:cNvSpPr>
              <p:nvPr/>
            </p:nvSpPr>
            <p:spPr>
              <a:xfrm>
                <a:off x="10941988" y="3497405"/>
                <a:ext cx="813070" cy="443472"/>
              </a:xfrm>
              <a:prstGeom prst="snip1Rect">
                <a:avLst/>
              </a:prstGeom>
              <a:blipFill>
                <a:blip r:embed="rId4"/>
                <a:stretch>
                  <a:fillRect b="-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Snip Single Corner Rectangle 16">
                <a:extLst>
                  <a:ext uri="{FF2B5EF4-FFF2-40B4-BE49-F238E27FC236}">
                    <a16:creationId xmlns:a16="http://schemas.microsoft.com/office/drawing/2014/main" id="{330D1605-87E9-7C49-8EAA-13A5616F8B3D}"/>
                  </a:ext>
                </a:extLst>
              </p:cNvPr>
              <p:cNvSpPr/>
              <p:nvPr/>
            </p:nvSpPr>
            <p:spPr>
              <a:xfrm>
                <a:off x="10941988" y="2963788"/>
                <a:ext cx="813070" cy="440810"/>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200" dirty="0">
                    <a:solidFill>
                      <a:schemeClr val="tx1">
                        <a:lumMod val="65000"/>
                        <a:lumOff val="35000"/>
                      </a:schemeClr>
                    </a:solidFill>
                  </a:rPr>
                  <a:t>Artifact</a:t>
                </a:r>
                <a:endParaRPr lang="en-US" sz="1200" b="0" i="1" dirty="0">
                  <a:solidFill>
                    <a:schemeClr val="tx1">
                      <a:lumMod val="65000"/>
                      <a:lumOff val="35000"/>
                    </a:schemeClr>
                  </a:solidFill>
                  <a:latin typeface="Cambria Math" panose="02040503050406030204" pitchFamily="18" charset="0"/>
                </a:endParaRPr>
              </a:p>
              <a:p>
                <a:pPr algn="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m:t>
                      </m:r>
                      <m:r>
                        <a:rPr lang="en-US" sz="1200" b="0" i="1" smtClean="0">
                          <a:latin typeface="Cambria Math" panose="02040503050406030204" pitchFamily="18" charset="0"/>
                        </a:rPr>
                        <m:t>𝑑</m:t>
                      </m:r>
                    </m:oMath>
                  </m:oMathPara>
                </a14:m>
                <a:endParaRPr lang="en-US" sz="1200" dirty="0"/>
              </a:p>
            </p:txBody>
          </p:sp>
        </mc:Choice>
        <mc:Fallback xmlns="">
          <p:sp>
            <p:nvSpPr>
              <p:cNvPr id="17" name="Snip Single Corner Rectangle 16">
                <a:extLst>
                  <a:ext uri="{FF2B5EF4-FFF2-40B4-BE49-F238E27FC236}">
                    <a16:creationId xmlns:a16="http://schemas.microsoft.com/office/drawing/2014/main" id="{330D1605-87E9-7C49-8EAA-13A5616F8B3D}"/>
                  </a:ext>
                </a:extLst>
              </p:cNvPr>
              <p:cNvSpPr>
                <a:spLocks noRot="1" noChangeAspect="1" noMove="1" noResize="1" noEditPoints="1" noAdjustHandles="1" noChangeArrowheads="1" noChangeShapeType="1" noTextEdit="1"/>
              </p:cNvSpPr>
              <p:nvPr/>
            </p:nvSpPr>
            <p:spPr>
              <a:xfrm>
                <a:off x="10941988" y="2963788"/>
                <a:ext cx="813070" cy="440810"/>
              </a:xfrm>
              <a:prstGeom prst="snip1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Snip Single Corner Rectangle 17">
                <a:extLst>
                  <a:ext uri="{FF2B5EF4-FFF2-40B4-BE49-F238E27FC236}">
                    <a16:creationId xmlns:a16="http://schemas.microsoft.com/office/drawing/2014/main" id="{3BCE86C0-D04F-FD4B-A899-FF4797A13438}"/>
                  </a:ext>
                </a:extLst>
              </p:cNvPr>
              <p:cNvSpPr/>
              <p:nvPr/>
            </p:nvSpPr>
            <p:spPr>
              <a:xfrm>
                <a:off x="10062189" y="3564348"/>
                <a:ext cx="813070" cy="776113"/>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solidFill>
                      <a:schemeClr val="tx1">
                        <a:lumMod val="65000"/>
                        <a:lumOff val="35000"/>
                      </a:schemeClr>
                    </a:solidFill>
                  </a:rPr>
                  <a:t>Artifact</a:t>
                </a:r>
                <a:r>
                  <a:rPr lang="en-US" sz="1400" dirty="0"/>
                  <a:t>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Ϝ</m:t>
                        </m:r>
                      </m:sub>
                    </m:sSub>
                  </m:oMath>
                </a14:m>
                <a:endParaRPr lang="en-US" dirty="0"/>
              </a:p>
            </p:txBody>
          </p:sp>
        </mc:Choice>
        <mc:Fallback xmlns="">
          <p:sp>
            <p:nvSpPr>
              <p:cNvPr id="18" name="Snip Single Corner Rectangle 17">
                <a:extLst>
                  <a:ext uri="{FF2B5EF4-FFF2-40B4-BE49-F238E27FC236}">
                    <a16:creationId xmlns:a16="http://schemas.microsoft.com/office/drawing/2014/main" id="{3BCE86C0-D04F-FD4B-A899-FF4797A13438}"/>
                  </a:ext>
                </a:extLst>
              </p:cNvPr>
              <p:cNvSpPr>
                <a:spLocks noRot="1" noChangeAspect="1" noMove="1" noResize="1" noEditPoints="1" noAdjustHandles="1" noChangeArrowheads="1" noChangeShapeType="1" noTextEdit="1"/>
              </p:cNvSpPr>
              <p:nvPr/>
            </p:nvSpPr>
            <p:spPr>
              <a:xfrm>
                <a:off x="10062189" y="3564348"/>
                <a:ext cx="813070" cy="776113"/>
              </a:xfrm>
              <a:prstGeom prst="snip1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9" name="Diagram 18">
                <a:extLst>
                  <a:ext uri="{FF2B5EF4-FFF2-40B4-BE49-F238E27FC236}">
                    <a16:creationId xmlns:a16="http://schemas.microsoft.com/office/drawing/2014/main" id="{45B53DFF-2975-2D45-9EC8-4D43E49BAC88}"/>
                  </a:ext>
                </a:extLst>
              </p:cNvPr>
              <p:cNvGraphicFramePr/>
              <p:nvPr>
                <p:extLst>
                  <p:ext uri="{D42A27DB-BD31-4B8C-83A1-F6EECF244321}">
                    <p14:modId xmlns:p14="http://schemas.microsoft.com/office/powerpoint/2010/main" val="987191765"/>
                  </p:ext>
                </p:extLst>
              </p:nvPr>
            </p:nvGraphicFramePr>
            <p:xfrm>
              <a:off x="5458671" y="3067504"/>
              <a:ext cx="3874514" cy="193235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Choice>
        <mc:Fallback xmlns="">
          <p:graphicFrame>
            <p:nvGraphicFramePr>
              <p:cNvPr id="19" name="Diagram 18">
                <a:extLst>
                  <a:ext uri="{FF2B5EF4-FFF2-40B4-BE49-F238E27FC236}">
                    <a16:creationId xmlns:a16="http://schemas.microsoft.com/office/drawing/2014/main" id="{45B53DFF-2975-2D45-9EC8-4D43E49BAC88}"/>
                  </a:ext>
                </a:extLst>
              </p:cNvPr>
              <p:cNvGraphicFramePr/>
              <p:nvPr>
                <p:extLst>
                  <p:ext uri="{D42A27DB-BD31-4B8C-83A1-F6EECF244321}">
                    <p14:modId xmlns:p14="http://schemas.microsoft.com/office/powerpoint/2010/main" val="987191765"/>
                  </p:ext>
                </p:extLst>
              </p:nvPr>
            </p:nvGraphicFramePr>
            <p:xfrm>
              <a:off x="5458671" y="3067504"/>
              <a:ext cx="3874514" cy="193235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Fallback>
      </mc:AlternateContent>
      <p:cxnSp>
        <p:nvCxnSpPr>
          <p:cNvPr id="20" name="Straight Arrow Connector 19">
            <a:extLst>
              <a:ext uri="{FF2B5EF4-FFF2-40B4-BE49-F238E27FC236}">
                <a16:creationId xmlns:a16="http://schemas.microsoft.com/office/drawing/2014/main" id="{8B3740DB-F562-9B46-B35D-6BCDFED78511}"/>
              </a:ext>
            </a:extLst>
          </p:cNvPr>
          <p:cNvCxnSpPr>
            <a:cxnSpLocks/>
            <a:stCxn id="19" idx="3"/>
            <a:endCxn id="14" idx="0"/>
          </p:cNvCxnSpPr>
          <p:nvPr/>
        </p:nvCxnSpPr>
        <p:spPr>
          <a:xfrm>
            <a:off x="9333185" y="4033683"/>
            <a:ext cx="318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B466C59-C564-B841-825D-21BC0986E7F4}"/>
              </a:ext>
            </a:extLst>
          </p:cNvPr>
          <p:cNvCxnSpPr>
            <a:cxnSpLocks/>
          </p:cNvCxnSpPr>
          <p:nvPr/>
        </p:nvCxnSpPr>
        <p:spPr>
          <a:xfrm>
            <a:off x="9848114" y="4033683"/>
            <a:ext cx="2140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34D3872-C680-DD4A-8D6D-04B9534E89C2}"/>
              </a:ext>
            </a:extLst>
          </p:cNvPr>
          <p:cNvSpPr txBox="1"/>
          <p:nvPr/>
        </p:nvSpPr>
        <p:spPr>
          <a:xfrm>
            <a:off x="7361836" y="5296759"/>
            <a:ext cx="1180131" cy="26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100" dirty="0"/>
              <a:t>Reference Values</a:t>
            </a:r>
          </a:p>
        </p:txBody>
      </p:sp>
      <p:cxnSp>
        <p:nvCxnSpPr>
          <p:cNvPr id="23" name="Straight Arrow Connector 22">
            <a:extLst>
              <a:ext uri="{FF2B5EF4-FFF2-40B4-BE49-F238E27FC236}">
                <a16:creationId xmlns:a16="http://schemas.microsoft.com/office/drawing/2014/main" id="{82EE9B5C-423D-ED43-B7DC-20103189E274}"/>
              </a:ext>
            </a:extLst>
          </p:cNvPr>
          <p:cNvCxnSpPr>
            <a:cxnSpLocks/>
            <a:stCxn id="22" idx="0"/>
          </p:cNvCxnSpPr>
          <p:nvPr/>
        </p:nvCxnSpPr>
        <p:spPr>
          <a:xfrm flipV="1">
            <a:off x="7951902" y="5027514"/>
            <a:ext cx="0" cy="269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Graphic 24" descr="Document">
            <a:extLst>
              <a:ext uri="{FF2B5EF4-FFF2-40B4-BE49-F238E27FC236}">
                <a16:creationId xmlns:a16="http://schemas.microsoft.com/office/drawing/2014/main" id="{35A805A3-8CD7-7D4F-BCD3-FEF03BBE2FE7}"/>
              </a:ext>
            </a:extLst>
          </p:cNvPr>
          <p:cNvPicPr>
            <a:picLocks noChangeAspect="1"/>
          </p:cNvPicPr>
          <p:nvPr/>
        </p:nvPicPr>
        <p:blipFill>
          <a:blip r:embed="rId16">
            <a:duotone>
              <a:schemeClr val="accent1">
                <a:shade val="45000"/>
                <a:satMod val="135000"/>
              </a:schemeClr>
              <a:prstClr val="white"/>
            </a:duotone>
            <a:extLst>
              <a:ext uri="{96DAC541-7B7A-43D3-8B79-37D633B846F1}">
                <asvg:svgBlip xmlns:asvg="http://schemas.microsoft.com/office/drawing/2016/SVG/main" r:embed="rId17"/>
              </a:ext>
            </a:extLst>
          </a:blip>
          <a:stretch>
            <a:fillRect/>
          </a:stretch>
        </p:blipFill>
        <p:spPr>
          <a:xfrm>
            <a:off x="7762875" y="769308"/>
            <a:ext cx="914400" cy="914400"/>
          </a:xfrm>
          <a:prstGeom prst="rect">
            <a:avLst/>
          </a:prstGeom>
        </p:spPr>
      </p:pic>
      <p:sp>
        <p:nvSpPr>
          <p:cNvPr id="26" name="TextBox 25">
            <a:extLst>
              <a:ext uri="{FF2B5EF4-FFF2-40B4-BE49-F238E27FC236}">
                <a16:creationId xmlns:a16="http://schemas.microsoft.com/office/drawing/2014/main" id="{D93A0D14-C65A-9842-8C1C-665C396BCDB2}"/>
              </a:ext>
            </a:extLst>
          </p:cNvPr>
          <p:cNvSpPr txBox="1"/>
          <p:nvPr/>
        </p:nvSpPr>
        <p:spPr>
          <a:xfrm>
            <a:off x="7530238" y="1575999"/>
            <a:ext cx="1379673" cy="646331"/>
          </a:xfrm>
          <a:prstGeom prst="rect">
            <a:avLst/>
          </a:prstGeom>
          <a:noFill/>
        </p:spPr>
        <p:txBody>
          <a:bodyPr wrap="none" rtlCol="0">
            <a:spAutoFit/>
          </a:bodyPr>
          <a:lstStyle/>
          <a:p>
            <a:pPr algn="ctr"/>
            <a:r>
              <a:rPr lang="en-US" dirty="0"/>
              <a:t>Token</a:t>
            </a:r>
          </a:p>
          <a:p>
            <a:pPr algn="ctr"/>
            <a:r>
              <a:rPr lang="en-US" dirty="0"/>
              <a:t>Specification</a:t>
            </a:r>
          </a:p>
        </p:txBody>
      </p:sp>
      <p:sp>
        <p:nvSpPr>
          <p:cNvPr id="27" name="Up Arrow 26">
            <a:extLst>
              <a:ext uri="{FF2B5EF4-FFF2-40B4-BE49-F238E27FC236}">
                <a16:creationId xmlns:a16="http://schemas.microsoft.com/office/drawing/2014/main" id="{2CBF1854-D346-AE40-BC15-7C4D3CF13999}"/>
              </a:ext>
            </a:extLst>
          </p:cNvPr>
          <p:cNvSpPr/>
          <p:nvPr/>
        </p:nvSpPr>
        <p:spPr>
          <a:xfrm>
            <a:off x="8024074" y="2231855"/>
            <a:ext cx="391999" cy="74145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2634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064B27F-3799-EE4F-92FE-B2977CF99AB2}"/>
              </a:ext>
            </a:extLst>
          </p:cNvPr>
          <p:cNvSpPr>
            <a:spLocks noGrp="1"/>
          </p:cNvSpPr>
          <p:nvPr>
            <p:ph type="title"/>
          </p:nvPr>
        </p:nvSpPr>
        <p:spPr>
          <a:xfrm>
            <a:off x="584478" y="365125"/>
            <a:ext cx="10515600" cy="1325563"/>
          </a:xfrm>
        </p:spPr>
        <p:txBody>
          <a:bodyPr>
            <a:normAutofit/>
          </a:bodyPr>
          <a:lstStyle/>
          <a:p>
            <a:r>
              <a:rPr lang="en-US" dirty="0"/>
              <a:t>Branch Classification</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EA708542-8650-1040-9604-CD03401A253E}"/>
                  </a:ext>
                </a:extLst>
              </p:cNvPr>
              <p:cNvSpPr>
                <a:spLocks noGrp="1"/>
              </p:cNvSpPr>
              <p:nvPr>
                <p:ph idx="1"/>
              </p:nvPr>
            </p:nvSpPr>
            <p:spPr>
              <a:xfrm>
                <a:off x="584478" y="2015406"/>
                <a:ext cx="5351501" cy="4065986"/>
              </a:xfrm>
            </p:spPr>
            <p:txBody>
              <a:bodyPr anchor="t">
                <a:noAutofit/>
              </a:bodyPr>
              <a:lstStyle/>
              <a:p>
                <a:pPr lvl="0"/>
                <a:r>
                  <a:rPr lang="en-US" sz="1800" dirty="0">
                    <a:solidFill>
                      <a:srgbClr val="FFFFFF"/>
                    </a:solidFill>
                  </a:rPr>
                  <a:t>Common root Base - </a:t>
                </a:r>
                <a14:m>
                  <m:oMath xmlns:m="http://schemas.openxmlformats.org/officeDocument/2006/math">
                    <m:r>
                      <a:rPr lang="en-US" sz="1800" i="1">
                        <a:solidFill>
                          <a:srgbClr val="FFFFFF"/>
                        </a:solidFill>
                        <a:latin typeface="Cambria Math" panose="02040503050406030204" pitchFamily="18" charset="0"/>
                        <a:ea typeface="Cambria Math" panose="02040503050406030204" pitchFamily="18" charset="0"/>
                      </a:rPr>
                      <m:t>𝜏</m:t>
                    </m:r>
                  </m:oMath>
                </a14:m>
                <a:endParaRPr lang="en-US" sz="1800" dirty="0">
                  <a:solidFill>
                    <a:srgbClr val="FFFFFF"/>
                  </a:solidFill>
                </a:endParaRPr>
              </a:p>
              <a:p>
                <a:pPr lvl="0"/>
                <a:r>
                  <a:rPr lang="en-US" sz="1800" dirty="0">
                    <a:solidFill>
                      <a:srgbClr val="FFFFFF"/>
                    </a:solidFill>
                  </a:rPr>
                  <a:t>Classification views:</a:t>
                </a:r>
              </a:p>
              <a:p>
                <a:pPr lvl="1"/>
                <a:r>
                  <a:rPr lang="en-US" sz="1800" dirty="0">
                    <a:solidFill>
                      <a:srgbClr val="FFFFFF"/>
                    </a:solidFill>
                  </a:rPr>
                  <a:t>3 branches: Fungible </a:t>
                </a:r>
                <a14:m>
                  <m:oMath xmlns:m="http://schemas.openxmlformats.org/officeDocument/2006/math">
                    <m:sSub>
                      <m:sSubPr>
                        <m:ctrlPr>
                          <a:rPr lang="en-US" sz="1800" i="1">
                            <a:solidFill>
                              <a:srgbClr val="FFFFFF"/>
                            </a:solidFill>
                            <a:latin typeface="Cambria Math" panose="02040503050406030204" pitchFamily="18" charset="0"/>
                            <a:ea typeface="Cambria Math" panose="02040503050406030204" pitchFamily="18" charset="0"/>
                          </a:rPr>
                        </m:ctrlPr>
                      </m:sSubPr>
                      <m:e>
                        <m:r>
                          <a:rPr lang="en-US" sz="1800">
                            <a:solidFill>
                              <a:srgbClr val="FFFFFF"/>
                            </a:solidFill>
                            <a:latin typeface="Cambria Math" panose="02040503050406030204" pitchFamily="18" charset="0"/>
                          </a:rPr>
                          <m:t> </m:t>
                        </m:r>
                        <m:r>
                          <a:rPr lang="en-US" sz="1800" i="1">
                            <a:solidFill>
                              <a:srgbClr val="FFFFFF"/>
                            </a:solidFill>
                            <a:latin typeface="Cambria Math" panose="02040503050406030204" pitchFamily="18" charset="0"/>
                            <a:ea typeface="Cambria Math" panose="02040503050406030204" pitchFamily="18" charset="0"/>
                          </a:rPr>
                          <m:t>𝜏</m:t>
                        </m:r>
                      </m:e>
                      <m:sub>
                        <m:r>
                          <m:rPr>
                            <m:sty m:val="p"/>
                          </m:rPr>
                          <a:rPr lang="el-GR" sz="1800" i="1">
                            <a:solidFill>
                              <a:srgbClr val="FFFFFF"/>
                            </a:solidFill>
                            <a:latin typeface="Cambria Math" panose="02040503050406030204" pitchFamily="18" charset="0"/>
                            <a:ea typeface="Cambria Math" panose="02040503050406030204" pitchFamily="18" charset="0"/>
                          </a:rPr>
                          <m:t>Ϝ</m:t>
                        </m:r>
                      </m:sub>
                    </m:sSub>
                  </m:oMath>
                </a14:m>
                <a:r>
                  <a:rPr lang="en-US" sz="1800" dirty="0">
                    <a:solidFill>
                      <a:srgbClr val="FFFFFF"/>
                    </a:solidFill>
                  </a:rPr>
                  <a:t>  and Non-Fungible </a:t>
                </a:r>
                <a14:m>
                  <m:oMath xmlns:m="http://schemas.openxmlformats.org/officeDocument/2006/math">
                    <m:sSub>
                      <m:sSubPr>
                        <m:ctrlPr>
                          <a:rPr lang="en-US" sz="1800" i="1">
                            <a:solidFill>
                              <a:srgbClr val="FFFFFF"/>
                            </a:solidFill>
                            <a:latin typeface="Cambria Math" panose="02040503050406030204" pitchFamily="18" charset="0"/>
                            <a:ea typeface="Cambria Math" panose="02040503050406030204" pitchFamily="18" charset="0"/>
                          </a:rPr>
                        </m:ctrlPr>
                      </m:sSubPr>
                      <m:e>
                        <m:r>
                          <a:rPr lang="en-US" sz="1800" i="1">
                            <a:solidFill>
                              <a:srgbClr val="FFFFFF"/>
                            </a:solidFill>
                            <a:latin typeface="Cambria Math" panose="02040503050406030204" pitchFamily="18" charset="0"/>
                            <a:ea typeface="Cambria Math" panose="02040503050406030204" pitchFamily="18" charset="0"/>
                          </a:rPr>
                          <m:t>𝜏</m:t>
                        </m:r>
                      </m:e>
                      <m:sub>
                        <m:r>
                          <m:rPr>
                            <m:sty m:val="p"/>
                          </m:rPr>
                          <a:rPr lang="el-GR" sz="1800" i="1">
                            <a:solidFill>
                              <a:srgbClr val="FFFFFF"/>
                            </a:solidFill>
                            <a:latin typeface="Cambria Math" panose="02040503050406030204" pitchFamily="18" charset="0"/>
                            <a:ea typeface="Cambria Math" panose="02040503050406030204" pitchFamily="18" charset="0"/>
                          </a:rPr>
                          <m:t>Ν</m:t>
                        </m:r>
                      </m:sub>
                    </m:sSub>
                  </m:oMath>
                </a14:m>
                <a:r>
                  <a:rPr lang="en-US" sz="1800" dirty="0">
                    <a:solidFill>
                      <a:srgbClr val="FFFFFF"/>
                    </a:solidFill>
                  </a:rPr>
                  <a:t> and Hybrid</a:t>
                </a:r>
              </a:p>
              <a:p>
                <a:pPr lvl="1"/>
                <a:r>
                  <a:rPr lang="en-US" sz="1800" dirty="0">
                    <a:solidFill>
                      <a:srgbClr val="FFFFFF"/>
                    </a:solidFill>
                  </a:rPr>
                  <a:t>Branches and views can be created using Template formulas like Fractional Fungibles, Whole Fungibles, Fractional Non-Fungibles or Singletons, etc.</a:t>
                </a:r>
              </a:p>
              <a:p>
                <a:pPr lvl="0"/>
                <a:r>
                  <a:rPr lang="en-US" sz="1800" dirty="0">
                    <a:solidFill>
                      <a:srgbClr val="FFFFFF"/>
                    </a:solidFill>
                  </a:rPr>
                  <a:t>Branch views are created from template references and behaviors.</a:t>
                </a:r>
              </a:p>
              <a:p>
                <a:pPr lvl="0"/>
                <a:r>
                  <a:rPr lang="en-US" sz="1800" dirty="0">
                    <a:solidFill>
                      <a:srgbClr val="FFFFFF"/>
                    </a:solidFill>
                  </a:rPr>
                  <a:t>Template Formulas are branches </a:t>
                </a:r>
              </a:p>
              <a:p>
                <a:pPr lvl="0"/>
                <a:r>
                  <a:rPr lang="en-US" sz="1800" dirty="0">
                    <a:solidFill>
                      <a:srgbClr val="FFFFFF"/>
                    </a:solidFill>
                  </a:rPr>
                  <a:t>A Definition is a node or leaf</a:t>
                </a:r>
              </a:p>
              <a:p>
                <a:pPr lvl="0"/>
                <a:r>
                  <a:rPr lang="en-US" sz="1800" dirty="0">
                    <a:solidFill>
                      <a:srgbClr val="FFFFFF"/>
                    </a:solidFill>
                  </a:rPr>
                  <a:t>Token Template = Formula + Definition</a:t>
                </a:r>
              </a:p>
              <a:p>
                <a:pPr marL="0" indent="0">
                  <a:buNone/>
                </a:pPr>
                <a:endParaRPr lang="en-US" sz="1800" dirty="0">
                  <a:solidFill>
                    <a:srgbClr val="FFFFFF"/>
                  </a:solidFill>
                </a:endParaRPr>
              </a:p>
            </p:txBody>
          </p:sp>
        </mc:Choice>
        <mc:Fallback xmlns="">
          <p:sp>
            <p:nvSpPr>
              <p:cNvPr id="9" name="Content Placeholder 8">
                <a:extLst>
                  <a:ext uri="{FF2B5EF4-FFF2-40B4-BE49-F238E27FC236}">
                    <a16:creationId xmlns:a16="http://schemas.microsoft.com/office/drawing/2014/main" id="{EA708542-8650-1040-9604-CD03401A253E}"/>
                  </a:ext>
                </a:extLst>
              </p:cNvPr>
              <p:cNvSpPr>
                <a:spLocks noGrp="1" noRot="1" noChangeAspect="1" noMove="1" noResize="1" noEditPoints="1" noAdjustHandles="1" noChangeArrowheads="1" noChangeShapeType="1" noTextEdit="1"/>
              </p:cNvSpPr>
              <p:nvPr>
                <p:ph idx="1"/>
              </p:nvPr>
            </p:nvSpPr>
            <p:spPr>
              <a:xfrm>
                <a:off x="584478" y="2015406"/>
                <a:ext cx="5351501" cy="4065986"/>
              </a:xfrm>
              <a:blipFill>
                <a:blip r:embed="rId3"/>
                <a:stretch>
                  <a:fillRect l="-474" t="-1246" b="-2181"/>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98082EA2-A2A8-A843-8DFC-36A37167297E}"/>
              </a:ext>
            </a:extLst>
          </p:cNvPr>
          <p:cNvSpPr>
            <a:spLocks noGrp="1"/>
          </p:cNvSpPr>
          <p:nvPr>
            <p:ph type="ftr" sz="quarter" idx="11"/>
          </p:nvPr>
        </p:nvSpPr>
        <p:spPr>
          <a:xfrm>
            <a:off x="6096000" y="6356350"/>
            <a:ext cx="3704317" cy="365125"/>
          </a:xfrm>
          <a:effectLst/>
        </p:spPr>
        <p:txBody>
          <a:bodyPr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schemeClr val="tx1">
                    <a:lumMod val="75000"/>
                    <a:lumOff val="25000"/>
                  </a:schemeClr>
                </a:solidFill>
                <a:effectLst/>
                <a:uLnTx/>
                <a:uFillTx/>
                <a:latin typeface="Calibri" panose="020F0502020204030204"/>
                <a:ea typeface="+mn-ea"/>
                <a:cs typeface="+mn-cs"/>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10" name="Diagram 9">
                <a:extLst>
                  <a:ext uri="{FF2B5EF4-FFF2-40B4-BE49-F238E27FC236}">
                    <a16:creationId xmlns:a16="http://schemas.microsoft.com/office/drawing/2014/main" id="{503065FF-C4D3-9343-8881-B728B225E3BD}"/>
                  </a:ext>
                </a:extLst>
              </p:cNvPr>
              <p:cNvGraphicFramePr/>
              <p:nvPr>
                <p:extLst>
                  <p:ext uri="{D42A27DB-BD31-4B8C-83A1-F6EECF244321}">
                    <p14:modId xmlns:p14="http://schemas.microsoft.com/office/powerpoint/2010/main" val="1858443742"/>
                  </p:ext>
                </p:extLst>
              </p:nvPr>
            </p:nvGraphicFramePr>
            <p:xfrm>
              <a:off x="5803675" y="2377793"/>
              <a:ext cx="7993284" cy="3341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Choice>
        <mc:Fallback xmlns="">
          <p:graphicFrame>
            <p:nvGraphicFramePr>
              <p:cNvPr id="10" name="Diagram 9">
                <a:extLst>
                  <a:ext uri="{FF2B5EF4-FFF2-40B4-BE49-F238E27FC236}">
                    <a16:creationId xmlns:a16="http://schemas.microsoft.com/office/drawing/2014/main" id="{503065FF-C4D3-9343-8881-B728B225E3BD}"/>
                  </a:ext>
                </a:extLst>
              </p:cNvPr>
              <p:cNvGraphicFramePr/>
              <p:nvPr>
                <p:extLst>
                  <p:ext uri="{D42A27DB-BD31-4B8C-83A1-F6EECF244321}">
                    <p14:modId xmlns:p14="http://schemas.microsoft.com/office/powerpoint/2010/main" val="1858443742"/>
                  </p:ext>
                </p:extLst>
              </p:nvPr>
            </p:nvGraphicFramePr>
            <p:xfrm>
              <a:off x="5803675" y="2377793"/>
              <a:ext cx="7993284" cy="334121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Fallback>
      </mc:AlternateContent>
    </p:spTree>
    <p:extLst>
      <p:ext uri="{BB962C8B-B14F-4D97-AF65-F5344CB8AC3E}">
        <p14:creationId xmlns:p14="http://schemas.microsoft.com/office/powerpoint/2010/main" val="19807040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0F56-2563-B445-8F9D-3872D7060289}"/>
              </a:ext>
            </a:extLst>
          </p:cNvPr>
          <p:cNvSpPr>
            <a:spLocks noGrp="1"/>
          </p:cNvSpPr>
          <p:nvPr>
            <p:ph type="title"/>
          </p:nvPr>
        </p:nvSpPr>
        <p:spPr>
          <a:xfrm>
            <a:off x="1571811" y="924261"/>
            <a:ext cx="9122584" cy="1325563"/>
          </a:xfrm>
        </p:spPr>
        <p:txBody>
          <a:bodyPr>
            <a:normAutofit/>
          </a:bodyPr>
          <a:lstStyle/>
          <a:p>
            <a:r>
              <a:rPr lang="en-US" sz="5400" dirty="0"/>
              <a:t>Contract Interfaces</a:t>
            </a:r>
          </a:p>
        </p:txBody>
      </p:sp>
      <p:sp>
        <p:nvSpPr>
          <p:cNvPr id="3" name="Content Placeholder 2">
            <a:extLst>
              <a:ext uri="{FF2B5EF4-FFF2-40B4-BE49-F238E27FC236}">
                <a16:creationId xmlns:a16="http://schemas.microsoft.com/office/drawing/2014/main" id="{C78EFE76-97CB-4D4E-9AAE-18DE0DDB17EF}"/>
              </a:ext>
            </a:extLst>
          </p:cNvPr>
          <p:cNvSpPr>
            <a:spLocks noGrp="1"/>
          </p:cNvSpPr>
          <p:nvPr>
            <p:ph idx="1"/>
          </p:nvPr>
        </p:nvSpPr>
        <p:spPr>
          <a:xfrm>
            <a:off x="1623520" y="2777095"/>
            <a:ext cx="6066118" cy="2438546"/>
          </a:xfrm>
        </p:spPr>
        <p:txBody>
          <a:bodyPr>
            <a:normAutofit/>
          </a:bodyPr>
          <a:lstStyle/>
          <a:p>
            <a:r>
              <a:rPr lang="en-US" sz="1900" dirty="0"/>
              <a:t>A Template Formula represents the logical token interface.</a:t>
            </a:r>
          </a:p>
          <a:p>
            <a:r>
              <a:rPr lang="en-US" sz="1900" dirty="0"/>
              <a:t>Internal behaviors apply only to the token itself and are self invoking.</a:t>
            </a:r>
          </a:p>
          <a:p>
            <a:r>
              <a:rPr lang="en-US" sz="1900" dirty="0"/>
              <a:t>External Behaviors provide standard contract interfaces across platforms and consortiums.  These behaviors are often “end point” properties invoked by an external contract or token.</a:t>
            </a:r>
          </a:p>
          <a:p>
            <a:endParaRPr lang="en-US" sz="1900" dirty="0"/>
          </a:p>
        </p:txBody>
      </p:sp>
      <p:sp>
        <p:nvSpPr>
          <p:cNvPr id="4" name="Footer Placeholder 3">
            <a:extLst>
              <a:ext uri="{FF2B5EF4-FFF2-40B4-BE49-F238E27FC236}">
                <a16:creationId xmlns:a16="http://schemas.microsoft.com/office/drawing/2014/main" id="{A7C9DB2E-9107-3448-B96A-A33CC8414C29}"/>
              </a:ext>
            </a:extLst>
          </p:cNvPr>
          <p:cNvSpPr>
            <a:spLocks noGrp="1"/>
          </p:cNvSpPr>
          <p:nvPr>
            <p:ph type="ftr" sz="quarter" idx="11"/>
          </p:nvPr>
        </p:nvSpPr>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sp>
        <p:nvSpPr>
          <p:cNvPr id="15" name="Snip and Round Single Corner Rectangle 14">
            <a:extLst>
              <a:ext uri="{FF2B5EF4-FFF2-40B4-BE49-F238E27FC236}">
                <a16:creationId xmlns:a16="http://schemas.microsoft.com/office/drawing/2014/main" id="{0F9F766F-5D5A-D340-B5B0-BA9BDBAE7FAD}"/>
              </a:ext>
            </a:extLst>
          </p:cNvPr>
          <p:cNvSpPr/>
          <p:nvPr/>
        </p:nvSpPr>
        <p:spPr>
          <a:xfrm>
            <a:off x="8057837" y="3755865"/>
            <a:ext cx="1248870" cy="1310879"/>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Property</a:t>
            </a:r>
          </a:p>
          <a:p>
            <a:pPr algn="ctr"/>
            <a:r>
              <a:rPr lang="en-US" dirty="0"/>
              <a:t>Title</a:t>
            </a:r>
          </a:p>
        </p:txBody>
      </p:sp>
      <p:sp>
        <p:nvSpPr>
          <p:cNvPr id="16" name="Line Callout 1 15">
            <a:extLst>
              <a:ext uri="{FF2B5EF4-FFF2-40B4-BE49-F238E27FC236}">
                <a16:creationId xmlns:a16="http://schemas.microsoft.com/office/drawing/2014/main" id="{CB0ECB01-6C7F-AE4B-8A58-49424BF400CE}"/>
              </a:ext>
            </a:extLst>
          </p:cNvPr>
          <p:cNvSpPr/>
          <p:nvPr/>
        </p:nvSpPr>
        <p:spPr>
          <a:xfrm>
            <a:off x="7818146" y="2872283"/>
            <a:ext cx="1135545" cy="277863"/>
          </a:xfrm>
          <a:prstGeom prst="borderCallout1">
            <a:avLst>
              <a:gd name="adj1" fmla="val 112298"/>
              <a:gd name="adj2" fmla="val 53962"/>
              <a:gd name="adj3" fmla="val 296524"/>
              <a:gd name="adj4" fmla="val 12295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financeable</a:t>
            </a:r>
          </a:p>
        </p:txBody>
      </p:sp>
      <p:sp>
        <p:nvSpPr>
          <p:cNvPr id="17" name="Rectangle 16">
            <a:extLst>
              <a:ext uri="{FF2B5EF4-FFF2-40B4-BE49-F238E27FC236}">
                <a16:creationId xmlns:a16="http://schemas.microsoft.com/office/drawing/2014/main" id="{756FFCF4-4E11-C444-93DC-73AAC280EE40}"/>
              </a:ext>
            </a:extLst>
          </p:cNvPr>
          <p:cNvSpPr/>
          <p:nvPr/>
        </p:nvSpPr>
        <p:spPr>
          <a:xfrm>
            <a:off x="9571959" y="1624694"/>
            <a:ext cx="1216561" cy="12233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Loan Contract</a:t>
            </a:r>
          </a:p>
        </p:txBody>
      </p:sp>
      <p:cxnSp>
        <p:nvCxnSpPr>
          <p:cNvPr id="20" name="Straight Connector 19">
            <a:extLst>
              <a:ext uri="{FF2B5EF4-FFF2-40B4-BE49-F238E27FC236}">
                <a16:creationId xmlns:a16="http://schemas.microsoft.com/office/drawing/2014/main" id="{50F6059E-8DA1-E643-B235-372CB6693D0C}"/>
              </a:ext>
            </a:extLst>
          </p:cNvPr>
          <p:cNvCxnSpPr>
            <a:cxnSpLocks/>
            <a:stCxn id="17" idx="2"/>
            <a:endCxn id="21" idx="3"/>
          </p:cNvCxnSpPr>
          <p:nvPr/>
        </p:nvCxnSpPr>
        <p:spPr>
          <a:xfrm flipH="1">
            <a:off x="9210708" y="2848040"/>
            <a:ext cx="969532" cy="1009749"/>
          </a:xfrm>
          <a:prstGeom prst="line">
            <a:avLst/>
          </a:prstGeom>
          <a:ln w="63500"/>
        </p:spPr>
        <p:style>
          <a:lnRef idx="1">
            <a:schemeClr val="accent2"/>
          </a:lnRef>
          <a:fillRef idx="0">
            <a:schemeClr val="accent2"/>
          </a:fillRef>
          <a:effectRef idx="0">
            <a:schemeClr val="accent2"/>
          </a:effectRef>
          <a:fontRef idx="minor">
            <a:schemeClr val="tx1"/>
          </a:fontRef>
        </p:style>
      </p:cxnSp>
      <p:sp>
        <p:nvSpPr>
          <p:cNvPr id="21" name="Triangle 20">
            <a:extLst>
              <a:ext uri="{FF2B5EF4-FFF2-40B4-BE49-F238E27FC236}">
                <a16:creationId xmlns:a16="http://schemas.microsoft.com/office/drawing/2014/main" id="{7493ED46-AFDD-4041-9A3D-3FD00CF238E0}"/>
              </a:ext>
            </a:extLst>
          </p:cNvPr>
          <p:cNvSpPr/>
          <p:nvPr/>
        </p:nvSpPr>
        <p:spPr>
          <a:xfrm rot="2748540">
            <a:off x="9141812" y="3641823"/>
            <a:ext cx="320287" cy="254519"/>
          </a:xfrm>
          <a:prstGeom prst="triangl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995EE8D-FA20-A740-9101-260D224DDAEE}"/>
              </a:ext>
            </a:extLst>
          </p:cNvPr>
          <p:cNvSpPr txBox="1"/>
          <p:nvPr/>
        </p:nvSpPr>
        <p:spPr>
          <a:xfrm>
            <a:off x="8247721" y="5061753"/>
            <a:ext cx="1041385" cy="307777"/>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US" sz="1400" dirty="0"/>
              <a:t>Network B</a:t>
            </a:r>
          </a:p>
        </p:txBody>
      </p:sp>
      <p:sp>
        <p:nvSpPr>
          <p:cNvPr id="23" name="TextBox 22">
            <a:extLst>
              <a:ext uri="{FF2B5EF4-FFF2-40B4-BE49-F238E27FC236}">
                <a16:creationId xmlns:a16="http://schemas.microsoft.com/office/drawing/2014/main" id="{ABF3AB3D-190B-3D4C-AEC4-855613787973}"/>
              </a:ext>
            </a:extLst>
          </p:cNvPr>
          <p:cNvSpPr txBox="1"/>
          <p:nvPr/>
        </p:nvSpPr>
        <p:spPr>
          <a:xfrm>
            <a:off x="9645888" y="1309937"/>
            <a:ext cx="1048507" cy="307777"/>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r>
              <a:rPr lang="en-US" sz="1400" dirty="0"/>
              <a:t>Network A</a:t>
            </a:r>
          </a:p>
        </p:txBody>
      </p:sp>
    </p:spTree>
    <p:extLst>
      <p:ext uri="{BB962C8B-B14F-4D97-AF65-F5344CB8AC3E}">
        <p14:creationId xmlns:p14="http://schemas.microsoft.com/office/powerpoint/2010/main" val="40225320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9846-79E5-C344-8A5E-977671DF0BF4}"/>
              </a:ext>
            </a:extLst>
          </p:cNvPr>
          <p:cNvSpPr>
            <a:spLocks noGrp="1"/>
          </p:cNvSpPr>
          <p:nvPr>
            <p:ph type="title"/>
          </p:nvPr>
        </p:nvSpPr>
        <p:spPr>
          <a:xfrm>
            <a:off x="1913468" y="365125"/>
            <a:ext cx="9440332" cy="1325563"/>
          </a:xfrm>
        </p:spPr>
        <p:txBody>
          <a:bodyPr>
            <a:normAutofit/>
          </a:bodyPr>
          <a:lstStyle/>
          <a:p>
            <a:r>
              <a:rPr lang="en-US"/>
              <a:t>Classification Hierarchy Example</a:t>
            </a:r>
          </a:p>
        </p:txBody>
      </p:sp>
      <p:sp>
        <p:nvSpPr>
          <p:cNvPr id="3" name="Footer Placeholder 2">
            <a:extLst>
              <a:ext uri="{FF2B5EF4-FFF2-40B4-BE49-F238E27FC236}">
                <a16:creationId xmlns:a16="http://schemas.microsoft.com/office/drawing/2014/main" id="{5BDED122-F5A8-5240-AD77-F1D69BE328A1}"/>
              </a:ext>
            </a:extLst>
          </p:cNvPr>
          <p:cNvSpPr>
            <a:spLocks noGrp="1"/>
          </p:cNvSpPr>
          <p:nvPr>
            <p:ph type="ftr" sz="quarter" idx="11"/>
          </p:nvPr>
        </p:nvSpPr>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25184883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25184883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585504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E07E2A-6B73-934A-BB60-5AF5F81D46F3}"/>
              </a:ext>
            </a:extLst>
          </p:cNvPr>
          <p:cNvPicPr>
            <a:picLocks noChangeAspect="1"/>
          </p:cNvPicPr>
          <p:nvPr/>
        </p:nvPicPr>
        <p:blipFill>
          <a:blip r:embed="rId2"/>
          <a:srcRect/>
          <a:stretch/>
        </p:blipFill>
        <p:spPr>
          <a:xfrm>
            <a:off x="0" y="0"/>
            <a:ext cx="12192000" cy="6858000"/>
          </a:xfrm>
          <a:prstGeom prst="rect">
            <a:avLst/>
          </a:prstGeom>
        </p:spPr>
      </p:pic>
    </p:spTree>
    <p:extLst>
      <p:ext uri="{BB962C8B-B14F-4D97-AF65-F5344CB8AC3E}">
        <p14:creationId xmlns:p14="http://schemas.microsoft.com/office/powerpoint/2010/main" val="3864901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F6E0C-7713-7B46-A5F3-820798F8D184}"/>
              </a:ext>
            </a:extLst>
          </p:cNvPr>
          <p:cNvSpPr>
            <a:spLocks noGrp="1"/>
          </p:cNvSpPr>
          <p:nvPr>
            <p:ph type="title"/>
          </p:nvPr>
        </p:nvSpPr>
        <p:spPr>
          <a:xfrm>
            <a:off x="838200" y="241558"/>
            <a:ext cx="10515600" cy="1325563"/>
          </a:xfrm>
        </p:spPr>
        <p:txBody>
          <a:bodyPr>
            <a:normAutofit/>
          </a:bodyPr>
          <a:lstStyle/>
          <a:p>
            <a:r>
              <a:rPr lang="en-US" sz="4000" dirty="0"/>
              <a:t>Where does the TTF end &amp; implementation begin?</a:t>
            </a:r>
          </a:p>
        </p:txBody>
      </p:sp>
      <p:sp>
        <p:nvSpPr>
          <p:cNvPr id="3" name="Content Placeholder 2">
            <a:extLst>
              <a:ext uri="{FF2B5EF4-FFF2-40B4-BE49-F238E27FC236}">
                <a16:creationId xmlns:a16="http://schemas.microsoft.com/office/drawing/2014/main" id="{A745B38E-D704-CD46-B85A-4EE31E423647}"/>
              </a:ext>
            </a:extLst>
          </p:cNvPr>
          <p:cNvSpPr>
            <a:spLocks noGrp="1"/>
          </p:cNvSpPr>
          <p:nvPr>
            <p:ph idx="1"/>
          </p:nvPr>
        </p:nvSpPr>
        <p:spPr>
          <a:xfrm>
            <a:off x="838200" y="1413733"/>
            <a:ext cx="10943122" cy="4351338"/>
          </a:xfrm>
        </p:spPr>
        <p:txBody>
          <a:bodyPr>
            <a:normAutofit/>
          </a:bodyPr>
          <a:lstStyle/>
          <a:p>
            <a:r>
              <a:rPr lang="en-US" dirty="0"/>
              <a:t>The TTF has extensions, called a Map, allowing each artifact to reference code, implementation or reference materials that are external to the TTF.</a:t>
            </a:r>
          </a:p>
          <a:p>
            <a:r>
              <a:rPr lang="en-US" dirty="0"/>
              <a:t>For example, you may have a reference for a Token Template Definition that maps to:</a:t>
            </a:r>
          </a:p>
          <a:p>
            <a:pPr lvl="1"/>
            <a:r>
              <a:rPr lang="en-US" dirty="0"/>
              <a:t>Complete source code for a platform and language (i.e. HLF/</a:t>
            </a:r>
            <a:r>
              <a:rPr lang="en-US" dirty="0" err="1"/>
              <a:t>Chaincode</a:t>
            </a:r>
            <a:r>
              <a:rPr lang="en-US" dirty="0"/>
              <a:t>/Go - &gt; </a:t>
            </a:r>
            <a:r>
              <a:rPr lang="en-US" dirty="0" err="1"/>
              <a:t>url</a:t>
            </a:r>
            <a:r>
              <a:rPr lang="en-US" dirty="0"/>
              <a:t>)</a:t>
            </a:r>
          </a:p>
          <a:p>
            <a:pPr lvl="1"/>
            <a:r>
              <a:rPr lang="en-US" dirty="0"/>
              <a:t>A finished solution or implementation (i.e. a link to a website or marketplace offering)</a:t>
            </a:r>
          </a:p>
          <a:p>
            <a:pPr lvl="1"/>
            <a:r>
              <a:rPr lang="en-US" dirty="0"/>
              <a:t>Regulatory guidance (i.e. link to a regulatory agency report)</a:t>
            </a:r>
          </a:p>
          <a:p>
            <a:pPr marL="457200" lvl="1" indent="0">
              <a:buNone/>
            </a:pPr>
            <a:endParaRPr lang="en-US" dirty="0"/>
          </a:p>
        </p:txBody>
      </p:sp>
      <p:sp>
        <p:nvSpPr>
          <p:cNvPr id="4" name="Footer Placeholder 3">
            <a:extLst>
              <a:ext uri="{FF2B5EF4-FFF2-40B4-BE49-F238E27FC236}">
                <a16:creationId xmlns:a16="http://schemas.microsoft.com/office/drawing/2014/main" id="{84ADB58E-289C-2B4D-AC38-A7BDDF3B69F1}"/>
              </a:ext>
            </a:extLst>
          </p:cNvPr>
          <p:cNvSpPr>
            <a:spLocks noGrp="1"/>
          </p:cNvSpPr>
          <p:nvPr>
            <p:ph type="ftr" sz="quarter" idx="11"/>
          </p:nvPr>
        </p:nvSpPr>
        <p:spPr/>
        <p:txBody>
          <a:bodyPr/>
          <a:lstStyle/>
          <a:p>
            <a:r>
              <a:rPr lang="en-US"/>
              <a:t>©2019 Token Taxonomy Initiative Inc. (“TTI”).  All Rights Reserved. </a:t>
            </a:r>
            <a:endParaRPr lang="en-US" dirty="0"/>
          </a:p>
        </p:txBody>
      </p:sp>
      <p:graphicFrame>
        <p:nvGraphicFramePr>
          <p:cNvPr id="5" name="Diagram 4">
            <a:extLst>
              <a:ext uri="{FF2B5EF4-FFF2-40B4-BE49-F238E27FC236}">
                <a16:creationId xmlns:a16="http://schemas.microsoft.com/office/drawing/2014/main" id="{A3C7F849-7B1A-2F48-A390-CC266209702F}"/>
              </a:ext>
            </a:extLst>
          </p:cNvPr>
          <p:cNvGraphicFramePr/>
          <p:nvPr>
            <p:extLst>
              <p:ext uri="{D42A27DB-BD31-4B8C-83A1-F6EECF244321}">
                <p14:modId xmlns:p14="http://schemas.microsoft.com/office/powerpoint/2010/main" val="3705280544"/>
              </p:ext>
            </p:extLst>
          </p:nvPr>
        </p:nvGraphicFramePr>
        <p:xfrm>
          <a:off x="2410160" y="4670241"/>
          <a:ext cx="8128000" cy="11840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Left Brace 5">
            <a:extLst>
              <a:ext uri="{FF2B5EF4-FFF2-40B4-BE49-F238E27FC236}">
                <a16:creationId xmlns:a16="http://schemas.microsoft.com/office/drawing/2014/main" id="{2CA49316-B5DF-FA4A-A998-08234AAD7471}"/>
              </a:ext>
            </a:extLst>
          </p:cNvPr>
          <p:cNvSpPr/>
          <p:nvPr/>
        </p:nvSpPr>
        <p:spPr>
          <a:xfrm rot="16200000">
            <a:off x="5030766" y="3144465"/>
            <a:ext cx="502028" cy="5743239"/>
          </a:xfrm>
          <a:prstGeom prst="leftBrace">
            <a:avLst/>
          </a:prstGeom>
          <a:ln w="12700"/>
        </p:spPr>
        <p:style>
          <a:lnRef idx="1">
            <a:schemeClr val="accent1"/>
          </a:lnRef>
          <a:fillRef idx="0">
            <a:schemeClr val="accent1"/>
          </a:fillRef>
          <a:effectRef idx="0">
            <a:schemeClr val="accent1"/>
          </a:effectRef>
          <a:fontRef idx="minor">
            <a:schemeClr val="tx1"/>
          </a:fontRef>
        </p:style>
        <p:txBody>
          <a:bodyPr vert="vert" rtlCol="0" anchor="ctr"/>
          <a:lstStyle/>
          <a:p>
            <a:pPr algn="ctr"/>
            <a:r>
              <a:rPr lang="en-US" dirty="0"/>
              <a:t>TTF</a:t>
            </a:r>
          </a:p>
        </p:txBody>
      </p:sp>
      <p:sp>
        <p:nvSpPr>
          <p:cNvPr id="7" name="Left Brace 6">
            <a:extLst>
              <a:ext uri="{FF2B5EF4-FFF2-40B4-BE49-F238E27FC236}">
                <a16:creationId xmlns:a16="http://schemas.microsoft.com/office/drawing/2014/main" id="{FBA3D70D-54CC-C244-90B2-51ACA230B138}"/>
              </a:ext>
            </a:extLst>
          </p:cNvPr>
          <p:cNvSpPr/>
          <p:nvPr/>
        </p:nvSpPr>
        <p:spPr>
          <a:xfrm rot="16200000">
            <a:off x="9219364" y="4992928"/>
            <a:ext cx="502028" cy="2135564"/>
          </a:xfrm>
          <a:prstGeom prst="leftBrace">
            <a:avLst/>
          </a:prstGeom>
          <a:ln w="12700">
            <a:solidFill>
              <a:schemeClr val="accent6"/>
            </a:solidFill>
          </a:ln>
        </p:spPr>
        <p:style>
          <a:lnRef idx="1">
            <a:schemeClr val="accent1"/>
          </a:lnRef>
          <a:fillRef idx="0">
            <a:schemeClr val="accent1"/>
          </a:fillRef>
          <a:effectRef idx="0">
            <a:schemeClr val="accent1"/>
          </a:effectRef>
          <a:fontRef idx="minor">
            <a:schemeClr val="tx1"/>
          </a:fontRef>
        </p:style>
        <p:txBody>
          <a:bodyPr vert="vert" rtlCol="0" anchor="ctr"/>
          <a:lstStyle/>
          <a:p>
            <a:pPr algn="ctr"/>
            <a:r>
              <a:rPr lang="en-US" dirty="0"/>
              <a:t>Your Extension</a:t>
            </a:r>
          </a:p>
        </p:txBody>
      </p:sp>
    </p:spTree>
    <p:extLst>
      <p:ext uri="{BB962C8B-B14F-4D97-AF65-F5344CB8AC3E}">
        <p14:creationId xmlns:p14="http://schemas.microsoft.com/office/powerpoint/2010/main" val="38124368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2E9122-7074-4D44-953A-E9AE72CA788A}"/>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dirty="0">
                <a:solidFill>
                  <a:schemeClr val="tx1"/>
                </a:solidFill>
                <a:latin typeface="+mj-lt"/>
                <a:ea typeface="+mj-ea"/>
                <a:cs typeface="+mj-cs"/>
              </a:rPr>
              <a:t>Questions</a:t>
            </a:r>
          </a:p>
        </p:txBody>
      </p:sp>
      <p:sp>
        <p:nvSpPr>
          <p:cNvPr id="6" name="Text Placeholder 5">
            <a:extLst>
              <a:ext uri="{FF2B5EF4-FFF2-40B4-BE49-F238E27FC236}">
                <a16:creationId xmlns:a16="http://schemas.microsoft.com/office/drawing/2014/main" id="{955C6AFB-C29F-6F4F-B1D5-CA88D5E91C2C}"/>
              </a:ext>
            </a:extLst>
          </p:cNvPr>
          <p:cNvSpPr>
            <a:spLocks noGrp="1"/>
          </p:cNvSpPr>
          <p:nvPr>
            <p:ph type="body" idx="1"/>
          </p:nvPr>
        </p:nvSpPr>
        <p:spPr>
          <a:xfrm>
            <a:off x="1524000" y="3947050"/>
            <a:ext cx="9144000" cy="572583"/>
          </a:xfrm>
        </p:spPr>
        <p:txBody>
          <a:bodyPr vert="horz" lIns="91440" tIns="45720" rIns="91440" bIns="45720" rtlCol="0">
            <a:normAutofit/>
          </a:bodyPr>
          <a:lstStyle/>
          <a:p>
            <a:r>
              <a:rPr lang="en-US" sz="2000" kern="1200">
                <a:solidFill>
                  <a:schemeClr val="tx1"/>
                </a:solidFill>
                <a:latin typeface="+mn-lt"/>
                <a:ea typeface="+mn-ea"/>
                <a:cs typeface="+mn-cs"/>
              </a:rPr>
              <a:t>http://tokentaxonomy.org</a:t>
            </a:r>
          </a:p>
        </p:txBody>
      </p:sp>
      <p:sp>
        <p:nvSpPr>
          <p:cNvPr id="11"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7"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5BD2939-5AB6-0E42-9C47-558E64D99664}"/>
              </a:ext>
            </a:extLst>
          </p:cNvPr>
          <p:cNvSpPr>
            <a:spLocks noGrp="1"/>
          </p:cNvSpPr>
          <p:nvPr>
            <p:ph type="ftr" sz="quarter" idx="11"/>
          </p:nvPr>
        </p:nvSpPr>
        <p:spPr>
          <a:xfrm>
            <a:off x="7343775" y="5625144"/>
            <a:ext cx="4010025" cy="365125"/>
          </a:xfrm>
        </p:spPr>
        <p:txBody>
          <a:bodyPr vert="horz" lIns="91440" tIns="45720" rIns="91440" bIns="45720" rtlCol="0" anchor="ctr">
            <a:normAutofit/>
          </a:bodyPr>
          <a:lstStyle/>
          <a:p>
            <a:pPr algn="r">
              <a:spcAft>
                <a:spcPts val="600"/>
              </a:spcAft>
            </a:pPr>
            <a:r>
              <a:rPr lang="en-US" sz="1100" kern="1200">
                <a:solidFill>
                  <a:srgbClr val="FFFFFF">
                    <a:alpha val="80000"/>
                  </a:srgbClr>
                </a:solidFill>
                <a:latin typeface="+mn-lt"/>
                <a:ea typeface="+mn-ea"/>
                <a:cs typeface="+mn-cs"/>
              </a:rPr>
              <a:t>©2019 Token Taxonomy Initiative Inc. (“TTI”).  All Rights Reserved. </a:t>
            </a:r>
          </a:p>
        </p:txBody>
      </p:sp>
    </p:spTree>
    <p:extLst>
      <p:ext uri="{BB962C8B-B14F-4D97-AF65-F5344CB8AC3E}">
        <p14:creationId xmlns:p14="http://schemas.microsoft.com/office/powerpoint/2010/main" val="1982959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B17742-7F19-FE46-999F-619AD9909C77}"/>
              </a:ext>
            </a:extLst>
          </p:cNvPr>
          <p:cNvPicPr>
            <a:picLocks noChangeAspect="1"/>
          </p:cNvPicPr>
          <p:nvPr/>
        </p:nvPicPr>
        <p:blipFill>
          <a:blip r:embed="rId2"/>
          <a:srcRect/>
          <a:stretch/>
        </p:blipFill>
        <p:spPr>
          <a:xfrm>
            <a:off x="-156882" y="-33618"/>
            <a:ext cx="12192000" cy="6858000"/>
          </a:xfrm>
          <a:prstGeom prst="rect">
            <a:avLst/>
          </a:prstGeom>
        </p:spPr>
      </p:pic>
    </p:spTree>
    <p:extLst>
      <p:ext uri="{BB962C8B-B14F-4D97-AF65-F5344CB8AC3E}">
        <p14:creationId xmlns:p14="http://schemas.microsoft.com/office/powerpoint/2010/main" val="792622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1FA1CD-B339-DA40-90F3-05A552D8C56B}"/>
              </a:ext>
            </a:extLst>
          </p:cNvPr>
          <p:cNvPicPr>
            <a:picLocks noChangeAspect="1"/>
          </p:cNvPicPr>
          <p:nvPr/>
        </p:nvPicPr>
        <p:blipFill>
          <a:blip r:embed="rId2"/>
          <a:srcRect/>
          <a:stretch/>
        </p:blipFill>
        <p:spPr>
          <a:xfrm>
            <a:off x="0" y="0"/>
            <a:ext cx="12192000" cy="6858000"/>
          </a:xfrm>
          <a:prstGeom prst="rect">
            <a:avLst/>
          </a:prstGeom>
        </p:spPr>
      </p:pic>
    </p:spTree>
    <p:extLst>
      <p:ext uri="{BB962C8B-B14F-4D97-AF65-F5344CB8AC3E}">
        <p14:creationId xmlns:p14="http://schemas.microsoft.com/office/powerpoint/2010/main" val="103093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8FF31B-18DC-BA41-93B3-5B78DDEC124E}"/>
              </a:ext>
            </a:extLst>
          </p:cNvPr>
          <p:cNvPicPr>
            <a:picLocks noChangeAspect="1"/>
          </p:cNvPicPr>
          <p:nvPr/>
        </p:nvPicPr>
        <p:blipFill>
          <a:blip r:embed="rId2"/>
          <a:srcRect/>
          <a:stretch/>
        </p:blipFill>
        <p:spPr>
          <a:xfrm>
            <a:off x="0" y="0"/>
            <a:ext cx="12192000" cy="6858000"/>
          </a:xfrm>
          <a:prstGeom prst="rect">
            <a:avLst/>
          </a:prstGeom>
        </p:spPr>
      </p:pic>
    </p:spTree>
    <p:extLst>
      <p:ext uri="{BB962C8B-B14F-4D97-AF65-F5344CB8AC3E}">
        <p14:creationId xmlns:p14="http://schemas.microsoft.com/office/powerpoint/2010/main" val="2060667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9FC6E9CF-8D62-7446-A6EA-27D601692D0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902958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69D55E-8B8D-9A48-886A-9070962D4A5D}"/>
              </a:ext>
            </a:extLst>
          </p:cNvPr>
          <p:cNvPicPr>
            <a:picLocks noChangeAspect="1"/>
          </p:cNvPicPr>
          <p:nvPr/>
        </p:nvPicPr>
        <p:blipFill>
          <a:blip r:embed="rId2"/>
          <a:srcRect/>
          <a:stretch/>
        </p:blipFill>
        <p:spPr>
          <a:xfrm>
            <a:off x="0" y="0"/>
            <a:ext cx="12192000" cy="6858000"/>
          </a:xfrm>
          <a:prstGeom prst="rect">
            <a:avLst/>
          </a:prstGeom>
        </p:spPr>
      </p:pic>
    </p:spTree>
    <p:extLst>
      <p:ext uri="{BB962C8B-B14F-4D97-AF65-F5344CB8AC3E}">
        <p14:creationId xmlns:p14="http://schemas.microsoft.com/office/powerpoint/2010/main" val="1522254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A187C8-35F7-0A44-8B3A-615EDACD5E0F}"/>
              </a:ext>
            </a:extLst>
          </p:cNvPr>
          <p:cNvPicPr>
            <a:picLocks noChangeAspect="1"/>
          </p:cNvPicPr>
          <p:nvPr/>
        </p:nvPicPr>
        <p:blipFill>
          <a:blip r:embed="rId2"/>
          <a:srcRect/>
          <a:stretch/>
        </p:blipFill>
        <p:spPr>
          <a:xfrm>
            <a:off x="0" y="0"/>
            <a:ext cx="12192000" cy="6858000"/>
          </a:xfrm>
          <a:prstGeom prst="rect">
            <a:avLst/>
          </a:prstGeom>
        </p:spPr>
      </p:pic>
    </p:spTree>
    <p:extLst>
      <p:ext uri="{BB962C8B-B14F-4D97-AF65-F5344CB8AC3E}">
        <p14:creationId xmlns:p14="http://schemas.microsoft.com/office/powerpoint/2010/main" val="420808288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D5D5817AAF6FF468E5842F2EA41A402" ma:contentTypeVersion="4" ma:contentTypeDescription="Create a new document." ma:contentTypeScope="" ma:versionID="ecf9e8a7ec911af4c88c170c4b707c61">
  <xsd:schema xmlns:xsd="http://www.w3.org/2001/XMLSchema" xmlns:xs="http://www.w3.org/2001/XMLSchema" xmlns:p="http://schemas.microsoft.com/office/2006/metadata/properties" xmlns:ns2="d0b048db-77dc-4b3e-bbad-b83c857b8f52" targetNamespace="http://schemas.microsoft.com/office/2006/metadata/properties" ma:root="true" ma:fieldsID="45abe7fd380e06a45515811480a9472f" ns2:_="">
    <xsd:import namespace="d0b048db-77dc-4b3e-bbad-b83c857b8f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b048db-77dc-4b3e-bbad-b83c857b8f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C7EC15D-9D86-457F-843A-E148EB588346}">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d0b048db-77dc-4b3e-bbad-b83c857b8f52"/>
    <ds:schemaRef ds:uri="http://www.w3.org/XML/1998/namespace"/>
    <ds:schemaRef ds:uri="http://purl.org/dc/dcmitype/"/>
  </ds:schemaRefs>
</ds:datastoreItem>
</file>

<file path=customXml/itemProps2.xml><?xml version="1.0" encoding="utf-8"?>
<ds:datastoreItem xmlns:ds="http://schemas.openxmlformats.org/officeDocument/2006/customXml" ds:itemID="{4FE95BC6-E305-4FF6-A01F-E77D74A213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b048db-77dc-4b3e-bbad-b83c857b8f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300740F-8DFB-471C-9B1F-015DD4130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2126</TotalTime>
  <Words>2526</Words>
  <Application>Microsoft Macintosh PowerPoint</Application>
  <PresentationFormat>Widescreen</PresentationFormat>
  <Paragraphs>360</Paragraphs>
  <Slides>31</Slides>
  <Notes>13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31</vt:i4>
      </vt:variant>
    </vt:vector>
  </HeadingPairs>
  <TitlesOfParts>
    <vt:vector size="37" baseType="lpstr">
      <vt:lpstr>Arial</vt:lpstr>
      <vt:lpstr>Calibri</vt:lpstr>
      <vt:lpstr>Calibri Light</vt:lpstr>
      <vt:lpstr>Cambria Math</vt:lpstr>
      <vt:lpstr>1_Office Theme</vt:lpstr>
      <vt:lpstr>Office Theme</vt:lpstr>
      <vt:lpstr>Token Taxonomy Framework (TTF)</vt:lpstr>
      <vt:lpstr>4-Kids Addition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High Level Terms</vt:lpstr>
      <vt:lpstr>Baking with Artifacts, Templates &amp; Instances</vt:lpstr>
      <vt:lpstr>Template Formula</vt:lpstr>
      <vt:lpstr>Template Definition, Class &amp; Instance</vt:lpstr>
      <vt:lpstr>Categories: Base Token, Property Sets, Behaviors &amp; Behavior Groups</vt:lpstr>
      <vt:lpstr>Artifacts</vt:lpstr>
      <vt:lpstr>Base Token Types &amp; Symbols</vt:lpstr>
      <vt:lpstr>Classification</vt:lpstr>
      <vt:lpstr>Properties</vt:lpstr>
      <vt:lpstr>Behaviors</vt:lpstr>
      <vt:lpstr>Control Messages</vt:lpstr>
      <vt:lpstr>Common Behaviors</vt:lpstr>
      <vt:lpstr>Behavior Groups</vt:lpstr>
      <vt:lpstr>Template Formula Setting Context for Artifacts working together</vt:lpstr>
      <vt:lpstr>Template Definition Filling in the details…</vt:lpstr>
      <vt:lpstr>Token Specification</vt:lpstr>
      <vt:lpstr>Branch Classification</vt:lpstr>
      <vt:lpstr>Contract Interfaces</vt:lpstr>
      <vt:lpstr>Classification Hierarchy Example</vt:lpstr>
      <vt:lpstr>Where does the TTF end &amp; implementation begin?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Token Taxonomy Framework (TTF)</dc:title>
  <dc:creator>Marley Gray</dc:creator>
  <cp:lastModifiedBy>Marley Gray</cp:lastModifiedBy>
  <cp:revision>29</cp:revision>
  <dcterms:created xsi:type="dcterms:W3CDTF">2019-09-25T14:55:39Z</dcterms:created>
  <dcterms:modified xsi:type="dcterms:W3CDTF">2020-02-25T22:24:04Z</dcterms:modified>
</cp:coreProperties>
</file>