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9E78-D5CD-4A96-983B-64F1B1CA68BB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7814-9A55-40A9-A5D7-1705134837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89710E91-BE3C-49D1-9960-5C3FFA671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34" y="1232315"/>
            <a:ext cx="2339040" cy="18373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b="3652"/>
          <a:stretch/>
        </p:blipFill>
        <p:spPr>
          <a:xfrm>
            <a:off x="254627" y="135091"/>
            <a:ext cx="5580908" cy="29345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" b="51502"/>
          <a:stretch/>
        </p:blipFill>
        <p:spPr>
          <a:xfrm>
            <a:off x="6102905" y="141249"/>
            <a:ext cx="4879334" cy="9799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-70622" y="679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72692" y="695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72692" y="11007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383276" y="112117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96000" y="2279063"/>
            <a:ext cx="2243206" cy="7906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218937" y="1817399"/>
            <a:ext cx="2127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OpenFlow</a:t>
            </a:r>
            <a:r>
              <a:rPr lang="es-E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in </a:t>
            </a:r>
            <a:r>
              <a:rPr lang="es-E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r>
              <a:rPr lang="es-E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endParaRPr lang="es-E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410682" y="2068434"/>
            <a:ext cx="2362009" cy="1204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C4756413-829A-47AB-B383-75935C8A44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33" y="1222207"/>
            <a:ext cx="2243206" cy="1847466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8C2DCA76-9288-4109-AD6C-AB96EB33000D}"/>
              </a:ext>
            </a:extLst>
          </p:cNvPr>
          <p:cNvCxnSpPr>
            <a:stCxn id="14" idx="2"/>
          </p:cNvCxnSpPr>
          <p:nvPr/>
        </p:nvCxnSpPr>
        <p:spPr>
          <a:xfrm flipH="1">
            <a:off x="7124839" y="2048231"/>
            <a:ext cx="157618" cy="12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706446" y="1864317"/>
            <a:ext cx="2127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s-E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s-E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s-E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81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Moreno</dc:creator>
  <cp:lastModifiedBy>Javier Moreno</cp:lastModifiedBy>
  <cp:revision>10</cp:revision>
  <dcterms:created xsi:type="dcterms:W3CDTF">2018-05-11T11:23:37Z</dcterms:created>
  <dcterms:modified xsi:type="dcterms:W3CDTF">2018-05-23T09:38:44Z</dcterms:modified>
</cp:coreProperties>
</file>