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BE6B55-932F-498D-B3C6-B06182498B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223261-8D3E-4B64-A623-B8B180D169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3/22/2022 8:59:28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4E8B31E-31DF-4637-899A-218BE7A16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2022-03-23T00:59:28Z</dcterms:created>
  <dcterms:modified xsi:type="dcterms:W3CDTF">2022-03-23T00:59:28Z</dcterms:modified>
</cp:coreProperties>
</file>