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436C02-2465-4445-BDC5-B0BC68126BD0}" type="datetimeFigureOut">
              <a:rPr lang="zh-CN" altLang="en-US" smtClean="0"/>
              <a:t>2020/7/9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2BCC0D-A2EB-4576-A768-9C70B6D7E5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6324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一般排序的典型应用场景是搜索，以谷歌百度这样的大型的搜索引擎为例，现在的搜索都会实现个性化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2BCC0D-A2EB-4576-A768-9C70B6D7E58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2276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DD533C-31B7-44CC-BF04-38555D92B9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05EF296-8957-4BEA-9300-8DD8CF1BD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C9565A-13A6-40BB-9CA2-514F35A9D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3BA60-3656-4B4C-893D-1CDA6C11C913}" type="datetimeFigureOut">
              <a:rPr lang="zh-CN" altLang="en-US" smtClean="0"/>
              <a:t>2020/7/8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871AA9-DED1-40B0-8050-CA6E05CC1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290565-F48B-4AA4-8836-7F0C3548D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8DF5B-8F02-4DC8-A56A-EA72D353C1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138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491798-108C-4814-BE30-A0FF038CF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A787921-DC77-4AF5-AC2F-4C22A97D37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68BF88-C3FB-4ACE-99C6-F993D159A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3BA60-3656-4B4C-893D-1CDA6C11C913}" type="datetimeFigureOut">
              <a:rPr lang="zh-CN" altLang="en-US" smtClean="0"/>
              <a:t>2020/7/8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5CEBB5-B508-4E7B-A65A-0D1202E5D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E818F7-CF8A-4EE4-8954-26715EC3F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8DF5B-8F02-4DC8-A56A-EA72D353C1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8027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4634C4B-039F-4256-BF2B-A49E6CFBD3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CB69037-A6AB-4445-AE8B-86BAE185D4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21CA6E-5954-4985-86AC-5DAACD29C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3BA60-3656-4B4C-893D-1CDA6C11C913}" type="datetimeFigureOut">
              <a:rPr lang="zh-CN" altLang="en-US" smtClean="0"/>
              <a:t>2020/7/8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E5CE0A-7846-4C49-94E7-AC282EEB5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F1A7B1-8CFE-43FF-8A3C-3EF6423CA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8DF5B-8F02-4DC8-A56A-EA72D353C1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4981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9E7F76-0D92-4A70-ADDC-FA64172F7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E0E024-E64D-46B6-8C34-9F9C5A8726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8FB464-6D1D-4A0E-BAFC-00268C845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3BA60-3656-4B4C-893D-1CDA6C11C913}" type="datetimeFigureOut">
              <a:rPr lang="zh-CN" altLang="en-US" smtClean="0"/>
              <a:t>2020/7/8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FAEA56-D187-4190-A6A5-FC5C1A264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4FA659-A241-4D3D-B336-899D39306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8DF5B-8F02-4DC8-A56A-EA72D353C1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717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AFF1D0-B0EB-4546-B4E1-5CBB88AEF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D66FF3F-7D24-496E-9AD3-87E7032844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5EAB3C-6EC9-4AC1-8AE8-F2A9C4342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3BA60-3656-4B4C-893D-1CDA6C11C913}" type="datetimeFigureOut">
              <a:rPr lang="zh-CN" altLang="en-US" smtClean="0"/>
              <a:t>2020/7/8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E5ED72-494E-4FEC-8972-AE468AB8A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E36E3B-FF9B-4F47-AEFB-A7EED4953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8DF5B-8F02-4DC8-A56A-EA72D353C1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1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F6AD76-F9E3-4905-9F59-513B1C74B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B9254D-A5DD-41E7-8465-BB58C299F2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8AD9DE9-CE2F-42DC-94BA-25D5E7EEFD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EB422F7-8D5D-4CF1-AF5D-766A7685A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3BA60-3656-4B4C-893D-1CDA6C11C913}" type="datetimeFigureOut">
              <a:rPr lang="zh-CN" altLang="en-US" smtClean="0"/>
              <a:t>2020/7/8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74AD5AC-5E10-4110-A55B-0437F75B6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9E5725-DBDF-498F-A860-DB919EAE7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8DF5B-8F02-4DC8-A56A-EA72D353C1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9606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56E63F-7AC8-48AB-AC63-E8E51DCBB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AC9DEA5-8655-419B-9E4B-0A8CC2FF28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A86372C-360D-43BF-9B98-23306705D6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CDD1FAD-ABA0-4051-B3F0-B2EFD50C9C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CBE8D1A-9471-454D-ADBD-66A60BA534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E2D8AF1-CC49-4458-8852-9DE9E04A5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3BA60-3656-4B4C-893D-1CDA6C11C913}" type="datetimeFigureOut">
              <a:rPr lang="zh-CN" altLang="en-US" smtClean="0"/>
              <a:t>2020/7/8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07A4222-7B9A-49CD-BBE7-73EA3DA23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151695F-E4B3-4EA9-A0BD-77526D7B6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8DF5B-8F02-4DC8-A56A-EA72D353C1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5986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5D9A06-773C-4D5F-B51B-CF23A65B9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5099B5C-8F21-4AC1-8A2C-D8311E295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3BA60-3656-4B4C-893D-1CDA6C11C913}" type="datetimeFigureOut">
              <a:rPr lang="zh-CN" altLang="en-US" smtClean="0"/>
              <a:t>2020/7/8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0B9BB64-68BA-4F50-BBD3-5B16B0A9A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6E613F2-E60B-4E35-9308-F3BB29179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8DF5B-8F02-4DC8-A56A-EA72D353C1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4364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CAD48F4-309B-4C52-9D9A-14E5F8CE3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3BA60-3656-4B4C-893D-1CDA6C11C913}" type="datetimeFigureOut">
              <a:rPr lang="zh-CN" altLang="en-US" smtClean="0"/>
              <a:t>2020/7/8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FE34872-520F-413C-B84D-95ECF1664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C08F07E-47A3-446E-B94E-4458CA360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8DF5B-8F02-4DC8-A56A-EA72D353C1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6205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FDF6E5-9C9A-4653-979E-A2E6AFB0E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217C0F-41FD-4532-88BF-3840B4B2CA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9DA331-3740-4901-9866-A61E4C996D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4D86104-8804-420A-BE6C-9EC6AB335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3BA60-3656-4B4C-893D-1CDA6C11C913}" type="datetimeFigureOut">
              <a:rPr lang="zh-CN" altLang="en-US" smtClean="0"/>
              <a:t>2020/7/8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D88F575-27F4-4327-91F8-016A39614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FC4E3AC-63A2-43FF-BC76-1B67583DC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8DF5B-8F02-4DC8-A56A-EA72D353C1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5079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9EAA27-031C-4B13-BE34-8151B8DD5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51C0D64-87A9-44AF-B89D-9D26E6D6F0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4A45AF6-3D54-4B69-8804-95FCEA3B2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ED94D67-E7DF-4173-9159-50F79FF47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3BA60-3656-4B4C-893D-1CDA6C11C913}" type="datetimeFigureOut">
              <a:rPr lang="zh-CN" altLang="en-US" smtClean="0"/>
              <a:t>2020/7/8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D58FBB0-84CE-4567-8015-08F6EF026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10F2507-74BA-4F85-B4F7-F992CEAB3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8DF5B-8F02-4DC8-A56A-EA72D353C1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4464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729729F-F2BF-440D-8143-79A779283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D2ABF86-B16A-489D-B097-BE2BC67B1D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B0AD1D-BBE5-4AAA-AB11-03208B4EB2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D3BA60-3656-4B4C-893D-1CDA6C11C913}" type="datetimeFigureOut">
              <a:rPr lang="zh-CN" altLang="en-US" smtClean="0"/>
              <a:t>2020/7/8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E6D3C9-914B-4C2D-B5BF-0AE43B0B5E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C059F7-745A-427E-83C6-4FAFE3A2FA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38DF5B-8F02-4DC8-A56A-EA72D353C1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1286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4A1599-D200-4818-8F99-424EE17AF7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5980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From </a:t>
            </a:r>
            <a:r>
              <a:rPr lang="en-US" altLang="zh-CN" dirty="0" err="1">
                <a:solidFill>
                  <a:srgbClr val="FF0000"/>
                </a:solidFill>
              </a:rPr>
              <a:t>RankNet</a:t>
            </a:r>
            <a:r>
              <a:rPr lang="en-US" altLang="zh-CN" dirty="0"/>
              <a:t> to </a:t>
            </a:r>
            <a:r>
              <a:rPr lang="en-US" altLang="zh-CN" dirty="0" err="1">
                <a:solidFill>
                  <a:srgbClr val="FF0000"/>
                </a:solidFill>
              </a:rPr>
              <a:t>LambdaRank</a:t>
            </a:r>
            <a:r>
              <a:rPr lang="en-US" altLang="zh-CN" dirty="0"/>
              <a:t> to </a:t>
            </a:r>
            <a:r>
              <a:rPr lang="en-US" altLang="zh-CN" dirty="0" err="1">
                <a:solidFill>
                  <a:srgbClr val="FF0000"/>
                </a:solidFill>
              </a:rPr>
              <a:t>LambdaMart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2DB108F-F3BD-4566-8FE2-06971ADE45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93800" y="4409440"/>
            <a:ext cx="9804400" cy="848360"/>
          </a:xfrm>
        </p:spPr>
        <p:txBody>
          <a:bodyPr>
            <a:normAutofit lnSpcReduction="10000"/>
          </a:bodyPr>
          <a:lstStyle/>
          <a:p>
            <a:pPr algn="r"/>
            <a:r>
              <a:rPr lang="zh-CN" altLang="en-US" dirty="0"/>
              <a:t>代序</a:t>
            </a:r>
            <a:endParaRPr lang="en-US" altLang="zh-CN" dirty="0"/>
          </a:p>
          <a:p>
            <a:pPr algn="r"/>
            <a:r>
              <a:rPr lang="en-US" altLang="zh-CN" dirty="0"/>
              <a:t>2020-07-10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5751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6125068-C12E-4459-BD3F-52B122454B48}"/>
              </a:ext>
            </a:extLst>
          </p:cNvPr>
          <p:cNvSpPr/>
          <p:nvPr/>
        </p:nvSpPr>
        <p:spPr>
          <a:xfrm>
            <a:off x="1305560" y="1097280"/>
            <a:ext cx="985012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典型的应用场景：搜索引擎中一条查询</a:t>
            </a:r>
            <a:r>
              <a:rPr lang="en-US" altLang="zh-CN" sz="2400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query</a:t>
            </a:r>
            <a:r>
              <a:rPr lang="zh-CN" altLang="en-US" sz="2400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，返回一个相关的文档</a:t>
            </a:r>
            <a:r>
              <a:rPr lang="en-US" altLang="zh-CN" sz="2400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document list</a:t>
            </a:r>
            <a:r>
              <a:rPr lang="zh-CN" altLang="en-US" sz="2400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，然后根据</a:t>
            </a:r>
            <a:r>
              <a:rPr lang="en-US" altLang="zh-CN" sz="2400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en-US" altLang="zh-CN" sz="2400" b="0" i="0" dirty="0" err="1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query,document</a:t>
            </a:r>
            <a:r>
              <a:rPr lang="en-US" altLang="zh-CN" sz="2400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lang="zh-CN" altLang="en-US" sz="2400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之间的相关度进行排序。</a:t>
            </a:r>
            <a:endParaRPr lang="en-US" altLang="zh-CN" sz="2400" b="0" i="0" dirty="0">
              <a:solidFill>
                <a:srgbClr val="4D4D4D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2400" dirty="0">
              <a:solidFill>
                <a:srgbClr val="4D4D4D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2400" b="1" dirty="0">
              <a:solidFill>
                <a:srgbClr val="4D4D4D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2400" b="1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L2R</a:t>
            </a:r>
            <a:r>
              <a:rPr lang="zh-CN" altLang="en-US" sz="2400" b="1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就是</a:t>
            </a:r>
            <a:r>
              <a:rPr lang="zh-CN" altLang="en-US" sz="2400" b="1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通过机器学习来解决排序这一问题。</a:t>
            </a:r>
            <a:endParaRPr lang="en-US" altLang="zh-CN" sz="2400" b="1" i="0" dirty="0">
              <a:solidFill>
                <a:srgbClr val="4D4D4D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2400" b="1" dirty="0">
              <a:solidFill>
                <a:srgbClr val="4D4D4D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2400" dirty="0"/>
          </a:p>
          <a:p>
            <a:r>
              <a:rPr lang="zh-CN" altLang="en-US" sz="2400" dirty="0"/>
              <a:t>特征提取：</a:t>
            </a:r>
            <a:endParaRPr lang="en-US" altLang="zh-CN" sz="2400" dirty="0"/>
          </a:p>
          <a:p>
            <a:r>
              <a:rPr lang="en-US" altLang="zh-CN" sz="2400" dirty="0"/>
              <a:t>Doc</a:t>
            </a:r>
            <a:r>
              <a:rPr lang="zh-CN" altLang="en-US" sz="2400" dirty="0"/>
              <a:t>本身的特征：质量分、</a:t>
            </a:r>
            <a:r>
              <a:rPr lang="en-US" altLang="zh-CN" sz="2400" dirty="0"/>
              <a:t>CTR</a:t>
            </a:r>
            <a:r>
              <a:rPr lang="zh-CN" altLang="en-US" sz="2400" dirty="0"/>
              <a:t>等</a:t>
            </a:r>
            <a:endParaRPr lang="en-US" altLang="zh-CN" sz="2400" dirty="0"/>
          </a:p>
          <a:p>
            <a:r>
              <a:rPr lang="en-US" altLang="zh-CN" sz="2400" dirty="0"/>
              <a:t>Query</a:t>
            </a:r>
            <a:r>
              <a:rPr lang="zh-CN" altLang="en-US" sz="2400" dirty="0"/>
              <a:t>的特征：</a:t>
            </a:r>
            <a:r>
              <a:rPr lang="en-US" altLang="zh-CN" sz="2400" dirty="0"/>
              <a:t>Query </a:t>
            </a:r>
            <a:r>
              <a:rPr lang="zh-CN" altLang="en-US" sz="2400" dirty="0"/>
              <a:t>的热度等</a:t>
            </a:r>
            <a:endParaRPr lang="en-US" altLang="zh-CN" sz="2400" dirty="0"/>
          </a:p>
          <a:p>
            <a:r>
              <a:rPr lang="en-US" altLang="zh-CN" sz="2400" dirty="0"/>
              <a:t>Query-Doc</a:t>
            </a:r>
            <a:r>
              <a:rPr lang="zh-CN" altLang="en-US" sz="2400" dirty="0"/>
              <a:t>的特征：</a:t>
            </a:r>
            <a:r>
              <a:rPr lang="en-US" altLang="zh-CN" sz="2400" dirty="0"/>
              <a:t>Query</a:t>
            </a:r>
            <a:r>
              <a:rPr lang="zh-CN" altLang="en-US" sz="2400" dirty="0"/>
              <a:t>在</a:t>
            </a:r>
            <a:r>
              <a:rPr lang="en-US" altLang="zh-CN" sz="2400" dirty="0"/>
              <a:t>Doc</a:t>
            </a:r>
            <a:r>
              <a:rPr lang="zh-CN" altLang="en-US" sz="2400" dirty="0"/>
              <a:t>中出现的次数等</a:t>
            </a:r>
            <a:endParaRPr lang="en-US" altLang="zh-CN" sz="2400" dirty="0"/>
          </a:p>
          <a:p>
            <a:r>
              <a:rPr lang="zh-CN" altLang="en-US" sz="2400" dirty="0">
                <a:solidFill>
                  <a:srgbClr val="FF0000"/>
                </a:solidFill>
              </a:rPr>
              <a:t>**</a:t>
            </a:r>
            <a:r>
              <a:rPr lang="en-US" altLang="zh-CN" sz="2400" dirty="0">
                <a:solidFill>
                  <a:srgbClr val="FF0000"/>
                </a:solidFill>
              </a:rPr>
              <a:t>User</a:t>
            </a:r>
            <a:r>
              <a:rPr lang="zh-CN" altLang="en-US" sz="2400" dirty="0">
                <a:solidFill>
                  <a:srgbClr val="FF0000"/>
                </a:solidFill>
              </a:rPr>
              <a:t>特征</a:t>
            </a:r>
            <a:r>
              <a:rPr lang="en-US" altLang="zh-CN" sz="2400" dirty="0">
                <a:solidFill>
                  <a:srgbClr val="FF0000"/>
                </a:solidFill>
              </a:rPr>
              <a:t> + User-Doc</a:t>
            </a:r>
            <a:r>
              <a:rPr lang="zh-CN" altLang="en-US" sz="2400" dirty="0">
                <a:solidFill>
                  <a:srgbClr val="FF0000"/>
                </a:solidFill>
              </a:rPr>
              <a:t>的特征来实现个性化</a:t>
            </a:r>
          </a:p>
        </p:txBody>
      </p:sp>
    </p:spTree>
    <p:extLst>
      <p:ext uri="{BB962C8B-B14F-4D97-AF65-F5344CB8AC3E}">
        <p14:creationId xmlns:p14="http://schemas.microsoft.com/office/powerpoint/2010/main" val="19325182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4290</TotalTime>
  <Words>124</Words>
  <Application>Microsoft Office PowerPoint</Application>
  <PresentationFormat>宽屏</PresentationFormat>
  <Paragraphs>16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Microsoft YaHei</vt:lpstr>
      <vt:lpstr>Arial</vt:lpstr>
      <vt:lpstr>Office 主题​​</vt:lpstr>
      <vt:lpstr>From RankNet to LambdaRank to LambdaMart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From RankNet to LambdaRank to LambdaMart</dc:title>
  <dc:creator>潘 学浩</dc:creator>
  <cp:lastModifiedBy>潘 学浩</cp:lastModifiedBy>
  <cp:revision>5</cp:revision>
  <dcterms:created xsi:type="dcterms:W3CDTF">2020-07-08T15:48:22Z</dcterms:created>
  <dcterms:modified xsi:type="dcterms:W3CDTF">2020-07-11T15:18:50Z</dcterms:modified>
</cp:coreProperties>
</file>