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6" r:id="rId3"/>
    <p:sldId id="257" r:id="rId4"/>
    <p:sldId id="258" r:id="rId5"/>
    <p:sldId id="259" r:id="rId6"/>
    <p:sldId id="260" r:id="rId7"/>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4" d="100"/>
          <a:sy n="64" d="100"/>
        </p:scale>
        <p:origin x="9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D97108-D23A-B8FB-0B0E-1E979DB31932}"/>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a:extLst>
              <a:ext uri="{FF2B5EF4-FFF2-40B4-BE49-F238E27FC236}">
                <a16:creationId xmlns:a16="http://schemas.microsoft.com/office/drawing/2014/main" id="{CCD5950E-9C4B-5B83-B59D-3D6BCA2583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4" name="Marcador de fecha 3">
            <a:extLst>
              <a:ext uri="{FF2B5EF4-FFF2-40B4-BE49-F238E27FC236}">
                <a16:creationId xmlns:a16="http://schemas.microsoft.com/office/drawing/2014/main" id="{76D1B899-97BF-5087-DEDA-AA4DC5354F26}"/>
              </a:ext>
            </a:extLst>
          </p:cNvPr>
          <p:cNvSpPr>
            <a:spLocks noGrp="1"/>
          </p:cNvSpPr>
          <p:nvPr>
            <p:ph type="dt" sz="half" idx="10"/>
          </p:nvPr>
        </p:nvSpPr>
        <p:spPr/>
        <p:txBody>
          <a:bodyPr/>
          <a:lstStyle/>
          <a:p>
            <a:fld id="{105A5797-650B-4826-A463-EF032A6E30D4}" type="datetimeFigureOut">
              <a:rPr lang="es-PE" smtClean="0"/>
              <a:t>3/10/2024</a:t>
            </a:fld>
            <a:endParaRPr lang="es-PE"/>
          </a:p>
        </p:txBody>
      </p:sp>
      <p:sp>
        <p:nvSpPr>
          <p:cNvPr id="5" name="Marcador de pie de página 4">
            <a:extLst>
              <a:ext uri="{FF2B5EF4-FFF2-40B4-BE49-F238E27FC236}">
                <a16:creationId xmlns:a16="http://schemas.microsoft.com/office/drawing/2014/main" id="{5AC4D187-4F0F-B802-DF9E-A83C59A3D087}"/>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E9E60E08-CF82-463E-D509-01BA8CFE81DC}"/>
              </a:ext>
            </a:extLst>
          </p:cNvPr>
          <p:cNvSpPr>
            <a:spLocks noGrp="1"/>
          </p:cNvSpPr>
          <p:nvPr>
            <p:ph type="sldNum" sz="quarter" idx="12"/>
          </p:nvPr>
        </p:nvSpPr>
        <p:spPr/>
        <p:txBody>
          <a:bodyPr/>
          <a:lstStyle/>
          <a:p>
            <a:fld id="{42D736F0-3FA2-4B58-BD18-53388FDA0795}" type="slidenum">
              <a:rPr lang="es-PE" smtClean="0"/>
              <a:t>‹Nº›</a:t>
            </a:fld>
            <a:endParaRPr lang="es-PE"/>
          </a:p>
        </p:txBody>
      </p:sp>
    </p:spTree>
    <p:extLst>
      <p:ext uri="{BB962C8B-B14F-4D97-AF65-F5344CB8AC3E}">
        <p14:creationId xmlns:p14="http://schemas.microsoft.com/office/powerpoint/2010/main" val="205404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18ECB0-ED2E-041B-61F3-B6D6FE6AB0B4}"/>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7E7A0096-B3E0-C71B-A4F4-E7AEBC8B2DEA}"/>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75C944E9-4496-E4FA-3B80-3CA799C34CF2}"/>
              </a:ext>
            </a:extLst>
          </p:cNvPr>
          <p:cNvSpPr>
            <a:spLocks noGrp="1"/>
          </p:cNvSpPr>
          <p:nvPr>
            <p:ph type="dt" sz="half" idx="10"/>
          </p:nvPr>
        </p:nvSpPr>
        <p:spPr/>
        <p:txBody>
          <a:bodyPr/>
          <a:lstStyle/>
          <a:p>
            <a:fld id="{105A5797-650B-4826-A463-EF032A6E30D4}" type="datetimeFigureOut">
              <a:rPr lang="es-PE" smtClean="0"/>
              <a:t>3/10/2024</a:t>
            </a:fld>
            <a:endParaRPr lang="es-PE"/>
          </a:p>
        </p:txBody>
      </p:sp>
      <p:sp>
        <p:nvSpPr>
          <p:cNvPr id="5" name="Marcador de pie de página 4">
            <a:extLst>
              <a:ext uri="{FF2B5EF4-FFF2-40B4-BE49-F238E27FC236}">
                <a16:creationId xmlns:a16="http://schemas.microsoft.com/office/drawing/2014/main" id="{E7E75F92-807D-CDF9-732B-64D5F7BE25FC}"/>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837CEB9B-EFE6-5465-C3AF-46AA2450878C}"/>
              </a:ext>
            </a:extLst>
          </p:cNvPr>
          <p:cNvSpPr>
            <a:spLocks noGrp="1"/>
          </p:cNvSpPr>
          <p:nvPr>
            <p:ph type="sldNum" sz="quarter" idx="12"/>
          </p:nvPr>
        </p:nvSpPr>
        <p:spPr/>
        <p:txBody>
          <a:bodyPr/>
          <a:lstStyle/>
          <a:p>
            <a:fld id="{42D736F0-3FA2-4B58-BD18-53388FDA0795}" type="slidenum">
              <a:rPr lang="es-PE" smtClean="0"/>
              <a:t>‹Nº›</a:t>
            </a:fld>
            <a:endParaRPr lang="es-PE"/>
          </a:p>
        </p:txBody>
      </p:sp>
    </p:spTree>
    <p:extLst>
      <p:ext uri="{BB962C8B-B14F-4D97-AF65-F5344CB8AC3E}">
        <p14:creationId xmlns:p14="http://schemas.microsoft.com/office/powerpoint/2010/main" val="419275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AB80450E-07DA-824B-93EC-2B89C55CB46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28C00254-6C80-B97B-F3DD-B67F74DDB1C0}"/>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D94D26DA-0453-0BF2-1C05-551A55F8CCFE}"/>
              </a:ext>
            </a:extLst>
          </p:cNvPr>
          <p:cNvSpPr>
            <a:spLocks noGrp="1"/>
          </p:cNvSpPr>
          <p:nvPr>
            <p:ph type="dt" sz="half" idx="10"/>
          </p:nvPr>
        </p:nvSpPr>
        <p:spPr/>
        <p:txBody>
          <a:bodyPr/>
          <a:lstStyle/>
          <a:p>
            <a:fld id="{105A5797-650B-4826-A463-EF032A6E30D4}" type="datetimeFigureOut">
              <a:rPr lang="es-PE" smtClean="0"/>
              <a:t>3/10/2024</a:t>
            </a:fld>
            <a:endParaRPr lang="es-PE"/>
          </a:p>
        </p:txBody>
      </p:sp>
      <p:sp>
        <p:nvSpPr>
          <p:cNvPr id="5" name="Marcador de pie de página 4">
            <a:extLst>
              <a:ext uri="{FF2B5EF4-FFF2-40B4-BE49-F238E27FC236}">
                <a16:creationId xmlns:a16="http://schemas.microsoft.com/office/drawing/2014/main" id="{0E3A2A96-AF7A-2631-5A4E-F4F614DAD49A}"/>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825A599C-CEFD-3490-ACC5-E6A82F0F7B73}"/>
              </a:ext>
            </a:extLst>
          </p:cNvPr>
          <p:cNvSpPr>
            <a:spLocks noGrp="1"/>
          </p:cNvSpPr>
          <p:nvPr>
            <p:ph type="sldNum" sz="quarter" idx="12"/>
          </p:nvPr>
        </p:nvSpPr>
        <p:spPr/>
        <p:txBody>
          <a:bodyPr/>
          <a:lstStyle/>
          <a:p>
            <a:fld id="{42D736F0-3FA2-4B58-BD18-53388FDA0795}" type="slidenum">
              <a:rPr lang="es-PE" smtClean="0"/>
              <a:t>‹Nº›</a:t>
            </a:fld>
            <a:endParaRPr lang="es-PE"/>
          </a:p>
        </p:txBody>
      </p:sp>
    </p:spTree>
    <p:extLst>
      <p:ext uri="{BB962C8B-B14F-4D97-AF65-F5344CB8AC3E}">
        <p14:creationId xmlns:p14="http://schemas.microsoft.com/office/powerpoint/2010/main" val="1454810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A02FB5-7B35-314C-82A1-5B824FDAD246}"/>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87C8B2B9-2A77-94F9-8921-C107ED04D2A7}"/>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0AAB4E66-B0E5-2AB2-6347-3495BBBD3AC6}"/>
              </a:ext>
            </a:extLst>
          </p:cNvPr>
          <p:cNvSpPr>
            <a:spLocks noGrp="1"/>
          </p:cNvSpPr>
          <p:nvPr>
            <p:ph type="dt" sz="half" idx="10"/>
          </p:nvPr>
        </p:nvSpPr>
        <p:spPr/>
        <p:txBody>
          <a:bodyPr/>
          <a:lstStyle/>
          <a:p>
            <a:fld id="{105A5797-650B-4826-A463-EF032A6E30D4}" type="datetimeFigureOut">
              <a:rPr lang="es-PE" smtClean="0"/>
              <a:t>3/10/2024</a:t>
            </a:fld>
            <a:endParaRPr lang="es-PE"/>
          </a:p>
        </p:txBody>
      </p:sp>
      <p:sp>
        <p:nvSpPr>
          <p:cNvPr id="5" name="Marcador de pie de página 4">
            <a:extLst>
              <a:ext uri="{FF2B5EF4-FFF2-40B4-BE49-F238E27FC236}">
                <a16:creationId xmlns:a16="http://schemas.microsoft.com/office/drawing/2014/main" id="{3B4B2BC6-5D34-9ACC-012E-929F3F0509F0}"/>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57E7381D-C1CA-C017-470D-A99E0EDDA914}"/>
              </a:ext>
            </a:extLst>
          </p:cNvPr>
          <p:cNvSpPr>
            <a:spLocks noGrp="1"/>
          </p:cNvSpPr>
          <p:nvPr>
            <p:ph type="sldNum" sz="quarter" idx="12"/>
          </p:nvPr>
        </p:nvSpPr>
        <p:spPr/>
        <p:txBody>
          <a:bodyPr/>
          <a:lstStyle/>
          <a:p>
            <a:fld id="{42D736F0-3FA2-4B58-BD18-53388FDA0795}" type="slidenum">
              <a:rPr lang="es-PE" smtClean="0"/>
              <a:t>‹Nº›</a:t>
            </a:fld>
            <a:endParaRPr lang="es-PE"/>
          </a:p>
        </p:txBody>
      </p:sp>
    </p:spTree>
    <p:extLst>
      <p:ext uri="{BB962C8B-B14F-4D97-AF65-F5344CB8AC3E}">
        <p14:creationId xmlns:p14="http://schemas.microsoft.com/office/powerpoint/2010/main" val="3638656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0EFF05-814C-EC1A-E402-152E0CF717D1}"/>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F5A0F604-11AD-73D4-7DE2-E4135CE9E9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881C82BF-8213-358C-6F51-393A95FA6EBD}"/>
              </a:ext>
            </a:extLst>
          </p:cNvPr>
          <p:cNvSpPr>
            <a:spLocks noGrp="1"/>
          </p:cNvSpPr>
          <p:nvPr>
            <p:ph type="dt" sz="half" idx="10"/>
          </p:nvPr>
        </p:nvSpPr>
        <p:spPr/>
        <p:txBody>
          <a:bodyPr/>
          <a:lstStyle/>
          <a:p>
            <a:fld id="{105A5797-650B-4826-A463-EF032A6E30D4}" type="datetimeFigureOut">
              <a:rPr lang="es-PE" smtClean="0"/>
              <a:t>3/10/2024</a:t>
            </a:fld>
            <a:endParaRPr lang="es-PE"/>
          </a:p>
        </p:txBody>
      </p:sp>
      <p:sp>
        <p:nvSpPr>
          <p:cNvPr id="5" name="Marcador de pie de página 4">
            <a:extLst>
              <a:ext uri="{FF2B5EF4-FFF2-40B4-BE49-F238E27FC236}">
                <a16:creationId xmlns:a16="http://schemas.microsoft.com/office/drawing/2014/main" id="{66422C54-3A9E-9F31-222D-480B75CC9216}"/>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5C5A9020-31D9-4B67-BFC4-E4AFB8B76EC4}"/>
              </a:ext>
            </a:extLst>
          </p:cNvPr>
          <p:cNvSpPr>
            <a:spLocks noGrp="1"/>
          </p:cNvSpPr>
          <p:nvPr>
            <p:ph type="sldNum" sz="quarter" idx="12"/>
          </p:nvPr>
        </p:nvSpPr>
        <p:spPr/>
        <p:txBody>
          <a:bodyPr/>
          <a:lstStyle/>
          <a:p>
            <a:fld id="{42D736F0-3FA2-4B58-BD18-53388FDA0795}" type="slidenum">
              <a:rPr lang="es-PE" smtClean="0"/>
              <a:t>‹Nº›</a:t>
            </a:fld>
            <a:endParaRPr lang="es-PE"/>
          </a:p>
        </p:txBody>
      </p:sp>
    </p:spTree>
    <p:extLst>
      <p:ext uri="{BB962C8B-B14F-4D97-AF65-F5344CB8AC3E}">
        <p14:creationId xmlns:p14="http://schemas.microsoft.com/office/powerpoint/2010/main" val="2337443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E1631D-3D2A-1CF7-5D3B-8FA579AA6D91}"/>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F0B441CC-E9C8-6FFE-83E2-451CAA2BC46F}"/>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a16="http://schemas.microsoft.com/office/drawing/2014/main" id="{3DBE88C7-080A-54FE-16A4-3558994A2F5C}"/>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id="{44BA9BD9-B707-6DE5-7E2D-BBC0D434EF0B}"/>
              </a:ext>
            </a:extLst>
          </p:cNvPr>
          <p:cNvSpPr>
            <a:spLocks noGrp="1"/>
          </p:cNvSpPr>
          <p:nvPr>
            <p:ph type="dt" sz="half" idx="10"/>
          </p:nvPr>
        </p:nvSpPr>
        <p:spPr/>
        <p:txBody>
          <a:bodyPr/>
          <a:lstStyle/>
          <a:p>
            <a:fld id="{105A5797-650B-4826-A463-EF032A6E30D4}" type="datetimeFigureOut">
              <a:rPr lang="es-PE" smtClean="0"/>
              <a:t>3/10/2024</a:t>
            </a:fld>
            <a:endParaRPr lang="es-PE"/>
          </a:p>
        </p:txBody>
      </p:sp>
      <p:sp>
        <p:nvSpPr>
          <p:cNvPr id="6" name="Marcador de pie de página 5">
            <a:extLst>
              <a:ext uri="{FF2B5EF4-FFF2-40B4-BE49-F238E27FC236}">
                <a16:creationId xmlns:a16="http://schemas.microsoft.com/office/drawing/2014/main" id="{73E86D8B-5F21-68FC-38EE-C409916A28E0}"/>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F9977CD5-5EE1-03F7-FCBA-5ACC41EE7FD0}"/>
              </a:ext>
            </a:extLst>
          </p:cNvPr>
          <p:cNvSpPr>
            <a:spLocks noGrp="1"/>
          </p:cNvSpPr>
          <p:nvPr>
            <p:ph type="sldNum" sz="quarter" idx="12"/>
          </p:nvPr>
        </p:nvSpPr>
        <p:spPr/>
        <p:txBody>
          <a:bodyPr/>
          <a:lstStyle/>
          <a:p>
            <a:fld id="{42D736F0-3FA2-4B58-BD18-53388FDA0795}" type="slidenum">
              <a:rPr lang="es-PE" smtClean="0"/>
              <a:t>‹Nº›</a:t>
            </a:fld>
            <a:endParaRPr lang="es-PE"/>
          </a:p>
        </p:txBody>
      </p:sp>
    </p:spTree>
    <p:extLst>
      <p:ext uri="{BB962C8B-B14F-4D97-AF65-F5344CB8AC3E}">
        <p14:creationId xmlns:p14="http://schemas.microsoft.com/office/powerpoint/2010/main" val="1042757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546E69-6FCF-FFF0-A581-0A0768BFD485}"/>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05CEBEA5-958D-0E5D-216D-FA81529F3E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B5C3AC90-5F6D-E461-9870-736721280AFA}"/>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id="{B87C2CE1-C377-7668-DDC9-B5B2CBA916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74611F41-E257-75F9-E826-FEC30736FE6E}"/>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id="{5D9C2A54-1FA4-D3DD-E3B0-3437B273B45E}"/>
              </a:ext>
            </a:extLst>
          </p:cNvPr>
          <p:cNvSpPr>
            <a:spLocks noGrp="1"/>
          </p:cNvSpPr>
          <p:nvPr>
            <p:ph type="dt" sz="half" idx="10"/>
          </p:nvPr>
        </p:nvSpPr>
        <p:spPr/>
        <p:txBody>
          <a:bodyPr/>
          <a:lstStyle/>
          <a:p>
            <a:fld id="{105A5797-650B-4826-A463-EF032A6E30D4}" type="datetimeFigureOut">
              <a:rPr lang="es-PE" smtClean="0"/>
              <a:t>3/10/2024</a:t>
            </a:fld>
            <a:endParaRPr lang="es-PE"/>
          </a:p>
        </p:txBody>
      </p:sp>
      <p:sp>
        <p:nvSpPr>
          <p:cNvPr id="8" name="Marcador de pie de página 7">
            <a:extLst>
              <a:ext uri="{FF2B5EF4-FFF2-40B4-BE49-F238E27FC236}">
                <a16:creationId xmlns:a16="http://schemas.microsoft.com/office/drawing/2014/main" id="{5C931874-4683-3A13-E4D4-463B1DB9E82A}"/>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id="{1A1C5C47-E154-7143-50EB-28BEF231F8F8}"/>
              </a:ext>
            </a:extLst>
          </p:cNvPr>
          <p:cNvSpPr>
            <a:spLocks noGrp="1"/>
          </p:cNvSpPr>
          <p:nvPr>
            <p:ph type="sldNum" sz="quarter" idx="12"/>
          </p:nvPr>
        </p:nvSpPr>
        <p:spPr/>
        <p:txBody>
          <a:bodyPr/>
          <a:lstStyle/>
          <a:p>
            <a:fld id="{42D736F0-3FA2-4B58-BD18-53388FDA0795}" type="slidenum">
              <a:rPr lang="es-PE" smtClean="0"/>
              <a:t>‹Nº›</a:t>
            </a:fld>
            <a:endParaRPr lang="es-PE"/>
          </a:p>
        </p:txBody>
      </p:sp>
    </p:spTree>
    <p:extLst>
      <p:ext uri="{BB962C8B-B14F-4D97-AF65-F5344CB8AC3E}">
        <p14:creationId xmlns:p14="http://schemas.microsoft.com/office/powerpoint/2010/main" val="3472962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014DC6-15B6-77AF-8D5E-285FE318B022}"/>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56388F96-4C78-E037-FC44-39A943EF3E94}"/>
              </a:ext>
            </a:extLst>
          </p:cNvPr>
          <p:cNvSpPr>
            <a:spLocks noGrp="1"/>
          </p:cNvSpPr>
          <p:nvPr>
            <p:ph type="dt" sz="half" idx="10"/>
          </p:nvPr>
        </p:nvSpPr>
        <p:spPr/>
        <p:txBody>
          <a:bodyPr/>
          <a:lstStyle/>
          <a:p>
            <a:fld id="{105A5797-650B-4826-A463-EF032A6E30D4}" type="datetimeFigureOut">
              <a:rPr lang="es-PE" smtClean="0"/>
              <a:t>3/10/2024</a:t>
            </a:fld>
            <a:endParaRPr lang="es-PE"/>
          </a:p>
        </p:txBody>
      </p:sp>
      <p:sp>
        <p:nvSpPr>
          <p:cNvPr id="4" name="Marcador de pie de página 3">
            <a:extLst>
              <a:ext uri="{FF2B5EF4-FFF2-40B4-BE49-F238E27FC236}">
                <a16:creationId xmlns:a16="http://schemas.microsoft.com/office/drawing/2014/main" id="{EE20B9E6-46DA-1FDE-A7EB-96212E0AED78}"/>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0F0AC585-474F-365A-F386-7BC0153178CC}"/>
              </a:ext>
            </a:extLst>
          </p:cNvPr>
          <p:cNvSpPr>
            <a:spLocks noGrp="1"/>
          </p:cNvSpPr>
          <p:nvPr>
            <p:ph type="sldNum" sz="quarter" idx="12"/>
          </p:nvPr>
        </p:nvSpPr>
        <p:spPr/>
        <p:txBody>
          <a:bodyPr/>
          <a:lstStyle/>
          <a:p>
            <a:fld id="{42D736F0-3FA2-4B58-BD18-53388FDA0795}" type="slidenum">
              <a:rPr lang="es-PE" smtClean="0"/>
              <a:t>‹Nº›</a:t>
            </a:fld>
            <a:endParaRPr lang="es-PE"/>
          </a:p>
        </p:txBody>
      </p:sp>
    </p:spTree>
    <p:extLst>
      <p:ext uri="{BB962C8B-B14F-4D97-AF65-F5344CB8AC3E}">
        <p14:creationId xmlns:p14="http://schemas.microsoft.com/office/powerpoint/2010/main" val="1823406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F04D7168-4D62-E79E-5B0E-AF6F3B3F4FEC}"/>
              </a:ext>
            </a:extLst>
          </p:cNvPr>
          <p:cNvSpPr>
            <a:spLocks noGrp="1"/>
          </p:cNvSpPr>
          <p:nvPr>
            <p:ph type="dt" sz="half" idx="10"/>
          </p:nvPr>
        </p:nvSpPr>
        <p:spPr/>
        <p:txBody>
          <a:bodyPr/>
          <a:lstStyle/>
          <a:p>
            <a:fld id="{105A5797-650B-4826-A463-EF032A6E30D4}" type="datetimeFigureOut">
              <a:rPr lang="es-PE" smtClean="0"/>
              <a:t>3/10/2024</a:t>
            </a:fld>
            <a:endParaRPr lang="es-PE"/>
          </a:p>
        </p:txBody>
      </p:sp>
      <p:sp>
        <p:nvSpPr>
          <p:cNvPr id="3" name="Marcador de pie de página 2">
            <a:extLst>
              <a:ext uri="{FF2B5EF4-FFF2-40B4-BE49-F238E27FC236}">
                <a16:creationId xmlns:a16="http://schemas.microsoft.com/office/drawing/2014/main" id="{82E7AB70-2896-AEFA-6FB9-2DCC857D4B01}"/>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id="{E13B7F36-AD69-B395-1BBF-1AF654399CFA}"/>
              </a:ext>
            </a:extLst>
          </p:cNvPr>
          <p:cNvSpPr>
            <a:spLocks noGrp="1"/>
          </p:cNvSpPr>
          <p:nvPr>
            <p:ph type="sldNum" sz="quarter" idx="12"/>
          </p:nvPr>
        </p:nvSpPr>
        <p:spPr/>
        <p:txBody>
          <a:bodyPr/>
          <a:lstStyle/>
          <a:p>
            <a:fld id="{42D736F0-3FA2-4B58-BD18-53388FDA0795}" type="slidenum">
              <a:rPr lang="es-PE" smtClean="0"/>
              <a:t>‹Nº›</a:t>
            </a:fld>
            <a:endParaRPr lang="es-PE"/>
          </a:p>
        </p:txBody>
      </p:sp>
    </p:spTree>
    <p:extLst>
      <p:ext uri="{BB962C8B-B14F-4D97-AF65-F5344CB8AC3E}">
        <p14:creationId xmlns:p14="http://schemas.microsoft.com/office/powerpoint/2010/main" val="3132672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2588E4-98C9-F22D-022B-6C601B035B5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7F7A7C30-1C0B-2655-CCBD-61730970EE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id="{F26961D6-AB03-682A-32D5-12DABC1205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4CAD48B-E518-91B4-B3DF-FC9A535820FA}"/>
              </a:ext>
            </a:extLst>
          </p:cNvPr>
          <p:cNvSpPr>
            <a:spLocks noGrp="1"/>
          </p:cNvSpPr>
          <p:nvPr>
            <p:ph type="dt" sz="half" idx="10"/>
          </p:nvPr>
        </p:nvSpPr>
        <p:spPr/>
        <p:txBody>
          <a:bodyPr/>
          <a:lstStyle/>
          <a:p>
            <a:fld id="{105A5797-650B-4826-A463-EF032A6E30D4}" type="datetimeFigureOut">
              <a:rPr lang="es-PE" smtClean="0"/>
              <a:t>3/10/2024</a:t>
            </a:fld>
            <a:endParaRPr lang="es-PE"/>
          </a:p>
        </p:txBody>
      </p:sp>
      <p:sp>
        <p:nvSpPr>
          <p:cNvPr id="6" name="Marcador de pie de página 5">
            <a:extLst>
              <a:ext uri="{FF2B5EF4-FFF2-40B4-BE49-F238E27FC236}">
                <a16:creationId xmlns:a16="http://schemas.microsoft.com/office/drawing/2014/main" id="{40226BBB-3868-2714-6EA7-3A51B1A3B6BB}"/>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10598876-EFF2-794A-B072-0F650FB3A7C8}"/>
              </a:ext>
            </a:extLst>
          </p:cNvPr>
          <p:cNvSpPr>
            <a:spLocks noGrp="1"/>
          </p:cNvSpPr>
          <p:nvPr>
            <p:ph type="sldNum" sz="quarter" idx="12"/>
          </p:nvPr>
        </p:nvSpPr>
        <p:spPr/>
        <p:txBody>
          <a:bodyPr/>
          <a:lstStyle/>
          <a:p>
            <a:fld id="{42D736F0-3FA2-4B58-BD18-53388FDA0795}" type="slidenum">
              <a:rPr lang="es-PE" smtClean="0"/>
              <a:t>‹Nº›</a:t>
            </a:fld>
            <a:endParaRPr lang="es-PE"/>
          </a:p>
        </p:txBody>
      </p:sp>
    </p:spTree>
    <p:extLst>
      <p:ext uri="{BB962C8B-B14F-4D97-AF65-F5344CB8AC3E}">
        <p14:creationId xmlns:p14="http://schemas.microsoft.com/office/powerpoint/2010/main" val="3921418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37D372-8BF7-0EE8-02EA-65B988E10D6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id="{0F2DB5E0-F339-3B1E-64F5-D368AFB160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a16="http://schemas.microsoft.com/office/drawing/2014/main" id="{132CE7B3-AFA0-655F-3312-5ADFB17744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C5BE5382-36F1-FE13-0609-6E1982A3F984}"/>
              </a:ext>
            </a:extLst>
          </p:cNvPr>
          <p:cNvSpPr>
            <a:spLocks noGrp="1"/>
          </p:cNvSpPr>
          <p:nvPr>
            <p:ph type="dt" sz="half" idx="10"/>
          </p:nvPr>
        </p:nvSpPr>
        <p:spPr/>
        <p:txBody>
          <a:bodyPr/>
          <a:lstStyle/>
          <a:p>
            <a:fld id="{105A5797-650B-4826-A463-EF032A6E30D4}" type="datetimeFigureOut">
              <a:rPr lang="es-PE" smtClean="0"/>
              <a:t>3/10/2024</a:t>
            </a:fld>
            <a:endParaRPr lang="es-PE"/>
          </a:p>
        </p:txBody>
      </p:sp>
      <p:sp>
        <p:nvSpPr>
          <p:cNvPr id="6" name="Marcador de pie de página 5">
            <a:extLst>
              <a:ext uri="{FF2B5EF4-FFF2-40B4-BE49-F238E27FC236}">
                <a16:creationId xmlns:a16="http://schemas.microsoft.com/office/drawing/2014/main" id="{F1D677A9-D94D-8927-7A87-0962245F4FB5}"/>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751C4010-E7AC-046B-7AA6-AA49C2C1ABE6}"/>
              </a:ext>
            </a:extLst>
          </p:cNvPr>
          <p:cNvSpPr>
            <a:spLocks noGrp="1"/>
          </p:cNvSpPr>
          <p:nvPr>
            <p:ph type="sldNum" sz="quarter" idx="12"/>
          </p:nvPr>
        </p:nvSpPr>
        <p:spPr/>
        <p:txBody>
          <a:bodyPr/>
          <a:lstStyle/>
          <a:p>
            <a:fld id="{42D736F0-3FA2-4B58-BD18-53388FDA0795}" type="slidenum">
              <a:rPr lang="es-PE" smtClean="0"/>
              <a:t>‹Nº›</a:t>
            </a:fld>
            <a:endParaRPr lang="es-PE"/>
          </a:p>
        </p:txBody>
      </p:sp>
    </p:spTree>
    <p:extLst>
      <p:ext uri="{BB962C8B-B14F-4D97-AF65-F5344CB8AC3E}">
        <p14:creationId xmlns:p14="http://schemas.microsoft.com/office/powerpoint/2010/main" val="3439034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2BBB363-4090-8F3F-D8AF-564BBA154C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0A98EC74-F879-BA3B-59D8-C9F1A63722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9CCA0F49-2ACA-C779-7798-9A4CBAEBC7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5A5797-650B-4826-A463-EF032A6E30D4}" type="datetimeFigureOut">
              <a:rPr lang="es-PE" smtClean="0"/>
              <a:t>3/10/2024</a:t>
            </a:fld>
            <a:endParaRPr lang="es-PE"/>
          </a:p>
        </p:txBody>
      </p:sp>
      <p:sp>
        <p:nvSpPr>
          <p:cNvPr id="5" name="Marcador de pie de página 4">
            <a:extLst>
              <a:ext uri="{FF2B5EF4-FFF2-40B4-BE49-F238E27FC236}">
                <a16:creationId xmlns:a16="http://schemas.microsoft.com/office/drawing/2014/main" id="{C0ED30A3-891E-81AC-BC1D-65F765AED0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a:extLst>
              <a:ext uri="{FF2B5EF4-FFF2-40B4-BE49-F238E27FC236}">
                <a16:creationId xmlns:a16="http://schemas.microsoft.com/office/drawing/2014/main" id="{FE7AAE44-5955-E8A8-331E-192FD5E77B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D736F0-3FA2-4B58-BD18-53388FDA0795}" type="slidenum">
              <a:rPr lang="es-PE" smtClean="0"/>
              <a:t>‹Nº›</a:t>
            </a:fld>
            <a:endParaRPr lang="es-PE"/>
          </a:p>
        </p:txBody>
      </p:sp>
    </p:spTree>
    <p:extLst>
      <p:ext uri="{BB962C8B-B14F-4D97-AF65-F5344CB8AC3E}">
        <p14:creationId xmlns:p14="http://schemas.microsoft.com/office/powerpoint/2010/main" val="22512206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 Target="slide2.xml"/><Relationship Id="rId7" Type="http://schemas.openxmlformats.org/officeDocument/2006/relationships/slide" Target="slide4.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slide" Target="slide6.xml"/><Relationship Id="rId5" Type="http://schemas.openxmlformats.org/officeDocument/2006/relationships/slide" Target="slide3.xm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slide" Target="slide5.xml"/></Relationships>
</file>

<file path=ppt/slides/_rels/slide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hyperlink" Target="https://gt.molinosmodernosenlinea.com/consejos-para-conservar-y-almacenar-la-harin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slz="http://schemas.microsoft.com/office/powerpoint/2016/slidezoom" Requires="pslz">
          <p:graphicFrame>
            <p:nvGraphicFramePr>
              <p:cNvPr id="3" name="Vista general de diapositiva 2">
                <a:extLst>
                  <a:ext uri="{FF2B5EF4-FFF2-40B4-BE49-F238E27FC236}">
                    <a16:creationId xmlns:a16="http://schemas.microsoft.com/office/drawing/2014/main" id="{A60AEE6E-9318-6E74-299F-BD8851AFD760}"/>
                  </a:ext>
                </a:extLst>
              </p:cNvPr>
              <p:cNvGraphicFramePr>
                <a:graphicFrameLocks noChangeAspect="1"/>
              </p:cNvGraphicFramePr>
              <p:nvPr>
                <p:extLst>
                  <p:ext uri="{D42A27DB-BD31-4B8C-83A1-F6EECF244321}">
                    <p14:modId xmlns:p14="http://schemas.microsoft.com/office/powerpoint/2010/main" val="1747674701"/>
                  </p:ext>
                </p:extLst>
              </p:nvPr>
            </p:nvGraphicFramePr>
            <p:xfrm>
              <a:off x="4594485" y="4930202"/>
              <a:ext cx="3048000" cy="1714500"/>
            </p:xfrm>
            <a:graphic>
              <a:graphicData uri="http://schemas.microsoft.com/office/powerpoint/2016/slidezoom">
                <pslz:sldZm>
                  <pslz:sldZmObj sldId="256" cId="4263949300">
                    <pslz:zmPr id="{F63663C1-49B7-4799-B408-C5C9D44B9299}" transitionDur="1000" showBg="0">
                      <p166:blipFill xmlns:p166="http://schemas.microsoft.com/office/powerpoint/2016/6/main">
                        <a:blip r:embed="rId2"/>
                        <a:stretch>
                          <a:fillRect/>
                        </a:stretch>
                      </p166:blipFill>
                      <p166:spPr xmlns:p166="http://schemas.microsoft.com/office/powerpoint/2016/6/main">
                        <a:xfrm>
                          <a:off x="0" y="0"/>
                          <a:ext cx="3048000" cy="1714500"/>
                        </a:xfrm>
                        <a:prstGeom prst="rect">
                          <a:avLst/>
                        </a:prstGeom>
                      </p166:spPr>
                    </pslz:zmPr>
                  </pslz:sldZmObj>
                </pslz:sldZm>
              </a:graphicData>
            </a:graphic>
          </p:graphicFrame>
        </mc:Choice>
        <mc:Fallback>
          <p:pic>
            <p:nvPicPr>
              <p:cNvPr id="3" name="Vista general de diapositiva 2">
                <a:hlinkClick r:id="rId3" action="ppaction://hlinksldjump"/>
                <a:extLst>
                  <a:ext uri="{FF2B5EF4-FFF2-40B4-BE49-F238E27FC236}">
                    <a16:creationId xmlns:a16="http://schemas.microsoft.com/office/drawing/2014/main" id="{A60AEE6E-9318-6E74-299F-BD8851AFD760}"/>
                  </a:ext>
                </a:extLst>
              </p:cNvPr>
              <p:cNvPicPr>
                <a:picLocks noGrp="1" noRot="1" noChangeAspect="1" noMove="1" noResize="1" noEditPoints="1" noAdjustHandles="1" noChangeArrowheads="1" noChangeShapeType="1"/>
              </p:cNvPicPr>
              <p:nvPr/>
            </p:nvPicPr>
            <p:blipFill>
              <a:blip r:embed="rId2"/>
              <a:stretch>
                <a:fillRect/>
              </a:stretch>
            </p:blipFill>
            <p:spPr>
              <a:xfrm>
                <a:off x="4594485" y="4930202"/>
                <a:ext cx="3048000" cy="1714500"/>
              </a:xfrm>
              <a:prstGeom prst="rect">
                <a:avLst/>
              </a:prstGeom>
            </p:spPr>
          </p:pic>
        </mc:Fallback>
      </mc:AlternateContent>
      <mc:AlternateContent xmlns:mc="http://schemas.openxmlformats.org/markup-compatibility/2006">
        <mc:Choice xmlns:pslz="http://schemas.microsoft.com/office/powerpoint/2016/slidezoom" Requires="pslz">
          <p:graphicFrame>
            <p:nvGraphicFramePr>
              <p:cNvPr id="5" name="Vista general de diapositiva 4">
                <a:extLst>
                  <a:ext uri="{FF2B5EF4-FFF2-40B4-BE49-F238E27FC236}">
                    <a16:creationId xmlns:a16="http://schemas.microsoft.com/office/drawing/2014/main" id="{402E87CB-CE12-44FC-E9D7-EEE7DFE16A4C}"/>
                  </a:ext>
                </a:extLst>
              </p:cNvPr>
              <p:cNvGraphicFramePr>
                <a:graphicFrameLocks noChangeAspect="1"/>
              </p:cNvGraphicFramePr>
              <p:nvPr>
                <p:extLst>
                  <p:ext uri="{D42A27DB-BD31-4B8C-83A1-F6EECF244321}">
                    <p14:modId xmlns:p14="http://schemas.microsoft.com/office/powerpoint/2010/main" val="3426228033"/>
                  </p:ext>
                </p:extLst>
              </p:nvPr>
            </p:nvGraphicFramePr>
            <p:xfrm>
              <a:off x="277317" y="380688"/>
              <a:ext cx="3048000" cy="1714500"/>
            </p:xfrm>
            <a:graphic>
              <a:graphicData uri="http://schemas.microsoft.com/office/powerpoint/2016/slidezoom">
                <pslz:sldZm>
                  <pslz:sldZmObj sldId="257" cId="3903639566">
                    <pslz:zmPr id="{6FA62DE7-AF3A-468B-925A-DF8D0F385858}" transitionDur="1000" showBg="0">
                      <p166:blipFill xmlns:p166="http://schemas.microsoft.com/office/powerpoint/2016/6/main">
                        <a:blip r:embed="rId4"/>
                        <a:stretch>
                          <a:fillRect/>
                        </a:stretch>
                      </p166:blipFill>
                      <p166:spPr xmlns:p166="http://schemas.microsoft.com/office/powerpoint/2016/6/main">
                        <a:xfrm>
                          <a:off x="0" y="0"/>
                          <a:ext cx="3048000" cy="1714500"/>
                        </a:xfrm>
                        <a:prstGeom prst="rect">
                          <a:avLst/>
                        </a:prstGeom>
                      </p166:spPr>
                    </pslz:zmPr>
                  </pslz:sldZmObj>
                </pslz:sldZm>
              </a:graphicData>
            </a:graphic>
          </p:graphicFrame>
        </mc:Choice>
        <mc:Fallback>
          <p:pic>
            <p:nvPicPr>
              <p:cNvPr id="5" name="Vista general de diapositiva 4">
                <a:hlinkClick r:id="rId5" action="ppaction://hlinksldjump"/>
                <a:extLst>
                  <a:ext uri="{FF2B5EF4-FFF2-40B4-BE49-F238E27FC236}">
                    <a16:creationId xmlns:a16="http://schemas.microsoft.com/office/drawing/2014/main" id="{402E87CB-CE12-44FC-E9D7-EEE7DFE16A4C}"/>
                  </a:ext>
                </a:extLst>
              </p:cNvPr>
              <p:cNvPicPr>
                <a:picLocks noGrp="1" noRot="1" noChangeAspect="1" noMove="1" noResize="1" noEditPoints="1" noAdjustHandles="1" noChangeArrowheads="1" noChangeShapeType="1"/>
              </p:cNvPicPr>
              <p:nvPr/>
            </p:nvPicPr>
            <p:blipFill>
              <a:blip r:embed="rId4"/>
              <a:stretch>
                <a:fillRect/>
              </a:stretch>
            </p:blipFill>
            <p:spPr>
              <a:xfrm>
                <a:off x="277317" y="380688"/>
                <a:ext cx="3048000" cy="1714500"/>
              </a:xfrm>
              <a:prstGeom prst="rect">
                <a:avLst/>
              </a:prstGeom>
            </p:spPr>
          </p:pic>
        </mc:Fallback>
      </mc:AlternateContent>
      <mc:AlternateContent xmlns:mc="http://schemas.openxmlformats.org/markup-compatibility/2006">
        <mc:Choice xmlns:pslz="http://schemas.microsoft.com/office/powerpoint/2016/slidezoom" Requires="pslz">
          <p:graphicFrame>
            <p:nvGraphicFramePr>
              <p:cNvPr id="7" name="Vista general de diapositiva 6">
                <a:extLst>
                  <a:ext uri="{FF2B5EF4-FFF2-40B4-BE49-F238E27FC236}">
                    <a16:creationId xmlns:a16="http://schemas.microsoft.com/office/drawing/2014/main" id="{49170CAC-7644-7307-115B-20D5A0F27B3C}"/>
                  </a:ext>
                </a:extLst>
              </p:cNvPr>
              <p:cNvGraphicFramePr>
                <a:graphicFrameLocks noChangeAspect="1"/>
              </p:cNvGraphicFramePr>
              <p:nvPr>
                <p:extLst>
                  <p:ext uri="{D42A27DB-BD31-4B8C-83A1-F6EECF244321}">
                    <p14:modId xmlns:p14="http://schemas.microsoft.com/office/powerpoint/2010/main" val="215467955"/>
                  </p:ext>
                </p:extLst>
              </p:nvPr>
            </p:nvGraphicFramePr>
            <p:xfrm>
              <a:off x="8699292" y="213298"/>
              <a:ext cx="3048000" cy="1714500"/>
            </p:xfrm>
            <a:graphic>
              <a:graphicData uri="http://schemas.microsoft.com/office/powerpoint/2016/slidezoom">
                <pslz:sldZm>
                  <pslz:sldZmObj sldId="258" cId="3062610790">
                    <pslz:zmPr id="{A10C9A64-E67D-4F7E-9E34-52F3E9B68DB4}" transitionDur="1000" showBg="0">
                      <p166:blipFill xmlns:p166="http://schemas.microsoft.com/office/powerpoint/2016/6/main">
                        <a:blip r:embed="rId6"/>
                        <a:stretch>
                          <a:fillRect/>
                        </a:stretch>
                      </p166:blipFill>
                      <p166:spPr xmlns:p166="http://schemas.microsoft.com/office/powerpoint/2016/6/main">
                        <a:xfrm>
                          <a:off x="0" y="0"/>
                          <a:ext cx="3048000" cy="1714500"/>
                        </a:xfrm>
                        <a:prstGeom prst="rect">
                          <a:avLst/>
                        </a:prstGeom>
                      </p166:spPr>
                    </pslz:zmPr>
                  </pslz:sldZmObj>
                </pslz:sldZm>
              </a:graphicData>
            </a:graphic>
          </p:graphicFrame>
        </mc:Choice>
        <mc:Fallback>
          <p:pic>
            <p:nvPicPr>
              <p:cNvPr id="7" name="Vista general de diapositiva 6">
                <a:hlinkClick r:id="rId7" action="ppaction://hlinksldjump"/>
                <a:extLst>
                  <a:ext uri="{FF2B5EF4-FFF2-40B4-BE49-F238E27FC236}">
                    <a16:creationId xmlns:a16="http://schemas.microsoft.com/office/drawing/2014/main" id="{49170CAC-7644-7307-115B-20D5A0F27B3C}"/>
                  </a:ext>
                </a:extLst>
              </p:cNvPr>
              <p:cNvPicPr>
                <a:picLocks noGrp="1" noRot="1" noChangeAspect="1" noMove="1" noResize="1" noEditPoints="1" noAdjustHandles="1" noChangeArrowheads="1" noChangeShapeType="1"/>
              </p:cNvPicPr>
              <p:nvPr/>
            </p:nvPicPr>
            <p:blipFill>
              <a:blip r:embed="rId6"/>
              <a:stretch>
                <a:fillRect/>
              </a:stretch>
            </p:blipFill>
            <p:spPr>
              <a:xfrm>
                <a:off x="8699292" y="213298"/>
                <a:ext cx="3048000" cy="1714500"/>
              </a:xfrm>
              <a:prstGeom prst="rect">
                <a:avLst/>
              </a:prstGeom>
            </p:spPr>
          </p:pic>
        </mc:Fallback>
      </mc:AlternateContent>
      <mc:AlternateContent xmlns:mc="http://schemas.openxmlformats.org/markup-compatibility/2006">
        <mc:Choice xmlns:pslz="http://schemas.microsoft.com/office/powerpoint/2016/slidezoom" Requires="pslz">
          <p:graphicFrame>
            <p:nvGraphicFramePr>
              <p:cNvPr id="9" name="Vista general de diapositiva 8">
                <a:extLst>
                  <a:ext uri="{FF2B5EF4-FFF2-40B4-BE49-F238E27FC236}">
                    <a16:creationId xmlns:a16="http://schemas.microsoft.com/office/drawing/2014/main" id="{5575222A-7A06-3E1D-88D1-8E38AD34A212}"/>
                  </a:ext>
                </a:extLst>
              </p:cNvPr>
              <p:cNvGraphicFramePr>
                <a:graphicFrameLocks noChangeAspect="1"/>
              </p:cNvGraphicFramePr>
              <p:nvPr>
                <p:extLst>
                  <p:ext uri="{D42A27DB-BD31-4B8C-83A1-F6EECF244321}">
                    <p14:modId xmlns:p14="http://schemas.microsoft.com/office/powerpoint/2010/main" val="805423293"/>
                  </p:ext>
                </p:extLst>
              </p:nvPr>
            </p:nvGraphicFramePr>
            <p:xfrm>
              <a:off x="317291" y="4930202"/>
              <a:ext cx="3048000" cy="1714500"/>
            </p:xfrm>
            <a:graphic>
              <a:graphicData uri="http://schemas.microsoft.com/office/powerpoint/2016/slidezoom">
                <pslz:sldZm>
                  <pslz:sldZmObj sldId="259" cId="842003596">
                    <pslz:zmPr id="{A8E3A608-C703-4DD3-8028-7C2ADD1CD82A}" transitionDur="1000" showBg="0">
                      <p166:blipFill xmlns:p166="http://schemas.microsoft.com/office/powerpoint/2016/6/main">
                        <a:blip r:embed="rId8"/>
                        <a:stretch>
                          <a:fillRect/>
                        </a:stretch>
                      </p166:blipFill>
                      <p166:spPr xmlns:p166="http://schemas.microsoft.com/office/powerpoint/2016/6/main">
                        <a:xfrm>
                          <a:off x="0" y="0"/>
                          <a:ext cx="3048000" cy="1714500"/>
                        </a:xfrm>
                        <a:prstGeom prst="rect">
                          <a:avLst/>
                        </a:prstGeom>
                      </p166:spPr>
                    </pslz:zmPr>
                  </pslz:sldZmObj>
                </pslz:sldZm>
              </a:graphicData>
            </a:graphic>
          </p:graphicFrame>
        </mc:Choice>
        <mc:Fallback>
          <p:pic>
            <p:nvPicPr>
              <p:cNvPr id="9" name="Vista general de diapositiva 8">
                <a:hlinkClick r:id="rId9" action="ppaction://hlinksldjump"/>
                <a:extLst>
                  <a:ext uri="{FF2B5EF4-FFF2-40B4-BE49-F238E27FC236}">
                    <a16:creationId xmlns:a16="http://schemas.microsoft.com/office/drawing/2014/main" id="{5575222A-7A06-3E1D-88D1-8E38AD34A212}"/>
                  </a:ext>
                </a:extLst>
              </p:cNvPr>
              <p:cNvPicPr>
                <a:picLocks noGrp="1" noRot="1" noChangeAspect="1" noMove="1" noResize="1" noEditPoints="1" noAdjustHandles="1" noChangeArrowheads="1" noChangeShapeType="1"/>
              </p:cNvPicPr>
              <p:nvPr/>
            </p:nvPicPr>
            <p:blipFill>
              <a:blip r:embed="rId8"/>
              <a:stretch>
                <a:fillRect/>
              </a:stretch>
            </p:blipFill>
            <p:spPr>
              <a:xfrm>
                <a:off x="317291" y="4930202"/>
                <a:ext cx="3048000" cy="1714500"/>
              </a:xfrm>
              <a:prstGeom prst="rect">
                <a:avLst/>
              </a:prstGeom>
            </p:spPr>
          </p:pic>
        </mc:Fallback>
      </mc:AlternateContent>
      <mc:AlternateContent xmlns:mc="http://schemas.openxmlformats.org/markup-compatibility/2006">
        <mc:Choice xmlns:pslz="http://schemas.microsoft.com/office/powerpoint/2016/slidezoom" Requires="pslz">
          <p:graphicFrame>
            <p:nvGraphicFramePr>
              <p:cNvPr id="11" name="Vista general de diapositiva 10">
                <a:extLst>
                  <a:ext uri="{FF2B5EF4-FFF2-40B4-BE49-F238E27FC236}">
                    <a16:creationId xmlns:a16="http://schemas.microsoft.com/office/drawing/2014/main" id="{BE74C38C-1E77-D053-4E4D-0B81634D0AAF}"/>
                  </a:ext>
                </a:extLst>
              </p:cNvPr>
              <p:cNvGraphicFramePr>
                <a:graphicFrameLocks noChangeAspect="1"/>
              </p:cNvGraphicFramePr>
              <p:nvPr>
                <p:extLst>
                  <p:ext uri="{D42A27DB-BD31-4B8C-83A1-F6EECF244321}">
                    <p14:modId xmlns:p14="http://schemas.microsoft.com/office/powerpoint/2010/main" val="239611625"/>
                  </p:ext>
                </p:extLst>
              </p:nvPr>
            </p:nvGraphicFramePr>
            <p:xfrm>
              <a:off x="8871680" y="4930202"/>
              <a:ext cx="3048000" cy="1714500"/>
            </p:xfrm>
            <a:graphic>
              <a:graphicData uri="http://schemas.microsoft.com/office/powerpoint/2016/slidezoom">
                <pslz:sldZm>
                  <pslz:sldZmObj sldId="260" cId="2874399996">
                    <pslz:zmPr id="{5AC0AF9D-795E-4836-89A1-940FE64228C6}" returnToParent="0" transitionDur="1000" showBg="0">
                      <p166:blipFill xmlns:p166="http://schemas.microsoft.com/office/powerpoint/2016/6/main">
                        <a:blip r:embed="rId10"/>
                        <a:stretch>
                          <a:fillRect/>
                        </a:stretch>
                      </p166:blipFill>
                      <p166:spPr xmlns:p166="http://schemas.microsoft.com/office/powerpoint/2016/6/main">
                        <a:xfrm>
                          <a:off x="0" y="0"/>
                          <a:ext cx="3048000" cy="1714500"/>
                        </a:xfrm>
                        <a:prstGeom prst="rect">
                          <a:avLst/>
                        </a:prstGeom>
                      </p166:spPr>
                    </pslz:zmPr>
                  </pslz:sldZmObj>
                </pslz:sldZm>
              </a:graphicData>
            </a:graphic>
          </p:graphicFrame>
        </mc:Choice>
        <mc:Fallback>
          <p:pic>
            <p:nvPicPr>
              <p:cNvPr id="11" name="Vista general de diapositiva 10">
                <a:hlinkClick r:id="rId11" action="ppaction://hlinksldjump"/>
                <a:extLst>
                  <a:ext uri="{FF2B5EF4-FFF2-40B4-BE49-F238E27FC236}">
                    <a16:creationId xmlns:a16="http://schemas.microsoft.com/office/drawing/2014/main" id="{BE74C38C-1E77-D053-4E4D-0B81634D0AAF}"/>
                  </a:ext>
                </a:extLst>
              </p:cNvPr>
              <p:cNvPicPr>
                <a:picLocks noGrp="1" noRot="1" noChangeAspect="1" noMove="1" noResize="1" noEditPoints="1" noAdjustHandles="1" noChangeArrowheads="1" noChangeShapeType="1"/>
              </p:cNvPicPr>
              <p:nvPr/>
            </p:nvPicPr>
            <p:blipFill>
              <a:blip r:embed="rId10"/>
              <a:stretch>
                <a:fillRect/>
              </a:stretch>
            </p:blipFill>
            <p:spPr>
              <a:xfrm>
                <a:off x="8871680" y="4930202"/>
                <a:ext cx="3048000" cy="1714500"/>
              </a:xfrm>
              <a:prstGeom prst="rect">
                <a:avLst/>
              </a:prstGeom>
            </p:spPr>
          </p:pic>
        </mc:Fallback>
      </mc:AlternateContent>
      <p:sp>
        <p:nvSpPr>
          <p:cNvPr id="12" name="Elipse 11">
            <a:extLst>
              <a:ext uri="{FF2B5EF4-FFF2-40B4-BE49-F238E27FC236}">
                <a16:creationId xmlns:a16="http://schemas.microsoft.com/office/drawing/2014/main" id="{AF9F2C3F-5C45-215A-3AD3-0BBB61E4E825}"/>
              </a:ext>
            </a:extLst>
          </p:cNvPr>
          <p:cNvSpPr/>
          <p:nvPr/>
        </p:nvSpPr>
        <p:spPr>
          <a:xfrm>
            <a:off x="4070453" y="1309454"/>
            <a:ext cx="4096063" cy="2968052"/>
          </a:xfrm>
          <a:prstGeom prst="ellipse">
            <a:avLst/>
          </a:prstGeom>
          <a:gradFill flip="none" rotWithShape="1">
            <a:gsLst>
              <a:gs pos="0">
                <a:schemeClr val="accent4">
                  <a:lumMod val="60000"/>
                  <a:lumOff val="40000"/>
                </a:schemeClr>
              </a:gs>
              <a:gs pos="100000">
                <a:schemeClr val="accent4">
                  <a:lumMod val="75000"/>
                </a:schemeClr>
              </a:gs>
            </a:gsLst>
            <a:path path="circle">
              <a:fillToRect r="100000" b="100000"/>
            </a:path>
            <a:tileRect l="-100000" t="-100000"/>
          </a:gradFill>
          <a:ln>
            <a:solidFill>
              <a:schemeClr val="accent4">
                <a:lumMod val="75000"/>
              </a:schemeClr>
            </a:solidFill>
          </a:ln>
          <a:effectLst>
            <a:outerShdw blurRad="254000" dist="127000" dir="2700000" algn="ctr" rotWithShape="0">
              <a:srgbClr val="000000">
                <a:alpha val="73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800" b="1" dirty="0">
                <a:latin typeface="Berlin Sans FB Demi" panose="020E0802020502020306" pitchFamily="34" charset="0"/>
                <a:ea typeface="ADLaM Display" panose="02010000000000000000" pitchFamily="2" charset="0"/>
                <a:cs typeface="ADLaM Display" panose="02010000000000000000" pitchFamily="2" charset="0"/>
              </a:rPr>
              <a:t>Cuidado y almacenamiento de la harina de menestra</a:t>
            </a:r>
            <a:endParaRPr lang="es-PE" sz="2800" b="1" dirty="0">
              <a:latin typeface="Berlin Sans FB Demi" panose="020E0802020502020306" pitchFamily="34" charset="0"/>
              <a:ea typeface="ADLaM Display" panose="02010000000000000000" pitchFamily="2" charset="0"/>
              <a:cs typeface="ADLaM Display" panose="02010000000000000000" pitchFamily="2" charset="0"/>
            </a:endParaRPr>
          </a:p>
        </p:txBody>
      </p:sp>
      <p:sp>
        <p:nvSpPr>
          <p:cNvPr id="14" name="Elipse 13">
            <a:extLst>
              <a:ext uri="{FF2B5EF4-FFF2-40B4-BE49-F238E27FC236}">
                <a16:creationId xmlns:a16="http://schemas.microsoft.com/office/drawing/2014/main" id="{45C2A667-22F3-1536-DB89-B45A64965B44}"/>
              </a:ext>
            </a:extLst>
          </p:cNvPr>
          <p:cNvSpPr/>
          <p:nvPr/>
        </p:nvSpPr>
        <p:spPr>
          <a:xfrm>
            <a:off x="3717562" y="974361"/>
            <a:ext cx="4811841" cy="3717560"/>
          </a:xfrm>
          <a:prstGeom prst="ellipse">
            <a:avLst/>
          </a:prstGeom>
          <a:noFill/>
          <a:ln w="57150">
            <a:solidFill>
              <a:schemeClr val="tx1">
                <a:lumMod val="75000"/>
                <a:lumOff val="2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5" name="Elipse 14">
            <a:extLst>
              <a:ext uri="{FF2B5EF4-FFF2-40B4-BE49-F238E27FC236}">
                <a16:creationId xmlns:a16="http://schemas.microsoft.com/office/drawing/2014/main" id="{EE4E0721-11A7-4348-1782-06665E081B12}"/>
              </a:ext>
            </a:extLst>
          </p:cNvPr>
          <p:cNvSpPr/>
          <p:nvPr/>
        </p:nvSpPr>
        <p:spPr>
          <a:xfrm>
            <a:off x="6096000" y="794792"/>
            <a:ext cx="222356" cy="275756"/>
          </a:xfrm>
          <a:prstGeom prst="ellips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6" name="Elipse 15">
            <a:extLst>
              <a:ext uri="{FF2B5EF4-FFF2-40B4-BE49-F238E27FC236}">
                <a16:creationId xmlns:a16="http://schemas.microsoft.com/office/drawing/2014/main" id="{4CE37493-1D69-281C-E0E9-5A1BFEFC07F3}"/>
              </a:ext>
            </a:extLst>
          </p:cNvPr>
          <p:cNvSpPr/>
          <p:nvPr/>
        </p:nvSpPr>
        <p:spPr>
          <a:xfrm>
            <a:off x="8029105" y="1609570"/>
            <a:ext cx="222356" cy="275756"/>
          </a:xfrm>
          <a:prstGeom prst="ellipse">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7" name="Elipse 16">
            <a:extLst>
              <a:ext uri="{FF2B5EF4-FFF2-40B4-BE49-F238E27FC236}">
                <a16:creationId xmlns:a16="http://schemas.microsoft.com/office/drawing/2014/main" id="{261CE1D1-927B-919F-5C9A-31527D345976}"/>
              </a:ext>
            </a:extLst>
          </p:cNvPr>
          <p:cNvSpPr/>
          <p:nvPr/>
        </p:nvSpPr>
        <p:spPr>
          <a:xfrm>
            <a:off x="7784267" y="3983013"/>
            <a:ext cx="222356" cy="275756"/>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8" name="Elipse 17">
            <a:extLst>
              <a:ext uri="{FF2B5EF4-FFF2-40B4-BE49-F238E27FC236}">
                <a16:creationId xmlns:a16="http://schemas.microsoft.com/office/drawing/2014/main" id="{C75557F0-78C2-BB7B-8614-89174FE83B89}"/>
              </a:ext>
            </a:extLst>
          </p:cNvPr>
          <p:cNvSpPr/>
          <p:nvPr/>
        </p:nvSpPr>
        <p:spPr>
          <a:xfrm>
            <a:off x="4070452" y="1609570"/>
            <a:ext cx="222356" cy="275756"/>
          </a:xfrm>
          <a:prstGeom prst="ellipse">
            <a:avLst/>
          </a:prstGeom>
          <a:solidFill>
            <a:srgbClr val="FFFF0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0" name="Elipse 19">
            <a:extLst>
              <a:ext uri="{FF2B5EF4-FFF2-40B4-BE49-F238E27FC236}">
                <a16:creationId xmlns:a16="http://schemas.microsoft.com/office/drawing/2014/main" id="{4902D96A-33C4-599F-2C85-70527AAFDCE4}"/>
              </a:ext>
            </a:extLst>
          </p:cNvPr>
          <p:cNvSpPr/>
          <p:nvPr/>
        </p:nvSpPr>
        <p:spPr>
          <a:xfrm>
            <a:off x="4197555" y="4010807"/>
            <a:ext cx="222356" cy="275756"/>
          </a:xfrm>
          <a:prstGeom prst="ellipse">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1" name="Elipse 20">
            <a:extLst>
              <a:ext uri="{FF2B5EF4-FFF2-40B4-BE49-F238E27FC236}">
                <a16:creationId xmlns:a16="http://schemas.microsoft.com/office/drawing/2014/main" id="{E067E007-045B-2B7F-182C-B3287DFAC83C}"/>
              </a:ext>
            </a:extLst>
          </p:cNvPr>
          <p:cNvSpPr/>
          <p:nvPr/>
        </p:nvSpPr>
        <p:spPr>
          <a:xfrm>
            <a:off x="6096000" y="4558572"/>
            <a:ext cx="222356" cy="275756"/>
          </a:xfrm>
          <a:prstGeom prst="ellipse">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2" name="Elipse 21">
            <a:extLst>
              <a:ext uri="{FF2B5EF4-FFF2-40B4-BE49-F238E27FC236}">
                <a16:creationId xmlns:a16="http://schemas.microsoft.com/office/drawing/2014/main" id="{31810480-1A10-CC57-EF3D-771E662103C7}"/>
              </a:ext>
            </a:extLst>
          </p:cNvPr>
          <p:cNvSpPr/>
          <p:nvPr/>
        </p:nvSpPr>
        <p:spPr>
          <a:xfrm>
            <a:off x="3596388" y="2655602"/>
            <a:ext cx="222356" cy="275756"/>
          </a:xfrm>
          <a:prstGeom prst="ellipse">
            <a:avLst/>
          </a:prstGeom>
          <a:solidFill>
            <a:srgbClr val="92D050"/>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3" name="Elipse 22">
            <a:extLst>
              <a:ext uri="{FF2B5EF4-FFF2-40B4-BE49-F238E27FC236}">
                <a16:creationId xmlns:a16="http://schemas.microsoft.com/office/drawing/2014/main" id="{FF6E500A-ADA3-C262-B31B-4B86DF75E0C3}"/>
              </a:ext>
            </a:extLst>
          </p:cNvPr>
          <p:cNvSpPr/>
          <p:nvPr/>
        </p:nvSpPr>
        <p:spPr>
          <a:xfrm>
            <a:off x="8428221" y="2695263"/>
            <a:ext cx="222356" cy="275756"/>
          </a:xfrm>
          <a:prstGeom prst="ellipse">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727895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upo 5">
            <a:extLst>
              <a:ext uri="{FF2B5EF4-FFF2-40B4-BE49-F238E27FC236}">
                <a16:creationId xmlns:a16="http://schemas.microsoft.com/office/drawing/2014/main" id="{70BBF3B1-C867-6F76-CDED-B1F71F61B0DD}"/>
              </a:ext>
            </a:extLst>
          </p:cNvPr>
          <p:cNvGrpSpPr/>
          <p:nvPr/>
        </p:nvGrpSpPr>
        <p:grpSpPr>
          <a:xfrm>
            <a:off x="284813" y="614597"/>
            <a:ext cx="11407515" cy="5336498"/>
            <a:chOff x="284813" y="614597"/>
            <a:chExt cx="11407515" cy="5336498"/>
          </a:xfrm>
        </p:grpSpPr>
        <p:sp>
          <p:nvSpPr>
            <p:cNvPr id="4" name="Rectángulo: esquinas redondeadas 3">
              <a:extLst>
                <a:ext uri="{FF2B5EF4-FFF2-40B4-BE49-F238E27FC236}">
                  <a16:creationId xmlns:a16="http://schemas.microsoft.com/office/drawing/2014/main" id="{8357C7EC-B41A-45B0-E79B-D98EA4C1AC75}"/>
                </a:ext>
              </a:extLst>
            </p:cNvPr>
            <p:cNvSpPr/>
            <p:nvPr/>
          </p:nvSpPr>
          <p:spPr>
            <a:xfrm>
              <a:off x="284813" y="614597"/>
              <a:ext cx="11407515" cy="5336498"/>
            </a:xfrm>
            <a:prstGeom prst="roundRect">
              <a:avLst>
                <a:gd name="adj" fmla="val 50000"/>
              </a:avLst>
            </a:prstGeom>
            <a:solidFill>
              <a:schemeClr val="accent4">
                <a:lumMod val="75000"/>
              </a:schemeClr>
            </a:solid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5" name="Elipse 4">
              <a:extLst>
                <a:ext uri="{FF2B5EF4-FFF2-40B4-BE49-F238E27FC236}">
                  <a16:creationId xmlns:a16="http://schemas.microsoft.com/office/drawing/2014/main" id="{B7C21455-6501-2D35-81F0-F9FFFC39BDFE}"/>
                </a:ext>
              </a:extLst>
            </p:cNvPr>
            <p:cNvSpPr/>
            <p:nvPr/>
          </p:nvSpPr>
          <p:spPr>
            <a:xfrm>
              <a:off x="7105338" y="1289154"/>
              <a:ext cx="3867462" cy="3837482"/>
            </a:xfrm>
            <a:prstGeom prst="ellipse">
              <a:avLst/>
            </a:prstGeom>
            <a:gradFill flip="none" rotWithShape="1">
              <a:gsLst>
                <a:gs pos="0">
                  <a:schemeClr val="bg1">
                    <a:lumMod val="85000"/>
                  </a:schemeClr>
                </a:gs>
                <a:gs pos="100000">
                  <a:schemeClr val="bg1">
                    <a:lumMod val="85000"/>
                  </a:schemeClr>
                </a:gs>
              </a:gsLst>
              <a:path path="circle">
                <a:fillToRect l="100000" t="100000"/>
              </a:path>
              <a:tileRect r="-100000" b="-100000"/>
            </a:gradFill>
            <a:ln>
              <a:solidFill>
                <a:schemeClr val="bg1">
                  <a:lumMod val="85000"/>
                </a:schemeClr>
              </a:solidFill>
            </a:ln>
            <a:effectLst>
              <a:outerShdw blurRad="228600" dist="254000" dir="2700000" algn="tl" rotWithShape="0">
                <a:prstClr val="black"/>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grpSp>
      <p:pic>
        <p:nvPicPr>
          <p:cNvPr id="8" name="Gráfico 7" descr="Cerebro en cabeza">
            <a:extLst>
              <a:ext uri="{FF2B5EF4-FFF2-40B4-BE49-F238E27FC236}">
                <a16:creationId xmlns:a16="http://schemas.microsoft.com/office/drawing/2014/main" id="{1248F42C-2254-1531-19B8-A95412BE85B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11321" y="1465288"/>
            <a:ext cx="3265358" cy="3265358"/>
          </a:xfrm>
          <a:prstGeom prst="rect">
            <a:avLst/>
          </a:prstGeom>
        </p:spPr>
      </p:pic>
      <p:sp>
        <p:nvSpPr>
          <p:cNvPr id="9" name="CuadroTexto 8">
            <a:extLst>
              <a:ext uri="{FF2B5EF4-FFF2-40B4-BE49-F238E27FC236}">
                <a16:creationId xmlns:a16="http://schemas.microsoft.com/office/drawing/2014/main" id="{A4657C27-2016-5373-3B69-075BD4C2B4EA}"/>
              </a:ext>
            </a:extLst>
          </p:cNvPr>
          <p:cNvSpPr txBox="1"/>
          <p:nvPr/>
        </p:nvSpPr>
        <p:spPr>
          <a:xfrm>
            <a:off x="1737609" y="906905"/>
            <a:ext cx="5261548" cy="923330"/>
          </a:xfrm>
          <a:prstGeom prst="rect">
            <a:avLst/>
          </a:prstGeom>
          <a:noFill/>
        </p:spPr>
        <p:txBody>
          <a:bodyPr wrap="square" rtlCol="0">
            <a:spAutoFit/>
          </a:bodyPr>
          <a:lstStyle/>
          <a:p>
            <a:r>
              <a:rPr lang="es-ES" sz="5400" b="1" dirty="0">
                <a:latin typeface="Algerian" panose="04020705040A02060702" pitchFamily="82" charset="0"/>
              </a:rPr>
              <a:t>INTRODUCCION: </a:t>
            </a:r>
            <a:endParaRPr lang="es-PE" sz="5400" b="1" dirty="0">
              <a:latin typeface="Algerian" panose="04020705040A02060702" pitchFamily="82" charset="0"/>
            </a:endParaRPr>
          </a:p>
        </p:txBody>
      </p:sp>
      <p:sp>
        <p:nvSpPr>
          <p:cNvPr id="11" name="CuadroTexto 10">
            <a:extLst>
              <a:ext uri="{FF2B5EF4-FFF2-40B4-BE49-F238E27FC236}">
                <a16:creationId xmlns:a16="http://schemas.microsoft.com/office/drawing/2014/main" id="{4A0E8758-9163-26FD-7525-A3114B0DBCE1}"/>
              </a:ext>
            </a:extLst>
          </p:cNvPr>
          <p:cNvSpPr txBox="1"/>
          <p:nvPr/>
        </p:nvSpPr>
        <p:spPr>
          <a:xfrm>
            <a:off x="958748" y="1943805"/>
            <a:ext cx="6093500" cy="2308324"/>
          </a:xfrm>
          <a:prstGeom prst="rect">
            <a:avLst/>
          </a:prstGeom>
          <a:noFill/>
        </p:spPr>
        <p:txBody>
          <a:bodyPr wrap="square">
            <a:spAutoFit/>
          </a:bodyPr>
          <a:lstStyle/>
          <a:p>
            <a:pPr algn="just"/>
            <a:r>
              <a:rPr lang="es-ES" sz="2400" b="0" i="1" dirty="0">
                <a:effectLst/>
                <a:latin typeface="ADLaM Display" panose="02010000000000000000" pitchFamily="2" charset="0"/>
                <a:ea typeface="ADLaM Display" panose="02010000000000000000" pitchFamily="2" charset="0"/>
                <a:cs typeface="ADLaM Display" panose="02010000000000000000" pitchFamily="2" charset="0"/>
              </a:rPr>
              <a:t>La harina de menestra, al igual que otras harinas, requiere un cuidado y almacenamiento adecuado para mantener su frescura y calidad. A continuación se presentan las mejores prácticas para su conservación.</a:t>
            </a:r>
            <a:endParaRPr lang="es-PE" sz="2400" i="1" dirty="0">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4263949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8357C7EC-B41A-45B0-E79B-D98EA4C1AC75}"/>
              </a:ext>
            </a:extLst>
          </p:cNvPr>
          <p:cNvSpPr/>
          <p:nvPr/>
        </p:nvSpPr>
        <p:spPr>
          <a:xfrm>
            <a:off x="284813" y="614597"/>
            <a:ext cx="11407515" cy="5336498"/>
          </a:xfrm>
          <a:prstGeom prst="roundRect">
            <a:avLst>
              <a:gd name="adj" fmla="val 50000"/>
            </a:avLst>
          </a:prstGeom>
          <a:solidFill>
            <a:srgbClr val="00206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 name="Elipse 4">
            <a:extLst>
              <a:ext uri="{FF2B5EF4-FFF2-40B4-BE49-F238E27FC236}">
                <a16:creationId xmlns:a16="http://schemas.microsoft.com/office/drawing/2014/main" id="{B7C21455-6501-2D35-81F0-F9FFFC39BDFE}"/>
              </a:ext>
            </a:extLst>
          </p:cNvPr>
          <p:cNvSpPr/>
          <p:nvPr/>
        </p:nvSpPr>
        <p:spPr>
          <a:xfrm>
            <a:off x="944381" y="1214203"/>
            <a:ext cx="3867462" cy="3837482"/>
          </a:xfrm>
          <a:prstGeom prst="ellipse">
            <a:avLst/>
          </a:prstGeom>
          <a:gradFill flip="none" rotWithShape="1">
            <a:gsLst>
              <a:gs pos="0">
                <a:schemeClr val="bg1">
                  <a:lumMod val="85000"/>
                </a:schemeClr>
              </a:gs>
              <a:gs pos="100000">
                <a:schemeClr val="bg1">
                  <a:lumMod val="85000"/>
                </a:schemeClr>
              </a:gs>
            </a:gsLst>
            <a:path path="circle">
              <a:fillToRect l="100000" t="100000"/>
            </a:path>
            <a:tileRect r="-100000" b="-100000"/>
          </a:gradFill>
          <a:ln>
            <a:solidFill>
              <a:schemeClr val="bg1">
                <a:lumMod val="85000"/>
              </a:schemeClr>
            </a:solidFill>
          </a:ln>
          <a:effectLst>
            <a:outerShdw blurRad="228600" dist="254000" dir="2700000" algn="tl" rotWithShape="0">
              <a:prstClr val="black"/>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2" name="Gráfico 1" descr="Cerebro en cabeza">
            <a:extLst>
              <a:ext uri="{FF2B5EF4-FFF2-40B4-BE49-F238E27FC236}">
                <a16:creationId xmlns:a16="http://schemas.microsoft.com/office/drawing/2014/main" id="{D0CD127E-8EBB-5AC6-1626-A1654F21677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65353" y="1500265"/>
            <a:ext cx="3265358" cy="3265358"/>
          </a:xfrm>
          <a:prstGeom prst="rect">
            <a:avLst/>
          </a:prstGeom>
        </p:spPr>
      </p:pic>
      <p:sp>
        <p:nvSpPr>
          <p:cNvPr id="6" name="CuadroTexto 5">
            <a:extLst>
              <a:ext uri="{FF2B5EF4-FFF2-40B4-BE49-F238E27FC236}">
                <a16:creationId xmlns:a16="http://schemas.microsoft.com/office/drawing/2014/main" id="{A87348DA-A938-D8AC-8742-2369C9A940FC}"/>
              </a:ext>
            </a:extLst>
          </p:cNvPr>
          <p:cNvSpPr txBox="1"/>
          <p:nvPr/>
        </p:nvSpPr>
        <p:spPr>
          <a:xfrm>
            <a:off x="5051683" y="843677"/>
            <a:ext cx="6093500" cy="4062651"/>
          </a:xfrm>
          <a:prstGeom prst="rect">
            <a:avLst/>
          </a:prstGeom>
          <a:noFill/>
        </p:spPr>
        <p:txBody>
          <a:bodyPr wrap="square">
            <a:spAutoFit/>
          </a:bodyPr>
          <a:lstStyle/>
          <a:p>
            <a:r>
              <a:rPr lang="es-ES" sz="3600" b="0" i="0" dirty="0">
                <a:effectLst/>
                <a:latin typeface="Algerian" panose="04020705040A02060702" pitchFamily="82" charset="0"/>
              </a:rPr>
              <a:t>Uso de Recipientes Herméticos :</a:t>
            </a:r>
          </a:p>
          <a:p>
            <a:endParaRPr lang="es-ES" dirty="0">
              <a:latin typeface="__fkGroteskNeue_598ab8"/>
            </a:endParaRPr>
          </a:p>
          <a:p>
            <a:pPr algn="just"/>
            <a:r>
              <a:rPr lang="es-ES" sz="2400" b="0" i="0" dirty="0">
                <a:effectLst/>
                <a:latin typeface="ADLaM Display" panose="02010000000000000000" pitchFamily="2" charset="0"/>
                <a:ea typeface="ADLaM Display" panose="02010000000000000000" pitchFamily="2" charset="0"/>
                <a:cs typeface="ADLaM Display" panose="02010000000000000000" pitchFamily="2" charset="0"/>
              </a:rPr>
              <a:t> Es fundamental almacenar la harina en recipientes herméticos, ya que esto ayuda a prevenir la entrada de humedad y plagas como los gorgojos. Los recipientes deben estar limpios y completamente secos antes de agregar la harina.</a:t>
            </a:r>
            <a:endParaRPr lang="es-PE" sz="2400" dirty="0">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3903639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8357C7EC-B41A-45B0-E79B-D98EA4C1AC75}"/>
              </a:ext>
            </a:extLst>
          </p:cNvPr>
          <p:cNvSpPr/>
          <p:nvPr/>
        </p:nvSpPr>
        <p:spPr>
          <a:xfrm>
            <a:off x="284813" y="614597"/>
            <a:ext cx="11407515" cy="5336498"/>
          </a:xfrm>
          <a:prstGeom prst="roundRect">
            <a:avLst>
              <a:gd name="adj" fmla="val 50000"/>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5" name="Elipse 4">
            <a:extLst>
              <a:ext uri="{FF2B5EF4-FFF2-40B4-BE49-F238E27FC236}">
                <a16:creationId xmlns:a16="http://schemas.microsoft.com/office/drawing/2014/main" id="{B7C21455-6501-2D35-81F0-F9FFFC39BDFE}"/>
              </a:ext>
            </a:extLst>
          </p:cNvPr>
          <p:cNvSpPr/>
          <p:nvPr/>
        </p:nvSpPr>
        <p:spPr>
          <a:xfrm>
            <a:off x="7105338" y="1289154"/>
            <a:ext cx="3867462" cy="3837482"/>
          </a:xfrm>
          <a:prstGeom prst="ellipse">
            <a:avLst/>
          </a:prstGeom>
          <a:gradFill flip="none" rotWithShape="1">
            <a:gsLst>
              <a:gs pos="0">
                <a:schemeClr val="bg1">
                  <a:lumMod val="85000"/>
                </a:schemeClr>
              </a:gs>
              <a:gs pos="100000">
                <a:schemeClr val="bg1">
                  <a:lumMod val="85000"/>
                </a:schemeClr>
              </a:gs>
            </a:gsLst>
            <a:path path="circle">
              <a:fillToRect l="100000" t="100000"/>
            </a:path>
            <a:tileRect r="-100000" b="-100000"/>
          </a:gradFill>
          <a:ln>
            <a:solidFill>
              <a:schemeClr val="bg1">
                <a:lumMod val="85000"/>
              </a:schemeClr>
            </a:solidFill>
          </a:ln>
          <a:effectLst>
            <a:outerShdw blurRad="228600" dist="254000" dir="2700000" algn="tl" rotWithShape="0">
              <a:prstClr val="black"/>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3" name="Gráfico 2" descr="Cuchillo y tenedor">
            <a:extLst>
              <a:ext uri="{FF2B5EF4-FFF2-40B4-BE49-F238E27FC236}">
                <a16:creationId xmlns:a16="http://schemas.microsoft.com/office/drawing/2014/main" id="{9F865126-8534-F7FC-B46E-192AB8B181F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797384" y="1922489"/>
            <a:ext cx="2544580" cy="2544580"/>
          </a:xfrm>
          <a:prstGeom prst="rect">
            <a:avLst/>
          </a:prstGeom>
        </p:spPr>
      </p:pic>
      <p:sp>
        <p:nvSpPr>
          <p:cNvPr id="7" name="CuadroTexto 6">
            <a:extLst>
              <a:ext uri="{FF2B5EF4-FFF2-40B4-BE49-F238E27FC236}">
                <a16:creationId xmlns:a16="http://schemas.microsoft.com/office/drawing/2014/main" id="{B3F4F8AC-910C-814D-3CAA-E4FBAB0A341B}"/>
              </a:ext>
            </a:extLst>
          </p:cNvPr>
          <p:cNvSpPr txBox="1"/>
          <p:nvPr/>
        </p:nvSpPr>
        <p:spPr>
          <a:xfrm>
            <a:off x="1340372" y="1086230"/>
            <a:ext cx="5764966" cy="3847207"/>
          </a:xfrm>
          <a:prstGeom prst="rect">
            <a:avLst/>
          </a:prstGeom>
          <a:noFill/>
        </p:spPr>
        <p:txBody>
          <a:bodyPr wrap="square">
            <a:spAutoFit/>
          </a:bodyPr>
          <a:lstStyle/>
          <a:p>
            <a:r>
              <a:rPr lang="es-ES" sz="4000" b="0" i="0" dirty="0">
                <a:effectLst/>
                <a:latin typeface="Algerian" panose="04020705040A02060702" pitchFamily="82" charset="0"/>
              </a:rPr>
              <a:t>Temperatura y Lugar : </a:t>
            </a:r>
          </a:p>
          <a:p>
            <a:endParaRPr lang="es-ES" sz="2000" dirty="0">
              <a:latin typeface="Algerian" panose="04020705040A02060702" pitchFamily="82" charset="0"/>
            </a:endParaRPr>
          </a:p>
          <a:p>
            <a:pPr algn="just"/>
            <a:r>
              <a:rPr lang="es-ES" sz="2400" b="0" i="0" dirty="0">
                <a:effectLst/>
                <a:latin typeface="ADLaM Display" panose="02010000000000000000" pitchFamily="2" charset="0"/>
                <a:ea typeface="ADLaM Display" panose="02010000000000000000" pitchFamily="2" charset="0"/>
                <a:cs typeface="ADLaM Display" panose="02010000000000000000" pitchFamily="2" charset="0"/>
              </a:rPr>
              <a:t>La harina debe guardarse en un lugar fresco, seco y oscuro. Evitar la exposición a la luz directa del sol y fuentes de calor como estufas o microondas es crucial, ya que el calor puede acelerar su deterioro.</a:t>
            </a:r>
            <a:endParaRPr lang="es-PE" sz="2400" dirty="0">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3062610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8357C7EC-B41A-45B0-E79B-D98EA4C1AC75}"/>
              </a:ext>
            </a:extLst>
          </p:cNvPr>
          <p:cNvSpPr/>
          <p:nvPr/>
        </p:nvSpPr>
        <p:spPr>
          <a:xfrm>
            <a:off x="284813" y="614597"/>
            <a:ext cx="11407515" cy="5336498"/>
          </a:xfrm>
          <a:prstGeom prst="roundRect">
            <a:avLst>
              <a:gd name="adj" fmla="val 50000"/>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 name="Elipse 4">
            <a:extLst>
              <a:ext uri="{FF2B5EF4-FFF2-40B4-BE49-F238E27FC236}">
                <a16:creationId xmlns:a16="http://schemas.microsoft.com/office/drawing/2014/main" id="{B7C21455-6501-2D35-81F0-F9FFFC39BDFE}"/>
              </a:ext>
            </a:extLst>
          </p:cNvPr>
          <p:cNvSpPr/>
          <p:nvPr/>
        </p:nvSpPr>
        <p:spPr>
          <a:xfrm>
            <a:off x="974361" y="1244183"/>
            <a:ext cx="3867462" cy="3837482"/>
          </a:xfrm>
          <a:prstGeom prst="ellipse">
            <a:avLst/>
          </a:prstGeom>
          <a:gradFill flip="none" rotWithShape="1">
            <a:gsLst>
              <a:gs pos="0">
                <a:schemeClr val="bg1">
                  <a:lumMod val="85000"/>
                </a:schemeClr>
              </a:gs>
              <a:gs pos="100000">
                <a:schemeClr val="bg1">
                  <a:lumMod val="85000"/>
                </a:schemeClr>
              </a:gs>
            </a:gsLst>
            <a:path path="circle">
              <a:fillToRect l="100000" t="100000"/>
            </a:path>
            <a:tileRect r="-100000" b="-100000"/>
          </a:gradFill>
          <a:ln>
            <a:solidFill>
              <a:schemeClr val="bg1">
                <a:lumMod val="85000"/>
              </a:schemeClr>
            </a:solidFill>
          </a:ln>
          <a:effectLst>
            <a:outerShdw blurRad="228600" dist="254000" dir="2700000" algn="tl" rotWithShape="0">
              <a:prstClr val="black"/>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dirty="0"/>
          </a:p>
        </p:txBody>
      </p:sp>
      <p:pic>
        <p:nvPicPr>
          <p:cNvPr id="2" name="Gráfico 1" descr="Cuchillo y tenedor">
            <a:extLst>
              <a:ext uri="{FF2B5EF4-FFF2-40B4-BE49-F238E27FC236}">
                <a16:creationId xmlns:a16="http://schemas.microsoft.com/office/drawing/2014/main" id="{8670A01E-6BAF-12C2-59B4-71A59A591FF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635802" y="1890634"/>
            <a:ext cx="2544580" cy="2544580"/>
          </a:xfrm>
          <a:prstGeom prst="rect">
            <a:avLst/>
          </a:prstGeom>
        </p:spPr>
      </p:pic>
      <p:sp>
        <p:nvSpPr>
          <p:cNvPr id="6" name="CuadroTexto 5">
            <a:extLst>
              <a:ext uri="{FF2B5EF4-FFF2-40B4-BE49-F238E27FC236}">
                <a16:creationId xmlns:a16="http://schemas.microsoft.com/office/drawing/2014/main" id="{9A576D9A-AE72-A01A-D2AE-A1062719D130}"/>
              </a:ext>
            </a:extLst>
          </p:cNvPr>
          <p:cNvSpPr txBox="1"/>
          <p:nvPr/>
        </p:nvSpPr>
        <p:spPr>
          <a:xfrm>
            <a:off x="4980483" y="1244183"/>
            <a:ext cx="6093500" cy="4001095"/>
          </a:xfrm>
          <a:prstGeom prst="rect">
            <a:avLst/>
          </a:prstGeom>
          <a:noFill/>
        </p:spPr>
        <p:txBody>
          <a:bodyPr wrap="square">
            <a:spAutoFit/>
          </a:bodyPr>
          <a:lstStyle/>
          <a:p>
            <a:r>
              <a:rPr lang="es-ES" sz="4000" b="0" i="0" dirty="0">
                <a:effectLst/>
                <a:latin typeface="Algerian" panose="04020705040A02060702" pitchFamily="82" charset="0"/>
              </a:rPr>
              <a:t>Refrigeración : </a:t>
            </a:r>
          </a:p>
          <a:p>
            <a:endParaRPr lang="es-ES" dirty="0">
              <a:latin typeface="__fkGroteskNeue_598ab8"/>
            </a:endParaRPr>
          </a:p>
          <a:p>
            <a:pPr algn="just"/>
            <a:r>
              <a:rPr lang="es-ES" sz="2800" b="0" i="0" dirty="0">
                <a:effectLst/>
                <a:latin typeface="ADLaM Display" panose="02010000000000000000" pitchFamily="2" charset="0"/>
                <a:ea typeface="ADLaM Display" panose="02010000000000000000" pitchFamily="2" charset="0"/>
                <a:cs typeface="ADLaM Display" panose="02010000000000000000" pitchFamily="2" charset="0"/>
              </a:rPr>
              <a:t>Para prolongar la vida útil de la harina, se recomienda refrigerarla. Esto puede duplicar su duración, manteniéndola fresca por hasta un año, en comparación con seis a ocho meses a temperatura ambiente.</a:t>
            </a:r>
            <a:endParaRPr lang="es-PE" sz="2800" dirty="0">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842003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8357C7EC-B41A-45B0-E79B-D98EA4C1AC75}"/>
              </a:ext>
            </a:extLst>
          </p:cNvPr>
          <p:cNvSpPr/>
          <p:nvPr/>
        </p:nvSpPr>
        <p:spPr>
          <a:xfrm>
            <a:off x="284813" y="614597"/>
            <a:ext cx="11407515" cy="5336498"/>
          </a:xfrm>
          <a:prstGeom prst="roundRect">
            <a:avLst>
              <a:gd name="adj" fmla="val 50000"/>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 name="Elipse 4">
            <a:extLst>
              <a:ext uri="{FF2B5EF4-FFF2-40B4-BE49-F238E27FC236}">
                <a16:creationId xmlns:a16="http://schemas.microsoft.com/office/drawing/2014/main" id="{B7C21455-6501-2D35-81F0-F9FFFC39BDFE}"/>
              </a:ext>
            </a:extLst>
          </p:cNvPr>
          <p:cNvSpPr/>
          <p:nvPr/>
        </p:nvSpPr>
        <p:spPr>
          <a:xfrm>
            <a:off x="7105338" y="1289154"/>
            <a:ext cx="3867462" cy="3837482"/>
          </a:xfrm>
          <a:prstGeom prst="ellipse">
            <a:avLst/>
          </a:prstGeom>
          <a:gradFill flip="none" rotWithShape="1">
            <a:gsLst>
              <a:gs pos="0">
                <a:schemeClr val="bg1">
                  <a:lumMod val="85000"/>
                </a:schemeClr>
              </a:gs>
              <a:gs pos="100000">
                <a:schemeClr val="bg1">
                  <a:lumMod val="85000"/>
                </a:schemeClr>
              </a:gs>
            </a:gsLst>
            <a:path path="circle">
              <a:fillToRect l="100000" t="100000"/>
            </a:path>
            <a:tileRect r="-100000" b="-100000"/>
          </a:gradFill>
          <a:ln>
            <a:solidFill>
              <a:schemeClr val="bg1">
                <a:lumMod val="85000"/>
              </a:schemeClr>
            </a:solidFill>
          </a:ln>
          <a:effectLst>
            <a:outerShdw blurRad="228600" dist="254000" dir="2700000" algn="tl" rotWithShape="0">
              <a:prstClr val="black"/>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3" name="Gráfico 2" descr="Perro">
            <a:extLst>
              <a:ext uri="{FF2B5EF4-FFF2-40B4-BE49-F238E27FC236}">
                <a16:creationId xmlns:a16="http://schemas.microsoft.com/office/drawing/2014/main" id="{3FDB25FA-F9DD-5978-015E-97219E5E7CF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07015" y="1650792"/>
            <a:ext cx="3264107" cy="3264107"/>
          </a:xfrm>
          <a:prstGeom prst="rect">
            <a:avLst/>
          </a:prstGeom>
        </p:spPr>
      </p:pic>
      <p:sp>
        <p:nvSpPr>
          <p:cNvPr id="7" name="CuadroTexto 6">
            <a:extLst>
              <a:ext uri="{FF2B5EF4-FFF2-40B4-BE49-F238E27FC236}">
                <a16:creationId xmlns:a16="http://schemas.microsoft.com/office/drawing/2014/main" id="{159792A0-E9A2-89F0-1679-D6B668DF1D38}"/>
              </a:ext>
            </a:extLst>
          </p:cNvPr>
          <p:cNvSpPr txBox="1"/>
          <p:nvPr/>
        </p:nvSpPr>
        <p:spPr>
          <a:xfrm>
            <a:off x="1011837" y="1392013"/>
            <a:ext cx="6093500" cy="3631763"/>
          </a:xfrm>
          <a:prstGeom prst="rect">
            <a:avLst/>
          </a:prstGeom>
          <a:noFill/>
        </p:spPr>
        <p:txBody>
          <a:bodyPr wrap="square">
            <a:spAutoFit/>
          </a:bodyPr>
          <a:lstStyle/>
          <a:p>
            <a:r>
              <a:rPr lang="es-ES" sz="4400" b="0" i="0" dirty="0">
                <a:effectLst/>
                <a:latin typeface="Algerian" panose="04020705040A02060702" pitchFamily="82" charset="0"/>
              </a:rPr>
              <a:t>Congelación : </a:t>
            </a:r>
          </a:p>
          <a:p>
            <a:endParaRPr lang="es-ES" dirty="0">
              <a:latin typeface="Algerian" panose="04020705040A02060702" pitchFamily="82" charset="0"/>
            </a:endParaRPr>
          </a:p>
          <a:p>
            <a:pPr algn="just"/>
            <a:r>
              <a:rPr lang="es-ES" sz="2400" b="0" i="0" dirty="0">
                <a:effectLst/>
                <a:latin typeface="ADLaM Display" panose="02010000000000000000" pitchFamily="2" charset="0"/>
                <a:ea typeface="ADLaM Display" panose="02010000000000000000" pitchFamily="2" charset="0"/>
                <a:cs typeface="ADLaM Display" panose="02010000000000000000" pitchFamily="2" charset="0"/>
              </a:rPr>
              <a:t>Para un almacenamiento a largo plazo, la harina puede congelarse. Este método es especialmente efectivo para eliminar cualquier posible plaga antes de su uso. Se sugiere dejarla en el congelador durante 48 horas después de comprarla.</a:t>
            </a:r>
            <a:br>
              <a:rPr lang="es-ES" sz="2400" b="0" i="0" u="none" strike="noStrike" dirty="0">
                <a:effectLst/>
                <a:latin typeface="ADLaM Display" panose="02010000000000000000" pitchFamily="2" charset="0"/>
                <a:ea typeface="ADLaM Display" panose="02010000000000000000" pitchFamily="2" charset="0"/>
                <a:cs typeface="ADLaM Display" panose="02010000000000000000" pitchFamily="2" charset="0"/>
                <a:hlinkClick r:id="rId4"/>
              </a:rPr>
            </a:br>
            <a:endParaRPr lang="es-PE" sz="2400" dirty="0">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287439999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218</Words>
  <Application>Microsoft Office PowerPoint</Application>
  <PresentationFormat>Panorámica</PresentationFormat>
  <Paragraphs>15</Paragraphs>
  <Slides>6</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6</vt:i4>
      </vt:variant>
    </vt:vector>
  </HeadingPairs>
  <TitlesOfParts>
    <vt:vector size="14" baseType="lpstr">
      <vt:lpstr>__fkGroteskNeue_598ab8</vt:lpstr>
      <vt:lpstr>ADLaM Display</vt:lpstr>
      <vt:lpstr>Algerian</vt:lpstr>
      <vt:lpstr>Arial</vt:lpstr>
      <vt:lpstr>Berlin Sans FB Demi</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LABSDBU35</dc:creator>
  <cp:lastModifiedBy>LABSDBU35</cp:lastModifiedBy>
  <cp:revision>1</cp:revision>
  <dcterms:created xsi:type="dcterms:W3CDTF">2024-10-03T14:20:53Z</dcterms:created>
  <dcterms:modified xsi:type="dcterms:W3CDTF">2024-10-03T15:08:28Z</dcterms:modified>
</cp:coreProperties>
</file>