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4D884-5AD2-4821-BA0C-62EB6B745097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180A2-DC95-47E2-9EA2-1CF8F9FE83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435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180A2-DC95-47E2-9EA2-1CF8F9FE8347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119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187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681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50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232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99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3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79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537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8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4775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54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523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711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872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B38CF-0AF7-4E31-B235-12AE9DB1B032}" type="datetimeFigureOut">
              <a:rPr lang="es-PE" smtClean="0"/>
              <a:t>18/09/2024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1707F0-EEA0-4403-AFBE-C813025695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200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BCE023-181D-B970-E656-FAEA49E0427A}"/>
              </a:ext>
            </a:extLst>
          </p:cNvPr>
          <p:cNvSpPr txBox="1"/>
          <p:nvPr/>
        </p:nvSpPr>
        <p:spPr>
          <a:xfrm>
            <a:off x="2213793" y="1530026"/>
            <a:ext cx="77644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rgbClr val="C00000"/>
                </a:solidFill>
              </a:rPr>
              <a:t>Menestras Proteicas Salesianas</a:t>
            </a:r>
            <a:endParaRPr lang="es-PE" sz="6600" b="1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588F49-1223-0337-62D9-365A0BB02FD4}"/>
              </a:ext>
            </a:extLst>
          </p:cNvPr>
          <p:cNvSpPr txBox="1"/>
          <p:nvPr/>
        </p:nvSpPr>
        <p:spPr>
          <a:xfrm>
            <a:off x="2613220" y="3446584"/>
            <a:ext cx="69655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0070C0"/>
                </a:solidFill>
              </a:rPr>
              <a:t>Integrantes:</a:t>
            </a:r>
          </a:p>
          <a:p>
            <a:pPr algn="just"/>
            <a:r>
              <a:rPr lang="es-ES" sz="2000" b="1" dirty="0">
                <a:solidFill>
                  <a:srgbClr val="FF0000"/>
                </a:solidFill>
              </a:rPr>
              <a:t>Daniel Cruz Zúñiga (Líder)</a:t>
            </a:r>
          </a:p>
          <a:p>
            <a:pPr algn="just"/>
            <a:r>
              <a:rPr lang="es-ES" sz="2000" b="1" dirty="0"/>
              <a:t>César Calle Ortiz</a:t>
            </a:r>
          </a:p>
          <a:p>
            <a:pPr algn="just"/>
            <a:r>
              <a:rPr lang="es-ES" sz="2000" b="1" dirty="0"/>
              <a:t>Ricardo García Espinoza </a:t>
            </a:r>
          </a:p>
          <a:p>
            <a:pPr algn="just"/>
            <a:r>
              <a:rPr lang="es-ES" sz="2000" b="1" dirty="0"/>
              <a:t>Luis López Granja</a:t>
            </a:r>
          </a:p>
          <a:p>
            <a:pPr algn="just"/>
            <a:r>
              <a:rPr lang="es-ES" sz="2000" b="1" dirty="0"/>
              <a:t>Diego Patiño Peña  </a:t>
            </a:r>
            <a:endParaRPr lang="es-PE" sz="20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90F402-E644-89DB-CF67-9A2080D1C3C5}"/>
              </a:ext>
            </a:extLst>
          </p:cNvPr>
          <p:cNvSpPr/>
          <p:nvPr/>
        </p:nvSpPr>
        <p:spPr>
          <a:xfrm>
            <a:off x="6341806" y="3653684"/>
            <a:ext cx="2993923" cy="1674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2400" b="1" dirty="0">
                <a:solidFill>
                  <a:srgbClr val="FF0000"/>
                </a:solidFill>
              </a:rPr>
              <a:t>Curso: </a:t>
            </a:r>
            <a:r>
              <a:rPr lang="es-PE" sz="2400" b="1" dirty="0">
                <a:solidFill>
                  <a:schemeClr val="tx1"/>
                </a:solidFill>
              </a:rPr>
              <a:t>Educación Para el Trabajo.</a:t>
            </a:r>
          </a:p>
          <a:p>
            <a:pPr algn="just"/>
            <a:r>
              <a:rPr lang="es-PE" sz="2400" b="1" dirty="0">
                <a:solidFill>
                  <a:srgbClr val="FF0000"/>
                </a:solidFill>
              </a:rPr>
              <a:t>Profesor: </a:t>
            </a:r>
            <a:r>
              <a:rPr lang="es-PE" sz="2400" b="1" dirty="0">
                <a:solidFill>
                  <a:schemeClr val="tx1"/>
                </a:solidFill>
              </a:rPr>
              <a:t>José Huertas Mogollón.</a:t>
            </a:r>
            <a:endParaRPr lang="es-P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18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7C790BB-74CC-9619-D713-34F777A45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19727"/>
              </p:ext>
            </p:extLst>
          </p:nvPr>
        </p:nvGraphicFramePr>
        <p:xfrm>
          <a:off x="0" y="0"/>
          <a:ext cx="12192000" cy="69043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57240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139898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7826591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84340267"/>
                    </a:ext>
                  </a:extLst>
                </a:gridCol>
              </a:tblGrid>
              <a:tr h="1329843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Menestras</a:t>
                      </a:r>
                      <a:endParaRPr lang="es-P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dirty="0"/>
                        <a:t>Descripción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dirty="0"/>
                        <a:t>Nutrientes esenciales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dirty="0"/>
                        <a:t>Proteínas y aminoácidos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69195"/>
                  </a:ext>
                </a:extLst>
              </a:tr>
              <a:tr h="1571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002060"/>
                          </a:solidFill>
                        </a:rPr>
                        <a:t>Frejol Canario </a:t>
                      </a:r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/>
                        <a:t>Legumbre de color amarillo claro, muy usada en la cocina latinoamericana.</a:t>
                      </a:r>
                      <a:endParaRPr lang="es-P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Fibra, hierro, potasio, magnesio, calcio.</a:t>
                      </a:r>
                      <a:endParaRPr lang="es-P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Alto en proteínas vegetales, contiene lisina.</a:t>
                      </a:r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67420"/>
                  </a:ext>
                </a:extLst>
              </a:tr>
              <a:tr h="1325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002060"/>
                          </a:solidFill>
                        </a:rPr>
                        <a:t>Lenteja</a:t>
                      </a:r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Legumbre pequeña y redonda, disponible en varios colores, muy nutritiva y fácil de cocinar.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Fibra, hierro, folato, fósforo, potasio.</a:t>
                      </a:r>
                      <a:endParaRPr lang="es-P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Alta en proteínas, buena fuente de lisina y leucina (esencial para el crecimiento muscular).</a:t>
                      </a:r>
                      <a:endParaRPr lang="es-P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759399"/>
                  </a:ext>
                </a:extLst>
              </a:tr>
              <a:tr h="1305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>
                          <a:solidFill>
                            <a:srgbClr val="002060"/>
                          </a:solidFill>
                        </a:rPr>
                        <a:t>Pallar</a:t>
                      </a:r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Legumbre grande y blanca, típica de la cocina peruana.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3200" i="0" dirty="0"/>
                        <a:t>Fibra, hierro, potasio, magnesio</a:t>
                      </a:r>
                      <a:r>
                        <a:rPr lang="es-PE" i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Fuente de proteínas, contiene aminoácidos esenciales.</a:t>
                      </a:r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1100"/>
                  </a:ext>
                </a:extLst>
              </a:tr>
              <a:tr h="1325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600" b="0" dirty="0">
                          <a:solidFill>
                            <a:srgbClr val="002060"/>
                          </a:solidFill>
                        </a:rPr>
                        <a:t>Garbanzo</a:t>
                      </a:r>
                      <a:r>
                        <a:rPr lang="es-ES" sz="2400" b="0" dirty="0"/>
                        <a:t> </a:t>
                      </a:r>
                    </a:p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Legumbre redonda y amarillenta, común en ensaladas y platos como el hummus.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Fibra, hierro, magnesio, folato, vitamina B6</a:t>
                      </a:r>
                      <a:r>
                        <a:rPr lang="it-IT" sz="2400" dirty="0"/>
                        <a:t>.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Alto en proteínas, contiene triptófano y metionina.</a:t>
                      </a:r>
                      <a:endParaRPr lang="es-P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8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88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jol canario Receta de romagalagarza- Cookpad">
            <a:extLst>
              <a:ext uri="{FF2B5EF4-FFF2-40B4-BE49-F238E27FC236}">
                <a16:creationId xmlns:a16="http://schemas.microsoft.com/office/drawing/2014/main" id="{DA3BAD16-C48A-0668-6918-AAE801CF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75" y="929771"/>
            <a:ext cx="3529795" cy="250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D223C95-2CB7-83FE-C6EF-E8499928D702}"/>
              </a:ext>
            </a:extLst>
          </p:cNvPr>
          <p:cNvSpPr txBox="1"/>
          <p:nvPr/>
        </p:nvSpPr>
        <p:spPr>
          <a:xfrm>
            <a:off x="1932038" y="604684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FREJOL CANARIO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F08A25-D789-36C8-AD92-FB4044F14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29771"/>
            <a:ext cx="4015276" cy="26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E791A12-33B4-63B9-550F-904EFCA55B2B}"/>
              </a:ext>
            </a:extLst>
          </p:cNvPr>
          <p:cNvSpPr txBox="1"/>
          <p:nvPr/>
        </p:nvSpPr>
        <p:spPr>
          <a:xfrm>
            <a:off x="6938515" y="604683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LENTEJAS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BDA4B00-35D5-4E9C-C608-8850829F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80" y="4115432"/>
            <a:ext cx="3806322" cy="21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6947791-EF24-4537-833E-D8A6C67FFA44}"/>
              </a:ext>
            </a:extLst>
          </p:cNvPr>
          <p:cNvSpPr txBox="1"/>
          <p:nvPr/>
        </p:nvSpPr>
        <p:spPr>
          <a:xfrm>
            <a:off x="2317954" y="3746100"/>
            <a:ext cx="169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PALLARES</a:t>
            </a:r>
          </a:p>
        </p:txBody>
      </p:sp>
      <p:pic>
        <p:nvPicPr>
          <p:cNvPr id="1032" name="Picture 8" descr="Garbanzos con chorizo">
            <a:extLst>
              <a:ext uri="{FF2B5EF4-FFF2-40B4-BE49-F238E27FC236}">
                <a16:creationId xmlns:a16="http://schemas.microsoft.com/office/drawing/2014/main" id="{2FB0DAA7-14E7-976D-63F7-946DD20E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82" y="4085936"/>
            <a:ext cx="3806322" cy="21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62FE7E-9CB5-E8C1-5992-D9BACAACCB04}"/>
              </a:ext>
            </a:extLst>
          </p:cNvPr>
          <p:cNvSpPr txBox="1"/>
          <p:nvPr/>
        </p:nvSpPr>
        <p:spPr>
          <a:xfrm>
            <a:off x="7602192" y="3716604"/>
            <a:ext cx="169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GARBANZOS</a:t>
            </a:r>
          </a:p>
        </p:txBody>
      </p:sp>
    </p:spTree>
    <p:extLst>
      <p:ext uri="{BB962C8B-B14F-4D97-AF65-F5344CB8AC3E}">
        <p14:creationId xmlns:p14="http://schemas.microsoft.com/office/powerpoint/2010/main" val="3576321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Orgánico</Template>
  <TotalTime>90</TotalTime>
  <Words>191</Words>
  <Application>Microsoft Office PowerPoint</Application>
  <PresentationFormat>Panorámica</PresentationFormat>
  <Paragraphs>34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Orgánico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LABSDBU35</dc:creator>
  <cp:lastModifiedBy>cesrcaortz135@gmail.com</cp:lastModifiedBy>
  <cp:revision>4</cp:revision>
  <dcterms:created xsi:type="dcterms:W3CDTF">2024-09-12T14:34:05Z</dcterms:created>
  <dcterms:modified xsi:type="dcterms:W3CDTF">2024-09-19T02:10:08Z</dcterms:modified>
</cp:coreProperties>
</file>