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2" autoAdjust="0"/>
  </p:normalViewPr>
  <p:slideViewPr>
    <p:cSldViewPr snapToGrid="0">
      <p:cViewPr varScale="1">
        <p:scale>
          <a:sx n="69" d="100"/>
          <a:sy n="69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3ECEABD-58F0-41C6-A1B5-F6BCA99201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24CFB2-AD5F-4363-9017-5DD74EA63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36900-A273-4192-A5F3-D1D52B781480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5FA4A3-C7C2-4A5D-BD7B-6E9B206E4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E1097B-EDEA-44B3-8B20-0934D4301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87E5-8F30-4233-B83B-DACBFA4352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899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868E-82C9-4335-AB18-48A43B8F09ED}" type="datetimeFigureOut">
              <a:rPr lang="es-ES" noProof="0" smtClean="0"/>
              <a:t>12/09/2024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3837-1EA1-4185-B041-082E69BD8CF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482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F3837-1EA1-4185-B041-082E69BD8CF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45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A5B8F1-8BA2-463E-A233-EBF9544C9EAD}" type="datetime1">
              <a:rPr lang="es-ES" noProof="0" smtClean="0"/>
              <a:t>12/09/2024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C2A1C6-30E4-4BB7-B0A5-81DD08B863BE}" type="datetime1">
              <a:rPr lang="es-ES" noProof="0" smtClean="0"/>
              <a:t>12/09/2024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CF2578-F7E1-4AE6-A9CE-31E003EE66BF}" type="datetime1">
              <a:rPr lang="es-ES" noProof="0" smtClean="0"/>
              <a:t>12/09/2024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A9532B-B965-4CFD-8C70-7B573D9714E9}" type="datetime1">
              <a:rPr lang="es-ES" noProof="0" smtClean="0"/>
              <a:t>12/09/2024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E1E6C-3F7B-4A58-8073-DE91827AE258}" type="datetime1">
              <a:rPr lang="es-ES" noProof="0" smtClean="0"/>
              <a:t>12/09/2024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E3625D-CCA1-46AC-98D2-F055DCE80F3A}" type="datetime1">
              <a:rPr lang="es-ES" noProof="0" smtClean="0"/>
              <a:t>12/09/2024</a:t>
            </a:fld>
            <a:endParaRPr lang="es-ES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63EFB8-5C08-4008-9B97-F8176CD39737}" type="datetime1">
              <a:rPr lang="es-ES" noProof="0" smtClean="0"/>
              <a:t>12/09/2024</a:t>
            </a:fld>
            <a:endParaRPr lang="es-ES" noProof="0"/>
          </a:p>
        </p:txBody>
      </p:sp>
      <p:sp>
        <p:nvSpPr>
          <p:cNvPr id="11" name="Marcador de posición de pie de página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2" name="Marcador de posición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1E37C-8E03-4609-A442-8667C3A8EBD8}" type="datetime1">
              <a:rPr lang="es-ES" noProof="0" smtClean="0"/>
              <a:t>12/09/2024</a:t>
            </a:fld>
            <a:endParaRPr lang="es-ES" noProof="0"/>
          </a:p>
        </p:txBody>
      </p:sp>
      <p:sp>
        <p:nvSpPr>
          <p:cNvPr id="7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CD2C8A-0368-46E3-8AD5-64D54475A9B4}" type="datetime1">
              <a:rPr lang="es-ES" noProof="0" smtClean="0"/>
              <a:t>12/09/2024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7F92E6-92B8-4BFC-AB1C-994666EF2AAA}" type="datetime1">
              <a:rPr lang="es-ES" noProof="0" smtClean="0"/>
              <a:t>12/09/2024</a:t>
            </a:fld>
            <a:endParaRPr lang="es-ES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39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3E37CA-EF91-46B6-A2E7-BD02FAF2079C}" type="datetime1">
              <a:rPr lang="es-ES" noProof="0" smtClean="0"/>
              <a:t>12/09/2024</a:t>
            </a:fld>
            <a:endParaRPr lang="es-ES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BEFF3C2B-FE6D-42D4-BBB0-67A75FA1ED9C}" type="datetime1">
              <a:rPr lang="es-ES" noProof="0" smtClean="0"/>
              <a:t>12/09/2024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1026" name="Picture 2" descr="Frejoles: principales variedades, beneficios y cómo prepararlos | Buenazo.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13" y="0"/>
            <a:ext cx="12199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 rtlCol="0">
            <a:normAutofit/>
          </a:bodyPr>
          <a:lstStyle/>
          <a:p>
            <a:pPr rtl="0"/>
            <a:r>
              <a:rPr lang="es-ES" sz="4800" dirty="0"/>
              <a:t>EQUIPO #2:</a:t>
            </a:r>
            <a:br>
              <a:rPr lang="es-ES" sz="4800" dirty="0"/>
            </a:br>
            <a:r>
              <a:rPr lang="es-ES" sz="4800" dirty="0"/>
              <a:t>Menestras Proteicas Salesianas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70" cy="91440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Líder del Equipo:</a:t>
            </a:r>
            <a:br>
              <a:rPr lang="es-ES" dirty="0"/>
            </a:br>
            <a:r>
              <a:rPr lang="es-ES" dirty="0"/>
              <a:t> CRUZ ZÚÑIGA, Milton Daniel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C139CC1-2C0A-AEEE-55FF-13026A6F49A7}"/>
              </a:ext>
            </a:extLst>
          </p:cNvPr>
          <p:cNvSpPr/>
          <p:nvPr/>
        </p:nvSpPr>
        <p:spPr>
          <a:xfrm>
            <a:off x="7468454" y="755903"/>
            <a:ext cx="4347410" cy="533095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INTEGRATES:</a:t>
            </a:r>
            <a:br>
              <a:rPr lang="es-ES" dirty="0"/>
            </a:br>
            <a:r>
              <a:rPr lang="es-ES" dirty="0"/>
              <a:t>CALLE ORTIZ, Cesar Fabian </a:t>
            </a:r>
          </a:p>
          <a:p>
            <a:pPr algn="ctr"/>
            <a:r>
              <a:rPr lang="es-ES" dirty="0"/>
              <a:t>GARCIA ESPINOZA, Ricardo Adriano</a:t>
            </a:r>
          </a:p>
          <a:p>
            <a:pPr algn="ctr"/>
            <a:r>
              <a:rPr lang="es-ES" dirty="0"/>
              <a:t>LOPEZ GRANJA, Luis Fabiano</a:t>
            </a:r>
          </a:p>
          <a:p>
            <a:pPr algn="ctr"/>
            <a:r>
              <a:rPr lang="es-ES" dirty="0"/>
              <a:t>PATIÑO PEÑA, Luis Diego</a:t>
            </a: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ejoles: principales variedades, beneficios y cómo prepararlos | Buenazo.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13" y="0"/>
            <a:ext cx="12199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508D465-F5A9-0668-5688-BBA673F60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23445"/>
              </p:ext>
            </p:extLst>
          </p:nvPr>
        </p:nvGraphicFramePr>
        <p:xfrm>
          <a:off x="1304967" y="76200"/>
          <a:ext cx="9574152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384">
                  <a:extLst>
                    <a:ext uri="{9D8B030D-6E8A-4147-A177-3AD203B41FA5}">
                      <a16:colId xmlns:a16="http://schemas.microsoft.com/office/drawing/2014/main" val="3326180288"/>
                    </a:ext>
                  </a:extLst>
                </a:gridCol>
                <a:gridCol w="3191384">
                  <a:extLst>
                    <a:ext uri="{9D8B030D-6E8A-4147-A177-3AD203B41FA5}">
                      <a16:colId xmlns:a16="http://schemas.microsoft.com/office/drawing/2014/main" val="1537818806"/>
                    </a:ext>
                  </a:extLst>
                </a:gridCol>
                <a:gridCol w="3191384">
                  <a:extLst>
                    <a:ext uri="{9D8B030D-6E8A-4147-A177-3AD203B41FA5}">
                      <a16:colId xmlns:a16="http://schemas.microsoft.com/office/drawing/2014/main" val="3487142266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r>
                        <a:rPr lang="es-ES" dirty="0"/>
                        <a:t>Menestras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Vitaminas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Proteínas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65199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r>
                        <a:rPr lang="es-PE" dirty="0" smtClean="0"/>
                        <a:t>Lentejas </a:t>
                      </a:r>
                      <a:endParaRPr lang="es-PE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Las lentejas contienen vitaminas como B1 (Tiamina), B6 (</a:t>
                      </a:r>
                      <a:r>
                        <a:rPr lang="es-ES" sz="1400" dirty="0" err="1" smtClean="0"/>
                        <a:t>Piridoxina</a:t>
                      </a:r>
                      <a:r>
                        <a:rPr lang="es-ES" sz="1400" dirty="0" smtClean="0"/>
                        <a:t>), B9 (Ácido fólico) y Vitamina E, que contribuyen al metabolismo, la función cerebral, la formación de células sanguíneas y la protección antioxidante.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Aproximadamente 9 g de proteína por cada 100 g cocidos, lo que las convierte en una excelente fuente de proteína vegetal y ayuda en el desarrollo muscular y la reparación de tejidos.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81003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r>
                        <a:rPr lang="es-PE" dirty="0" smtClean="0"/>
                        <a:t>Frijoles</a:t>
                      </a:r>
                      <a:endParaRPr lang="es-PE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Los frijoles contienen vitaminas como B1 (Tiamina), B6 (</a:t>
                      </a:r>
                      <a:r>
                        <a:rPr lang="es-ES" sz="1400" dirty="0" err="1" smtClean="0"/>
                        <a:t>Piridoxina</a:t>
                      </a:r>
                      <a:r>
                        <a:rPr lang="es-ES" sz="1400" dirty="0" smtClean="0"/>
                        <a:t>), B9 (Ácido fólico) y Vitamina E, que apoyan el metabolismo, la salud cerebral, la formación de células sanguíneas y la protección antioxidante.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Aproximadamente 8 g de proteína por cada 100 g cocidos, proporcionando una buena cantidad de proteína vegetal que contribuye a la salud general y el mantenimiento de la masa muscular.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0915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r>
                        <a:rPr lang="es-PE" dirty="0" smtClean="0"/>
                        <a:t>Garbanzos</a:t>
                      </a:r>
                      <a:endParaRPr lang="es-PE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Los garbanzos contienen vitaminas como B1 (Tiamina), B6 (</a:t>
                      </a:r>
                      <a:r>
                        <a:rPr lang="es-ES" sz="1400" dirty="0" err="1" smtClean="0"/>
                        <a:t>Piridoxina</a:t>
                      </a:r>
                      <a:r>
                        <a:rPr lang="es-ES" sz="1400" dirty="0" smtClean="0"/>
                        <a:t>), B9 (Ácido fólico), y Vitamina E, que ayudan al metabolismo, la función cerebral, la salud del sistema nervioso y la protección antioxidante.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Aproximadamente 9 g de proteína por cada 100 g cocidos, ricos en proteínas vegetales, esenciales para la construcción y reparación de tejidos, así como para una dieta equilibrada.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94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375163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de arquitectura</Template>
  <TotalTime>195</TotalTime>
  <Words>238</Words>
  <Application>Microsoft Office PowerPoint</Application>
  <PresentationFormat>Panorámica</PresentationFormat>
  <Paragraphs>19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</vt:lpstr>
      <vt:lpstr>Wingdings 2</vt:lpstr>
      <vt:lpstr>Marco</vt:lpstr>
      <vt:lpstr>EQUIPO #2: Menestras Proteicas Salesianas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#2: Menestras Proteicas Salesianas</dc:title>
  <dc:creator>LABSDBU35</dc:creator>
  <cp:lastModifiedBy>DANIEL</cp:lastModifiedBy>
  <cp:revision>3</cp:revision>
  <dcterms:created xsi:type="dcterms:W3CDTF">2024-09-12T14:41:53Z</dcterms:created>
  <dcterms:modified xsi:type="dcterms:W3CDTF">2024-09-12T23:45:58Z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