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296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2910" y="1872"/>
      </p:cViewPr>
      <p:guideLst>
        <p:guide orient="horz" pos="512"/>
        <p:guide orient="horz" pos="2780"/>
        <p:guide orient="horz" pos="2009"/>
        <p:guide orient="horz" pos="1283"/>
        <p:guide orient="horz" pos="1737"/>
        <p:guide orient="horz" pos="1555"/>
        <p:guide pos="4295"/>
        <p:guide pos="686"/>
        <p:guide pos="618"/>
        <p:guide pos="2001"/>
        <p:guide pos="2546"/>
        <p:guide pos="3770"/>
        <p:guide pos="4201"/>
        <p:guide pos="37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310-E5A2-4CDF-AE4A-203675686748}" type="datetimeFigureOut">
              <a:rPr lang="pt-BR" smtClean="0"/>
              <a:pPr/>
              <a:t>31/08/2016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0F-698F-42D9-8D4E-8247B25EBA3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310-E5A2-4CDF-AE4A-203675686748}" type="datetimeFigureOut">
              <a:rPr lang="pt-BR" smtClean="0"/>
              <a:pPr/>
              <a:t>31/08/2016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0F-698F-42D9-8D4E-8247B25EBA3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386387" y="396701"/>
            <a:ext cx="1671638" cy="845220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1475" y="396701"/>
            <a:ext cx="4900613" cy="845220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310-E5A2-4CDF-AE4A-203675686748}" type="datetimeFigureOut">
              <a:rPr lang="pt-BR" smtClean="0"/>
              <a:pPr/>
              <a:t>31/08/2016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0F-698F-42D9-8D4E-8247B25EBA3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310-E5A2-4CDF-AE4A-203675686748}" type="datetimeFigureOut">
              <a:rPr lang="pt-BR" smtClean="0"/>
              <a:pPr/>
              <a:t>31/08/2016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0F-698F-42D9-8D4E-8247B25EBA3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310-E5A2-4CDF-AE4A-203675686748}" type="datetimeFigureOut">
              <a:rPr lang="pt-BR" smtClean="0"/>
              <a:pPr/>
              <a:t>31/08/2016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0F-698F-42D9-8D4E-8247B25EBA3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1475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1900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310-E5A2-4CDF-AE4A-203675686748}" type="datetimeFigureOut">
              <a:rPr lang="pt-BR" smtClean="0"/>
              <a:pPr/>
              <a:t>31/08/2016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0F-698F-42D9-8D4E-8247B25EBA3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310-E5A2-4CDF-AE4A-203675686748}" type="datetimeFigureOut">
              <a:rPr lang="pt-BR" smtClean="0"/>
              <a:pPr/>
              <a:t>31/08/2016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0F-698F-42D9-8D4E-8247B25EBA3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310-E5A2-4CDF-AE4A-203675686748}" type="datetimeFigureOut">
              <a:rPr lang="pt-BR" smtClean="0"/>
              <a:pPr/>
              <a:t>31/08/2016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0F-698F-42D9-8D4E-8247B25EBA3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310-E5A2-4CDF-AE4A-203675686748}" type="datetimeFigureOut">
              <a:rPr lang="pt-BR" smtClean="0"/>
              <a:pPr/>
              <a:t>31/08/2016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0F-698F-42D9-8D4E-8247B25EBA3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310-E5A2-4CDF-AE4A-203675686748}" type="datetimeFigureOut">
              <a:rPr lang="pt-BR" smtClean="0"/>
              <a:pPr/>
              <a:t>31/08/2016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0F-698F-42D9-8D4E-8247B25EBA3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310-E5A2-4CDF-AE4A-203675686748}" type="datetimeFigureOut">
              <a:rPr lang="pt-BR" smtClean="0"/>
              <a:pPr/>
              <a:t>31/08/2016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0F-698F-42D9-8D4E-8247B25EBA3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FB310-E5A2-4CDF-AE4A-203675686748}" type="datetimeFigureOut">
              <a:rPr lang="pt-BR" smtClean="0"/>
              <a:pPr/>
              <a:t>31/08/2016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4220F-698F-42D9-8D4E-8247B25EBA3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tângulo 144"/>
          <p:cNvSpPr/>
          <p:nvPr/>
        </p:nvSpPr>
        <p:spPr>
          <a:xfrm>
            <a:off x="2016081" y="3771695"/>
            <a:ext cx="1428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4" name="Retângulo 3"/>
          <p:cNvSpPr/>
          <p:nvPr/>
        </p:nvSpPr>
        <p:spPr>
          <a:xfrm>
            <a:off x="215856" y="37110"/>
            <a:ext cx="6602579" cy="98086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962084" y="9298048"/>
            <a:ext cx="4856229" cy="5476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C:\Users\Lucio\Documents\EMMN - Estação Multi-Misão de Natal\EMMN - Desenhos\EMMN - Logomarca\EMMN - Logomarca - com sombra - transparen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5110" y="9371073"/>
            <a:ext cx="1536977" cy="438156"/>
          </a:xfrm>
          <a:prstGeom prst="rect">
            <a:avLst/>
          </a:prstGeom>
          <a:noFill/>
        </p:spPr>
      </p:pic>
      <p:cxnSp>
        <p:nvCxnSpPr>
          <p:cNvPr id="21" name="Conector reto 20"/>
          <p:cNvCxnSpPr/>
          <p:nvPr/>
        </p:nvCxnSpPr>
        <p:spPr>
          <a:xfrm rot="5400000">
            <a:off x="3368629" y="9571100"/>
            <a:ext cx="547695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rot="5400000">
            <a:off x="5448281" y="9571100"/>
            <a:ext cx="547695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rot="10800000">
            <a:off x="3650313" y="9661588"/>
            <a:ext cx="3168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721104" y="9261534"/>
            <a:ext cx="2154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smtClean="0"/>
              <a:t>Tensões do Joystick para o ARDUINO</a:t>
            </a:r>
            <a:endParaRPr lang="pt-BR" sz="1100"/>
          </a:p>
        </p:txBody>
      </p:sp>
      <p:cxnSp>
        <p:nvCxnSpPr>
          <p:cNvPr id="26" name="Conector reto 25"/>
          <p:cNvCxnSpPr/>
          <p:nvPr/>
        </p:nvCxnSpPr>
        <p:spPr>
          <a:xfrm rot="10800000">
            <a:off x="5720313" y="9472633"/>
            <a:ext cx="1098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641682" y="9626664"/>
            <a:ext cx="2154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smtClean="0"/>
              <a:t>Número: EMMN - DT-032-V01</a:t>
            </a:r>
            <a:endParaRPr lang="pt-BR" sz="1000"/>
          </a:p>
        </p:txBody>
      </p:sp>
      <p:sp>
        <p:nvSpPr>
          <p:cNvPr id="28" name="CaixaDeTexto 27"/>
          <p:cNvSpPr txBox="1"/>
          <p:nvPr/>
        </p:nvSpPr>
        <p:spPr>
          <a:xfrm>
            <a:off x="5686409" y="9261534"/>
            <a:ext cx="1131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smtClean="0"/>
              <a:t>Projeto: CONASAT</a:t>
            </a:r>
            <a:endParaRPr lang="pt-BR" sz="1000"/>
          </a:p>
        </p:txBody>
      </p:sp>
      <p:sp>
        <p:nvSpPr>
          <p:cNvPr id="29" name="CaixaDeTexto 28"/>
          <p:cNvSpPr txBox="1"/>
          <p:nvPr/>
        </p:nvSpPr>
        <p:spPr>
          <a:xfrm>
            <a:off x="5686409" y="9444099"/>
            <a:ext cx="1131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smtClean="0"/>
              <a:t>Desenho: LJotha</a:t>
            </a:r>
            <a:endParaRPr lang="pt-BR" sz="1000"/>
          </a:p>
        </p:txBody>
      </p:sp>
      <p:sp>
        <p:nvSpPr>
          <p:cNvPr id="30" name="CaixaDeTexto 29"/>
          <p:cNvSpPr txBox="1"/>
          <p:nvPr/>
        </p:nvSpPr>
        <p:spPr>
          <a:xfrm>
            <a:off x="5686409" y="9632812"/>
            <a:ext cx="1131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smtClean="0"/>
              <a:t>Data: 31/08/2016</a:t>
            </a:r>
            <a:endParaRPr lang="pt-BR" sz="1000"/>
          </a:p>
        </p:txBody>
      </p:sp>
      <p:cxnSp>
        <p:nvCxnSpPr>
          <p:cNvPr id="17" name="Conector reto 16"/>
          <p:cNvCxnSpPr/>
          <p:nvPr/>
        </p:nvCxnSpPr>
        <p:spPr>
          <a:xfrm rot="5400000">
            <a:off x="-785815" y="3914604"/>
            <a:ext cx="36004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rot="10800000">
            <a:off x="762411" y="5714829"/>
            <a:ext cx="2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rot="10800000">
            <a:off x="762410" y="5714829"/>
            <a:ext cx="2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rot="10800000">
            <a:off x="834410" y="5354467"/>
            <a:ext cx="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rot="10800000">
            <a:off x="906410" y="5425904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rot="10800000">
            <a:off x="906410" y="5498929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rot="10800000">
            <a:off x="906410" y="5570367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rot="10800000">
            <a:off x="906410" y="5641804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 rot="10800000">
            <a:off x="906410" y="5210004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rot="10800000">
            <a:off x="906410" y="5283029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rot="10800000">
            <a:off x="906410" y="5138567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rot="10800000">
            <a:off x="906410" y="5067129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 rot="10800000">
            <a:off x="762411" y="4994104"/>
            <a:ext cx="2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 rot="10800000">
            <a:off x="762410" y="4994104"/>
            <a:ext cx="2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 rot="10800000">
            <a:off x="834410" y="4633742"/>
            <a:ext cx="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 rot="10800000">
            <a:off x="906410" y="4705179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rot="10800000">
            <a:off x="906410" y="4778204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 rot="10800000">
            <a:off x="906410" y="4849642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 rot="10800000">
            <a:off x="906410" y="4921079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rot="10800000">
            <a:off x="906410" y="4489279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/>
          <p:nvPr/>
        </p:nvCxnSpPr>
        <p:spPr>
          <a:xfrm rot="10800000">
            <a:off x="906410" y="4562304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 rot="10800000">
            <a:off x="906410" y="4417842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 rot="10800000">
            <a:off x="906410" y="4346404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 rot="10800000">
            <a:off x="762411" y="4274967"/>
            <a:ext cx="2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/>
          <p:nvPr/>
        </p:nvCxnSpPr>
        <p:spPr>
          <a:xfrm rot="10800000">
            <a:off x="762410" y="4274967"/>
            <a:ext cx="2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 rot="10800000">
            <a:off x="834410" y="3914605"/>
            <a:ext cx="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 rot="10800000">
            <a:off x="906410" y="3986042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/>
          <p:cNvCxnSpPr/>
          <p:nvPr/>
        </p:nvCxnSpPr>
        <p:spPr>
          <a:xfrm rot="10800000">
            <a:off x="906410" y="4059067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rot="10800000">
            <a:off x="906410" y="4130505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/>
          <p:nvPr/>
        </p:nvCxnSpPr>
        <p:spPr>
          <a:xfrm rot="10800000">
            <a:off x="906410" y="4201942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/>
          <p:cNvCxnSpPr/>
          <p:nvPr/>
        </p:nvCxnSpPr>
        <p:spPr>
          <a:xfrm rot="10800000">
            <a:off x="906410" y="3770142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/>
          <p:nvPr/>
        </p:nvCxnSpPr>
        <p:spPr>
          <a:xfrm rot="10800000">
            <a:off x="906410" y="3843167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 rot="10800000">
            <a:off x="906410" y="3698705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 rot="10800000">
            <a:off x="906410" y="3627267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/>
          <p:cNvCxnSpPr/>
          <p:nvPr/>
        </p:nvCxnSpPr>
        <p:spPr>
          <a:xfrm rot="10800000">
            <a:off x="762411" y="3554242"/>
            <a:ext cx="2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 rot="10800000">
            <a:off x="762410" y="3554242"/>
            <a:ext cx="2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/>
          <p:cNvCxnSpPr/>
          <p:nvPr/>
        </p:nvCxnSpPr>
        <p:spPr>
          <a:xfrm rot="10800000">
            <a:off x="834410" y="3193880"/>
            <a:ext cx="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 rot="10800000">
            <a:off x="906410" y="3265317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0800000">
            <a:off x="906410" y="3338342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0800000">
            <a:off x="906410" y="3409780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10800000">
            <a:off x="906410" y="3481217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/>
          <p:nvPr/>
        </p:nvCxnSpPr>
        <p:spPr>
          <a:xfrm rot="10800000">
            <a:off x="906410" y="3049417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/>
          <p:cNvCxnSpPr/>
          <p:nvPr/>
        </p:nvCxnSpPr>
        <p:spPr>
          <a:xfrm rot="10800000">
            <a:off x="906410" y="3122442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/>
          <p:nvPr/>
        </p:nvCxnSpPr>
        <p:spPr>
          <a:xfrm rot="10800000">
            <a:off x="906410" y="2977980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/>
        </p:nvCxnSpPr>
        <p:spPr>
          <a:xfrm rot="10800000">
            <a:off x="906410" y="2906542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/>
          <p:nvPr/>
        </p:nvCxnSpPr>
        <p:spPr>
          <a:xfrm rot="10800000">
            <a:off x="762411" y="2833517"/>
            <a:ext cx="2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 rot="10800000">
            <a:off x="762410" y="2833517"/>
            <a:ext cx="2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 rot="10800000">
            <a:off x="834410" y="2473155"/>
            <a:ext cx="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/>
          <p:cNvCxnSpPr/>
          <p:nvPr/>
        </p:nvCxnSpPr>
        <p:spPr>
          <a:xfrm rot="10800000">
            <a:off x="906410" y="2544592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/>
          <p:cNvCxnSpPr/>
          <p:nvPr/>
        </p:nvCxnSpPr>
        <p:spPr>
          <a:xfrm rot="10800000">
            <a:off x="906410" y="2617617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/>
          <p:cNvCxnSpPr/>
          <p:nvPr/>
        </p:nvCxnSpPr>
        <p:spPr>
          <a:xfrm rot="10800000">
            <a:off x="906410" y="2689055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/>
          <p:cNvCxnSpPr/>
          <p:nvPr/>
        </p:nvCxnSpPr>
        <p:spPr>
          <a:xfrm rot="10800000">
            <a:off x="906410" y="2760492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/>
          <p:cNvCxnSpPr/>
          <p:nvPr/>
        </p:nvCxnSpPr>
        <p:spPr>
          <a:xfrm rot="10800000">
            <a:off x="906410" y="2328692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/>
          <p:cNvCxnSpPr/>
          <p:nvPr/>
        </p:nvCxnSpPr>
        <p:spPr>
          <a:xfrm rot="10800000">
            <a:off x="906410" y="2401717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/>
          <p:cNvCxnSpPr/>
          <p:nvPr/>
        </p:nvCxnSpPr>
        <p:spPr>
          <a:xfrm rot="10800000">
            <a:off x="906410" y="2257255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/>
          <p:nvPr/>
        </p:nvCxnSpPr>
        <p:spPr>
          <a:xfrm rot="10800000">
            <a:off x="906410" y="2185817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/>
          <p:cNvCxnSpPr/>
          <p:nvPr/>
        </p:nvCxnSpPr>
        <p:spPr>
          <a:xfrm rot="10800000">
            <a:off x="762410" y="2114379"/>
            <a:ext cx="2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ixaDeTexto 111"/>
          <p:cNvSpPr txBox="1"/>
          <p:nvPr/>
        </p:nvSpPr>
        <p:spPr>
          <a:xfrm>
            <a:off x="386168" y="1991928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mtClean="0"/>
              <a:t>5,00</a:t>
            </a:r>
            <a:endParaRPr lang="pt-BR" sz="1000"/>
          </a:p>
        </p:txBody>
      </p:sp>
      <p:sp>
        <p:nvSpPr>
          <p:cNvPr id="113" name="CaixaDeTexto 112"/>
          <p:cNvSpPr txBox="1"/>
          <p:nvPr/>
        </p:nvSpPr>
        <p:spPr>
          <a:xfrm>
            <a:off x="386168" y="2691410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mtClean="0"/>
              <a:t>4,00</a:t>
            </a:r>
            <a:endParaRPr lang="pt-BR" sz="1000"/>
          </a:p>
        </p:txBody>
      </p:sp>
      <p:sp>
        <p:nvSpPr>
          <p:cNvPr id="114" name="CaixaDeTexto 113"/>
          <p:cNvSpPr txBox="1"/>
          <p:nvPr/>
        </p:nvSpPr>
        <p:spPr>
          <a:xfrm>
            <a:off x="386168" y="3443078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mtClean="0"/>
              <a:t>3,00</a:t>
            </a:r>
            <a:endParaRPr lang="pt-BR" sz="1000"/>
          </a:p>
        </p:txBody>
      </p:sp>
      <p:sp>
        <p:nvSpPr>
          <p:cNvPr id="115" name="CaixaDeTexto 114"/>
          <p:cNvSpPr txBox="1"/>
          <p:nvPr/>
        </p:nvSpPr>
        <p:spPr>
          <a:xfrm>
            <a:off x="386168" y="4136825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mtClean="0"/>
              <a:t>2,00</a:t>
            </a:r>
            <a:endParaRPr lang="pt-BR" sz="1000"/>
          </a:p>
        </p:txBody>
      </p:sp>
      <p:sp>
        <p:nvSpPr>
          <p:cNvPr id="116" name="CaixaDeTexto 115"/>
          <p:cNvSpPr txBox="1"/>
          <p:nvPr/>
        </p:nvSpPr>
        <p:spPr>
          <a:xfrm>
            <a:off x="386168" y="4855604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mtClean="0"/>
              <a:t>1,00</a:t>
            </a:r>
            <a:endParaRPr lang="pt-BR" sz="1000"/>
          </a:p>
        </p:txBody>
      </p:sp>
      <p:sp>
        <p:nvSpPr>
          <p:cNvPr id="117" name="CaixaDeTexto 116"/>
          <p:cNvSpPr txBox="1"/>
          <p:nvPr/>
        </p:nvSpPr>
        <p:spPr>
          <a:xfrm>
            <a:off x="386168" y="5560832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mtClean="0"/>
              <a:t>0,00</a:t>
            </a:r>
            <a:endParaRPr lang="pt-BR" sz="1000"/>
          </a:p>
        </p:txBody>
      </p:sp>
      <p:sp>
        <p:nvSpPr>
          <p:cNvPr id="118" name="CaixaDeTexto 117"/>
          <p:cNvSpPr txBox="1"/>
          <p:nvPr/>
        </p:nvSpPr>
        <p:spPr>
          <a:xfrm>
            <a:off x="346016" y="1558824"/>
            <a:ext cx="709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smtClean="0"/>
              <a:t>TENSÃO (VOLT)</a:t>
            </a:r>
            <a:endParaRPr lang="pt-BR" sz="1000"/>
          </a:p>
        </p:txBody>
      </p:sp>
      <p:sp>
        <p:nvSpPr>
          <p:cNvPr id="119" name="Retângulo 118"/>
          <p:cNvSpPr/>
          <p:nvPr/>
        </p:nvSpPr>
        <p:spPr>
          <a:xfrm>
            <a:off x="4027473" y="3187487"/>
            <a:ext cx="142875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cxnSp>
        <p:nvCxnSpPr>
          <p:cNvPr id="121" name="Conector reto 120"/>
          <p:cNvCxnSpPr/>
          <p:nvPr/>
        </p:nvCxnSpPr>
        <p:spPr>
          <a:xfrm rot="10800000">
            <a:off x="1077832" y="3914604"/>
            <a:ext cx="180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ixaDeTexto 121"/>
          <p:cNvSpPr txBox="1"/>
          <p:nvPr/>
        </p:nvSpPr>
        <p:spPr>
          <a:xfrm>
            <a:off x="1212795" y="3776104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mtClean="0"/>
              <a:t>2,50</a:t>
            </a:r>
            <a:endParaRPr lang="pt-BR" sz="1000"/>
          </a:p>
        </p:txBody>
      </p:sp>
      <p:sp>
        <p:nvSpPr>
          <p:cNvPr id="123" name="CaixaDeTexto 122"/>
          <p:cNvSpPr txBox="1"/>
          <p:nvPr/>
        </p:nvSpPr>
        <p:spPr>
          <a:xfrm>
            <a:off x="1019142" y="3371585"/>
            <a:ext cx="850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smtClean="0"/>
              <a:t>POSIÇÃO CENTRAL</a:t>
            </a:r>
            <a:endParaRPr lang="pt-BR" sz="1000"/>
          </a:p>
        </p:txBody>
      </p:sp>
      <p:sp>
        <p:nvSpPr>
          <p:cNvPr id="124" name="CaixaDeTexto 123"/>
          <p:cNvSpPr txBox="1"/>
          <p:nvPr/>
        </p:nvSpPr>
        <p:spPr>
          <a:xfrm>
            <a:off x="1687464" y="3379422"/>
            <a:ext cx="1058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smtClean="0"/>
              <a:t>ZONA MORTA</a:t>
            </a:r>
            <a:endParaRPr lang="pt-BR" sz="1000"/>
          </a:p>
        </p:txBody>
      </p:sp>
      <p:sp>
        <p:nvSpPr>
          <p:cNvPr id="127" name="CaixaDeTexto 126"/>
          <p:cNvSpPr txBox="1"/>
          <p:nvPr/>
        </p:nvSpPr>
        <p:spPr>
          <a:xfrm>
            <a:off x="1614438" y="3631642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mtClean="0"/>
              <a:t>2,70</a:t>
            </a:r>
            <a:endParaRPr lang="pt-BR" sz="1000"/>
          </a:p>
        </p:txBody>
      </p:sp>
      <p:sp>
        <p:nvSpPr>
          <p:cNvPr id="128" name="CaixaDeTexto 127"/>
          <p:cNvSpPr txBox="1"/>
          <p:nvPr/>
        </p:nvSpPr>
        <p:spPr>
          <a:xfrm>
            <a:off x="1614438" y="3914604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mtClean="0"/>
              <a:t>2,30</a:t>
            </a:r>
            <a:endParaRPr lang="pt-BR" sz="1000"/>
          </a:p>
        </p:txBody>
      </p:sp>
      <p:sp>
        <p:nvSpPr>
          <p:cNvPr id="129" name="Retângulo 128"/>
          <p:cNvSpPr/>
          <p:nvPr/>
        </p:nvSpPr>
        <p:spPr>
          <a:xfrm>
            <a:off x="4900608" y="2107487"/>
            <a:ext cx="144000" cy="108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130" name="Retângulo 129"/>
          <p:cNvSpPr/>
          <p:nvPr/>
        </p:nvSpPr>
        <p:spPr>
          <a:xfrm>
            <a:off x="3150036" y="4058867"/>
            <a:ext cx="144000" cy="4320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132" name="CaixaDeTexto 131"/>
          <p:cNvSpPr txBox="1"/>
          <p:nvPr/>
        </p:nvSpPr>
        <p:spPr>
          <a:xfrm>
            <a:off x="2271672" y="3698669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mtClean="0"/>
              <a:t>+ 0,20</a:t>
            </a:r>
            <a:endParaRPr lang="pt-BR" sz="1000"/>
          </a:p>
        </p:txBody>
      </p:sp>
      <p:sp>
        <p:nvSpPr>
          <p:cNvPr id="133" name="CaixaDeTexto 132"/>
          <p:cNvSpPr txBox="1"/>
          <p:nvPr/>
        </p:nvSpPr>
        <p:spPr>
          <a:xfrm>
            <a:off x="2271672" y="384472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mtClean="0"/>
              <a:t>− 0,20</a:t>
            </a:r>
            <a:endParaRPr lang="pt-BR" sz="1000"/>
          </a:p>
        </p:txBody>
      </p:sp>
      <p:sp>
        <p:nvSpPr>
          <p:cNvPr id="134" name="CaixaDeTexto 133"/>
          <p:cNvSpPr txBox="1"/>
          <p:nvPr/>
        </p:nvSpPr>
        <p:spPr>
          <a:xfrm>
            <a:off x="2746341" y="3631642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mtClean="0"/>
              <a:t>2,70</a:t>
            </a:r>
            <a:endParaRPr lang="pt-BR" sz="1000"/>
          </a:p>
        </p:txBody>
      </p:sp>
      <p:sp>
        <p:nvSpPr>
          <p:cNvPr id="135" name="CaixaDeTexto 134"/>
          <p:cNvSpPr txBox="1"/>
          <p:nvPr/>
        </p:nvSpPr>
        <p:spPr>
          <a:xfrm>
            <a:off x="2746341" y="3914604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mtClean="0"/>
              <a:t>2,30</a:t>
            </a:r>
            <a:endParaRPr lang="pt-BR" sz="1000"/>
          </a:p>
        </p:txBody>
      </p:sp>
      <p:sp>
        <p:nvSpPr>
          <p:cNvPr id="136" name="CaixaDeTexto 135"/>
          <p:cNvSpPr txBox="1"/>
          <p:nvPr/>
        </p:nvSpPr>
        <p:spPr>
          <a:xfrm>
            <a:off x="2746341" y="3199842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mtClean="0"/>
              <a:t>3,30</a:t>
            </a:r>
            <a:endParaRPr lang="pt-BR" sz="1000"/>
          </a:p>
        </p:txBody>
      </p:sp>
      <p:sp>
        <p:nvSpPr>
          <p:cNvPr id="137" name="CaixaDeTexto 136"/>
          <p:cNvSpPr txBox="1"/>
          <p:nvPr/>
        </p:nvSpPr>
        <p:spPr>
          <a:xfrm>
            <a:off x="2746341" y="4368792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mtClean="0"/>
              <a:t>1,70</a:t>
            </a:r>
            <a:endParaRPr lang="pt-BR" sz="1000"/>
          </a:p>
        </p:txBody>
      </p:sp>
      <p:sp>
        <p:nvSpPr>
          <p:cNvPr id="139" name="CaixaDeTexto 138"/>
          <p:cNvSpPr txBox="1"/>
          <p:nvPr/>
        </p:nvSpPr>
        <p:spPr>
          <a:xfrm>
            <a:off x="3371374" y="3443078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mtClean="0"/>
              <a:t>0,60</a:t>
            </a:r>
            <a:endParaRPr lang="pt-BR" sz="1000"/>
          </a:p>
        </p:txBody>
      </p:sp>
      <p:sp>
        <p:nvSpPr>
          <p:cNvPr id="141" name="CaixaDeTexto 140"/>
          <p:cNvSpPr txBox="1"/>
          <p:nvPr/>
        </p:nvSpPr>
        <p:spPr>
          <a:xfrm>
            <a:off x="2746341" y="2941266"/>
            <a:ext cx="1131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smtClean="0"/>
              <a:t>ZONA ATIVA</a:t>
            </a:r>
            <a:endParaRPr lang="pt-BR" sz="1000"/>
          </a:p>
        </p:txBody>
      </p:sp>
      <p:cxnSp>
        <p:nvCxnSpPr>
          <p:cNvPr id="143" name="Conector reto 142"/>
          <p:cNvCxnSpPr/>
          <p:nvPr/>
        </p:nvCxnSpPr>
        <p:spPr>
          <a:xfrm rot="10800000">
            <a:off x="2016082" y="3914604"/>
            <a:ext cx="144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ângulo 143"/>
          <p:cNvSpPr/>
          <p:nvPr/>
        </p:nvSpPr>
        <p:spPr>
          <a:xfrm>
            <a:off x="3990960" y="4489742"/>
            <a:ext cx="142875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cxnSp>
        <p:nvCxnSpPr>
          <p:cNvPr id="147" name="Conector reto 146"/>
          <p:cNvCxnSpPr/>
          <p:nvPr/>
        </p:nvCxnSpPr>
        <p:spPr>
          <a:xfrm rot="5400000">
            <a:off x="2127672" y="3915695"/>
            <a:ext cx="288000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to 147"/>
          <p:cNvCxnSpPr/>
          <p:nvPr/>
        </p:nvCxnSpPr>
        <p:spPr>
          <a:xfrm rot="5400000">
            <a:off x="3187575" y="3549539"/>
            <a:ext cx="432000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ixaDeTexto 148"/>
          <p:cNvSpPr txBox="1"/>
          <p:nvPr/>
        </p:nvSpPr>
        <p:spPr>
          <a:xfrm>
            <a:off x="3371374" y="4179494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mtClean="0"/>
              <a:t>0,60</a:t>
            </a:r>
            <a:endParaRPr lang="pt-BR" sz="1000"/>
          </a:p>
        </p:txBody>
      </p:sp>
      <p:cxnSp>
        <p:nvCxnSpPr>
          <p:cNvPr id="150" name="Conector reto 149"/>
          <p:cNvCxnSpPr/>
          <p:nvPr/>
        </p:nvCxnSpPr>
        <p:spPr>
          <a:xfrm rot="5400000">
            <a:off x="3187575" y="4285955"/>
            <a:ext cx="432000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ixaDeTexto 150"/>
          <p:cNvSpPr txBox="1"/>
          <p:nvPr/>
        </p:nvSpPr>
        <p:spPr>
          <a:xfrm>
            <a:off x="3610400" y="3199842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mtClean="0"/>
              <a:t>3,30</a:t>
            </a:r>
            <a:endParaRPr lang="pt-BR" sz="1000"/>
          </a:p>
        </p:txBody>
      </p:sp>
      <p:sp>
        <p:nvSpPr>
          <p:cNvPr id="152" name="CaixaDeTexto 151"/>
          <p:cNvSpPr txBox="1"/>
          <p:nvPr/>
        </p:nvSpPr>
        <p:spPr>
          <a:xfrm>
            <a:off x="3610400" y="3050805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mtClean="0"/>
              <a:t>3,50</a:t>
            </a:r>
            <a:endParaRPr lang="pt-BR" sz="1000"/>
          </a:p>
        </p:txBody>
      </p:sp>
      <p:cxnSp>
        <p:nvCxnSpPr>
          <p:cNvPr id="153" name="Conector reto 152"/>
          <p:cNvCxnSpPr/>
          <p:nvPr/>
        </p:nvCxnSpPr>
        <p:spPr>
          <a:xfrm rot="5400000">
            <a:off x="4189887" y="3094922"/>
            <a:ext cx="180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aixaDeTexto 153"/>
          <p:cNvSpPr txBox="1"/>
          <p:nvPr/>
        </p:nvSpPr>
        <p:spPr>
          <a:xfrm>
            <a:off x="3610400" y="4504940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mtClean="0"/>
              <a:t>1,50</a:t>
            </a:r>
            <a:endParaRPr lang="pt-BR" sz="1000"/>
          </a:p>
        </p:txBody>
      </p:sp>
      <p:sp>
        <p:nvSpPr>
          <p:cNvPr id="155" name="CaixaDeTexto 154"/>
          <p:cNvSpPr txBox="1"/>
          <p:nvPr/>
        </p:nvSpPr>
        <p:spPr>
          <a:xfrm>
            <a:off x="3610400" y="4355903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mtClean="0"/>
              <a:t>1,70</a:t>
            </a:r>
            <a:endParaRPr lang="pt-BR" sz="1000"/>
          </a:p>
        </p:txBody>
      </p:sp>
      <p:sp>
        <p:nvSpPr>
          <p:cNvPr id="156" name="CaixaDeTexto 155"/>
          <p:cNvSpPr txBox="1"/>
          <p:nvPr/>
        </p:nvSpPr>
        <p:spPr>
          <a:xfrm>
            <a:off x="3622653" y="2831727"/>
            <a:ext cx="738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smtClean="0"/>
              <a:t>MARGEM</a:t>
            </a:r>
            <a:endParaRPr lang="pt-BR" sz="1000"/>
          </a:p>
        </p:txBody>
      </p:sp>
      <p:cxnSp>
        <p:nvCxnSpPr>
          <p:cNvPr id="157" name="Conector reto 156"/>
          <p:cNvCxnSpPr/>
          <p:nvPr/>
        </p:nvCxnSpPr>
        <p:spPr>
          <a:xfrm rot="16200000" flipV="1">
            <a:off x="4189887" y="3428342"/>
            <a:ext cx="180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aixaDeTexto 157"/>
          <p:cNvSpPr txBox="1"/>
          <p:nvPr/>
        </p:nvSpPr>
        <p:spPr>
          <a:xfrm>
            <a:off x="4121582" y="3150974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mtClean="0"/>
              <a:t>0,20</a:t>
            </a:r>
            <a:endParaRPr lang="pt-BR" sz="1000"/>
          </a:p>
        </p:txBody>
      </p:sp>
      <p:cxnSp>
        <p:nvCxnSpPr>
          <p:cNvPr id="159" name="Conector reto 158"/>
          <p:cNvCxnSpPr/>
          <p:nvPr/>
        </p:nvCxnSpPr>
        <p:spPr>
          <a:xfrm rot="5400000">
            <a:off x="4189887" y="4407152"/>
            <a:ext cx="180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to 159"/>
          <p:cNvCxnSpPr/>
          <p:nvPr/>
        </p:nvCxnSpPr>
        <p:spPr>
          <a:xfrm rot="16200000" flipV="1">
            <a:off x="4189887" y="4723742"/>
            <a:ext cx="180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aixaDeTexto 160"/>
          <p:cNvSpPr txBox="1"/>
          <p:nvPr/>
        </p:nvSpPr>
        <p:spPr>
          <a:xfrm>
            <a:off x="4121582" y="4428929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mtClean="0"/>
              <a:t>0,20</a:t>
            </a:r>
            <a:endParaRPr lang="pt-BR" sz="1000"/>
          </a:p>
        </p:txBody>
      </p:sp>
      <p:sp>
        <p:nvSpPr>
          <p:cNvPr id="162" name="CaixaDeTexto 161"/>
          <p:cNvSpPr txBox="1"/>
          <p:nvPr/>
        </p:nvSpPr>
        <p:spPr>
          <a:xfrm>
            <a:off x="4498965" y="3070768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mtClean="0"/>
              <a:t>3,50</a:t>
            </a:r>
            <a:endParaRPr lang="pt-BR" sz="1000"/>
          </a:p>
        </p:txBody>
      </p:sp>
      <p:sp>
        <p:nvSpPr>
          <p:cNvPr id="163" name="CaixaDeTexto 162"/>
          <p:cNvSpPr txBox="1"/>
          <p:nvPr/>
        </p:nvSpPr>
        <p:spPr>
          <a:xfrm>
            <a:off x="4498965" y="1991268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mtClean="0"/>
              <a:t>5,00</a:t>
            </a:r>
            <a:endParaRPr lang="pt-BR" sz="1000"/>
          </a:p>
        </p:txBody>
      </p:sp>
      <p:sp>
        <p:nvSpPr>
          <p:cNvPr id="164" name="Retângulo 163"/>
          <p:cNvSpPr/>
          <p:nvPr/>
        </p:nvSpPr>
        <p:spPr>
          <a:xfrm>
            <a:off x="3150036" y="3333539"/>
            <a:ext cx="144000" cy="4320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165" name="CaixaDeTexto 164"/>
          <p:cNvSpPr txBox="1"/>
          <p:nvPr/>
        </p:nvSpPr>
        <p:spPr>
          <a:xfrm>
            <a:off x="5156199" y="2530253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mtClean="0"/>
              <a:t>1,50</a:t>
            </a:r>
            <a:endParaRPr lang="pt-BR" sz="1000"/>
          </a:p>
        </p:txBody>
      </p:sp>
      <p:cxnSp>
        <p:nvCxnSpPr>
          <p:cNvPr id="166" name="Conector reto 165"/>
          <p:cNvCxnSpPr/>
          <p:nvPr/>
        </p:nvCxnSpPr>
        <p:spPr>
          <a:xfrm rot="5400000">
            <a:off x="4648400" y="2647487"/>
            <a:ext cx="1080000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tângulo 166"/>
          <p:cNvSpPr/>
          <p:nvPr/>
        </p:nvSpPr>
        <p:spPr>
          <a:xfrm>
            <a:off x="4900608" y="4633742"/>
            <a:ext cx="144000" cy="108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168" name="CaixaDeTexto 167"/>
          <p:cNvSpPr txBox="1"/>
          <p:nvPr/>
        </p:nvSpPr>
        <p:spPr>
          <a:xfrm>
            <a:off x="4498965" y="5597023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mtClean="0"/>
              <a:t>0,00</a:t>
            </a:r>
            <a:endParaRPr lang="pt-BR" sz="1000"/>
          </a:p>
        </p:txBody>
      </p:sp>
      <p:sp>
        <p:nvSpPr>
          <p:cNvPr id="169" name="CaixaDeTexto 168"/>
          <p:cNvSpPr txBox="1"/>
          <p:nvPr/>
        </p:nvSpPr>
        <p:spPr>
          <a:xfrm>
            <a:off x="4498965" y="4517523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mtClean="0"/>
              <a:t>1,50</a:t>
            </a:r>
            <a:endParaRPr lang="pt-BR" sz="1000"/>
          </a:p>
        </p:txBody>
      </p:sp>
      <p:sp>
        <p:nvSpPr>
          <p:cNvPr id="170" name="CaixaDeTexto 169"/>
          <p:cNvSpPr txBox="1"/>
          <p:nvPr/>
        </p:nvSpPr>
        <p:spPr>
          <a:xfrm>
            <a:off x="5156199" y="5056508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mtClean="0"/>
              <a:t>1,50</a:t>
            </a:r>
            <a:endParaRPr lang="pt-BR" sz="1000"/>
          </a:p>
        </p:txBody>
      </p:sp>
      <p:cxnSp>
        <p:nvCxnSpPr>
          <p:cNvPr id="171" name="Conector reto 170"/>
          <p:cNvCxnSpPr/>
          <p:nvPr/>
        </p:nvCxnSpPr>
        <p:spPr>
          <a:xfrm rot="5400000">
            <a:off x="4648400" y="5173742"/>
            <a:ext cx="1080000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4133835" y="1809363"/>
            <a:ext cx="1679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smtClean="0"/>
              <a:t>ZONA DE GRAMPEAMENTO</a:t>
            </a:r>
            <a:endParaRPr lang="pt-BR" sz="1000"/>
          </a:p>
        </p:txBody>
      </p:sp>
      <p:cxnSp>
        <p:nvCxnSpPr>
          <p:cNvPr id="178" name="Conector reto 177"/>
          <p:cNvCxnSpPr/>
          <p:nvPr/>
        </p:nvCxnSpPr>
        <p:spPr>
          <a:xfrm>
            <a:off x="3538538" y="3770107"/>
            <a:ext cx="24480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CaixaDeTexto 178"/>
          <p:cNvSpPr txBox="1"/>
          <p:nvPr/>
        </p:nvSpPr>
        <p:spPr>
          <a:xfrm>
            <a:off x="5838858" y="1653941"/>
            <a:ext cx="904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smtClean="0"/>
              <a:t>CICLO PWM DE SAIDA</a:t>
            </a:r>
            <a:endParaRPr lang="pt-BR" sz="1000"/>
          </a:p>
        </p:txBody>
      </p:sp>
      <p:cxnSp>
        <p:nvCxnSpPr>
          <p:cNvPr id="181" name="Conector reto 180"/>
          <p:cNvCxnSpPr/>
          <p:nvPr/>
        </p:nvCxnSpPr>
        <p:spPr>
          <a:xfrm>
            <a:off x="3538538" y="4059032"/>
            <a:ext cx="24480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to 189"/>
          <p:cNvCxnSpPr/>
          <p:nvPr/>
        </p:nvCxnSpPr>
        <p:spPr>
          <a:xfrm>
            <a:off x="5264875" y="2114379"/>
            <a:ext cx="7200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190"/>
          <p:cNvCxnSpPr/>
          <p:nvPr/>
        </p:nvCxnSpPr>
        <p:spPr>
          <a:xfrm>
            <a:off x="4487877" y="3338342"/>
            <a:ext cx="14760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to 191"/>
          <p:cNvCxnSpPr/>
          <p:nvPr/>
        </p:nvCxnSpPr>
        <p:spPr>
          <a:xfrm>
            <a:off x="4487877" y="4490867"/>
            <a:ext cx="14760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to 192"/>
          <p:cNvCxnSpPr/>
          <p:nvPr/>
        </p:nvCxnSpPr>
        <p:spPr>
          <a:xfrm>
            <a:off x="5264875" y="5714829"/>
            <a:ext cx="7200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to 201"/>
          <p:cNvCxnSpPr>
            <a:endCxn id="168" idx="1"/>
          </p:cNvCxnSpPr>
          <p:nvPr/>
        </p:nvCxnSpPr>
        <p:spPr>
          <a:xfrm>
            <a:off x="1089025" y="5714828"/>
            <a:ext cx="3409940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to 203"/>
          <p:cNvCxnSpPr/>
          <p:nvPr/>
        </p:nvCxnSpPr>
        <p:spPr>
          <a:xfrm>
            <a:off x="1089025" y="2114379"/>
            <a:ext cx="3409940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to 204"/>
          <p:cNvCxnSpPr/>
          <p:nvPr/>
        </p:nvCxnSpPr>
        <p:spPr>
          <a:xfrm flipV="1">
            <a:off x="1089025" y="4490867"/>
            <a:ext cx="1657316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to 206"/>
          <p:cNvCxnSpPr/>
          <p:nvPr/>
        </p:nvCxnSpPr>
        <p:spPr>
          <a:xfrm flipV="1">
            <a:off x="1089025" y="3338342"/>
            <a:ext cx="1657316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CaixaDeTexto 207"/>
          <p:cNvSpPr txBox="1"/>
          <p:nvPr/>
        </p:nvSpPr>
        <p:spPr>
          <a:xfrm>
            <a:off x="507960" y="6267468"/>
            <a:ext cx="61341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90600" indent="-990600" algn="just">
              <a:spcBef>
                <a:spcPts val="600"/>
              </a:spcBef>
              <a:spcAft>
                <a:spcPts val="600"/>
              </a:spcAft>
            </a:pPr>
            <a:r>
              <a:rPr lang="pt-BR" sz="1000" smtClean="0"/>
              <a:t>OBSERVAÇÃO (1) – O MOVIMENTO DO JOYSTICK PARA A DIREITA PARA AUMENTAR O ÂNGULO DE AZIMUTE LEVA A TENSÃO NA DIREÇÃO DE ZERO VOLT. PARA A ESQUERDA, PARA DIMINUIR O ÂNGULO, </a:t>
            </a:r>
            <a:r>
              <a:rPr lang="pt-BR" sz="1000" smtClean="0"/>
              <a:t>LEVA </a:t>
            </a:r>
            <a:r>
              <a:rPr lang="pt-BR" sz="1000" smtClean="0"/>
              <a:t>EM DIREÇÃO AO +5VOLT.</a:t>
            </a:r>
          </a:p>
          <a:p>
            <a:pPr marL="990600" indent="-990600" algn="just">
              <a:spcBef>
                <a:spcPts val="600"/>
              </a:spcBef>
              <a:spcAft>
                <a:spcPts val="600"/>
              </a:spcAft>
            </a:pPr>
            <a:r>
              <a:rPr lang="pt-BR" sz="1000" smtClean="0"/>
              <a:t>OBSERVAÇÃO (2) – O MOVIMENTO DO JOYSTICK PARA CIMA PARA AUMENTAR O ÂNGULO DE ELEVAÇÃOE LEVA A TENSÃO NA DIREÇÃO DE +5VOLT. PARA BAIXO, PARA DIMINUIR O ÂNGULO, </a:t>
            </a:r>
            <a:r>
              <a:rPr lang="pt-BR" sz="1000" smtClean="0"/>
              <a:t>LEVA </a:t>
            </a:r>
            <a:r>
              <a:rPr lang="pt-BR" sz="1000" smtClean="0"/>
              <a:t>EM DIREÇÃO AO ZERO VOLT.</a:t>
            </a:r>
          </a:p>
          <a:p>
            <a:pPr marL="990600" indent="-990600" algn="just">
              <a:spcBef>
                <a:spcPts val="600"/>
              </a:spcBef>
              <a:spcAft>
                <a:spcPts val="600"/>
              </a:spcAft>
            </a:pPr>
            <a:r>
              <a:rPr lang="pt-BR" sz="1000" smtClean="0"/>
              <a:t>OBSERVAÇÃO (3) – O SINAL ANALÓGICO DE AZIMUTE VINDO DO JOYSTICK ENTRA PELA PORTA ANALÓGICA </a:t>
            </a:r>
            <a:r>
              <a:rPr lang="pt-BR" sz="1000" smtClean="0"/>
              <a:t>00 DO ARDUINO.</a:t>
            </a:r>
            <a:endParaRPr lang="pt-BR" sz="1000" smtClean="0"/>
          </a:p>
          <a:p>
            <a:pPr marL="990600" indent="-990600" algn="just">
              <a:spcBef>
                <a:spcPts val="600"/>
              </a:spcBef>
              <a:spcAft>
                <a:spcPts val="600"/>
              </a:spcAft>
            </a:pPr>
            <a:r>
              <a:rPr lang="pt-BR" sz="1000" smtClean="0"/>
              <a:t>OBSERVAÇÃO (4) – O SINAL ANALÓGICO DE ELEVAÇÃO VINDO DO JOYSTICK ENTRA PELA PORTA ANALÓGICA </a:t>
            </a:r>
            <a:r>
              <a:rPr lang="pt-BR" sz="1000" smtClean="0"/>
              <a:t>01 DO ARDUINO.</a:t>
            </a:r>
          </a:p>
          <a:p>
            <a:pPr marL="990600" indent="-990600" algn="just">
              <a:spcBef>
                <a:spcPts val="600"/>
              </a:spcBef>
              <a:spcAft>
                <a:spcPts val="600"/>
              </a:spcAft>
            </a:pPr>
            <a:r>
              <a:rPr lang="pt-BR" sz="1000" smtClean="0"/>
              <a:t>OBSERVAÇÃO </a:t>
            </a:r>
            <a:r>
              <a:rPr lang="pt-BR" sz="1000" smtClean="0"/>
              <a:t>(5) </a:t>
            </a:r>
            <a:r>
              <a:rPr lang="pt-BR" sz="1000" smtClean="0"/>
              <a:t>– </a:t>
            </a:r>
            <a:r>
              <a:rPr lang="pt-BR" sz="1000" smtClean="0"/>
              <a:t>A CHAVE MANUAL/AUTO DO PAINEL, QUANDO NA POSIÇÃO “MANUAL”, ENVIA UM TERRA PELO FIO 105, QUE ESTÁ CONECTADO À PORTA DIGITAL </a:t>
            </a:r>
            <a:r>
              <a:rPr lang="pt-BR" sz="1000" b="1" smtClean="0"/>
              <a:t>D7</a:t>
            </a:r>
            <a:r>
              <a:rPr lang="pt-BR" sz="1000" smtClean="0"/>
              <a:t> DO ARDUINO.</a:t>
            </a:r>
            <a:endParaRPr lang="pt-BR" sz="1000"/>
          </a:p>
        </p:txBody>
      </p:sp>
      <p:sp>
        <p:nvSpPr>
          <p:cNvPr id="146" name="CaixaDeTexto 145"/>
          <p:cNvSpPr txBox="1"/>
          <p:nvPr/>
        </p:nvSpPr>
        <p:spPr>
          <a:xfrm>
            <a:off x="5546754" y="3631642"/>
            <a:ext cx="432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000" smtClean="0"/>
              <a:t>2,70</a:t>
            </a:r>
            <a:endParaRPr lang="pt-BR" sz="1000"/>
          </a:p>
        </p:txBody>
      </p:sp>
      <p:sp>
        <p:nvSpPr>
          <p:cNvPr id="173" name="CaixaDeTexto 172"/>
          <p:cNvSpPr txBox="1"/>
          <p:nvPr/>
        </p:nvSpPr>
        <p:spPr>
          <a:xfrm>
            <a:off x="5571014" y="3914604"/>
            <a:ext cx="41389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000" smtClean="0"/>
              <a:t>2,30</a:t>
            </a:r>
            <a:endParaRPr lang="pt-BR" sz="1000"/>
          </a:p>
        </p:txBody>
      </p:sp>
      <p:sp>
        <p:nvSpPr>
          <p:cNvPr id="174" name="CaixaDeTexto 173"/>
          <p:cNvSpPr txBox="1"/>
          <p:nvPr/>
        </p:nvSpPr>
        <p:spPr>
          <a:xfrm>
            <a:off x="5571014" y="3199842"/>
            <a:ext cx="41389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000" smtClean="0"/>
              <a:t>3,30</a:t>
            </a:r>
            <a:endParaRPr lang="pt-BR" sz="1000"/>
          </a:p>
        </p:txBody>
      </p:sp>
      <p:sp>
        <p:nvSpPr>
          <p:cNvPr id="175" name="CaixaDeTexto 174"/>
          <p:cNvSpPr txBox="1"/>
          <p:nvPr/>
        </p:nvSpPr>
        <p:spPr>
          <a:xfrm>
            <a:off x="5571014" y="4368792"/>
            <a:ext cx="41389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000" smtClean="0"/>
              <a:t>1,70</a:t>
            </a:r>
            <a:endParaRPr lang="pt-BR" sz="1000"/>
          </a:p>
        </p:txBody>
      </p:sp>
      <p:sp>
        <p:nvSpPr>
          <p:cNvPr id="176" name="CaixaDeTexto 175"/>
          <p:cNvSpPr txBox="1"/>
          <p:nvPr/>
        </p:nvSpPr>
        <p:spPr>
          <a:xfrm>
            <a:off x="5571014" y="5597023"/>
            <a:ext cx="41389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000" smtClean="0"/>
              <a:t>0,00</a:t>
            </a:r>
            <a:endParaRPr lang="pt-BR" sz="1000"/>
          </a:p>
        </p:txBody>
      </p:sp>
      <p:sp>
        <p:nvSpPr>
          <p:cNvPr id="177" name="CaixaDeTexto 176"/>
          <p:cNvSpPr txBox="1"/>
          <p:nvPr/>
        </p:nvSpPr>
        <p:spPr>
          <a:xfrm>
            <a:off x="5571014" y="1991268"/>
            <a:ext cx="41389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000" smtClean="0"/>
              <a:t>5,00</a:t>
            </a:r>
            <a:endParaRPr lang="pt-BR" sz="1000"/>
          </a:p>
        </p:txBody>
      </p:sp>
      <p:sp>
        <p:nvSpPr>
          <p:cNvPr id="182" name="Retângulo 181"/>
          <p:cNvSpPr/>
          <p:nvPr/>
        </p:nvSpPr>
        <p:spPr>
          <a:xfrm>
            <a:off x="5984874" y="3770141"/>
            <a:ext cx="684213" cy="288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183" name="Retângulo 182"/>
          <p:cNvSpPr/>
          <p:nvPr/>
        </p:nvSpPr>
        <p:spPr>
          <a:xfrm>
            <a:off x="5984874" y="3338343"/>
            <a:ext cx="684213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185" name="Retângulo 184"/>
          <p:cNvSpPr/>
          <p:nvPr/>
        </p:nvSpPr>
        <p:spPr>
          <a:xfrm>
            <a:off x="5984874" y="4059067"/>
            <a:ext cx="684213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186" name="Retângulo 185"/>
          <p:cNvSpPr/>
          <p:nvPr/>
        </p:nvSpPr>
        <p:spPr>
          <a:xfrm>
            <a:off x="5984874" y="4490866"/>
            <a:ext cx="684213" cy="12239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187" name="CaixaDeTexto 186"/>
          <p:cNvSpPr txBox="1"/>
          <p:nvPr/>
        </p:nvSpPr>
        <p:spPr>
          <a:xfrm>
            <a:off x="5984876" y="3781065"/>
            <a:ext cx="68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smtClean="0"/>
              <a:t>50 %</a:t>
            </a:r>
            <a:endParaRPr lang="pt-BR" sz="900"/>
          </a:p>
        </p:txBody>
      </p:sp>
      <p:sp>
        <p:nvSpPr>
          <p:cNvPr id="196" name="CaixaDeTexto 195"/>
          <p:cNvSpPr txBox="1"/>
          <p:nvPr/>
        </p:nvSpPr>
        <p:spPr>
          <a:xfrm>
            <a:off x="5984910" y="4030637"/>
            <a:ext cx="6841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smtClean="0"/>
              <a:t>50 %</a:t>
            </a:r>
          </a:p>
          <a:p>
            <a:pPr algn="ctr"/>
            <a:r>
              <a:rPr lang="pt-BR" sz="900" smtClean="0"/>
              <a:t>VARIÁVEL</a:t>
            </a:r>
          </a:p>
          <a:p>
            <a:pPr algn="ctr"/>
            <a:r>
              <a:rPr lang="pt-BR" sz="900" smtClean="0"/>
              <a:t>0 %</a:t>
            </a:r>
            <a:endParaRPr lang="pt-BR" sz="900"/>
          </a:p>
        </p:txBody>
      </p:sp>
      <p:sp>
        <p:nvSpPr>
          <p:cNvPr id="199" name="CaixaDeTexto 198"/>
          <p:cNvSpPr txBox="1"/>
          <p:nvPr/>
        </p:nvSpPr>
        <p:spPr>
          <a:xfrm>
            <a:off x="5984910" y="3297026"/>
            <a:ext cx="6841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smtClean="0"/>
              <a:t>100 %</a:t>
            </a:r>
          </a:p>
          <a:p>
            <a:pPr algn="ctr"/>
            <a:r>
              <a:rPr lang="pt-BR" sz="900" smtClean="0"/>
              <a:t>VARIÁVEL</a:t>
            </a:r>
          </a:p>
          <a:p>
            <a:pPr algn="ctr"/>
            <a:r>
              <a:rPr lang="pt-BR" sz="900" smtClean="0"/>
              <a:t>50 %</a:t>
            </a:r>
            <a:endParaRPr lang="pt-BR" sz="900"/>
          </a:p>
        </p:txBody>
      </p:sp>
      <p:sp>
        <p:nvSpPr>
          <p:cNvPr id="201" name="CaixaDeTexto 200"/>
          <p:cNvSpPr txBox="1"/>
          <p:nvPr/>
        </p:nvSpPr>
        <p:spPr>
          <a:xfrm>
            <a:off x="5984910" y="4867085"/>
            <a:ext cx="68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smtClean="0"/>
              <a:t>FIXO EM</a:t>
            </a:r>
          </a:p>
          <a:p>
            <a:pPr algn="ctr"/>
            <a:r>
              <a:rPr lang="pt-BR" sz="900" smtClean="0"/>
              <a:t>0 %</a:t>
            </a:r>
          </a:p>
        </p:txBody>
      </p:sp>
      <p:sp>
        <p:nvSpPr>
          <p:cNvPr id="184" name="Retângulo 183"/>
          <p:cNvSpPr/>
          <p:nvPr/>
        </p:nvSpPr>
        <p:spPr>
          <a:xfrm>
            <a:off x="5984874" y="2114379"/>
            <a:ext cx="684213" cy="12239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200" name="CaixaDeTexto 199"/>
          <p:cNvSpPr txBox="1"/>
          <p:nvPr/>
        </p:nvSpPr>
        <p:spPr>
          <a:xfrm>
            <a:off x="5984910" y="2457227"/>
            <a:ext cx="68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smtClean="0"/>
              <a:t>FIXO EM</a:t>
            </a:r>
          </a:p>
          <a:p>
            <a:pPr algn="ctr"/>
            <a:r>
              <a:rPr lang="pt-BR" sz="900" smtClean="0"/>
              <a:t>100 %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255</Words>
  <Application>Microsoft Office PowerPoint</Application>
  <PresentationFormat>Papel A4 (210 x 297 mm)</PresentationFormat>
  <Paragraphs>63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Lucio</dc:creator>
  <cp:lastModifiedBy>Lucio</cp:lastModifiedBy>
  <cp:revision>25</cp:revision>
  <dcterms:created xsi:type="dcterms:W3CDTF">2015-11-12T12:53:47Z</dcterms:created>
  <dcterms:modified xsi:type="dcterms:W3CDTF">2016-08-31T20:01:50Z</dcterms:modified>
</cp:coreProperties>
</file>