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59" r:id="rId3"/>
    <p:sldId id="309" r:id="rId4"/>
    <p:sldId id="258" r:id="rId5"/>
    <p:sldId id="257" r:id="rId6"/>
    <p:sldId id="260" r:id="rId7"/>
    <p:sldId id="261" r:id="rId8"/>
    <p:sldId id="266" r:id="rId9"/>
    <p:sldId id="275" r:id="rId10"/>
    <p:sldId id="270" r:id="rId11"/>
    <p:sldId id="267" r:id="rId12"/>
    <p:sldId id="287" r:id="rId13"/>
  </p:sldIdLst>
  <p:sldSz cx="9144000" cy="5143500" type="screen16x9"/>
  <p:notesSz cx="6858000" cy="9144000"/>
  <p:embeddedFontLst>
    <p:embeddedFont>
      <p:font typeface="Candal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Poppi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26B80-CD6B-4F33-9F98-C4802E1408F0}">
  <a:tblStyle styleId="{1CF26B80-CD6B-4F33-9F98-C4802E140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a7ec2e3007_1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a7ec2e3007_1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ga7ec2e3007_1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9" name="Google Shape;3549;ga7ec2e3007_1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a7ec2e3007_1_22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a7ec2e3007_1_22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a512c34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a512c34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a512c349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a512c349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1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a484111751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a484111751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b1d712e66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b1d712e66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a484111751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a484111751_0_2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ga484111751_0_2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8" name="Google Shape;3458;ga484111751_0_2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a7ec2e3007_1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a7ec2e3007_1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a7ec2e3007_1_23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a7ec2e3007_1_23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3475" y="-5145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53205" y="3246602"/>
            <a:ext cx="1339337" cy="367053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038" y="4255483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14318" y="601177"/>
            <a:ext cx="1339337" cy="367053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10949" y="894807"/>
            <a:ext cx="36128" cy="36128"/>
          </a:xfrm>
          <a:custGeom>
            <a:avLst/>
            <a:gdLst/>
            <a:ahLst/>
            <a:cxnLst/>
            <a:rect l="l" t="t" r="r" b="b"/>
            <a:pathLst>
              <a:path w="555" h="555" extrusionOk="0">
                <a:moveTo>
                  <a:pt x="285" y="1"/>
                </a:moveTo>
                <a:cubicBezTo>
                  <a:pt x="127" y="1"/>
                  <a:pt x="0" y="127"/>
                  <a:pt x="0" y="286"/>
                </a:cubicBezTo>
                <a:cubicBezTo>
                  <a:pt x="0" y="428"/>
                  <a:pt x="127" y="555"/>
                  <a:pt x="285" y="555"/>
                </a:cubicBezTo>
                <a:cubicBezTo>
                  <a:pt x="443" y="555"/>
                  <a:pt x="554" y="428"/>
                  <a:pt x="554" y="286"/>
                </a:cubicBezTo>
                <a:cubicBezTo>
                  <a:pt x="554" y="127"/>
                  <a:pt x="443" y="1"/>
                  <a:pt x="28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41870" y="588272"/>
            <a:ext cx="404175" cy="110401"/>
          </a:xfrm>
          <a:custGeom>
            <a:avLst/>
            <a:gdLst/>
            <a:ahLst/>
            <a:cxnLst/>
            <a:rect l="l" t="t" r="r" b="b"/>
            <a:pathLst>
              <a:path w="6209" h="1696" extrusionOk="0">
                <a:moveTo>
                  <a:pt x="3065" y="1"/>
                </a:moveTo>
                <a:cubicBezTo>
                  <a:pt x="2750" y="1"/>
                  <a:pt x="2499" y="378"/>
                  <a:pt x="2755" y="672"/>
                </a:cubicBezTo>
                <a:cubicBezTo>
                  <a:pt x="2626" y="595"/>
                  <a:pt x="2483" y="555"/>
                  <a:pt x="2343" y="555"/>
                </a:cubicBezTo>
                <a:cubicBezTo>
                  <a:pt x="2226" y="555"/>
                  <a:pt x="2112" y="583"/>
                  <a:pt x="2011" y="641"/>
                </a:cubicBezTo>
                <a:cubicBezTo>
                  <a:pt x="1612" y="858"/>
                  <a:pt x="1273" y="921"/>
                  <a:pt x="991" y="921"/>
                </a:cubicBezTo>
                <a:cubicBezTo>
                  <a:pt x="602" y="921"/>
                  <a:pt x="321" y="802"/>
                  <a:pt x="137" y="802"/>
                </a:cubicBezTo>
                <a:cubicBezTo>
                  <a:pt x="104" y="802"/>
                  <a:pt x="74" y="806"/>
                  <a:pt x="48" y="815"/>
                </a:cubicBezTo>
                <a:cubicBezTo>
                  <a:pt x="0" y="862"/>
                  <a:pt x="0" y="941"/>
                  <a:pt x="48" y="1005"/>
                </a:cubicBezTo>
                <a:cubicBezTo>
                  <a:pt x="84" y="1036"/>
                  <a:pt x="128" y="1046"/>
                  <a:pt x="175" y="1046"/>
                </a:cubicBezTo>
                <a:cubicBezTo>
                  <a:pt x="272" y="1046"/>
                  <a:pt x="379" y="1000"/>
                  <a:pt x="443" y="989"/>
                </a:cubicBezTo>
                <a:cubicBezTo>
                  <a:pt x="490" y="978"/>
                  <a:pt x="536" y="973"/>
                  <a:pt x="581" y="973"/>
                </a:cubicBezTo>
                <a:cubicBezTo>
                  <a:pt x="800" y="973"/>
                  <a:pt x="1010" y="1084"/>
                  <a:pt x="1219" y="1163"/>
                </a:cubicBezTo>
                <a:cubicBezTo>
                  <a:pt x="1350" y="1234"/>
                  <a:pt x="1489" y="1270"/>
                  <a:pt x="1631" y="1270"/>
                </a:cubicBezTo>
                <a:cubicBezTo>
                  <a:pt x="1678" y="1270"/>
                  <a:pt x="1726" y="1266"/>
                  <a:pt x="1773" y="1258"/>
                </a:cubicBezTo>
                <a:lnTo>
                  <a:pt x="1773" y="1258"/>
                </a:lnTo>
                <a:cubicBezTo>
                  <a:pt x="1647" y="1353"/>
                  <a:pt x="1710" y="1591"/>
                  <a:pt x="1948" y="1638"/>
                </a:cubicBezTo>
                <a:cubicBezTo>
                  <a:pt x="2115" y="1678"/>
                  <a:pt x="2275" y="1696"/>
                  <a:pt x="2419" y="1696"/>
                </a:cubicBezTo>
                <a:cubicBezTo>
                  <a:pt x="2901" y="1696"/>
                  <a:pt x="3213" y="1501"/>
                  <a:pt x="3103" y="1306"/>
                </a:cubicBezTo>
                <a:cubicBezTo>
                  <a:pt x="3160" y="1283"/>
                  <a:pt x="3216" y="1274"/>
                  <a:pt x="3273" y="1274"/>
                </a:cubicBezTo>
                <a:cubicBezTo>
                  <a:pt x="3532" y="1274"/>
                  <a:pt x="3785" y="1475"/>
                  <a:pt x="4006" y="1527"/>
                </a:cubicBezTo>
                <a:cubicBezTo>
                  <a:pt x="4092" y="1550"/>
                  <a:pt x="4176" y="1561"/>
                  <a:pt x="4254" y="1561"/>
                </a:cubicBezTo>
                <a:cubicBezTo>
                  <a:pt x="4503" y="1561"/>
                  <a:pt x="4687" y="1448"/>
                  <a:pt x="4687" y="1242"/>
                </a:cubicBezTo>
                <a:cubicBezTo>
                  <a:pt x="4687" y="1242"/>
                  <a:pt x="4977" y="1345"/>
                  <a:pt x="5300" y="1345"/>
                </a:cubicBezTo>
                <a:cubicBezTo>
                  <a:pt x="5499" y="1345"/>
                  <a:pt x="5711" y="1306"/>
                  <a:pt x="5874" y="1179"/>
                </a:cubicBezTo>
                <a:cubicBezTo>
                  <a:pt x="6209" y="932"/>
                  <a:pt x="6063" y="471"/>
                  <a:pt x="5742" y="471"/>
                </a:cubicBezTo>
                <a:cubicBezTo>
                  <a:pt x="5714" y="471"/>
                  <a:pt x="5684" y="475"/>
                  <a:pt x="5653" y="482"/>
                </a:cubicBezTo>
                <a:cubicBezTo>
                  <a:pt x="5415" y="561"/>
                  <a:pt x="5209" y="688"/>
                  <a:pt x="5051" y="862"/>
                </a:cubicBezTo>
                <a:cubicBezTo>
                  <a:pt x="5035" y="672"/>
                  <a:pt x="4988" y="482"/>
                  <a:pt x="4877" y="308"/>
                </a:cubicBezTo>
                <a:cubicBezTo>
                  <a:pt x="4792" y="187"/>
                  <a:pt x="4651" y="112"/>
                  <a:pt x="4505" y="112"/>
                </a:cubicBezTo>
                <a:cubicBezTo>
                  <a:pt x="4460" y="112"/>
                  <a:pt x="4415" y="119"/>
                  <a:pt x="4370" y="134"/>
                </a:cubicBezTo>
                <a:cubicBezTo>
                  <a:pt x="4164" y="229"/>
                  <a:pt x="4069" y="498"/>
                  <a:pt x="3848" y="514"/>
                </a:cubicBezTo>
                <a:cubicBezTo>
                  <a:pt x="3842" y="514"/>
                  <a:pt x="3836" y="514"/>
                  <a:pt x="3830" y="514"/>
                </a:cubicBezTo>
                <a:cubicBezTo>
                  <a:pt x="3589" y="514"/>
                  <a:pt x="3479" y="194"/>
                  <a:pt x="3293" y="71"/>
                </a:cubicBezTo>
                <a:cubicBezTo>
                  <a:pt x="3218" y="22"/>
                  <a:pt x="3139" y="1"/>
                  <a:pt x="30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09894" y="1057676"/>
            <a:ext cx="58781" cy="62947"/>
          </a:xfrm>
          <a:custGeom>
            <a:avLst/>
            <a:gdLst/>
            <a:ahLst/>
            <a:cxnLst/>
            <a:rect l="l" t="t" r="r" b="b"/>
            <a:pathLst>
              <a:path w="903" h="967" extrusionOk="0">
                <a:moveTo>
                  <a:pt x="697" y="1"/>
                </a:moveTo>
                <a:lnTo>
                  <a:pt x="0" y="270"/>
                </a:lnTo>
                <a:lnTo>
                  <a:pt x="348" y="966"/>
                </a:lnTo>
                <a:lnTo>
                  <a:pt x="903" y="745"/>
                </a:lnTo>
                <a:lnTo>
                  <a:pt x="697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43874" y="957689"/>
            <a:ext cx="12433" cy="117562"/>
          </a:xfrm>
          <a:custGeom>
            <a:avLst/>
            <a:gdLst/>
            <a:ahLst/>
            <a:cxnLst/>
            <a:rect l="l" t="t" r="r" b="b"/>
            <a:pathLst>
              <a:path w="191" h="1806" fill="none" extrusionOk="0">
                <a:moveTo>
                  <a:pt x="191" y="1806"/>
                </a:moveTo>
                <a:lnTo>
                  <a:pt x="1" y="1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649030" y="995835"/>
            <a:ext cx="71214" cy="93867"/>
          </a:xfrm>
          <a:custGeom>
            <a:avLst/>
            <a:gdLst/>
            <a:ahLst/>
            <a:cxnLst/>
            <a:rect l="l" t="t" r="r" b="b"/>
            <a:pathLst>
              <a:path w="1094" h="1442" fill="none" extrusionOk="0">
                <a:moveTo>
                  <a:pt x="1093" y="1441"/>
                </a:moveTo>
                <a:lnTo>
                  <a:pt x="1" y="1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733589" y="960814"/>
            <a:ext cx="32027" cy="146399"/>
          </a:xfrm>
          <a:custGeom>
            <a:avLst/>
            <a:gdLst/>
            <a:ahLst/>
            <a:cxnLst/>
            <a:rect l="l" t="t" r="r" b="b"/>
            <a:pathLst>
              <a:path w="492" h="2249" fill="none" extrusionOk="0">
                <a:moveTo>
                  <a:pt x="491" y="2249"/>
                </a:moveTo>
                <a:lnTo>
                  <a:pt x="0" y="0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658339" y="991734"/>
            <a:ext cx="78374" cy="127847"/>
          </a:xfrm>
          <a:custGeom>
            <a:avLst/>
            <a:gdLst/>
            <a:ahLst/>
            <a:cxnLst/>
            <a:rect l="l" t="t" r="r" b="b"/>
            <a:pathLst>
              <a:path w="1204" h="1964" fill="none" extrusionOk="0">
                <a:moveTo>
                  <a:pt x="1204" y="1964"/>
                </a:moveTo>
                <a:lnTo>
                  <a:pt x="0" y="0"/>
                </a:lnTo>
              </a:path>
            </a:pathLst>
          </a:custGeom>
          <a:noFill/>
          <a:ln w="800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244007" y="350673"/>
            <a:ext cx="619509" cy="654530"/>
          </a:xfrm>
          <a:custGeom>
            <a:avLst/>
            <a:gdLst/>
            <a:ahLst/>
            <a:cxnLst/>
            <a:rect l="l" t="t" r="r" b="b"/>
            <a:pathLst>
              <a:path w="9517" h="10055" extrusionOk="0">
                <a:moveTo>
                  <a:pt x="4784" y="1"/>
                </a:moveTo>
                <a:cubicBezTo>
                  <a:pt x="4267" y="1"/>
                  <a:pt x="3741" y="97"/>
                  <a:pt x="3230" y="301"/>
                </a:cubicBezTo>
                <a:cubicBezTo>
                  <a:pt x="1045" y="1171"/>
                  <a:pt x="0" y="3673"/>
                  <a:pt x="919" y="5842"/>
                </a:cubicBezTo>
                <a:cubicBezTo>
                  <a:pt x="1726" y="7869"/>
                  <a:pt x="4228" y="9326"/>
                  <a:pt x="5859" y="10054"/>
                </a:cubicBezTo>
                <a:lnTo>
                  <a:pt x="8028" y="9183"/>
                </a:lnTo>
                <a:cubicBezTo>
                  <a:pt x="8709" y="7536"/>
                  <a:pt x="9516" y="4750"/>
                  <a:pt x="8709" y="2723"/>
                </a:cubicBezTo>
                <a:cubicBezTo>
                  <a:pt x="8078" y="1036"/>
                  <a:pt x="6480" y="1"/>
                  <a:pt x="478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24400" y="365515"/>
            <a:ext cx="464908" cy="630380"/>
          </a:xfrm>
          <a:custGeom>
            <a:avLst/>
            <a:gdLst/>
            <a:ahLst/>
            <a:cxnLst/>
            <a:rect l="l" t="t" r="r" b="b"/>
            <a:pathLst>
              <a:path w="7142" h="9684" extrusionOk="0">
                <a:moveTo>
                  <a:pt x="2844" y="1"/>
                </a:moveTo>
                <a:cubicBezTo>
                  <a:pt x="2570" y="1"/>
                  <a:pt x="2301" y="50"/>
                  <a:pt x="2043" y="152"/>
                </a:cubicBezTo>
                <a:cubicBezTo>
                  <a:pt x="523" y="753"/>
                  <a:pt x="0" y="2986"/>
                  <a:pt x="855" y="5139"/>
                </a:cubicBezTo>
                <a:cubicBezTo>
                  <a:pt x="1663" y="7166"/>
                  <a:pt x="3674" y="8844"/>
                  <a:pt x="4956" y="9684"/>
                </a:cubicBezTo>
                <a:lnTo>
                  <a:pt x="6492" y="9066"/>
                </a:lnTo>
                <a:cubicBezTo>
                  <a:pt x="6825" y="7578"/>
                  <a:pt x="7141" y="4981"/>
                  <a:pt x="6334" y="2954"/>
                </a:cubicBezTo>
                <a:cubicBezTo>
                  <a:pt x="5624" y="1166"/>
                  <a:pt x="4183" y="1"/>
                  <a:pt x="28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4036" y="373587"/>
            <a:ext cx="304124" cy="610982"/>
          </a:xfrm>
          <a:custGeom>
            <a:avLst/>
            <a:gdLst/>
            <a:ahLst/>
            <a:cxnLst/>
            <a:rect l="l" t="t" r="r" b="b"/>
            <a:pathLst>
              <a:path w="4672" h="9386" extrusionOk="0">
                <a:moveTo>
                  <a:pt x="816" y="0"/>
                </a:moveTo>
                <a:cubicBezTo>
                  <a:pt x="763" y="0"/>
                  <a:pt x="713" y="9"/>
                  <a:pt x="666" y="28"/>
                </a:cubicBezTo>
                <a:cubicBezTo>
                  <a:pt x="1" y="281"/>
                  <a:pt x="175" y="2244"/>
                  <a:pt x="1046" y="4398"/>
                </a:cubicBezTo>
                <a:cubicBezTo>
                  <a:pt x="1838" y="6424"/>
                  <a:pt x="3199" y="8356"/>
                  <a:pt x="4007" y="9385"/>
                </a:cubicBezTo>
                <a:lnTo>
                  <a:pt x="4672" y="9132"/>
                </a:lnTo>
                <a:cubicBezTo>
                  <a:pt x="4545" y="7818"/>
                  <a:pt x="4197" y="5490"/>
                  <a:pt x="3389" y="3464"/>
                </a:cubicBezTo>
                <a:cubicBezTo>
                  <a:pt x="2596" y="1466"/>
                  <a:pt x="1490" y="0"/>
                  <a:pt x="816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625335" y="948446"/>
            <a:ext cx="142298" cy="80457"/>
          </a:xfrm>
          <a:custGeom>
            <a:avLst/>
            <a:gdLst/>
            <a:ahLst/>
            <a:cxnLst/>
            <a:rect l="l" t="t" r="r" b="b"/>
            <a:pathLst>
              <a:path w="2186" h="1236" extrusionOk="0">
                <a:moveTo>
                  <a:pt x="2186" y="0"/>
                </a:moveTo>
                <a:lnTo>
                  <a:pt x="1" y="871"/>
                </a:lnTo>
                <a:lnTo>
                  <a:pt x="697" y="1235"/>
                </a:lnTo>
                <a:lnTo>
                  <a:pt x="1932" y="744"/>
                </a:lnTo>
                <a:lnTo>
                  <a:pt x="2186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023399" y="779392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72464" y="-547168"/>
            <a:ext cx="25731" cy="25731"/>
          </a:xfrm>
          <a:custGeom>
            <a:avLst/>
            <a:gdLst/>
            <a:ahLst/>
            <a:cxnLst/>
            <a:rect l="l" t="t" r="r" b="b"/>
            <a:pathLst>
              <a:path w="914" h="914" extrusionOk="0">
                <a:moveTo>
                  <a:pt x="914" y="343"/>
                </a:moveTo>
                <a:cubicBezTo>
                  <a:pt x="914" y="913"/>
                  <a:pt x="1" y="0"/>
                  <a:pt x="572" y="0"/>
                </a:cubicBezTo>
                <a:cubicBezTo>
                  <a:pt x="743" y="0"/>
                  <a:pt x="914" y="172"/>
                  <a:pt x="914" y="3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36413" y="173508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233188" y="2143320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716771" y="3432677"/>
            <a:ext cx="36597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4_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"/>
          <p:cNvSpPr txBox="1">
            <a:spLocks noGrp="1"/>
          </p:cNvSpPr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3"/>
          <p:cNvSpPr txBox="1">
            <a:spLocks noGrp="1"/>
          </p:cNvSpPr>
          <p:nvPr>
            <p:ph type="subTitle" idx="1"/>
          </p:nvPr>
        </p:nvSpPr>
        <p:spPr>
          <a:xfrm>
            <a:off x="713588" y="1459200"/>
            <a:ext cx="3657600" cy="30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3" name="Google Shape;1393;p23"/>
          <p:cNvSpPr txBox="1">
            <a:spLocks noGrp="1"/>
          </p:cNvSpPr>
          <p:nvPr>
            <p:ph type="subTitle" idx="2"/>
          </p:nvPr>
        </p:nvSpPr>
        <p:spPr>
          <a:xfrm>
            <a:off x="2743200" y="1043351"/>
            <a:ext cx="365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Candal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3"/>
          <p:cNvSpPr txBox="1">
            <a:spLocks noGrp="1"/>
          </p:cNvSpPr>
          <p:nvPr>
            <p:ph type="subTitle" idx="3"/>
          </p:nvPr>
        </p:nvSpPr>
        <p:spPr>
          <a:xfrm>
            <a:off x="4775988" y="1459200"/>
            <a:ext cx="3657600" cy="30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u="sng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5" name="Google Shape;1395;p23"/>
          <p:cNvSpPr/>
          <p:nvPr/>
        </p:nvSpPr>
        <p:spPr>
          <a:xfrm>
            <a:off x="-275308" y="4494499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23"/>
          <p:cNvSpPr/>
          <p:nvPr/>
        </p:nvSpPr>
        <p:spPr>
          <a:xfrm>
            <a:off x="303421" y="36536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23"/>
          <p:cNvSpPr/>
          <p:nvPr/>
        </p:nvSpPr>
        <p:spPr>
          <a:xfrm>
            <a:off x="8364133" y="476143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3"/>
          <p:cNvSpPr/>
          <p:nvPr/>
        </p:nvSpPr>
        <p:spPr>
          <a:xfrm>
            <a:off x="8519600" y="97648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TWO_COLUMNS_1_1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>
            <a:spLocks noGrp="1"/>
          </p:cNvSpPr>
          <p:nvPr>
            <p:ph type="title"/>
          </p:nvPr>
        </p:nvSpPr>
        <p:spPr>
          <a:xfrm>
            <a:off x="716775" y="539500"/>
            <a:ext cx="771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3" name="Google Shape;1513;p28"/>
          <p:cNvSpPr txBox="1">
            <a:spLocks noGrp="1"/>
          </p:cNvSpPr>
          <p:nvPr>
            <p:ph type="subTitle" idx="1"/>
          </p:nvPr>
        </p:nvSpPr>
        <p:spPr>
          <a:xfrm>
            <a:off x="4961800" y="1298448"/>
            <a:ext cx="34791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4" name="Google Shape;1514;p28"/>
          <p:cNvSpPr/>
          <p:nvPr/>
        </p:nvSpPr>
        <p:spPr>
          <a:xfrm rot="-737684">
            <a:off x="199279" y="3155649"/>
            <a:ext cx="633028" cy="1024286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28"/>
          <p:cNvSpPr/>
          <p:nvPr/>
        </p:nvSpPr>
        <p:spPr>
          <a:xfrm rot="-737684">
            <a:off x="658827" y="3309928"/>
            <a:ext cx="177137" cy="696356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8"/>
          <p:cNvSpPr/>
          <p:nvPr/>
        </p:nvSpPr>
        <p:spPr>
          <a:xfrm rot="-737684">
            <a:off x="515233" y="3334522"/>
            <a:ext cx="192214" cy="452898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8"/>
          <p:cNvSpPr/>
          <p:nvPr/>
        </p:nvSpPr>
        <p:spPr>
          <a:xfrm rot="-737684">
            <a:off x="600921" y="3118252"/>
            <a:ext cx="131880" cy="678694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8"/>
          <p:cNvSpPr/>
          <p:nvPr/>
        </p:nvSpPr>
        <p:spPr>
          <a:xfrm rot="-737684">
            <a:off x="186555" y="3262614"/>
            <a:ext cx="473172" cy="714889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8"/>
          <p:cNvSpPr/>
          <p:nvPr/>
        </p:nvSpPr>
        <p:spPr>
          <a:xfrm rot="-737684">
            <a:off x="247662" y="3289696"/>
            <a:ext cx="536500" cy="874745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8"/>
          <p:cNvSpPr/>
          <p:nvPr/>
        </p:nvSpPr>
        <p:spPr>
          <a:xfrm rot="-737684">
            <a:off x="556310" y="3570003"/>
            <a:ext cx="44849" cy="224979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8"/>
          <p:cNvSpPr/>
          <p:nvPr/>
        </p:nvSpPr>
        <p:spPr>
          <a:xfrm rot="-737684">
            <a:off x="417556" y="3681019"/>
            <a:ext cx="153869" cy="77588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8"/>
          <p:cNvSpPr/>
          <p:nvPr/>
        </p:nvSpPr>
        <p:spPr>
          <a:xfrm rot="-737684">
            <a:off x="406950" y="3471155"/>
            <a:ext cx="23295" cy="138792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28"/>
          <p:cNvSpPr/>
          <p:nvPr/>
        </p:nvSpPr>
        <p:spPr>
          <a:xfrm rot="-737684">
            <a:off x="349512" y="3597237"/>
            <a:ext cx="116368" cy="45720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8"/>
          <p:cNvSpPr/>
          <p:nvPr/>
        </p:nvSpPr>
        <p:spPr>
          <a:xfrm rot="-737684">
            <a:off x="255969" y="3354221"/>
            <a:ext cx="42264" cy="13446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28"/>
          <p:cNvSpPr/>
          <p:nvPr/>
        </p:nvSpPr>
        <p:spPr>
          <a:xfrm rot="-737684">
            <a:off x="218512" y="3456305"/>
            <a:ext cx="92664" cy="3837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28"/>
          <p:cNvSpPr/>
          <p:nvPr/>
        </p:nvSpPr>
        <p:spPr>
          <a:xfrm rot="-737684">
            <a:off x="449946" y="3899292"/>
            <a:ext cx="364153" cy="263732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28"/>
          <p:cNvSpPr/>
          <p:nvPr/>
        </p:nvSpPr>
        <p:spPr>
          <a:xfrm rot="-737684">
            <a:off x="432685" y="3943232"/>
            <a:ext cx="250833" cy="155148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8"/>
          <p:cNvSpPr/>
          <p:nvPr/>
        </p:nvSpPr>
        <p:spPr>
          <a:xfrm rot="-737684">
            <a:off x="337767" y="3799679"/>
            <a:ext cx="340014" cy="290021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28"/>
          <p:cNvSpPr/>
          <p:nvPr/>
        </p:nvSpPr>
        <p:spPr>
          <a:xfrm rot="-737684">
            <a:off x="690521" y="3356804"/>
            <a:ext cx="18995" cy="16192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8"/>
          <p:cNvSpPr/>
          <p:nvPr/>
        </p:nvSpPr>
        <p:spPr>
          <a:xfrm rot="-737684">
            <a:off x="601406" y="3370385"/>
            <a:ext cx="15539" cy="13253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28"/>
          <p:cNvSpPr/>
          <p:nvPr/>
        </p:nvSpPr>
        <p:spPr>
          <a:xfrm rot="-737684">
            <a:off x="582596" y="3432374"/>
            <a:ext cx="14260" cy="12246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28"/>
          <p:cNvSpPr/>
          <p:nvPr/>
        </p:nvSpPr>
        <p:spPr>
          <a:xfrm rot="-737684">
            <a:off x="697857" y="3438695"/>
            <a:ext cx="13389" cy="13362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8"/>
          <p:cNvSpPr/>
          <p:nvPr/>
        </p:nvSpPr>
        <p:spPr>
          <a:xfrm rot="-737684">
            <a:off x="611450" y="3529566"/>
            <a:ext cx="20302" cy="17335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8"/>
          <p:cNvSpPr/>
          <p:nvPr/>
        </p:nvSpPr>
        <p:spPr>
          <a:xfrm rot="-737684">
            <a:off x="631040" y="3534458"/>
            <a:ext cx="17281" cy="17689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8"/>
          <p:cNvSpPr/>
          <p:nvPr/>
        </p:nvSpPr>
        <p:spPr>
          <a:xfrm rot="-737684">
            <a:off x="354289" y="3541143"/>
            <a:ext cx="10804" cy="1069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8"/>
          <p:cNvSpPr/>
          <p:nvPr/>
        </p:nvSpPr>
        <p:spPr>
          <a:xfrm rot="-737684">
            <a:off x="409975" y="3498053"/>
            <a:ext cx="16383" cy="16383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8"/>
          <p:cNvSpPr/>
          <p:nvPr/>
        </p:nvSpPr>
        <p:spPr>
          <a:xfrm rot="-737684">
            <a:off x="340921" y="3509097"/>
            <a:ext cx="12083" cy="12546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28"/>
          <p:cNvSpPr/>
          <p:nvPr/>
        </p:nvSpPr>
        <p:spPr>
          <a:xfrm rot="-737684">
            <a:off x="300766" y="3433113"/>
            <a:ext cx="12519" cy="10668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28"/>
          <p:cNvSpPr/>
          <p:nvPr/>
        </p:nvSpPr>
        <p:spPr>
          <a:xfrm rot="-737684">
            <a:off x="322528" y="3351168"/>
            <a:ext cx="13362" cy="13798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28"/>
          <p:cNvSpPr/>
          <p:nvPr/>
        </p:nvSpPr>
        <p:spPr>
          <a:xfrm rot="-737684">
            <a:off x="185418" y="3407564"/>
            <a:ext cx="12519" cy="10750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28"/>
          <p:cNvSpPr/>
          <p:nvPr/>
        </p:nvSpPr>
        <p:spPr>
          <a:xfrm rot="-737684">
            <a:off x="265692" y="3379492"/>
            <a:ext cx="16410" cy="14151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8"/>
          <p:cNvSpPr/>
          <p:nvPr/>
        </p:nvSpPr>
        <p:spPr>
          <a:xfrm rot="-737684">
            <a:off x="72920" y="3555754"/>
            <a:ext cx="19404" cy="16682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28"/>
          <p:cNvSpPr/>
          <p:nvPr/>
        </p:nvSpPr>
        <p:spPr>
          <a:xfrm rot="-1230258">
            <a:off x="-74880" y="3549321"/>
            <a:ext cx="14260" cy="12655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28"/>
          <p:cNvSpPr/>
          <p:nvPr/>
        </p:nvSpPr>
        <p:spPr>
          <a:xfrm rot="-737684">
            <a:off x="39019" y="3673589"/>
            <a:ext cx="12954" cy="12954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8"/>
          <p:cNvSpPr/>
          <p:nvPr/>
        </p:nvSpPr>
        <p:spPr>
          <a:xfrm rot="-302027">
            <a:off x="159973" y="2747930"/>
            <a:ext cx="169994" cy="169955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28"/>
          <p:cNvSpPr/>
          <p:nvPr/>
        </p:nvSpPr>
        <p:spPr>
          <a:xfrm rot="-125535">
            <a:off x="7808824" y="2656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28"/>
          <p:cNvSpPr/>
          <p:nvPr/>
        </p:nvSpPr>
        <p:spPr>
          <a:xfrm rot="-125535">
            <a:off x="114486" y="90041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2"/>
        </a:solidFill>
        <a:effectLst/>
      </p:bgPr>
    </p:bg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32"/>
          <p:cNvSpPr txBox="1">
            <a:spLocks noGrp="1"/>
          </p:cNvSpPr>
          <p:nvPr>
            <p:ph type="title" hasCustomPrompt="1"/>
          </p:nvPr>
        </p:nvSpPr>
        <p:spPr>
          <a:xfrm>
            <a:off x="720974" y="749613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5" name="Google Shape;2515;p32"/>
          <p:cNvSpPr txBox="1">
            <a:spLocks noGrp="1"/>
          </p:cNvSpPr>
          <p:nvPr>
            <p:ph type="subTitle" idx="1"/>
          </p:nvPr>
        </p:nvSpPr>
        <p:spPr>
          <a:xfrm>
            <a:off x="718874" y="1405347"/>
            <a:ext cx="21945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6" name="Google Shape;2516;p32"/>
          <p:cNvSpPr txBox="1">
            <a:spLocks noGrp="1"/>
          </p:cNvSpPr>
          <p:nvPr>
            <p:ph type="subTitle" idx="2"/>
          </p:nvPr>
        </p:nvSpPr>
        <p:spPr>
          <a:xfrm>
            <a:off x="718874" y="1825975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7" name="Google Shape;2517;p32"/>
          <p:cNvSpPr txBox="1">
            <a:spLocks noGrp="1"/>
          </p:cNvSpPr>
          <p:nvPr>
            <p:ph type="title" idx="3" hasCustomPrompt="1"/>
          </p:nvPr>
        </p:nvSpPr>
        <p:spPr>
          <a:xfrm>
            <a:off x="6241200" y="749613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18" name="Google Shape;2518;p32"/>
          <p:cNvSpPr txBox="1">
            <a:spLocks noGrp="1"/>
          </p:cNvSpPr>
          <p:nvPr>
            <p:ph type="subTitle" idx="4"/>
          </p:nvPr>
        </p:nvSpPr>
        <p:spPr>
          <a:xfrm>
            <a:off x="6241200" y="1405347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9" name="Google Shape;2519;p32"/>
          <p:cNvSpPr txBox="1">
            <a:spLocks noGrp="1"/>
          </p:cNvSpPr>
          <p:nvPr>
            <p:ph type="subTitle" idx="5"/>
          </p:nvPr>
        </p:nvSpPr>
        <p:spPr>
          <a:xfrm>
            <a:off x="6241200" y="1825975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0" name="Google Shape;2520;p32"/>
          <p:cNvSpPr txBox="1">
            <a:spLocks noGrp="1"/>
          </p:cNvSpPr>
          <p:nvPr>
            <p:ph type="title" idx="6" hasCustomPrompt="1"/>
          </p:nvPr>
        </p:nvSpPr>
        <p:spPr>
          <a:xfrm>
            <a:off x="718875" y="2898968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1" name="Google Shape;2521;p32"/>
          <p:cNvSpPr txBox="1">
            <a:spLocks noGrp="1"/>
          </p:cNvSpPr>
          <p:nvPr>
            <p:ph type="subTitle" idx="7"/>
          </p:nvPr>
        </p:nvSpPr>
        <p:spPr>
          <a:xfrm>
            <a:off x="716775" y="3552834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2" name="Google Shape;2522;p32"/>
          <p:cNvSpPr txBox="1">
            <a:spLocks noGrp="1"/>
          </p:cNvSpPr>
          <p:nvPr>
            <p:ph type="subTitle" idx="8"/>
          </p:nvPr>
        </p:nvSpPr>
        <p:spPr>
          <a:xfrm>
            <a:off x="720975" y="3970454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3" name="Google Shape;2523;p32"/>
          <p:cNvSpPr txBox="1">
            <a:spLocks noGrp="1"/>
          </p:cNvSpPr>
          <p:nvPr>
            <p:ph type="title" idx="9" hasCustomPrompt="1"/>
          </p:nvPr>
        </p:nvSpPr>
        <p:spPr>
          <a:xfrm>
            <a:off x="6241200" y="2898968"/>
            <a:ext cx="2194500" cy="8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4" name="Google Shape;2524;p32"/>
          <p:cNvSpPr txBox="1">
            <a:spLocks noGrp="1"/>
          </p:cNvSpPr>
          <p:nvPr>
            <p:ph type="subTitle" idx="13"/>
          </p:nvPr>
        </p:nvSpPr>
        <p:spPr>
          <a:xfrm>
            <a:off x="6241200" y="3552834"/>
            <a:ext cx="2198700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erif Text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5" name="Google Shape;2525;p32"/>
          <p:cNvSpPr txBox="1">
            <a:spLocks noGrp="1"/>
          </p:cNvSpPr>
          <p:nvPr>
            <p:ph type="subTitle" idx="14"/>
          </p:nvPr>
        </p:nvSpPr>
        <p:spPr>
          <a:xfrm>
            <a:off x="6241200" y="3970454"/>
            <a:ext cx="21945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6" name="Google Shape;2526;p32"/>
          <p:cNvSpPr/>
          <p:nvPr/>
        </p:nvSpPr>
        <p:spPr>
          <a:xfrm>
            <a:off x="5422425" y="32227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2"/>
          <p:cNvSpPr/>
          <p:nvPr/>
        </p:nvSpPr>
        <p:spPr>
          <a:xfrm>
            <a:off x="3394575" y="44908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32"/>
          <p:cNvSpPr/>
          <p:nvPr/>
        </p:nvSpPr>
        <p:spPr>
          <a:xfrm>
            <a:off x="4892650" y="10525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32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2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2"/>
          <p:cNvSpPr/>
          <p:nvPr/>
        </p:nvSpPr>
        <p:spPr>
          <a:xfrm>
            <a:off x="4603800" y="38246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2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2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2"/>
          <p:cNvSpPr/>
          <p:nvPr/>
        </p:nvSpPr>
        <p:spPr>
          <a:xfrm>
            <a:off x="4344125" y="230645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2"/>
          <p:cNvSpPr/>
          <p:nvPr/>
        </p:nvSpPr>
        <p:spPr>
          <a:xfrm>
            <a:off x="4611425" y="2760025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2"/>
          <p:cNvSpPr/>
          <p:nvPr/>
        </p:nvSpPr>
        <p:spPr>
          <a:xfrm>
            <a:off x="4623300" y="2663050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2"/>
          <p:cNvSpPr/>
          <p:nvPr/>
        </p:nvSpPr>
        <p:spPr>
          <a:xfrm>
            <a:off x="4658525" y="2699875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2"/>
          <p:cNvSpPr/>
          <p:nvPr/>
        </p:nvSpPr>
        <p:spPr>
          <a:xfrm>
            <a:off x="4614975" y="2667025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2"/>
          <p:cNvSpPr/>
          <p:nvPr/>
        </p:nvSpPr>
        <p:spPr>
          <a:xfrm>
            <a:off x="4642700" y="2696300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2"/>
          <p:cNvSpPr/>
          <p:nvPr/>
        </p:nvSpPr>
        <p:spPr>
          <a:xfrm>
            <a:off x="4519200" y="2078875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2"/>
          <p:cNvSpPr/>
          <p:nvPr/>
        </p:nvSpPr>
        <p:spPr>
          <a:xfrm>
            <a:off x="4592425" y="2091450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2"/>
          <p:cNvSpPr/>
          <p:nvPr/>
        </p:nvSpPr>
        <p:spPr>
          <a:xfrm>
            <a:off x="4661300" y="2099175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2"/>
          <p:cNvSpPr/>
          <p:nvPr/>
        </p:nvSpPr>
        <p:spPr>
          <a:xfrm>
            <a:off x="4613400" y="2654350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2"/>
          <p:cNvSpPr/>
          <p:nvPr/>
        </p:nvSpPr>
        <p:spPr>
          <a:xfrm>
            <a:off x="4640625" y="2491350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2"/>
          <p:cNvSpPr/>
          <p:nvPr/>
        </p:nvSpPr>
        <p:spPr>
          <a:xfrm>
            <a:off x="5066250" y="2486475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2"/>
          <p:cNvSpPr/>
          <p:nvPr/>
        </p:nvSpPr>
        <p:spPr>
          <a:xfrm>
            <a:off x="4884950" y="2396650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2"/>
          <p:cNvSpPr/>
          <p:nvPr/>
        </p:nvSpPr>
        <p:spPr>
          <a:xfrm>
            <a:off x="4821600" y="2450875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2"/>
          <p:cNvSpPr/>
          <p:nvPr/>
        </p:nvSpPr>
        <p:spPr>
          <a:xfrm>
            <a:off x="4770550" y="2265625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32"/>
          <p:cNvSpPr/>
          <p:nvPr/>
        </p:nvSpPr>
        <p:spPr>
          <a:xfrm>
            <a:off x="4812100" y="2426750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2"/>
          <p:cNvSpPr/>
          <p:nvPr/>
        </p:nvSpPr>
        <p:spPr>
          <a:xfrm>
            <a:off x="4816475" y="2512250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2"/>
          <p:cNvSpPr/>
          <p:nvPr/>
        </p:nvSpPr>
        <p:spPr>
          <a:xfrm>
            <a:off x="4813700" y="2517375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2"/>
          <p:cNvSpPr/>
          <p:nvPr/>
        </p:nvSpPr>
        <p:spPr>
          <a:xfrm>
            <a:off x="4762625" y="2511850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2"/>
          <p:cNvSpPr/>
          <p:nvPr/>
        </p:nvSpPr>
        <p:spPr>
          <a:xfrm>
            <a:off x="4591625" y="2303625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2"/>
          <p:cNvSpPr/>
          <p:nvPr/>
        </p:nvSpPr>
        <p:spPr>
          <a:xfrm>
            <a:off x="4412300" y="2172225"/>
            <a:ext cx="11525" cy="9775"/>
          </a:xfrm>
          <a:custGeom>
            <a:avLst/>
            <a:gdLst/>
            <a:ahLst/>
            <a:cxnLst/>
            <a:rect l="l" t="t" r="r" b="b"/>
            <a:pathLst>
              <a:path w="461" h="391" extrusionOk="0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2"/>
          <p:cNvSpPr/>
          <p:nvPr/>
        </p:nvSpPr>
        <p:spPr>
          <a:xfrm>
            <a:off x="4375100" y="2303225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2"/>
          <p:cNvSpPr/>
          <p:nvPr/>
        </p:nvSpPr>
        <p:spPr>
          <a:xfrm>
            <a:off x="3882900" y="1417975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32"/>
          <p:cNvSpPr/>
          <p:nvPr/>
        </p:nvSpPr>
        <p:spPr>
          <a:xfrm>
            <a:off x="3778850" y="4171263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2"/>
        </a:solidFill>
        <a:effectLst/>
      </p:bgPr>
    </p:bg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35"/>
          <p:cNvSpPr/>
          <p:nvPr/>
        </p:nvSpPr>
        <p:spPr>
          <a:xfrm rot="526347">
            <a:off x="7743088" y="1175927"/>
            <a:ext cx="536828" cy="147227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5"/>
          <p:cNvSpPr/>
          <p:nvPr/>
        </p:nvSpPr>
        <p:spPr>
          <a:xfrm rot="526347">
            <a:off x="8014553" y="1808942"/>
            <a:ext cx="78959" cy="83874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5"/>
          <p:cNvSpPr/>
          <p:nvPr/>
        </p:nvSpPr>
        <p:spPr>
          <a:xfrm rot="526347">
            <a:off x="8045875" y="1674497"/>
            <a:ext cx="16912" cy="156233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5"/>
          <p:cNvSpPr/>
          <p:nvPr/>
        </p:nvSpPr>
        <p:spPr>
          <a:xfrm rot="526347">
            <a:off x="8087967" y="1738089"/>
            <a:ext cx="95286" cy="124677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5"/>
          <p:cNvSpPr/>
          <p:nvPr/>
        </p:nvSpPr>
        <p:spPr>
          <a:xfrm rot="526347">
            <a:off x="8030678" y="1679838"/>
            <a:ext cx="41937" cy="194320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5"/>
          <p:cNvSpPr/>
          <p:nvPr/>
        </p:nvSpPr>
        <p:spPr>
          <a:xfrm rot="526347">
            <a:off x="8063759" y="1730314"/>
            <a:ext cx="103983" cy="16929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5"/>
          <p:cNvSpPr/>
          <p:nvPr/>
        </p:nvSpPr>
        <p:spPr>
          <a:xfrm rot="526347">
            <a:off x="7968070" y="916086"/>
            <a:ext cx="822413" cy="866412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5"/>
          <p:cNvSpPr/>
          <p:nvPr/>
        </p:nvSpPr>
        <p:spPr>
          <a:xfrm rot="526347">
            <a:off x="8068328" y="933097"/>
            <a:ext cx="617781" cy="83767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5"/>
          <p:cNvSpPr/>
          <p:nvPr/>
        </p:nvSpPr>
        <p:spPr>
          <a:xfrm rot="526347">
            <a:off x="8163490" y="941795"/>
            <a:ext cx="402802" cy="81237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5"/>
          <p:cNvSpPr/>
          <p:nvPr/>
        </p:nvSpPr>
        <p:spPr>
          <a:xfrm rot="526347">
            <a:off x="8036979" y="1673957"/>
            <a:ext cx="188339" cy="107249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5"/>
          <p:cNvSpPr/>
          <p:nvPr/>
        </p:nvSpPr>
        <p:spPr>
          <a:xfrm rot="526347">
            <a:off x="8092075" y="1515387"/>
            <a:ext cx="950458" cy="259769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5"/>
          <p:cNvSpPr/>
          <p:nvPr/>
        </p:nvSpPr>
        <p:spPr>
          <a:xfrm rot="526347">
            <a:off x="8468196" y="1368110"/>
            <a:ext cx="15812" cy="13578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5"/>
          <p:cNvSpPr/>
          <p:nvPr/>
        </p:nvSpPr>
        <p:spPr>
          <a:xfrm rot="526347">
            <a:off x="8370732" y="1428513"/>
            <a:ext cx="15847" cy="13612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5"/>
          <p:cNvSpPr/>
          <p:nvPr/>
        </p:nvSpPr>
        <p:spPr>
          <a:xfrm rot="526347">
            <a:off x="8339996" y="1166297"/>
            <a:ext cx="19078" cy="16225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5"/>
          <p:cNvSpPr/>
          <p:nvPr/>
        </p:nvSpPr>
        <p:spPr>
          <a:xfrm rot="526347">
            <a:off x="8362422" y="1394202"/>
            <a:ext cx="22378" cy="19147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5"/>
          <p:cNvSpPr/>
          <p:nvPr/>
        </p:nvSpPr>
        <p:spPr>
          <a:xfrm rot="526347">
            <a:off x="8350550" y="1510979"/>
            <a:ext cx="17978" cy="17978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5"/>
          <p:cNvSpPr/>
          <p:nvPr/>
        </p:nvSpPr>
        <p:spPr>
          <a:xfrm rot="526347">
            <a:off x="8345435" y="1517841"/>
            <a:ext cx="24509" cy="21003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5"/>
          <p:cNvSpPr/>
          <p:nvPr/>
        </p:nvSpPr>
        <p:spPr>
          <a:xfrm rot="526347">
            <a:off x="8277801" y="1499043"/>
            <a:ext cx="16362" cy="13578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5"/>
          <p:cNvSpPr/>
          <p:nvPr/>
        </p:nvSpPr>
        <p:spPr>
          <a:xfrm rot="526347">
            <a:off x="8088639" y="1180640"/>
            <a:ext cx="22344" cy="19147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5"/>
          <p:cNvSpPr/>
          <p:nvPr/>
        </p:nvSpPr>
        <p:spPr>
          <a:xfrm rot="-928300">
            <a:off x="884510" y="1917186"/>
            <a:ext cx="744885" cy="1205279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5"/>
          <p:cNvSpPr/>
          <p:nvPr/>
        </p:nvSpPr>
        <p:spPr>
          <a:xfrm rot="-928300">
            <a:off x="1424219" y="2083644"/>
            <a:ext cx="208437" cy="819403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5"/>
          <p:cNvSpPr/>
          <p:nvPr/>
        </p:nvSpPr>
        <p:spPr>
          <a:xfrm rot="-928300">
            <a:off x="1249162" y="2121633"/>
            <a:ext cx="226178" cy="532926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5"/>
          <p:cNvSpPr/>
          <p:nvPr/>
        </p:nvSpPr>
        <p:spPr>
          <a:xfrm rot="-928300">
            <a:off x="1343150" y="1863707"/>
            <a:ext cx="155183" cy="798620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5"/>
          <p:cNvSpPr/>
          <p:nvPr/>
        </p:nvSpPr>
        <p:spPr>
          <a:xfrm rot="-928300">
            <a:off x="866592" y="2049183"/>
            <a:ext cx="556783" cy="841210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5"/>
          <p:cNvSpPr/>
          <p:nvPr/>
        </p:nvSpPr>
        <p:spPr>
          <a:xfrm rot="-928300">
            <a:off x="945309" y="2074809"/>
            <a:ext cx="631300" cy="1029313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5"/>
          <p:cNvSpPr/>
          <p:nvPr/>
        </p:nvSpPr>
        <p:spPr>
          <a:xfrm rot="-928300">
            <a:off x="1305482" y="2400637"/>
            <a:ext cx="52774" cy="264734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5"/>
          <p:cNvSpPr/>
          <p:nvPr/>
        </p:nvSpPr>
        <p:spPr>
          <a:xfrm rot="-928300">
            <a:off x="1144794" y="2536700"/>
            <a:ext cx="181058" cy="91297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5"/>
          <p:cNvSpPr/>
          <p:nvPr/>
        </p:nvSpPr>
        <p:spPr>
          <a:xfrm rot="-928300">
            <a:off x="1120760" y="2295018"/>
            <a:ext cx="27412" cy="163317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35"/>
          <p:cNvSpPr/>
          <p:nvPr/>
        </p:nvSpPr>
        <p:spPr>
          <a:xfrm rot="-928300">
            <a:off x="1058380" y="2443951"/>
            <a:ext cx="136930" cy="53799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5"/>
          <p:cNvSpPr/>
          <p:nvPr/>
        </p:nvSpPr>
        <p:spPr>
          <a:xfrm rot="-928300">
            <a:off x="935587" y="2166861"/>
            <a:ext cx="49732" cy="15822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35"/>
          <p:cNvSpPr/>
          <p:nvPr/>
        </p:nvSpPr>
        <p:spPr>
          <a:xfrm rot="-928300">
            <a:off x="895057" y="2287689"/>
            <a:ext cx="109038" cy="4515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5"/>
          <p:cNvSpPr/>
          <p:nvPr/>
        </p:nvSpPr>
        <p:spPr>
          <a:xfrm rot="-928300">
            <a:off x="1202963" y="2784017"/>
            <a:ext cx="428499" cy="310334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5"/>
          <p:cNvSpPr/>
          <p:nvPr/>
        </p:nvSpPr>
        <p:spPr>
          <a:xfrm rot="-928300">
            <a:off x="1182110" y="2840561"/>
            <a:ext cx="295155" cy="182563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5"/>
          <p:cNvSpPr/>
          <p:nvPr/>
        </p:nvSpPr>
        <p:spPr>
          <a:xfrm rot="-928300">
            <a:off x="1065545" y="2675059"/>
            <a:ext cx="400095" cy="341268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5"/>
          <p:cNvSpPr/>
          <p:nvPr/>
        </p:nvSpPr>
        <p:spPr>
          <a:xfrm rot="-928300">
            <a:off x="1442480" y="2142423"/>
            <a:ext cx="22352" cy="19054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35"/>
          <p:cNvSpPr/>
          <p:nvPr/>
        </p:nvSpPr>
        <p:spPr>
          <a:xfrm rot="-928300">
            <a:off x="1338571" y="2164306"/>
            <a:ext cx="18285" cy="15595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35"/>
          <p:cNvSpPr/>
          <p:nvPr/>
        </p:nvSpPr>
        <p:spPr>
          <a:xfrm rot="-928300">
            <a:off x="1320482" y="2238409"/>
            <a:ext cx="16780" cy="14410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35"/>
          <p:cNvSpPr/>
          <p:nvPr/>
        </p:nvSpPr>
        <p:spPr>
          <a:xfrm rot="-928300">
            <a:off x="1456352" y="2238345"/>
            <a:ext cx="15755" cy="15723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5"/>
          <p:cNvSpPr/>
          <p:nvPr/>
        </p:nvSpPr>
        <p:spPr>
          <a:xfrm rot="-928300">
            <a:off x="1360881" y="2350518"/>
            <a:ext cx="23889" cy="20399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35"/>
          <p:cNvSpPr/>
          <p:nvPr/>
        </p:nvSpPr>
        <p:spPr>
          <a:xfrm rot="-928300">
            <a:off x="1384232" y="2355087"/>
            <a:ext cx="20335" cy="20815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5"/>
          <p:cNvSpPr/>
          <p:nvPr/>
        </p:nvSpPr>
        <p:spPr>
          <a:xfrm rot="-928300">
            <a:off x="1059287" y="2381206"/>
            <a:ext cx="12713" cy="1258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5"/>
          <p:cNvSpPr/>
          <p:nvPr/>
        </p:nvSpPr>
        <p:spPr>
          <a:xfrm rot="-928300">
            <a:off x="1122084" y="2326760"/>
            <a:ext cx="19278" cy="19278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5"/>
          <p:cNvSpPr/>
          <p:nvPr/>
        </p:nvSpPr>
        <p:spPr>
          <a:xfrm rot="-928300">
            <a:off x="1041550" y="2344384"/>
            <a:ext cx="14218" cy="14763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5"/>
          <p:cNvSpPr/>
          <p:nvPr/>
        </p:nvSpPr>
        <p:spPr>
          <a:xfrm rot="-928300">
            <a:off x="989355" y="2257714"/>
            <a:ext cx="14731" cy="12553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5"/>
          <p:cNvSpPr/>
          <p:nvPr/>
        </p:nvSpPr>
        <p:spPr>
          <a:xfrm rot="-928300">
            <a:off x="1009681" y="2159986"/>
            <a:ext cx="15723" cy="16236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5"/>
          <p:cNvSpPr/>
          <p:nvPr/>
        </p:nvSpPr>
        <p:spPr>
          <a:xfrm rot="-928300">
            <a:off x="852167" y="2235218"/>
            <a:ext cx="14731" cy="12649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5"/>
          <p:cNvSpPr/>
          <p:nvPr/>
        </p:nvSpPr>
        <p:spPr>
          <a:xfrm rot="-928300">
            <a:off x="944760" y="2196870"/>
            <a:ext cx="19310" cy="16652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5"/>
          <p:cNvSpPr/>
          <p:nvPr/>
        </p:nvSpPr>
        <p:spPr>
          <a:xfrm rot="-928300">
            <a:off x="729844" y="2416437"/>
            <a:ext cx="22832" cy="19630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5"/>
          <p:cNvSpPr/>
          <p:nvPr/>
        </p:nvSpPr>
        <p:spPr>
          <a:xfrm rot="-928300">
            <a:off x="630660" y="2638741"/>
            <a:ext cx="16780" cy="14891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5"/>
          <p:cNvSpPr/>
          <p:nvPr/>
        </p:nvSpPr>
        <p:spPr>
          <a:xfrm rot="-928300">
            <a:off x="697582" y="2557309"/>
            <a:ext cx="15243" cy="15243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5"/>
          <p:cNvSpPr/>
          <p:nvPr/>
        </p:nvSpPr>
        <p:spPr>
          <a:xfrm>
            <a:off x="1550365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5"/>
          <p:cNvSpPr/>
          <p:nvPr/>
        </p:nvSpPr>
        <p:spPr>
          <a:xfrm>
            <a:off x="1619891" y="3538401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5"/>
          <p:cNvSpPr/>
          <p:nvPr/>
        </p:nvSpPr>
        <p:spPr>
          <a:xfrm>
            <a:off x="1776638" y="858445"/>
            <a:ext cx="394983" cy="382210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5"/>
          <p:cNvSpPr/>
          <p:nvPr/>
        </p:nvSpPr>
        <p:spPr>
          <a:xfrm>
            <a:off x="1565108" y="3072950"/>
            <a:ext cx="200036" cy="199991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5"/>
          <p:cNvSpPr/>
          <p:nvPr/>
        </p:nvSpPr>
        <p:spPr>
          <a:xfrm rot="526347">
            <a:off x="7190475" y="337667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370625" y="41735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5"/>
          <p:cNvSpPr/>
          <p:nvPr/>
        </p:nvSpPr>
        <p:spPr>
          <a:xfrm rot="-125535">
            <a:off x="6949436" y="20705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5"/>
          <p:cNvSpPr/>
          <p:nvPr/>
        </p:nvSpPr>
        <p:spPr>
          <a:xfrm rot="-125535">
            <a:off x="229961" y="6419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5"/>
          <p:cNvSpPr txBox="1">
            <a:spLocks noGrp="1"/>
          </p:cNvSpPr>
          <p:nvPr>
            <p:ph type="ctrTitle"/>
          </p:nvPr>
        </p:nvSpPr>
        <p:spPr>
          <a:xfrm>
            <a:off x="2866950" y="542700"/>
            <a:ext cx="34101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4" name="Google Shape;2674;p35"/>
          <p:cNvSpPr txBox="1">
            <a:spLocks noGrp="1"/>
          </p:cNvSpPr>
          <p:nvPr>
            <p:ph type="subTitle" idx="1"/>
          </p:nvPr>
        </p:nvSpPr>
        <p:spPr>
          <a:xfrm>
            <a:off x="3212850" y="2180675"/>
            <a:ext cx="27183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5" name="Google Shape;2675;p35"/>
          <p:cNvSpPr txBox="1"/>
          <p:nvPr/>
        </p:nvSpPr>
        <p:spPr>
          <a:xfrm>
            <a:off x="3192750" y="3445855"/>
            <a:ext cx="2758500" cy="1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6" name="Google Shape;2676;p35"/>
          <p:cNvSpPr/>
          <p:nvPr/>
        </p:nvSpPr>
        <p:spPr>
          <a:xfrm rot="-125535">
            <a:off x="1769586" y="17973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5"/>
          <p:cNvSpPr/>
          <p:nvPr/>
        </p:nvSpPr>
        <p:spPr>
          <a:xfrm rot="526347">
            <a:off x="6465719" y="4005456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5"/>
          <p:cNvSpPr/>
          <p:nvPr/>
        </p:nvSpPr>
        <p:spPr>
          <a:xfrm rot="526347">
            <a:off x="6878724" y="3727819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TWO_COLUMNS_1_2_1_2">
    <p:bg>
      <p:bgPr>
        <a:solidFill>
          <a:schemeClr val="dk2"/>
        </a:solidFill>
        <a:effectLst/>
      </p:bgPr>
    </p:bg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37"/>
          <p:cNvSpPr/>
          <p:nvPr/>
        </p:nvSpPr>
        <p:spPr>
          <a:xfrm>
            <a:off x="1054300" y="1813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7"/>
          <p:cNvSpPr/>
          <p:nvPr/>
        </p:nvSpPr>
        <p:spPr>
          <a:xfrm>
            <a:off x="6327625" y="478640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7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7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7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7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2_1_2_1">
    <p:bg>
      <p:bgPr>
        <a:solidFill>
          <a:schemeClr val="lt1"/>
        </a:solidFill>
        <a:effectLst/>
      </p:bgPr>
    </p:bg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38"/>
          <p:cNvSpPr/>
          <p:nvPr/>
        </p:nvSpPr>
        <p:spPr>
          <a:xfrm>
            <a:off x="1054300" y="1813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8"/>
          <p:cNvSpPr/>
          <p:nvPr/>
        </p:nvSpPr>
        <p:spPr>
          <a:xfrm>
            <a:off x="6327625" y="478640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8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8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8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8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2_1_2_1_1">
    <p:bg>
      <p:bgPr>
        <a:solidFill>
          <a:schemeClr val="dk2"/>
        </a:solidFill>
        <a:effectLst/>
      </p:bgPr>
    </p:bg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39"/>
          <p:cNvSpPr/>
          <p:nvPr/>
        </p:nvSpPr>
        <p:spPr>
          <a:xfrm>
            <a:off x="376125" y="2882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9"/>
          <p:cNvSpPr/>
          <p:nvPr/>
        </p:nvSpPr>
        <p:spPr>
          <a:xfrm>
            <a:off x="1817150" y="2472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9"/>
          <p:cNvSpPr/>
          <p:nvPr/>
        </p:nvSpPr>
        <p:spPr>
          <a:xfrm>
            <a:off x="572995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9"/>
          <p:cNvSpPr/>
          <p:nvPr/>
        </p:nvSpPr>
        <p:spPr>
          <a:xfrm>
            <a:off x="-150775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9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9"/>
          <p:cNvSpPr/>
          <p:nvPr/>
        </p:nvSpPr>
        <p:spPr>
          <a:xfrm>
            <a:off x="6495225" y="46577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9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9"/>
          <p:cNvSpPr/>
          <p:nvPr/>
        </p:nvSpPr>
        <p:spPr>
          <a:xfrm>
            <a:off x="3137250" y="4764650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9"/>
          <p:cNvSpPr/>
          <p:nvPr/>
        </p:nvSpPr>
        <p:spPr>
          <a:xfrm>
            <a:off x="8082125" y="164555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9"/>
          <p:cNvSpPr/>
          <p:nvPr/>
        </p:nvSpPr>
        <p:spPr>
          <a:xfrm>
            <a:off x="8349425" y="2099125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9"/>
          <p:cNvSpPr/>
          <p:nvPr/>
        </p:nvSpPr>
        <p:spPr>
          <a:xfrm>
            <a:off x="8361300" y="2002150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9"/>
          <p:cNvSpPr/>
          <p:nvPr/>
        </p:nvSpPr>
        <p:spPr>
          <a:xfrm>
            <a:off x="8396525" y="2038975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9"/>
          <p:cNvSpPr/>
          <p:nvPr/>
        </p:nvSpPr>
        <p:spPr>
          <a:xfrm>
            <a:off x="8352975" y="2006125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9"/>
          <p:cNvSpPr/>
          <p:nvPr/>
        </p:nvSpPr>
        <p:spPr>
          <a:xfrm>
            <a:off x="8380700" y="2035400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9"/>
          <p:cNvSpPr/>
          <p:nvPr/>
        </p:nvSpPr>
        <p:spPr>
          <a:xfrm>
            <a:off x="8257200" y="1417975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9"/>
          <p:cNvSpPr/>
          <p:nvPr/>
        </p:nvSpPr>
        <p:spPr>
          <a:xfrm>
            <a:off x="8330425" y="1430550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9"/>
          <p:cNvSpPr/>
          <p:nvPr/>
        </p:nvSpPr>
        <p:spPr>
          <a:xfrm>
            <a:off x="8399300" y="1438275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9"/>
          <p:cNvSpPr/>
          <p:nvPr/>
        </p:nvSpPr>
        <p:spPr>
          <a:xfrm>
            <a:off x="8351400" y="1993450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9"/>
          <p:cNvSpPr/>
          <p:nvPr/>
        </p:nvSpPr>
        <p:spPr>
          <a:xfrm>
            <a:off x="8378625" y="1830450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9"/>
          <p:cNvSpPr/>
          <p:nvPr/>
        </p:nvSpPr>
        <p:spPr>
          <a:xfrm>
            <a:off x="8804250" y="1825575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9"/>
          <p:cNvSpPr/>
          <p:nvPr/>
        </p:nvSpPr>
        <p:spPr>
          <a:xfrm>
            <a:off x="8622950" y="1735750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9"/>
          <p:cNvSpPr/>
          <p:nvPr/>
        </p:nvSpPr>
        <p:spPr>
          <a:xfrm>
            <a:off x="8559600" y="1789975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9"/>
          <p:cNvSpPr/>
          <p:nvPr/>
        </p:nvSpPr>
        <p:spPr>
          <a:xfrm>
            <a:off x="8508550" y="1604725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9"/>
          <p:cNvSpPr/>
          <p:nvPr/>
        </p:nvSpPr>
        <p:spPr>
          <a:xfrm>
            <a:off x="8550100" y="1765850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9"/>
          <p:cNvSpPr/>
          <p:nvPr/>
        </p:nvSpPr>
        <p:spPr>
          <a:xfrm>
            <a:off x="8554475" y="1851350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9"/>
          <p:cNvSpPr/>
          <p:nvPr/>
        </p:nvSpPr>
        <p:spPr>
          <a:xfrm>
            <a:off x="8551700" y="1856475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9"/>
          <p:cNvSpPr/>
          <p:nvPr/>
        </p:nvSpPr>
        <p:spPr>
          <a:xfrm>
            <a:off x="8500625" y="1850950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9"/>
          <p:cNvSpPr/>
          <p:nvPr/>
        </p:nvSpPr>
        <p:spPr>
          <a:xfrm>
            <a:off x="8329625" y="1642725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9"/>
          <p:cNvSpPr/>
          <p:nvPr/>
        </p:nvSpPr>
        <p:spPr>
          <a:xfrm>
            <a:off x="8113100" y="1642325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9"/>
          <p:cNvSpPr/>
          <p:nvPr/>
        </p:nvSpPr>
        <p:spPr>
          <a:xfrm>
            <a:off x="331800" y="3496300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9"/>
          <p:cNvSpPr/>
          <p:nvPr/>
        </p:nvSpPr>
        <p:spPr>
          <a:xfrm>
            <a:off x="463413" y="4859063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_2_1_2_1_1_1">
    <p:bg>
      <p:bgPr>
        <a:solidFill>
          <a:schemeClr val="lt1"/>
        </a:solidFill>
        <a:effectLst/>
      </p:bgPr>
    </p:bg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40"/>
          <p:cNvSpPr/>
          <p:nvPr/>
        </p:nvSpPr>
        <p:spPr>
          <a:xfrm>
            <a:off x="376125" y="288250"/>
            <a:ext cx="340650" cy="342400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0"/>
          <p:cNvSpPr/>
          <p:nvPr/>
        </p:nvSpPr>
        <p:spPr>
          <a:xfrm>
            <a:off x="1817150" y="2472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0"/>
          <p:cNvSpPr/>
          <p:nvPr/>
        </p:nvSpPr>
        <p:spPr>
          <a:xfrm>
            <a:off x="572995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40"/>
          <p:cNvSpPr/>
          <p:nvPr/>
        </p:nvSpPr>
        <p:spPr>
          <a:xfrm>
            <a:off x="8237300" y="2446625"/>
            <a:ext cx="684150" cy="187475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0"/>
          <p:cNvSpPr/>
          <p:nvPr/>
        </p:nvSpPr>
        <p:spPr>
          <a:xfrm>
            <a:off x="8489150" y="4786400"/>
            <a:ext cx="745650" cy="204200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0"/>
          <p:cNvSpPr/>
          <p:nvPr/>
        </p:nvSpPr>
        <p:spPr>
          <a:xfrm>
            <a:off x="2607700" y="48350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0"/>
          <p:cNvSpPr/>
          <p:nvPr/>
        </p:nvSpPr>
        <p:spPr>
          <a:xfrm>
            <a:off x="8753600" y="181350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40"/>
          <p:cNvSpPr/>
          <p:nvPr/>
        </p:nvSpPr>
        <p:spPr>
          <a:xfrm>
            <a:off x="304575" y="4419113"/>
            <a:ext cx="745650" cy="204350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40"/>
          <p:cNvSpPr/>
          <p:nvPr/>
        </p:nvSpPr>
        <p:spPr>
          <a:xfrm>
            <a:off x="-85862" y="2490325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0"/>
          <p:cNvSpPr/>
          <p:nvPr/>
        </p:nvSpPr>
        <p:spPr>
          <a:xfrm>
            <a:off x="181438" y="2943900"/>
            <a:ext cx="57425" cy="61000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40"/>
          <p:cNvSpPr/>
          <p:nvPr/>
        </p:nvSpPr>
        <p:spPr>
          <a:xfrm>
            <a:off x="193313" y="2846925"/>
            <a:ext cx="12300" cy="113625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40"/>
          <p:cNvSpPr/>
          <p:nvPr/>
        </p:nvSpPr>
        <p:spPr>
          <a:xfrm>
            <a:off x="228538" y="2883750"/>
            <a:ext cx="69300" cy="90675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40"/>
          <p:cNvSpPr/>
          <p:nvPr/>
        </p:nvSpPr>
        <p:spPr>
          <a:xfrm>
            <a:off x="184988" y="2850900"/>
            <a:ext cx="30500" cy="141325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40"/>
          <p:cNvSpPr/>
          <p:nvPr/>
        </p:nvSpPr>
        <p:spPr>
          <a:xfrm>
            <a:off x="212713" y="2880175"/>
            <a:ext cx="75625" cy="12312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40"/>
          <p:cNvSpPr/>
          <p:nvPr/>
        </p:nvSpPr>
        <p:spPr>
          <a:xfrm>
            <a:off x="89213" y="2262750"/>
            <a:ext cx="598125" cy="630125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40"/>
          <p:cNvSpPr/>
          <p:nvPr/>
        </p:nvSpPr>
        <p:spPr>
          <a:xfrm>
            <a:off x="162438" y="2275325"/>
            <a:ext cx="449300" cy="60922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40"/>
          <p:cNvSpPr/>
          <p:nvPr/>
        </p:nvSpPr>
        <p:spPr>
          <a:xfrm>
            <a:off x="231313" y="2283050"/>
            <a:ext cx="292950" cy="59082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40"/>
          <p:cNvSpPr/>
          <p:nvPr/>
        </p:nvSpPr>
        <p:spPr>
          <a:xfrm>
            <a:off x="183413" y="2838225"/>
            <a:ext cx="136975" cy="78000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40"/>
          <p:cNvSpPr/>
          <p:nvPr/>
        </p:nvSpPr>
        <p:spPr>
          <a:xfrm>
            <a:off x="210638" y="2675225"/>
            <a:ext cx="691250" cy="18892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40"/>
          <p:cNvSpPr/>
          <p:nvPr/>
        </p:nvSpPr>
        <p:spPr>
          <a:xfrm>
            <a:off x="636263" y="2670350"/>
            <a:ext cx="18625" cy="15550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40"/>
          <p:cNvSpPr/>
          <p:nvPr/>
        </p:nvSpPr>
        <p:spPr>
          <a:xfrm>
            <a:off x="454963" y="2580525"/>
            <a:ext cx="11500" cy="9875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40"/>
          <p:cNvSpPr/>
          <p:nvPr/>
        </p:nvSpPr>
        <p:spPr>
          <a:xfrm>
            <a:off x="391613" y="2634750"/>
            <a:ext cx="11525" cy="9900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40"/>
          <p:cNvSpPr/>
          <p:nvPr/>
        </p:nvSpPr>
        <p:spPr>
          <a:xfrm>
            <a:off x="340563" y="2449500"/>
            <a:ext cx="13875" cy="11800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40"/>
          <p:cNvSpPr/>
          <p:nvPr/>
        </p:nvSpPr>
        <p:spPr>
          <a:xfrm>
            <a:off x="382113" y="2610625"/>
            <a:ext cx="16275" cy="13925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0"/>
          <p:cNvSpPr/>
          <p:nvPr/>
        </p:nvSpPr>
        <p:spPr>
          <a:xfrm>
            <a:off x="386488" y="2696125"/>
            <a:ext cx="13075" cy="13075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40"/>
          <p:cNvSpPr/>
          <p:nvPr/>
        </p:nvSpPr>
        <p:spPr>
          <a:xfrm>
            <a:off x="383713" y="2701250"/>
            <a:ext cx="17825" cy="15275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40"/>
          <p:cNvSpPr/>
          <p:nvPr/>
        </p:nvSpPr>
        <p:spPr>
          <a:xfrm>
            <a:off x="332638" y="2695725"/>
            <a:ext cx="11900" cy="9875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40"/>
          <p:cNvSpPr/>
          <p:nvPr/>
        </p:nvSpPr>
        <p:spPr>
          <a:xfrm>
            <a:off x="161638" y="2487500"/>
            <a:ext cx="16250" cy="1392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40"/>
          <p:cNvSpPr/>
          <p:nvPr/>
        </p:nvSpPr>
        <p:spPr>
          <a:xfrm>
            <a:off x="4412300" y="2172225"/>
            <a:ext cx="11525" cy="9775"/>
          </a:xfrm>
          <a:custGeom>
            <a:avLst/>
            <a:gdLst/>
            <a:ahLst/>
            <a:cxnLst/>
            <a:rect l="l" t="t" r="r" b="b"/>
            <a:pathLst>
              <a:path w="461" h="391" extrusionOk="0">
                <a:moveTo>
                  <a:pt x="270" y="0"/>
                </a:moveTo>
                <a:cubicBezTo>
                  <a:pt x="80" y="0"/>
                  <a:pt x="1" y="206"/>
                  <a:pt x="128" y="333"/>
                </a:cubicBezTo>
                <a:cubicBezTo>
                  <a:pt x="168" y="373"/>
                  <a:pt x="216" y="391"/>
                  <a:pt x="263" y="391"/>
                </a:cubicBezTo>
                <a:cubicBezTo>
                  <a:pt x="364" y="391"/>
                  <a:pt x="460" y="309"/>
                  <a:pt x="460" y="190"/>
                </a:cubicBezTo>
                <a:cubicBezTo>
                  <a:pt x="460" y="79"/>
                  <a:pt x="365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40"/>
          <p:cNvSpPr/>
          <p:nvPr/>
        </p:nvSpPr>
        <p:spPr>
          <a:xfrm>
            <a:off x="-54887" y="2487100"/>
            <a:ext cx="17050" cy="14600"/>
          </a:xfrm>
          <a:custGeom>
            <a:avLst/>
            <a:gdLst/>
            <a:ahLst/>
            <a:cxnLst/>
            <a:rect l="l" t="t" r="r" b="b"/>
            <a:pathLst>
              <a:path w="682" h="584" extrusionOk="0">
                <a:moveTo>
                  <a:pt x="396" y="1"/>
                </a:moveTo>
                <a:cubicBezTo>
                  <a:pt x="143" y="1"/>
                  <a:pt x="1" y="318"/>
                  <a:pt x="191" y="492"/>
                </a:cubicBezTo>
                <a:cubicBezTo>
                  <a:pt x="249" y="555"/>
                  <a:pt x="323" y="583"/>
                  <a:pt x="395" y="583"/>
                </a:cubicBezTo>
                <a:cubicBezTo>
                  <a:pt x="541" y="583"/>
                  <a:pt x="681" y="471"/>
                  <a:pt x="681" y="302"/>
                </a:cubicBezTo>
                <a:cubicBezTo>
                  <a:pt x="681" y="128"/>
                  <a:pt x="555" y="1"/>
                  <a:pt x="3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0"/>
          <p:cNvSpPr/>
          <p:nvPr/>
        </p:nvSpPr>
        <p:spPr>
          <a:xfrm>
            <a:off x="8753600" y="894625"/>
            <a:ext cx="152425" cy="15282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40"/>
          <p:cNvSpPr/>
          <p:nvPr/>
        </p:nvSpPr>
        <p:spPr>
          <a:xfrm>
            <a:off x="7864663" y="4433988"/>
            <a:ext cx="166075" cy="174575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10400" y="5395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ubTitle" idx="1"/>
          </p:nvPr>
        </p:nvSpPr>
        <p:spPr>
          <a:xfrm>
            <a:off x="713625" y="1162625"/>
            <a:ext cx="7723200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315129" y="253861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740571" y="48203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8364133" y="316156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182500" y="4800073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subTitle" idx="1"/>
          </p:nvPr>
        </p:nvSpPr>
        <p:spPr>
          <a:xfrm>
            <a:off x="5008400" y="2298835"/>
            <a:ext cx="34314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2"/>
          </p:nvPr>
        </p:nvSpPr>
        <p:spPr>
          <a:xfrm>
            <a:off x="5008400" y="2715535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5816951" y="1036074"/>
            <a:ext cx="821551" cy="224518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783056" y="4467193"/>
            <a:ext cx="1034594" cy="282764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230200" y="294724"/>
            <a:ext cx="486571" cy="132984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393450" y="225425"/>
            <a:ext cx="607125" cy="165933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5514300" y="52450"/>
            <a:ext cx="3027275" cy="3027275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rgbClr val="B9C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768375" y="207538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8014725" y="599113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5473850" y="1379700"/>
            <a:ext cx="390425" cy="107075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"/>
          <p:cNvSpPr/>
          <p:nvPr/>
        </p:nvSpPr>
        <p:spPr>
          <a:xfrm rot="526347">
            <a:off x="1461449" y="1890144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"/>
          <p:cNvSpPr/>
          <p:nvPr/>
        </p:nvSpPr>
        <p:spPr>
          <a:xfrm rot="526347">
            <a:off x="1387357" y="2189081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"/>
          <p:cNvSpPr/>
          <p:nvPr/>
        </p:nvSpPr>
        <p:spPr>
          <a:xfrm rot="526347">
            <a:off x="823750" y="222222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716766" y="1575326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 rot="-125535">
            <a:off x="7817474" y="226174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 rot="-125535">
            <a:off x="321474" y="4289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5728488" y="1278087"/>
            <a:ext cx="259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ndal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1_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"/>
          <p:cNvSpPr txBox="1">
            <a:spLocks noGrp="1"/>
          </p:cNvSpPr>
          <p:nvPr>
            <p:ph type="title"/>
          </p:nvPr>
        </p:nvSpPr>
        <p:spPr>
          <a:xfrm>
            <a:off x="707250" y="539500"/>
            <a:ext cx="7729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4"/>
          <p:cNvSpPr/>
          <p:nvPr/>
        </p:nvSpPr>
        <p:spPr>
          <a:xfrm>
            <a:off x="8723825" y="47503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4"/>
          <p:cNvSpPr/>
          <p:nvPr/>
        </p:nvSpPr>
        <p:spPr>
          <a:xfrm>
            <a:off x="-143912" y="24453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14"/>
          <p:cNvSpPr/>
          <p:nvPr/>
        </p:nvSpPr>
        <p:spPr>
          <a:xfrm rot="-125535">
            <a:off x="8516999" y="359993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4"/>
          <p:cNvSpPr/>
          <p:nvPr/>
        </p:nvSpPr>
        <p:spPr>
          <a:xfrm rot="-125535">
            <a:off x="178549" y="1448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MAIN_POINT_2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6"/>
          <p:cNvSpPr/>
          <p:nvPr/>
        </p:nvSpPr>
        <p:spPr>
          <a:xfrm>
            <a:off x="1562003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6"/>
          <p:cNvSpPr/>
          <p:nvPr/>
        </p:nvSpPr>
        <p:spPr>
          <a:xfrm>
            <a:off x="6087204" y="2650736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6"/>
          <p:cNvSpPr/>
          <p:nvPr/>
        </p:nvSpPr>
        <p:spPr>
          <a:xfrm>
            <a:off x="7030275" y="195743"/>
            <a:ext cx="475682" cy="130138"/>
          </a:xfrm>
          <a:custGeom>
            <a:avLst/>
            <a:gdLst/>
            <a:ahLst/>
            <a:cxnLst/>
            <a:rect l="l" t="t" r="r" b="b"/>
            <a:pathLst>
              <a:path w="15632" h="4277" extrusionOk="0">
                <a:moveTo>
                  <a:pt x="7908" y="1"/>
                </a:moveTo>
                <a:cubicBezTo>
                  <a:pt x="7727" y="1"/>
                  <a:pt x="7536" y="53"/>
                  <a:pt x="7351" y="173"/>
                </a:cubicBezTo>
                <a:cubicBezTo>
                  <a:pt x="6869" y="484"/>
                  <a:pt x="6600" y="1314"/>
                  <a:pt x="5961" y="1314"/>
                </a:cubicBezTo>
                <a:cubicBezTo>
                  <a:pt x="5950" y="1314"/>
                  <a:pt x="5938" y="1313"/>
                  <a:pt x="5926" y="1313"/>
                </a:cubicBezTo>
                <a:cubicBezTo>
                  <a:pt x="5371" y="1265"/>
                  <a:pt x="5134" y="569"/>
                  <a:pt x="4627" y="347"/>
                </a:cubicBezTo>
                <a:cubicBezTo>
                  <a:pt x="4519" y="297"/>
                  <a:pt x="4404" y="274"/>
                  <a:pt x="4287" y="274"/>
                </a:cubicBezTo>
                <a:cubicBezTo>
                  <a:pt x="3929" y="274"/>
                  <a:pt x="3560" y="491"/>
                  <a:pt x="3345" y="790"/>
                </a:cubicBezTo>
                <a:cubicBezTo>
                  <a:pt x="3044" y="1186"/>
                  <a:pt x="2965" y="1693"/>
                  <a:pt x="2901" y="2184"/>
                </a:cubicBezTo>
                <a:cubicBezTo>
                  <a:pt x="2506" y="1740"/>
                  <a:pt x="1999" y="1408"/>
                  <a:pt x="1429" y="1234"/>
                </a:cubicBezTo>
                <a:cubicBezTo>
                  <a:pt x="1350" y="1214"/>
                  <a:pt x="1274" y="1205"/>
                  <a:pt x="1201" y="1205"/>
                </a:cubicBezTo>
                <a:cubicBezTo>
                  <a:pt x="397" y="1205"/>
                  <a:pt x="1" y="2337"/>
                  <a:pt x="843" y="2975"/>
                </a:cubicBezTo>
                <a:cubicBezTo>
                  <a:pt x="1254" y="3291"/>
                  <a:pt x="1776" y="3389"/>
                  <a:pt x="2268" y="3389"/>
                </a:cubicBezTo>
                <a:cubicBezTo>
                  <a:pt x="3086" y="3389"/>
                  <a:pt x="3820" y="3118"/>
                  <a:pt x="3820" y="3118"/>
                </a:cubicBezTo>
                <a:cubicBezTo>
                  <a:pt x="3832" y="3659"/>
                  <a:pt x="4301" y="3926"/>
                  <a:pt x="4914" y="3926"/>
                </a:cubicBezTo>
                <a:cubicBezTo>
                  <a:pt x="5108" y="3926"/>
                  <a:pt x="5317" y="3900"/>
                  <a:pt x="5530" y="3846"/>
                </a:cubicBezTo>
                <a:cubicBezTo>
                  <a:pt x="6113" y="3704"/>
                  <a:pt x="6750" y="3211"/>
                  <a:pt x="7379" y="3211"/>
                </a:cubicBezTo>
                <a:cubicBezTo>
                  <a:pt x="7518" y="3211"/>
                  <a:pt x="7656" y="3235"/>
                  <a:pt x="7794" y="3292"/>
                </a:cubicBezTo>
                <a:cubicBezTo>
                  <a:pt x="7534" y="3775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5"/>
                  <a:pt x="11483" y="3435"/>
                  <a:pt x="11167" y="3181"/>
                </a:cubicBezTo>
                <a:lnTo>
                  <a:pt x="11167" y="3181"/>
                </a:lnTo>
                <a:cubicBezTo>
                  <a:pt x="11256" y="3190"/>
                  <a:pt x="11345" y="3195"/>
                  <a:pt x="11435" y="3195"/>
                </a:cubicBezTo>
                <a:cubicBezTo>
                  <a:pt x="11823" y="3195"/>
                  <a:pt x="12213" y="3111"/>
                  <a:pt x="12560" y="2944"/>
                </a:cubicBezTo>
                <a:cubicBezTo>
                  <a:pt x="13083" y="2721"/>
                  <a:pt x="13617" y="2445"/>
                  <a:pt x="14162" y="2445"/>
                </a:cubicBezTo>
                <a:cubicBezTo>
                  <a:pt x="14277" y="2445"/>
                  <a:pt x="14392" y="2457"/>
                  <a:pt x="14507" y="2485"/>
                </a:cubicBezTo>
                <a:cubicBezTo>
                  <a:pt x="14673" y="2526"/>
                  <a:pt x="14927" y="2642"/>
                  <a:pt x="15158" y="2642"/>
                </a:cubicBezTo>
                <a:cubicBezTo>
                  <a:pt x="15280" y="2642"/>
                  <a:pt x="15396" y="2609"/>
                  <a:pt x="15489" y="2516"/>
                </a:cubicBezTo>
                <a:cubicBezTo>
                  <a:pt x="15632" y="2390"/>
                  <a:pt x="15616" y="2184"/>
                  <a:pt x="15473" y="2073"/>
                </a:cubicBezTo>
                <a:cubicBezTo>
                  <a:pt x="15407" y="2048"/>
                  <a:pt x="15332" y="2038"/>
                  <a:pt x="15248" y="2038"/>
                </a:cubicBezTo>
                <a:cubicBezTo>
                  <a:pt x="14803" y="2038"/>
                  <a:pt x="14111" y="2329"/>
                  <a:pt x="13158" y="2329"/>
                </a:cubicBezTo>
                <a:cubicBezTo>
                  <a:pt x="12447" y="2329"/>
                  <a:pt x="11589" y="2166"/>
                  <a:pt x="10581" y="1598"/>
                </a:cubicBezTo>
                <a:cubicBezTo>
                  <a:pt x="10338" y="1466"/>
                  <a:pt x="10014" y="1395"/>
                  <a:pt x="9692" y="1395"/>
                </a:cubicBezTo>
                <a:cubicBezTo>
                  <a:pt x="9319" y="1395"/>
                  <a:pt x="8950" y="1489"/>
                  <a:pt x="8712" y="1693"/>
                </a:cubicBezTo>
                <a:cubicBezTo>
                  <a:pt x="9303" y="961"/>
                  <a:pt x="8686" y="1"/>
                  <a:pt x="7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2415970" y="223702"/>
            <a:ext cx="907605" cy="248532"/>
          </a:xfrm>
          <a:custGeom>
            <a:avLst/>
            <a:gdLst/>
            <a:ahLst/>
            <a:cxnLst/>
            <a:rect l="l" t="t" r="r" b="b"/>
            <a:pathLst>
              <a:path w="29826" h="8168" extrusionOk="0">
                <a:moveTo>
                  <a:pt x="15099" y="0"/>
                </a:moveTo>
                <a:cubicBezTo>
                  <a:pt x="14749" y="0"/>
                  <a:pt x="14382" y="101"/>
                  <a:pt x="14023" y="333"/>
                </a:cubicBezTo>
                <a:cubicBezTo>
                  <a:pt x="13111" y="921"/>
                  <a:pt x="12576" y="2505"/>
                  <a:pt x="11372" y="2505"/>
                </a:cubicBezTo>
                <a:cubicBezTo>
                  <a:pt x="11343" y="2505"/>
                  <a:pt x="11314" y="2505"/>
                  <a:pt x="11284" y="2503"/>
                </a:cubicBezTo>
                <a:cubicBezTo>
                  <a:pt x="10239" y="2423"/>
                  <a:pt x="9764" y="1078"/>
                  <a:pt x="8814" y="650"/>
                </a:cubicBezTo>
                <a:cubicBezTo>
                  <a:pt x="8611" y="560"/>
                  <a:pt x="8397" y="519"/>
                  <a:pt x="8181" y="519"/>
                </a:cubicBezTo>
                <a:cubicBezTo>
                  <a:pt x="7490" y="519"/>
                  <a:pt x="6782" y="942"/>
                  <a:pt x="6360" y="1521"/>
                </a:cubicBezTo>
                <a:cubicBezTo>
                  <a:pt x="5822" y="2281"/>
                  <a:pt x="5647" y="3247"/>
                  <a:pt x="5521" y="4165"/>
                </a:cubicBezTo>
                <a:cubicBezTo>
                  <a:pt x="4761" y="3310"/>
                  <a:pt x="3795" y="2693"/>
                  <a:pt x="2702" y="2360"/>
                </a:cubicBezTo>
                <a:cubicBezTo>
                  <a:pt x="2548" y="2320"/>
                  <a:pt x="2400" y="2301"/>
                  <a:pt x="2258" y="2301"/>
                </a:cubicBezTo>
                <a:cubicBezTo>
                  <a:pt x="739" y="2301"/>
                  <a:pt x="1" y="4483"/>
                  <a:pt x="1594" y="5685"/>
                </a:cubicBezTo>
                <a:cubicBezTo>
                  <a:pt x="2380" y="6280"/>
                  <a:pt x="3378" y="6466"/>
                  <a:pt x="4318" y="6466"/>
                </a:cubicBezTo>
                <a:cubicBezTo>
                  <a:pt x="5879" y="6466"/>
                  <a:pt x="7278" y="5954"/>
                  <a:pt x="7278" y="5954"/>
                </a:cubicBezTo>
                <a:cubicBezTo>
                  <a:pt x="7302" y="6996"/>
                  <a:pt x="8215" y="7509"/>
                  <a:pt x="9394" y="7509"/>
                </a:cubicBezTo>
                <a:cubicBezTo>
                  <a:pt x="9757" y="7509"/>
                  <a:pt x="10145" y="7460"/>
                  <a:pt x="10540" y="7364"/>
                </a:cubicBezTo>
                <a:cubicBezTo>
                  <a:pt x="11656" y="7091"/>
                  <a:pt x="12878" y="6148"/>
                  <a:pt x="14094" y="6148"/>
                </a:cubicBezTo>
                <a:cubicBezTo>
                  <a:pt x="14361" y="6148"/>
                  <a:pt x="14629" y="6194"/>
                  <a:pt x="14894" y="6303"/>
                </a:cubicBezTo>
                <a:cubicBezTo>
                  <a:pt x="14403" y="7211"/>
                  <a:pt x="15930" y="8167"/>
                  <a:pt x="18272" y="8167"/>
                </a:cubicBezTo>
                <a:cubicBezTo>
                  <a:pt x="18950" y="8167"/>
                  <a:pt x="19697" y="8087"/>
                  <a:pt x="20484" y="7902"/>
                </a:cubicBezTo>
                <a:cubicBezTo>
                  <a:pt x="21624" y="7649"/>
                  <a:pt x="21924" y="6556"/>
                  <a:pt x="21323" y="6065"/>
                </a:cubicBezTo>
                <a:lnTo>
                  <a:pt x="21323" y="6065"/>
                </a:lnTo>
                <a:cubicBezTo>
                  <a:pt x="21504" y="6103"/>
                  <a:pt x="21692" y="6120"/>
                  <a:pt x="21884" y="6120"/>
                </a:cubicBezTo>
                <a:cubicBezTo>
                  <a:pt x="22584" y="6120"/>
                  <a:pt x="23337" y="5895"/>
                  <a:pt x="23983" y="5622"/>
                </a:cubicBezTo>
                <a:cubicBezTo>
                  <a:pt x="24965" y="5203"/>
                  <a:pt x="26001" y="4676"/>
                  <a:pt x="27037" y="4676"/>
                </a:cubicBezTo>
                <a:cubicBezTo>
                  <a:pt x="27254" y="4676"/>
                  <a:pt x="27471" y="4699"/>
                  <a:pt x="27688" y="4751"/>
                </a:cubicBezTo>
                <a:cubicBezTo>
                  <a:pt x="27997" y="4823"/>
                  <a:pt x="28489" y="5043"/>
                  <a:pt x="28938" y="5043"/>
                </a:cubicBezTo>
                <a:cubicBezTo>
                  <a:pt x="29178" y="5043"/>
                  <a:pt x="29406" y="4981"/>
                  <a:pt x="29588" y="4799"/>
                </a:cubicBezTo>
                <a:cubicBezTo>
                  <a:pt x="29810" y="4577"/>
                  <a:pt x="29825" y="4102"/>
                  <a:pt x="29525" y="3944"/>
                </a:cubicBezTo>
                <a:cubicBezTo>
                  <a:pt x="29403" y="3901"/>
                  <a:pt x="29267" y="3882"/>
                  <a:pt x="29115" y="3882"/>
                </a:cubicBezTo>
                <a:cubicBezTo>
                  <a:pt x="28267" y="3882"/>
                  <a:pt x="26937" y="4449"/>
                  <a:pt x="25099" y="4449"/>
                </a:cubicBezTo>
                <a:cubicBezTo>
                  <a:pt x="23738" y="4449"/>
                  <a:pt x="22097" y="4138"/>
                  <a:pt x="20167" y="3057"/>
                </a:cubicBezTo>
                <a:cubicBezTo>
                  <a:pt x="19707" y="2805"/>
                  <a:pt x="19080" y="2667"/>
                  <a:pt x="18457" y="2667"/>
                </a:cubicBezTo>
                <a:cubicBezTo>
                  <a:pt x="17751" y="2667"/>
                  <a:pt x="17050" y="2844"/>
                  <a:pt x="16604" y="3231"/>
                </a:cubicBezTo>
                <a:cubicBezTo>
                  <a:pt x="17758" y="1834"/>
                  <a:pt x="16587" y="0"/>
                  <a:pt x="150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6"/>
          <p:cNvSpPr/>
          <p:nvPr/>
        </p:nvSpPr>
        <p:spPr>
          <a:xfrm>
            <a:off x="165279" y="1250886"/>
            <a:ext cx="832747" cy="228176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16"/>
          <p:cNvSpPr/>
          <p:nvPr/>
        </p:nvSpPr>
        <p:spPr>
          <a:xfrm>
            <a:off x="8729808" y="1230212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6"/>
          <p:cNvSpPr/>
          <p:nvPr/>
        </p:nvSpPr>
        <p:spPr>
          <a:xfrm>
            <a:off x="7582008" y="4227787"/>
            <a:ext cx="647137" cy="17733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6"/>
          <p:cNvSpPr/>
          <p:nvPr/>
        </p:nvSpPr>
        <p:spPr>
          <a:xfrm>
            <a:off x="934925" y="4636823"/>
            <a:ext cx="780615" cy="213853"/>
          </a:xfrm>
          <a:custGeom>
            <a:avLst/>
            <a:gdLst/>
            <a:ahLst/>
            <a:cxnLst/>
            <a:rect l="l" t="t" r="r" b="b"/>
            <a:pathLst>
              <a:path w="27366" h="7499" extrusionOk="0">
                <a:moveTo>
                  <a:pt x="13854" y="0"/>
                </a:moveTo>
                <a:cubicBezTo>
                  <a:pt x="13531" y="0"/>
                  <a:pt x="13192" y="94"/>
                  <a:pt x="12862" y="310"/>
                </a:cubicBezTo>
                <a:cubicBezTo>
                  <a:pt x="12029" y="850"/>
                  <a:pt x="11541" y="2292"/>
                  <a:pt x="10447" y="2292"/>
                </a:cubicBezTo>
                <a:cubicBezTo>
                  <a:pt x="10419" y="2292"/>
                  <a:pt x="10390" y="2291"/>
                  <a:pt x="10360" y="2289"/>
                </a:cubicBezTo>
                <a:cubicBezTo>
                  <a:pt x="9394" y="2225"/>
                  <a:pt x="8967" y="990"/>
                  <a:pt x="8080" y="595"/>
                </a:cubicBezTo>
                <a:cubicBezTo>
                  <a:pt x="7890" y="511"/>
                  <a:pt x="7692" y="473"/>
                  <a:pt x="7492" y="473"/>
                </a:cubicBezTo>
                <a:cubicBezTo>
                  <a:pt x="6860" y="473"/>
                  <a:pt x="6221" y="856"/>
                  <a:pt x="5847" y="1386"/>
                </a:cubicBezTo>
                <a:cubicBezTo>
                  <a:pt x="5341" y="2083"/>
                  <a:pt x="5182" y="2970"/>
                  <a:pt x="5072" y="3809"/>
                </a:cubicBezTo>
                <a:cubicBezTo>
                  <a:pt x="4375" y="3033"/>
                  <a:pt x="3472" y="2463"/>
                  <a:pt x="2475" y="2178"/>
                </a:cubicBezTo>
                <a:cubicBezTo>
                  <a:pt x="2332" y="2140"/>
                  <a:pt x="2195" y="2122"/>
                  <a:pt x="2063" y="2122"/>
                </a:cubicBezTo>
                <a:cubicBezTo>
                  <a:pt x="680" y="2122"/>
                  <a:pt x="1" y="4119"/>
                  <a:pt x="1462" y="5218"/>
                </a:cubicBezTo>
                <a:cubicBezTo>
                  <a:pt x="2190" y="5767"/>
                  <a:pt x="3110" y="5938"/>
                  <a:pt x="3973" y="5938"/>
                </a:cubicBezTo>
                <a:cubicBezTo>
                  <a:pt x="5399" y="5938"/>
                  <a:pt x="6671" y="5471"/>
                  <a:pt x="6671" y="5471"/>
                </a:cubicBezTo>
                <a:cubicBezTo>
                  <a:pt x="6695" y="6416"/>
                  <a:pt x="7525" y="6888"/>
                  <a:pt x="8615" y="6888"/>
                </a:cubicBezTo>
                <a:cubicBezTo>
                  <a:pt x="8950" y="6888"/>
                  <a:pt x="9310" y="6843"/>
                  <a:pt x="9679" y="6754"/>
                </a:cubicBezTo>
                <a:cubicBezTo>
                  <a:pt x="10696" y="6506"/>
                  <a:pt x="11819" y="5637"/>
                  <a:pt x="12944" y="5637"/>
                </a:cubicBezTo>
                <a:cubicBezTo>
                  <a:pt x="13186" y="5637"/>
                  <a:pt x="13428" y="5677"/>
                  <a:pt x="13669" y="5772"/>
                </a:cubicBezTo>
                <a:cubicBezTo>
                  <a:pt x="13214" y="6621"/>
                  <a:pt x="14623" y="7499"/>
                  <a:pt x="16782" y="7499"/>
                </a:cubicBezTo>
                <a:cubicBezTo>
                  <a:pt x="17401" y="7499"/>
                  <a:pt x="18083" y="7426"/>
                  <a:pt x="18799" y="7261"/>
                </a:cubicBezTo>
                <a:cubicBezTo>
                  <a:pt x="19844" y="7007"/>
                  <a:pt x="20114" y="6010"/>
                  <a:pt x="19559" y="5566"/>
                </a:cubicBezTo>
                <a:lnTo>
                  <a:pt x="19559" y="5566"/>
                </a:lnTo>
                <a:cubicBezTo>
                  <a:pt x="19733" y="5601"/>
                  <a:pt x="19912" y="5617"/>
                  <a:pt x="20093" y="5617"/>
                </a:cubicBezTo>
                <a:cubicBezTo>
                  <a:pt x="20740" y="5617"/>
                  <a:pt x="21420" y="5418"/>
                  <a:pt x="22014" y="5171"/>
                </a:cubicBezTo>
                <a:cubicBezTo>
                  <a:pt x="22914" y="4792"/>
                  <a:pt x="23846" y="4306"/>
                  <a:pt x="24793" y="4306"/>
                </a:cubicBezTo>
                <a:cubicBezTo>
                  <a:pt x="24995" y="4306"/>
                  <a:pt x="25198" y="4329"/>
                  <a:pt x="25402" y="4379"/>
                </a:cubicBezTo>
                <a:cubicBezTo>
                  <a:pt x="25690" y="4451"/>
                  <a:pt x="26139" y="4650"/>
                  <a:pt x="26549" y="4650"/>
                </a:cubicBezTo>
                <a:cubicBezTo>
                  <a:pt x="26769" y="4650"/>
                  <a:pt x="26978" y="4592"/>
                  <a:pt x="27144" y="4426"/>
                </a:cubicBezTo>
                <a:cubicBezTo>
                  <a:pt x="27365" y="4189"/>
                  <a:pt x="27365" y="3761"/>
                  <a:pt x="27096" y="3619"/>
                </a:cubicBezTo>
                <a:cubicBezTo>
                  <a:pt x="26983" y="3578"/>
                  <a:pt x="26855" y="3561"/>
                  <a:pt x="26713" y="3561"/>
                </a:cubicBezTo>
                <a:cubicBezTo>
                  <a:pt x="25929" y="3561"/>
                  <a:pt x="24710" y="4082"/>
                  <a:pt x="23025" y="4082"/>
                </a:cubicBezTo>
                <a:cubicBezTo>
                  <a:pt x="21780" y="4082"/>
                  <a:pt x="20281" y="3798"/>
                  <a:pt x="18514" y="2811"/>
                </a:cubicBezTo>
                <a:cubicBezTo>
                  <a:pt x="18090" y="2573"/>
                  <a:pt x="17512" y="2444"/>
                  <a:pt x="16939" y="2444"/>
                </a:cubicBezTo>
                <a:cubicBezTo>
                  <a:pt x="16291" y="2444"/>
                  <a:pt x="15648" y="2609"/>
                  <a:pt x="15237" y="2970"/>
                </a:cubicBezTo>
                <a:cubicBezTo>
                  <a:pt x="16299" y="1677"/>
                  <a:pt x="15219" y="0"/>
                  <a:pt x="138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6"/>
          <p:cNvSpPr txBox="1">
            <a:spLocks noGrp="1"/>
          </p:cNvSpPr>
          <p:nvPr>
            <p:ph type="title"/>
          </p:nvPr>
        </p:nvSpPr>
        <p:spPr>
          <a:xfrm>
            <a:off x="2567100" y="542700"/>
            <a:ext cx="4009800" cy="13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4" name="Google Shape;944;p16"/>
          <p:cNvSpPr txBox="1">
            <a:spLocks noGrp="1"/>
          </p:cNvSpPr>
          <p:nvPr>
            <p:ph type="subTitle" idx="1"/>
          </p:nvPr>
        </p:nvSpPr>
        <p:spPr>
          <a:xfrm>
            <a:off x="1681875" y="1977325"/>
            <a:ext cx="57801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1_2_1_1_1_1_1_1_1_1">
    <p:bg>
      <p:bgPr>
        <a:solidFill>
          <a:schemeClr val="dk2"/>
        </a:solidFill>
        <a:effectLst/>
      </p:bgPr>
    </p:bg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9"/>
          <p:cNvSpPr txBox="1">
            <a:spLocks noGrp="1"/>
          </p:cNvSpPr>
          <p:nvPr>
            <p:ph type="title"/>
          </p:nvPr>
        </p:nvSpPr>
        <p:spPr>
          <a:xfrm>
            <a:off x="716775" y="54270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9"/>
          <p:cNvSpPr txBox="1">
            <a:spLocks noGrp="1"/>
          </p:cNvSpPr>
          <p:nvPr>
            <p:ph type="subTitle" idx="1"/>
          </p:nvPr>
        </p:nvSpPr>
        <p:spPr>
          <a:xfrm>
            <a:off x="716775" y="1437975"/>
            <a:ext cx="3228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19"/>
          <p:cNvSpPr txBox="1">
            <a:spLocks noGrp="1"/>
          </p:cNvSpPr>
          <p:nvPr>
            <p:ph type="subTitle" idx="2"/>
          </p:nvPr>
        </p:nvSpPr>
        <p:spPr>
          <a:xfrm>
            <a:off x="4576329" y="2609552"/>
            <a:ext cx="3863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9"/>
          <p:cNvSpPr txBox="1">
            <a:spLocks noGrp="1"/>
          </p:cNvSpPr>
          <p:nvPr>
            <p:ph type="subTitle" idx="3"/>
          </p:nvPr>
        </p:nvSpPr>
        <p:spPr>
          <a:xfrm>
            <a:off x="4576335" y="3780753"/>
            <a:ext cx="38637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19"/>
          <p:cNvSpPr txBox="1">
            <a:spLocks noGrp="1"/>
          </p:cNvSpPr>
          <p:nvPr>
            <p:ph type="subTitle" idx="4"/>
          </p:nvPr>
        </p:nvSpPr>
        <p:spPr>
          <a:xfrm>
            <a:off x="4576329" y="1438350"/>
            <a:ext cx="3863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1376247" y="4590390"/>
            <a:ext cx="178734" cy="434701"/>
          </a:xfrm>
          <a:custGeom>
            <a:avLst/>
            <a:gdLst/>
            <a:ahLst/>
            <a:cxnLst/>
            <a:rect l="l" t="t" r="r" b="b"/>
            <a:pathLst>
              <a:path w="8646" h="21028" extrusionOk="0">
                <a:moveTo>
                  <a:pt x="1822" y="14424"/>
                </a:moveTo>
                <a:cubicBezTo>
                  <a:pt x="1489" y="15580"/>
                  <a:pt x="2091" y="12556"/>
                  <a:pt x="5606" y="4750"/>
                </a:cubicBezTo>
                <a:cubicBezTo>
                  <a:pt x="6033" y="3800"/>
                  <a:pt x="6508" y="2423"/>
                  <a:pt x="7252" y="1393"/>
                </a:cubicBezTo>
                <a:cubicBezTo>
                  <a:pt x="8187" y="0"/>
                  <a:pt x="8646" y="79"/>
                  <a:pt x="7379" y="507"/>
                </a:cubicBezTo>
                <a:cubicBezTo>
                  <a:pt x="460" y="2803"/>
                  <a:pt x="3611" y="649"/>
                  <a:pt x="4007" y="5225"/>
                </a:cubicBezTo>
                <a:cubicBezTo>
                  <a:pt x="4102" y="6191"/>
                  <a:pt x="4117" y="4386"/>
                  <a:pt x="2360" y="2359"/>
                </a:cubicBezTo>
                <a:cubicBezTo>
                  <a:pt x="1" y="4228"/>
                  <a:pt x="2613" y="7838"/>
                  <a:pt x="2471" y="11495"/>
                </a:cubicBezTo>
                <a:cubicBezTo>
                  <a:pt x="2455" y="12319"/>
                  <a:pt x="935" y="15691"/>
                  <a:pt x="777" y="21011"/>
                </a:cubicBezTo>
                <a:cubicBezTo>
                  <a:pt x="1426" y="21027"/>
                  <a:pt x="444" y="19254"/>
                  <a:pt x="2265" y="13142"/>
                </a:cubicBezTo>
                <a:cubicBezTo>
                  <a:pt x="2075" y="13554"/>
                  <a:pt x="1917" y="13981"/>
                  <a:pt x="1822" y="144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1510762" y="4866315"/>
            <a:ext cx="8207" cy="27184"/>
          </a:xfrm>
          <a:custGeom>
            <a:avLst/>
            <a:gdLst/>
            <a:ahLst/>
            <a:cxnLst/>
            <a:rect l="l" t="t" r="r" b="b"/>
            <a:pathLst>
              <a:path w="397" h="1315" extrusionOk="0">
                <a:moveTo>
                  <a:pt x="80" y="1077"/>
                </a:moveTo>
                <a:cubicBezTo>
                  <a:pt x="396" y="1"/>
                  <a:pt x="254" y="349"/>
                  <a:pt x="0" y="131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19"/>
          <p:cNvSpPr/>
          <p:nvPr/>
        </p:nvSpPr>
        <p:spPr>
          <a:xfrm flipH="1">
            <a:off x="1238112" y="4542925"/>
            <a:ext cx="286748" cy="357779"/>
          </a:xfrm>
          <a:custGeom>
            <a:avLst/>
            <a:gdLst/>
            <a:ahLst/>
            <a:cxnLst/>
            <a:rect l="l" t="t" r="r" b="b"/>
            <a:pathLst>
              <a:path w="13871" h="17307" extrusionOk="0">
                <a:moveTo>
                  <a:pt x="10989" y="174"/>
                </a:moveTo>
                <a:cubicBezTo>
                  <a:pt x="9896" y="349"/>
                  <a:pt x="10261" y="143"/>
                  <a:pt x="10340" y="1663"/>
                </a:cubicBezTo>
                <a:cubicBezTo>
                  <a:pt x="10371" y="2011"/>
                  <a:pt x="10356" y="2375"/>
                  <a:pt x="10261" y="2724"/>
                </a:cubicBezTo>
                <a:cubicBezTo>
                  <a:pt x="10308" y="2185"/>
                  <a:pt x="10102" y="1219"/>
                  <a:pt x="9786" y="475"/>
                </a:cubicBezTo>
                <a:cubicBezTo>
                  <a:pt x="7933" y="1077"/>
                  <a:pt x="6001" y="2692"/>
                  <a:pt x="4703" y="5748"/>
                </a:cubicBezTo>
                <a:cubicBezTo>
                  <a:pt x="840" y="14567"/>
                  <a:pt x="0" y="17306"/>
                  <a:pt x="808" y="15454"/>
                </a:cubicBezTo>
                <a:cubicBezTo>
                  <a:pt x="2565" y="11400"/>
                  <a:pt x="6223" y="9231"/>
                  <a:pt x="8614" y="6793"/>
                </a:cubicBezTo>
                <a:cubicBezTo>
                  <a:pt x="11021" y="4529"/>
                  <a:pt x="10910" y="1789"/>
                  <a:pt x="13871" y="507"/>
                </a:cubicBezTo>
                <a:cubicBezTo>
                  <a:pt x="13301" y="222"/>
                  <a:pt x="12050" y="0"/>
                  <a:pt x="10989" y="17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9"/>
          <p:cNvSpPr/>
          <p:nvPr/>
        </p:nvSpPr>
        <p:spPr>
          <a:xfrm flipH="1">
            <a:off x="2489166" y="4481381"/>
            <a:ext cx="235687" cy="443528"/>
          </a:xfrm>
          <a:custGeom>
            <a:avLst/>
            <a:gdLst/>
            <a:ahLst/>
            <a:cxnLst/>
            <a:rect l="l" t="t" r="r" b="b"/>
            <a:pathLst>
              <a:path w="11401" h="21455" extrusionOk="0">
                <a:moveTo>
                  <a:pt x="3325" y="3880"/>
                </a:moveTo>
                <a:cubicBezTo>
                  <a:pt x="0" y="808"/>
                  <a:pt x="792" y="0"/>
                  <a:pt x="871" y="2613"/>
                </a:cubicBezTo>
                <a:cubicBezTo>
                  <a:pt x="903" y="4355"/>
                  <a:pt x="681" y="5146"/>
                  <a:pt x="713" y="6286"/>
                </a:cubicBezTo>
                <a:cubicBezTo>
                  <a:pt x="1821" y="6065"/>
                  <a:pt x="2961" y="6160"/>
                  <a:pt x="4022" y="6571"/>
                </a:cubicBezTo>
                <a:cubicBezTo>
                  <a:pt x="4893" y="6951"/>
                  <a:pt x="3404" y="6001"/>
                  <a:pt x="776" y="6888"/>
                </a:cubicBezTo>
                <a:cubicBezTo>
                  <a:pt x="1378" y="9564"/>
                  <a:pt x="5684" y="8551"/>
                  <a:pt x="8297" y="12034"/>
                </a:cubicBezTo>
                <a:cubicBezTo>
                  <a:pt x="11195" y="18858"/>
                  <a:pt x="10830" y="21455"/>
                  <a:pt x="11400" y="21344"/>
                </a:cubicBezTo>
                <a:cubicBezTo>
                  <a:pt x="10276" y="15723"/>
                  <a:pt x="7474" y="7854"/>
                  <a:pt x="3325" y="388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9"/>
          <p:cNvSpPr/>
          <p:nvPr/>
        </p:nvSpPr>
        <p:spPr>
          <a:xfrm flipH="1">
            <a:off x="2528438" y="4758959"/>
            <a:ext cx="9179" cy="28817"/>
          </a:xfrm>
          <a:custGeom>
            <a:avLst/>
            <a:gdLst/>
            <a:ahLst/>
            <a:cxnLst/>
            <a:rect l="l" t="t" r="r" b="b"/>
            <a:pathLst>
              <a:path w="444" h="1394" extrusionOk="0">
                <a:moveTo>
                  <a:pt x="364" y="1140"/>
                </a:moveTo>
                <a:cubicBezTo>
                  <a:pt x="0" y="0"/>
                  <a:pt x="95" y="428"/>
                  <a:pt x="443" y="1394"/>
                </a:cubicBezTo>
                <a:cubicBezTo>
                  <a:pt x="443" y="1394"/>
                  <a:pt x="412" y="1315"/>
                  <a:pt x="364" y="11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9"/>
          <p:cNvSpPr/>
          <p:nvPr/>
        </p:nvSpPr>
        <p:spPr>
          <a:xfrm flipH="1">
            <a:off x="2527143" y="4344876"/>
            <a:ext cx="237320" cy="451735"/>
          </a:xfrm>
          <a:custGeom>
            <a:avLst/>
            <a:gdLst/>
            <a:ahLst/>
            <a:cxnLst/>
            <a:rect l="l" t="t" r="r" b="b"/>
            <a:pathLst>
              <a:path w="11480" h="21852" extrusionOk="0">
                <a:moveTo>
                  <a:pt x="8946" y="15549"/>
                </a:moveTo>
                <a:cubicBezTo>
                  <a:pt x="10720" y="18732"/>
                  <a:pt x="11480" y="21851"/>
                  <a:pt x="10941" y="19856"/>
                </a:cubicBezTo>
                <a:cubicBezTo>
                  <a:pt x="9785" y="15597"/>
                  <a:pt x="9580" y="10736"/>
                  <a:pt x="7379" y="6936"/>
                </a:cubicBezTo>
                <a:cubicBezTo>
                  <a:pt x="5020" y="3057"/>
                  <a:pt x="2375" y="3247"/>
                  <a:pt x="95" y="1"/>
                </a:cubicBezTo>
                <a:cubicBezTo>
                  <a:pt x="0" y="777"/>
                  <a:pt x="48" y="1584"/>
                  <a:pt x="206" y="2360"/>
                </a:cubicBezTo>
                <a:cubicBezTo>
                  <a:pt x="634" y="4466"/>
                  <a:pt x="444" y="3785"/>
                  <a:pt x="1979" y="3785"/>
                </a:cubicBezTo>
                <a:cubicBezTo>
                  <a:pt x="2375" y="3785"/>
                  <a:pt x="2755" y="3848"/>
                  <a:pt x="3120" y="3991"/>
                </a:cubicBezTo>
                <a:cubicBezTo>
                  <a:pt x="2312" y="3880"/>
                  <a:pt x="1504" y="4007"/>
                  <a:pt x="776" y="4323"/>
                </a:cubicBezTo>
                <a:cubicBezTo>
                  <a:pt x="3072" y="9818"/>
                  <a:pt x="5621" y="9438"/>
                  <a:pt x="8946" y="15549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19"/>
          <p:cNvSpPr/>
          <p:nvPr/>
        </p:nvSpPr>
        <p:spPr>
          <a:xfrm flipH="1">
            <a:off x="2479676" y="4212961"/>
            <a:ext cx="193784" cy="606883"/>
          </a:xfrm>
          <a:custGeom>
            <a:avLst/>
            <a:gdLst/>
            <a:ahLst/>
            <a:cxnLst/>
            <a:rect l="l" t="t" r="r" b="b"/>
            <a:pathLst>
              <a:path w="9374" h="29357" extrusionOk="0">
                <a:moveTo>
                  <a:pt x="5241" y="7316"/>
                </a:moveTo>
                <a:cubicBezTo>
                  <a:pt x="5178" y="6018"/>
                  <a:pt x="4988" y="4529"/>
                  <a:pt x="5114" y="2962"/>
                </a:cubicBezTo>
                <a:cubicBezTo>
                  <a:pt x="5288" y="397"/>
                  <a:pt x="5859" y="1"/>
                  <a:pt x="4861" y="1426"/>
                </a:cubicBezTo>
                <a:cubicBezTo>
                  <a:pt x="253" y="7902"/>
                  <a:pt x="1251" y="4529"/>
                  <a:pt x="3563" y="8124"/>
                </a:cubicBezTo>
                <a:cubicBezTo>
                  <a:pt x="3800" y="8472"/>
                  <a:pt x="4006" y="8836"/>
                  <a:pt x="4196" y="9232"/>
                </a:cubicBezTo>
                <a:cubicBezTo>
                  <a:pt x="3848" y="8583"/>
                  <a:pt x="2771" y="7443"/>
                  <a:pt x="1235" y="6762"/>
                </a:cubicBezTo>
                <a:cubicBezTo>
                  <a:pt x="0" y="10388"/>
                  <a:pt x="4449" y="13000"/>
                  <a:pt x="5906" y="17640"/>
                </a:cubicBezTo>
                <a:cubicBezTo>
                  <a:pt x="6492" y="21677"/>
                  <a:pt x="7600" y="25604"/>
                  <a:pt x="9199" y="29356"/>
                </a:cubicBezTo>
                <a:lnTo>
                  <a:pt x="9374" y="29277"/>
                </a:lnTo>
                <a:cubicBezTo>
                  <a:pt x="6334" y="22136"/>
                  <a:pt x="5684" y="16690"/>
                  <a:pt x="5241" y="731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9"/>
          <p:cNvSpPr/>
          <p:nvPr/>
        </p:nvSpPr>
        <p:spPr>
          <a:xfrm flipH="1">
            <a:off x="2534991" y="4616562"/>
            <a:ext cx="6553" cy="36032"/>
          </a:xfrm>
          <a:custGeom>
            <a:avLst/>
            <a:gdLst/>
            <a:ahLst/>
            <a:cxnLst/>
            <a:rect l="l" t="t" r="r" b="b"/>
            <a:pathLst>
              <a:path w="317" h="1743" extrusionOk="0">
                <a:moveTo>
                  <a:pt x="253" y="1426"/>
                </a:moveTo>
                <a:cubicBezTo>
                  <a:pt x="0" y="1"/>
                  <a:pt x="32" y="428"/>
                  <a:pt x="317" y="1742"/>
                </a:cubicBezTo>
                <a:cubicBezTo>
                  <a:pt x="317" y="1742"/>
                  <a:pt x="301" y="1632"/>
                  <a:pt x="253" y="1426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19"/>
          <p:cNvSpPr/>
          <p:nvPr/>
        </p:nvSpPr>
        <p:spPr>
          <a:xfrm flipH="1">
            <a:off x="2442359" y="4069923"/>
            <a:ext cx="129306" cy="600991"/>
          </a:xfrm>
          <a:custGeom>
            <a:avLst/>
            <a:gdLst/>
            <a:ahLst/>
            <a:cxnLst/>
            <a:rect l="l" t="t" r="r" b="b"/>
            <a:pathLst>
              <a:path w="6255" h="29072" extrusionOk="0">
                <a:moveTo>
                  <a:pt x="2724" y="2645"/>
                </a:moveTo>
                <a:cubicBezTo>
                  <a:pt x="3167" y="3389"/>
                  <a:pt x="3753" y="4387"/>
                  <a:pt x="3848" y="5162"/>
                </a:cubicBezTo>
                <a:cubicBezTo>
                  <a:pt x="3531" y="4371"/>
                  <a:pt x="3040" y="3658"/>
                  <a:pt x="2391" y="3088"/>
                </a:cubicBezTo>
                <a:cubicBezTo>
                  <a:pt x="491" y="5748"/>
                  <a:pt x="0" y="9200"/>
                  <a:pt x="190" y="12446"/>
                </a:cubicBezTo>
                <a:cubicBezTo>
                  <a:pt x="744" y="23308"/>
                  <a:pt x="1710" y="29071"/>
                  <a:pt x="1457" y="26142"/>
                </a:cubicBezTo>
                <a:cubicBezTo>
                  <a:pt x="776" y="18653"/>
                  <a:pt x="4434" y="13792"/>
                  <a:pt x="4766" y="6461"/>
                </a:cubicBezTo>
                <a:cubicBezTo>
                  <a:pt x="4893" y="4434"/>
                  <a:pt x="4750" y="2471"/>
                  <a:pt x="6255" y="1"/>
                </a:cubicBezTo>
                <a:cubicBezTo>
                  <a:pt x="5431" y="206"/>
                  <a:pt x="3959" y="1077"/>
                  <a:pt x="2724" y="2645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19"/>
          <p:cNvSpPr/>
          <p:nvPr/>
        </p:nvSpPr>
        <p:spPr>
          <a:xfrm flipH="1">
            <a:off x="1587686" y="4248891"/>
            <a:ext cx="9199" cy="9344"/>
          </a:xfrm>
          <a:custGeom>
            <a:avLst/>
            <a:gdLst/>
            <a:ahLst/>
            <a:cxnLst/>
            <a:rect l="l" t="t" r="r" b="b"/>
            <a:pathLst>
              <a:path w="445" h="452" extrusionOk="0">
                <a:moveTo>
                  <a:pt x="223" y="1"/>
                </a:moveTo>
                <a:cubicBezTo>
                  <a:pt x="112" y="1"/>
                  <a:pt x="1" y="76"/>
                  <a:pt x="1" y="226"/>
                </a:cubicBezTo>
                <a:cubicBezTo>
                  <a:pt x="1" y="377"/>
                  <a:pt x="112" y="452"/>
                  <a:pt x="223" y="452"/>
                </a:cubicBezTo>
                <a:cubicBezTo>
                  <a:pt x="333" y="452"/>
                  <a:pt x="444" y="377"/>
                  <a:pt x="444" y="226"/>
                </a:cubicBezTo>
                <a:cubicBezTo>
                  <a:pt x="444" y="76"/>
                  <a:pt x="333" y="1"/>
                  <a:pt x="223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9"/>
          <p:cNvSpPr/>
          <p:nvPr/>
        </p:nvSpPr>
        <p:spPr>
          <a:xfrm flipH="1">
            <a:off x="1593578" y="4210521"/>
            <a:ext cx="8538" cy="8600"/>
          </a:xfrm>
          <a:custGeom>
            <a:avLst/>
            <a:gdLst/>
            <a:ahLst/>
            <a:cxnLst/>
            <a:rect l="l" t="t" r="r" b="b"/>
            <a:pathLst>
              <a:path w="413" h="416" extrusionOk="0">
                <a:moveTo>
                  <a:pt x="206" y="0"/>
                </a:moveTo>
                <a:cubicBezTo>
                  <a:pt x="104" y="0"/>
                  <a:pt x="1" y="71"/>
                  <a:pt x="1" y="214"/>
                </a:cubicBezTo>
                <a:cubicBezTo>
                  <a:pt x="1" y="349"/>
                  <a:pt x="104" y="416"/>
                  <a:pt x="206" y="416"/>
                </a:cubicBezTo>
                <a:cubicBezTo>
                  <a:pt x="309" y="416"/>
                  <a:pt x="412" y="349"/>
                  <a:pt x="412" y="214"/>
                </a:cubicBezTo>
                <a:cubicBezTo>
                  <a:pt x="412" y="71"/>
                  <a:pt x="309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9"/>
          <p:cNvSpPr/>
          <p:nvPr/>
        </p:nvSpPr>
        <p:spPr>
          <a:xfrm flipH="1">
            <a:off x="1755614" y="4292842"/>
            <a:ext cx="9840" cy="8083"/>
          </a:xfrm>
          <a:custGeom>
            <a:avLst/>
            <a:gdLst/>
            <a:ahLst/>
            <a:cxnLst/>
            <a:rect l="l" t="t" r="r" b="b"/>
            <a:pathLst>
              <a:path w="476" h="391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68" y="373"/>
                  <a:pt x="218" y="391"/>
                  <a:pt x="267" y="391"/>
                </a:cubicBezTo>
                <a:cubicBezTo>
                  <a:pt x="373" y="391"/>
                  <a:pt x="476" y="309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9"/>
          <p:cNvSpPr/>
          <p:nvPr/>
        </p:nvSpPr>
        <p:spPr>
          <a:xfrm flipH="1">
            <a:off x="1869854" y="4217881"/>
            <a:ext cx="12776" cy="11039"/>
          </a:xfrm>
          <a:custGeom>
            <a:avLst/>
            <a:gdLst/>
            <a:ahLst/>
            <a:cxnLst/>
            <a:rect l="l" t="t" r="r" b="b"/>
            <a:pathLst>
              <a:path w="618" h="534" extrusionOk="0">
                <a:moveTo>
                  <a:pt x="349" y="0"/>
                </a:moveTo>
                <a:cubicBezTo>
                  <a:pt x="111" y="0"/>
                  <a:pt x="0" y="285"/>
                  <a:pt x="159" y="460"/>
                </a:cubicBezTo>
                <a:cubicBezTo>
                  <a:pt x="214" y="510"/>
                  <a:pt x="282" y="534"/>
                  <a:pt x="348" y="534"/>
                </a:cubicBezTo>
                <a:cubicBezTo>
                  <a:pt x="486" y="534"/>
                  <a:pt x="618" y="431"/>
                  <a:pt x="618" y="270"/>
                </a:cubicBezTo>
                <a:cubicBezTo>
                  <a:pt x="618" y="127"/>
                  <a:pt x="491" y="0"/>
                  <a:pt x="349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19"/>
          <p:cNvSpPr/>
          <p:nvPr/>
        </p:nvSpPr>
        <p:spPr>
          <a:xfrm flipH="1">
            <a:off x="1722889" y="4296439"/>
            <a:ext cx="8848" cy="8538"/>
          </a:xfrm>
          <a:custGeom>
            <a:avLst/>
            <a:gdLst/>
            <a:ahLst/>
            <a:cxnLst/>
            <a:rect l="l" t="t" r="r" b="b"/>
            <a:pathLst>
              <a:path w="428" h="413" extrusionOk="0">
                <a:moveTo>
                  <a:pt x="206" y="0"/>
                </a:moveTo>
                <a:cubicBezTo>
                  <a:pt x="95" y="0"/>
                  <a:pt x="0" y="80"/>
                  <a:pt x="0" y="206"/>
                </a:cubicBezTo>
                <a:cubicBezTo>
                  <a:pt x="0" y="317"/>
                  <a:pt x="95" y="412"/>
                  <a:pt x="206" y="412"/>
                </a:cubicBezTo>
                <a:cubicBezTo>
                  <a:pt x="333" y="412"/>
                  <a:pt x="428" y="317"/>
                  <a:pt x="428" y="206"/>
                </a:cubicBezTo>
                <a:cubicBezTo>
                  <a:pt x="428" y="80"/>
                  <a:pt x="333" y="0"/>
                  <a:pt x="206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9"/>
          <p:cNvSpPr/>
          <p:nvPr/>
        </p:nvSpPr>
        <p:spPr>
          <a:xfrm flipH="1">
            <a:off x="1678690" y="4210356"/>
            <a:ext cx="11142" cy="9592"/>
          </a:xfrm>
          <a:custGeom>
            <a:avLst/>
            <a:gdLst/>
            <a:ahLst/>
            <a:cxnLst/>
            <a:rect l="l" t="t" r="r" b="b"/>
            <a:pathLst>
              <a:path w="539" h="464" extrusionOk="0">
                <a:moveTo>
                  <a:pt x="317" y="0"/>
                </a:moveTo>
                <a:cubicBezTo>
                  <a:pt x="95" y="0"/>
                  <a:pt x="0" y="254"/>
                  <a:pt x="143" y="396"/>
                </a:cubicBezTo>
                <a:cubicBezTo>
                  <a:pt x="189" y="442"/>
                  <a:pt x="247" y="464"/>
                  <a:pt x="304" y="464"/>
                </a:cubicBezTo>
                <a:cubicBezTo>
                  <a:pt x="423" y="464"/>
                  <a:pt x="539" y="372"/>
                  <a:pt x="539" y="222"/>
                </a:cubicBezTo>
                <a:cubicBezTo>
                  <a:pt x="539" y="95"/>
                  <a:pt x="444" y="0"/>
                  <a:pt x="31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19"/>
          <p:cNvSpPr/>
          <p:nvPr/>
        </p:nvSpPr>
        <p:spPr>
          <a:xfrm flipH="1">
            <a:off x="1929744" y="4212651"/>
            <a:ext cx="12466" cy="10708"/>
          </a:xfrm>
          <a:custGeom>
            <a:avLst/>
            <a:gdLst/>
            <a:ahLst/>
            <a:cxnLst/>
            <a:rect l="l" t="t" r="r" b="b"/>
            <a:pathLst>
              <a:path w="603" h="518" extrusionOk="0">
                <a:moveTo>
                  <a:pt x="333" y="0"/>
                </a:moveTo>
                <a:cubicBezTo>
                  <a:pt x="111" y="0"/>
                  <a:pt x="0" y="285"/>
                  <a:pt x="159" y="443"/>
                </a:cubicBezTo>
                <a:cubicBezTo>
                  <a:pt x="210" y="495"/>
                  <a:pt x="275" y="518"/>
                  <a:pt x="339" y="518"/>
                </a:cubicBezTo>
                <a:cubicBezTo>
                  <a:pt x="472" y="518"/>
                  <a:pt x="602" y="419"/>
                  <a:pt x="602" y="269"/>
                </a:cubicBezTo>
                <a:cubicBezTo>
                  <a:pt x="586" y="127"/>
                  <a:pt x="475" y="0"/>
                  <a:pt x="333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9"/>
          <p:cNvSpPr/>
          <p:nvPr/>
        </p:nvSpPr>
        <p:spPr>
          <a:xfrm flipH="1">
            <a:off x="2110758" y="4233675"/>
            <a:ext cx="11969" cy="11308"/>
          </a:xfrm>
          <a:custGeom>
            <a:avLst/>
            <a:gdLst/>
            <a:ahLst/>
            <a:cxnLst/>
            <a:rect l="l" t="t" r="r" b="b"/>
            <a:pathLst>
              <a:path w="579" h="547" extrusionOk="0">
                <a:moveTo>
                  <a:pt x="287" y="0"/>
                </a:moveTo>
                <a:cubicBezTo>
                  <a:pt x="159" y="0"/>
                  <a:pt x="32" y="84"/>
                  <a:pt x="24" y="250"/>
                </a:cubicBezTo>
                <a:cubicBezTo>
                  <a:pt x="0" y="448"/>
                  <a:pt x="143" y="547"/>
                  <a:pt x="287" y="547"/>
                </a:cubicBezTo>
                <a:cubicBezTo>
                  <a:pt x="432" y="547"/>
                  <a:pt x="578" y="448"/>
                  <a:pt x="562" y="250"/>
                </a:cubicBezTo>
                <a:cubicBezTo>
                  <a:pt x="546" y="84"/>
                  <a:pt x="416" y="0"/>
                  <a:pt x="28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19"/>
          <p:cNvSpPr/>
          <p:nvPr/>
        </p:nvSpPr>
        <p:spPr>
          <a:xfrm flipH="1">
            <a:off x="2104556" y="4343243"/>
            <a:ext cx="12776" cy="12796"/>
          </a:xfrm>
          <a:custGeom>
            <a:avLst/>
            <a:gdLst/>
            <a:ahLst/>
            <a:cxnLst/>
            <a:rect l="l" t="t" r="r" b="b"/>
            <a:pathLst>
              <a:path w="618" h="619" extrusionOk="0">
                <a:moveTo>
                  <a:pt x="301" y="1"/>
                </a:moveTo>
                <a:cubicBezTo>
                  <a:pt x="127" y="1"/>
                  <a:pt x="0" y="127"/>
                  <a:pt x="0" y="302"/>
                </a:cubicBezTo>
                <a:cubicBezTo>
                  <a:pt x="0" y="476"/>
                  <a:pt x="127" y="618"/>
                  <a:pt x="301" y="618"/>
                </a:cubicBezTo>
                <a:cubicBezTo>
                  <a:pt x="475" y="618"/>
                  <a:pt x="618" y="476"/>
                  <a:pt x="618" y="302"/>
                </a:cubicBezTo>
                <a:cubicBezTo>
                  <a:pt x="618" y="127"/>
                  <a:pt x="475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9"/>
          <p:cNvSpPr/>
          <p:nvPr/>
        </p:nvSpPr>
        <p:spPr>
          <a:xfrm flipH="1">
            <a:off x="2105859" y="4300326"/>
            <a:ext cx="10812" cy="9261"/>
          </a:xfrm>
          <a:custGeom>
            <a:avLst/>
            <a:gdLst/>
            <a:ahLst/>
            <a:cxnLst/>
            <a:rect l="l" t="t" r="r" b="b"/>
            <a:pathLst>
              <a:path w="523" h="448" extrusionOk="0">
                <a:moveTo>
                  <a:pt x="325" y="1"/>
                </a:moveTo>
                <a:cubicBezTo>
                  <a:pt x="317" y="1"/>
                  <a:pt x="309" y="1"/>
                  <a:pt x="301" y="2"/>
                </a:cubicBezTo>
                <a:cubicBezTo>
                  <a:pt x="95" y="2"/>
                  <a:pt x="0" y="240"/>
                  <a:pt x="143" y="382"/>
                </a:cubicBezTo>
                <a:cubicBezTo>
                  <a:pt x="188" y="427"/>
                  <a:pt x="242" y="447"/>
                  <a:pt x="295" y="447"/>
                </a:cubicBezTo>
                <a:cubicBezTo>
                  <a:pt x="411" y="447"/>
                  <a:pt x="523" y="354"/>
                  <a:pt x="523" y="224"/>
                </a:cubicBezTo>
                <a:cubicBezTo>
                  <a:pt x="523" y="106"/>
                  <a:pt x="439" y="1"/>
                  <a:pt x="325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9"/>
          <p:cNvSpPr/>
          <p:nvPr/>
        </p:nvSpPr>
        <p:spPr>
          <a:xfrm flipH="1">
            <a:off x="2233846" y="4198903"/>
            <a:ext cx="13437" cy="11515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80" y="0"/>
                </a:moveTo>
                <a:cubicBezTo>
                  <a:pt x="127" y="0"/>
                  <a:pt x="0" y="301"/>
                  <a:pt x="175" y="475"/>
                </a:cubicBezTo>
                <a:cubicBezTo>
                  <a:pt x="231" y="531"/>
                  <a:pt x="300" y="556"/>
                  <a:pt x="368" y="556"/>
                </a:cubicBezTo>
                <a:cubicBezTo>
                  <a:pt x="511" y="556"/>
                  <a:pt x="650" y="446"/>
                  <a:pt x="650" y="285"/>
                </a:cubicBezTo>
                <a:cubicBezTo>
                  <a:pt x="650" y="127"/>
                  <a:pt x="523" y="0"/>
                  <a:pt x="38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9"/>
          <p:cNvSpPr/>
          <p:nvPr/>
        </p:nvSpPr>
        <p:spPr>
          <a:xfrm flipH="1">
            <a:off x="2262003" y="4288252"/>
            <a:ext cx="9509" cy="8290"/>
          </a:xfrm>
          <a:custGeom>
            <a:avLst/>
            <a:gdLst/>
            <a:ahLst/>
            <a:cxnLst/>
            <a:rect l="l" t="t" r="r" b="b"/>
            <a:pathLst>
              <a:path w="460" h="401" extrusionOk="0">
                <a:moveTo>
                  <a:pt x="270" y="1"/>
                </a:moveTo>
                <a:cubicBezTo>
                  <a:pt x="96" y="1"/>
                  <a:pt x="1" y="222"/>
                  <a:pt x="127" y="349"/>
                </a:cubicBezTo>
                <a:cubicBezTo>
                  <a:pt x="168" y="384"/>
                  <a:pt x="216" y="400"/>
                  <a:pt x="263" y="400"/>
                </a:cubicBezTo>
                <a:cubicBezTo>
                  <a:pt x="364" y="400"/>
                  <a:pt x="460" y="325"/>
                  <a:pt x="460" y="206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19"/>
          <p:cNvSpPr/>
          <p:nvPr/>
        </p:nvSpPr>
        <p:spPr>
          <a:xfrm flipH="1">
            <a:off x="2624031" y="4258462"/>
            <a:ext cx="11142" cy="9551"/>
          </a:xfrm>
          <a:custGeom>
            <a:avLst/>
            <a:gdLst/>
            <a:ahLst/>
            <a:cxnLst/>
            <a:rect l="l" t="t" r="r" b="b"/>
            <a:pathLst>
              <a:path w="539" h="462" extrusionOk="0">
                <a:moveTo>
                  <a:pt x="301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88" y="442"/>
                  <a:pt x="244" y="461"/>
                  <a:pt x="300" y="461"/>
                </a:cubicBezTo>
                <a:cubicBezTo>
                  <a:pt x="420" y="461"/>
                  <a:pt x="539" y="368"/>
                  <a:pt x="539" y="238"/>
                </a:cubicBezTo>
                <a:cubicBezTo>
                  <a:pt x="539" y="96"/>
                  <a:pt x="428" y="1"/>
                  <a:pt x="301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"/>
          <p:cNvSpPr/>
          <p:nvPr/>
        </p:nvSpPr>
        <p:spPr>
          <a:xfrm flipH="1">
            <a:off x="2430902" y="4210687"/>
            <a:ext cx="9840" cy="9840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0"/>
                </a:moveTo>
                <a:cubicBezTo>
                  <a:pt x="96" y="0"/>
                  <a:pt x="1" y="111"/>
                  <a:pt x="1" y="238"/>
                </a:cubicBezTo>
                <a:cubicBezTo>
                  <a:pt x="1" y="364"/>
                  <a:pt x="96" y="475"/>
                  <a:pt x="238" y="475"/>
                </a:cubicBezTo>
                <a:cubicBezTo>
                  <a:pt x="365" y="475"/>
                  <a:pt x="476" y="364"/>
                  <a:pt x="476" y="238"/>
                </a:cubicBezTo>
                <a:cubicBezTo>
                  <a:pt x="476" y="111"/>
                  <a:pt x="365" y="0"/>
                  <a:pt x="23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19"/>
          <p:cNvSpPr/>
          <p:nvPr/>
        </p:nvSpPr>
        <p:spPr>
          <a:xfrm flipH="1">
            <a:off x="2638750" y="4271879"/>
            <a:ext cx="10502" cy="8744"/>
          </a:xfrm>
          <a:custGeom>
            <a:avLst/>
            <a:gdLst/>
            <a:ahLst/>
            <a:cxnLst/>
            <a:rect l="l" t="t" r="r" b="b"/>
            <a:pathLst>
              <a:path w="508" h="423" extrusionOk="0">
                <a:moveTo>
                  <a:pt x="286" y="1"/>
                </a:moveTo>
                <a:cubicBezTo>
                  <a:pt x="96" y="1"/>
                  <a:pt x="1" y="223"/>
                  <a:pt x="143" y="365"/>
                </a:cubicBezTo>
                <a:cubicBezTo>
                  <a:pt x="183" y="405"/>
                  <a:pt x="234" y="423"/>
                  <a:pt x="284" y="423"/>
                </a:cubicBezTo>
                <a:cubicBezTo>
                  <a:pt x="396" y="423"/>
                  <a:pt x="507" y="337"/>
                  <a:pt x="507" y="207"/>
                </a:cubicBezTo>
                <a:cubicBezTo>
                  <a:pt x="507" y="96"/>
                  <a:pt x="412" y="1"/>
                  <a:pt x="286" y="1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19"/>
          <p:cNvSpPr/>
          <p:nvPr/>
        </p:nvSpPr>
        <p:spPr>
          <a:xfrm flipH="1">
            <a:off x="1388063" y="4888249"/>
            <a:ext cx="1256929" cy="248463"/>
          </a:xfrm>
          <a:custGeom>
            <a:avLst/>
            <a:gdLst/>
            <a:ahLst/>
            <a:cxnLst/>
            <a:rect l="l" t="t" r="r" b="b"/>
            <a:pathLst>
              <a:path w="60802" h="12019" extrusionOk="0">
                <a:moveTo>
                  <a:pt x="1505" y="1"/>
                </a:moveTo>
                <a:cubicBezTo>
                  <a:pt x="681" y="1"/>
                  <a:pt x="1" y="2692"/>
                  <a:pt x="1" y="6017"/>
                </a:cubicBezTo>
                <a:cubicBezTo>
                  <a:pt x="1" y="9327"/>
                  <a:pt x="681" y="12018"/>
                  <a:pt x="1505" y="12018"/>
                </a:cubicBezTo>
                <a:lnTo>
                  <a:pt x="60089" y="12018"/>
                </a:lnTo>
                <a:cubicBezTo>
                  <a:pt x="60485" y="12018"/>
                  <a:pt x="60802" y="11702"/>
                  <a:pt x="60802" y="11306"/>
                </a:cubicBezTo>
                <a:cubicBezTo>
                  <a:pt x="60802" y="11116"/>
                  <a:pt x="60659" y="10973"/>
                  <a:pt x="60469" y="10973"/>
                </a:cubicBezTo>
                <a:lnTo>
                  <a:pt x="40693" y="10973"/>
                </a:lnTo>
                <a:cubicBezTo>
                  <a:pt x="40297" y="9881"/>
                  <a:pt x="40044" y="8076"/>
                  <a:pt x="40044" y="6017"/>
                </a:cubicBezTo>
                <a:cubicBezTo>
                  <a:pt x="40044" y="3959"/>
                  <a:pt x="40297" y="2138"/>
                  <a:pt x="40693" y="1061"/>
                </a:cubicBezTo>
                <a:lnTo>
                  <a:pt x="60453" y="1061"/>
                </a:lnTo>
                <a:cubicBezTo>
                  <a:pt x="60643" y="1061"/>
                  <a:pt x="60802" y="903"/>
                  <a:pt x="60802" y="713"/>
                </a:cubicBezTo>
                <a:cubicBezTo>
                  <a:pt x="60802" y="317"/>
                  <a:pt x="60485" y="1"/>
                  <a:pt x="600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9"/>
          <p:cNvSpPr/>
          <p:nvPr/>
        </p:nvSpPr>
        <p:spPr>
          <a:xfrm flipH="1">
            <a:off x="1803721" y="4910183"/>
            <a:ext cx="13458" cy="204926"/>
          </a:xfrm>
          <a:custGeom>
            <a:avLst/>
            <a:gdLst/>
            <a:ahLst/>
            <a:cxnLst/>
            <a:rect l="l" t="t" r="r" b="b"/>
            <a:pathLst>
              <a:path w="651" h="9913" extrusionOk="0">
                <a:moveTo>
                  <a:pt x="650" y="0"/>
                </a:moveTo>
                <a:cubicBezTo>
                  <a:pt x="254" y="1077"/>
                  <a:pt x="1" y="2898"/>
                  <a:pt x="1" y="4956"/>
                </a:cubicBezTo>
                <a:cubicBezTo>
                  <a:pt x="1" y="7015"/>
                  <a:pt x="254" y="8820"/>
                  <a:pt x="650" y="9912"/>
                </a:cubicBezTo>
                <a:lnTo>
                  <a:pt x="650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9"/>
          <p:cNvSpPr/>
          <p:nvPr/>
        </p:nvSpPr>
        <p:spPr>
          <a:xfrm flipH="1">
            <a:off x="1409641" y="4910183"/>
            <a:ext cx="394101" cy="204926"/>
          </a:xfrm>
          <a:custGeom>
            <a:avLst/>
            <a:gdLst/>
            <a:ahLst/>
            <a:cxnLst/>
            <a:rect l="l" t="t" r="r" b="b"/>
            <a:pathLst>
              <a:path w="19064" h="9913" extrusionOk="0">
                <a:moveTo>
                  <a:pt x="0" y="0"/>
                </a:moveTo>
                <a:lnTo>
                  <a:pt x="0" y="9912"/>
                </a:lnTo>
                <a:lnTo>
                  <a:pt x="19064" y="9912"/>
                </a:lnTo>
                <a:cubicBezTo>
                  <a:pt x="18668" y="8820"/>
                  <a:pt x="18415" y="7015"/>
                  <a:pt x="18415" y="4956"/>
                </a:cubicBezTo>
                <a:cubicBezTo>
                  <a:pt x="18415" y="2898"/>
                  <a:pt x="18668" y="1077"/>
                  <a:pt x="19064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9"/>
          <p:cNvSpPr/>
          <p:nvPr/>
        </p:nvSpPr>
        <p:spPr>
          <a:xfrm flipH="1">
            <a:off x="2343501" y="4888580"/>
            <a:ext cx="161390" cy="248463"/>
          </a:xfrm>
          <a:custGeom>
            <a:avLst/>
            <a:gdLst/>
            <a:ahLst/>
            <a:cxnLst/>
            <a:rect l="l" t="t" r="r" b="b"/>
            <a:pathLst>
              <a:path w="7807" h="12019" extrusionOk="0">
                <a:moveTo>
                  <a:pt x="1489" y="0"/>
                </a:moveTo>
                <a:cubicBezTo>
                  <a:pt x="665" y="0"/>
                  <a:pt x="0" y="2692"/>
                  <a:pt x="0" y="6001"/>
                </a:cubicBezTo>
                <a:cubicBezTo>
                  <a:pt x="0" y="9326"/>
                  <a:pt x="665" y="12018"/>
                  <a:pt x="1489" y="12018"/>
                </a:cubicBezTo>
                <a:lnTo>
                  <a:pt x="7806" y="12002"/>
                </a:lnTo>
                <a:cubicBezTo>
                  <a:pt x="6983" y="12002"/>
                  <a:pt x="6318" y="9311"/>
                  <a:pt x="6318" y="6001"/>
                </a:cubicBezTo>
                <a:cubicBezTo>
                  <a:pt x="6318" y="2676"/>
                  <a:pt x="6983" y="0"/>
                  <a:pt x="7806" y="0"/>
                </a:cubicBez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9"/>
          <p:cNvSpPr/>
          <p:nvPr/>
        </p:nvSpPr>
        <p:spPr>
          <a:xfrm flipH="1">
            <a:off x="2489491" y="4888580"/>
            <a:ext cx="35371" cy="248463"/>
          </a:xfrm>
          <a:custGeom>
            <a:avLst/>
            <a:gdLst/>
            <a:ahLst/>
            <a:cxnLst/>
            <a:rect l="l" t="t" r="r" b="b"/>
            <a:pathLst>
              <a:path w="1711" h="12019" extrusionOk="0">
                <a:moveTo>
                  <a:pt x="1711" y="0"/>
                </a:moveTo>
                <a:cubicBezTo>
                  <a:pt x="1568" y="0"/>
                  <a:pt x="1441" y="48"/>
                  <a:pt x="1331" y="143"/>
                </a:cubicBezTo>
                <a:cubicBezTo>
                  <a:pt x="1236" y="238"/>
                  <a:pt x="1156" y="349"/>
                  <a:pt x="1077" y="460"/>
                </a:cubicBezTo>
                <a:cubicBezTo>
                  <a:pt x="951" y="697"/>
                  <a:pt x="824" y="935"/>
                  <a:pt x="745" y="1204"/>
                </a:cubicBezTo>
                <a:cubicBezTo>
                  <a:pt x="571" y="1710"/>
                  <a:pt x="428" y="2249"/>
                  <a:pt x="349" y="2787"/>
                </a:cubicBezTo>
                <a:cubicBezTo>
                  <a:pt x="1" y="4925"/>
                  <a:pt x="1" y="7094"/>
                  <a:pt x="349" y="9231"/>
                </a:cubicBezTo>
                <a:cubicBezTo>
                  <a:pt x="428" y="9770"/>
                  <a:pt x="571" y="10292"/>
                  <a:pt x="745" y="10799"/>
                </a:cubicBezTo>
                <a:cubicBezTo>
                  <a:pt x="824" y="11052"/>
                  <a:pt x="951" y="11306"/>
                  <a:pt x="1077" y="11543"/>
                </a:cubicBezTo>
                <a:cubicBezTo>
                  <a:pt x="1156" y="11654"/>
                  <a:pt x="1236" y="11765"/>
                  <a:pt x="1331" y="11860"/>
                </a:cubicBezTo>
                <a:cubicBezTo>
                  <a:pt x="1441" y="11955"/>
                  <a:pt x="1568" y="12018"/>
                  <a:pt x="1711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204" y="11622"/>
                  <a:pt x="1141" y="11511"/>
                </a:cubicBezTo>
                <a:cubicBezTo>
                  <a:pt x="1014" y="11274"/>
                  <a:pt x="919" y="11021"/>
                  <a:pt x="856" y="10767"/>
                </a:cubicBezTo>
                <a:cubicBezTo>
                  <a:pt x="697" y="10261"/>
                  <a:pt x="602" y="9738"/>
                  <a:pt x="523" y="9200"/>
                </a:cubicBezTo>
                <a:cubicBezTo>
                  <a:pt x="254" y="7078"/>
                  <a:pt x="254" y="4925"/>
                  <a:pt x="523" y="2803"/>
                </a:cubicBezTo>
                <a:cubicBezTo>
                  <a:pt x="602" y="2280"/>
                  <a:pt x="697" y="1758"/>
                  <a:pt x="856" y="1251"/>
                </a:cubicBezTo>
                <a:cubicBezTo>
                  <a:pt x="919" y="982"/>
                  <a:pt x="1014" y="745"/>
                  <a:pt x="1141" y="507"/>
                </a:cubicBezTo>
                <a:cubicBezTo>
                  <a:pt x="1204" y="380"/>
                  <a:pt x="1267" y="270"/>
                  <a:pt x="1362" y="175"/>
                </a:cubicBezTo>
                <a:cubicBezTo>
                  <a:pt x="1441" y="80"/>
                  <a:pt x="1568" y="16"/>
                  <a:pt x="1711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9"/>
          <p:cNvSpPr/>
          <p:nvPr/>
        </p:nvSpPr>
        <p:spPr>
          <a:xfrm flipH="1">
            <a:off x="2329088" y="4888518"/>
            <a:ext cx="33738" cy="248525"/>
          </a:xfrm>
          <a:custGeom>
            <a:avLst/>
            <a:gdLst/>
            <a:ahLst/>
            <a:cxnLst/>
            <a:rect l="l" t="t" r="r" b="b"/>
            <a:pathLst>
              <a:path w="1632" h="12022" extrusionOk="0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6" y="225"/>
                  <a:pt x="1077" y="320"/>
                  <a:pt x="1014" y="447"/>
                </a:cubicBezTo>
                <a:cubicBezTo>
                  <a:pt x="871" y="684"/>
                  <a:pt x="760" y="922"/>
                  <a:pt x="665" y="1191"/>
                </a:cubicBezTo>
                <a:cubicBezTo>
                  <a:pt x="491" y="1698"/>
                  <a:pt x="364" y="2236"/>
                  <a:pt x="269" y="2774"/>
                </a:cubicBezTo>
                <a:cubicBezTo>
                  <a:pt x="95" y="3835"/>
                  <a:pt x="0" y="4928"/>
                  <a:pt x="0" y="6004"/>
                </a:cubicBezTo>
                <a:cubicBezTo>
                  <a:pt x="0" y="7081"/>
                  <a:pt x="95" y="8174"/>
                  <a:pt x="269" y="9234"/>
                </a:cubicBezTo>
                <a:cubicBezTo>
                  <a:pt x="349" y="9773"/>
                  <a:pt x="491" y="10295"/>
                  <a:pt x="665" y="10802"/>
                </a:cubicBezTo>
                <a:cubicBezTo>
                  <a:pt x="744" y="11071"/>
                  <a:pt x="871" y="11309"/>
                  <a:pt x="998" y="11546"/>
                </a:cubicBezTo>
                <a:cubicBezTo>
                  <a:pt x="1077" y="11657"/>
                  <a:pt x="1156" y="11768"/>
                  <a:pt x="1251" y="11863"/>
                </a:cubicBezTo>
                <a:cubicBezTo>
                  <a:pt x="1362" y="11958"/>
                  <a:pt x="1489" y="12021"/>
                  <a:pt x="1631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4" y="11625"/>
                  <a:pt x="1061" y="11514"/>
                </a:cubicBezTo>
                <a:cubicBezTo>
                  <a:pt x="934" y="11277"/>
                  <a:pt x="839" y="11024"/>
                  <a:pt x="776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4" y="7081"/>
                  <a:pt x="174" y="4928"/>
                  <a:pt x="444" y="2806"/>
                </a:cubicBezTo>
                <a:cubicBezTo>
                  <a:pt x="523" y="2283"/>
                  <a:pt x="618" y="1761"/>
                  <a:pt x="776" y="1254"/>
                </a:cubicBezTo>
                <a:cubicBezTo>
                  <a:pt x="839" y="985"/>
                  <a:pt x="934" y="748"/>
                  <a:pt x="1061" y="510"/>
                </a:cubicBezTo>
                <a:cubicBezTo>
                  <a:pt x="1124" y="383"/>
                  <a:pt x="1188" y="273"/>
                  <a:pt x="1283" y="178"/>
                </a:cubicBezTo>
                <a:cubicBezTo>
                  <a:pt x="1362" y="83"/>
                  <a:pt x="1489" y="19"/>
                  <a:pt x="1631" y="3"/>
                </a:cubicBezTo>
                <a:cubicBezTo>
                  <a:pt x="1613" y="1"/>
                  <a:pt x="1595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19"/>
          <p:cNvSpPr/>
          <p:nvPr/>
        </p:nvSpPr>
        <p:spPr>
          <a:xfrm flipH="1">
            <a:off x="2168706" y="4888518"/>
            <a:ext cx="33738" cy="248525"/>
          </a:xfrm>
          <a:custGeom>
            <a:avLst/>
            <a:gdLst/>
            <a:ahLst/>
            <a:cxnLst/>
            <a:rect l="l" t="t" r="r" b="b"/>
            <a:pathLst>
              <a:path w="1632" h="12022" extrusionOk="0">
                <a:moveTo>
                  <a:pt x="1578" y="0"/>
                </a:moveTo>
                <a:cubicBezTo>
                  <a:pt x="1457" y="0"/>
                  <a:pt x="1350" y="47"/>
                  <a:pt x="1267" y="130"/>
                </a:cubicBezTo>
                <a:cubicBezTo>
                  <a:pt x="1157" y="225"/>
                  <a:pt x="1077" y="320"/>
                  <a:pt x="1014" y="447"/>
                </a:cubicBezTo>
                <a:cubicBezTo>
                  <a:pt x="872" y="684"/>
                  <a:pt x="761" y="922"/>
                  <a:pt x="666" y="1191"/>
                </a:cubicBezTo>
                <a:cubicBezTo>
                  <a:pt x="492" y="1698"/>
                  <a:pt x="365" y="2236"/>
                  <a:pt x="270" y="2774"/>
                </a:cubicBezTo>
                <a:cubicBezTo>
                  <a:pt x="96" y="3835"/>
                  <a:pt x="1" y="4928"/>
                  <a:pt x="1" y="6004"/>
                </a:cubicBezTo>
                <a:cubicBezTo>
                  <a:pt x="1" y="7081"/>
                  <a:pt x="96" y="8174"/>
                  <a:pt x="270" y="9234"/>
                </a:cubicBezTo>
                <a:cubicBezTo>
                  <a:pt x="349" y="9773"/>
                  <a:pt x="492" y="10295"/>
                  <a:pt x="666" y="10802"/>
                </a:cubicBezTo>
                <a:cubicBezTo>
                  <a:pt x="745" y="11071"/>
                  <a:pt x="872" y="11309"/>
                  <a:pt x="998" y="11546"/>
                </a:cubicBezTo>
                <a:cubicBezTo>
                  <a:pt x="1077" y="11657"/>
                  <a:pt x="1157" y="11768"/>
                  <a:pt x="1252" y="11863"/>
                </a:cubicBezTo>
                <a:cubicBezTo>
                  <a:pt x="1362" y="11958"/>
                  <a:pt x="1489" y="12021"/>
                  <a:pt x="1632" y="12021"/>
                </a:cubicBezTo>
                <a:cubicBezTo>
                  <a:pt x="1489" y="12005"/>
                  <a:pt x="1362" y="11942"/>
                  <a:pt x="1283" y="11831"/>
                </a:cubicBezTo>
                <a:cubicBezTo>
                  <a:pt x="1188" y="11736"/>
                  <a:pt x="1125" y="11625"/>
                  <a:pt x="1062" y="11514"/>
                </a:cubicBezTo>
                <a:cubicBezTo>
                  <a:pt x="935" y="11277"/>
                  <a:pt x="840" y="11024"/>
                  <a:pt x="777" y="10770"/>
                </a:cubicBezTo>
                <a:cubicBezTo>
                  <a:pt x="618" y="10264"/>
                  <a:pt x="523" y="9741"/>
                  <a:pt x="444" y="9203"/>
                </a:cubicBezTo>
                <a:cubicBezTo>
                  <a:pt x="175" y="7081"/>
                  <a:pt x="175" y="4928"/>
                  <a:pt x="444" y="2806"/>
                </a:cubicBezTo>
                <a:cubicBezTo>
                  <a:pt x="523" y="2283"/>
                  <a:pt x="618" y="1761"/>
                  <a:pt x="777" y="1254"/>
                </a:cubicBezTo>
                <a:cubicBezTo>
                  <a:pt x="840" y="985"/>
                  <a:pt x="935" y="748"/>
                  <a:pt x="1062" y="510"/>
                </a:cubicBezTo>
                <a:cubicBezTo>
                  <a:pt x="1125" y="383"/>
                  <a:pt x="1188" y="273"/>
                  <a:pt x="1283" y="178"/>
                </a:cubicBezTo>
                <a:cubicBezTo>
                  <a:pt x="1362" y="83"/>
                  <a:pt x="1489" y="19"/>
                  <a:pt x="1632" y="3"/>
                </a:cubicBezTo>
                <a:cubicBezTo>
                  <a:pt x="1613" y="1"/>
                  <a:pt x="1596" y="0"/>
                  <a:pt x="1578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9"/>
          <p:cNvSpPr/>
          <p:nvPr/>
        </p:nvSpPr>
        <p:spPr>
          <a:xfrm flipH="1">
            <a:off x="2008303" y="4888580"/>
            <a:ext cx="35371" cy="248463"/>
          </a:xfrm>
          <a:custGeom>
            <a:avLst/>
            <a:gdLst/>
            <a:ahLst/>
            <a:cxnLst/>
            <a:rect l="l" t="t" r="r" b="b"/>
            <a:pathLst>
              <a:path w="1711" h="12019" extrusionOk="0">
                <a:moveTo>
                  <a:pt x="1710" y="0"/>
                </a:moveTo>
                <a:cubicBezTo>
                  <a:pt x="1568" y="0"/>
                  <a:pt x="1441" y="32"/>
                  <a:pt x="1346" y="127"/>
                </a:cubicBezTo>
                <a:cubicBezTo>
                  <a:pt x="1251" y="222"/>
                  <a:pt x="1172" y="317"/>
                  <a:pt x="1093" y="444"/>
                </a:cubicBezTo>
                <a:cubicBezTo>
                  <a:pt x="950" y="681"/>
                  <a:pt x="839" y="919"/>
                  <a:pt x="760" y="1188"/>
                </a:cubicBezTo>
                <a:cubicBezTo>
                  <a:pt x="586" y="1695"/>
                  <a:pt x="443" y="2233"/>
                  <a:pt x="364" y="2771"/>
                </a:cubicBezTo>
                <a:cubicBezTo>
                  <a:pt x="0" y="4909"/>
                  <a:pt x="0" y="7094"/>
                  <a:pt x="348" y="9231"/>
                </a:cubicBezTo>
                <a:cubicBezTo>
                  <a:pt x="428" y="9770"/>
                  <a:pt x="570" y="10292"/>
                  <a:pt x="744" y="10799"/>
                </a:cubicBezTo>
                <a:cubicBezTo>
                  <a:pt x="823" y="11068"/>
                  <a:pt x="934" y="11306"/>
                  <a:pt x="1077" y="11543"/>
                </a:cubicBezTo>
                <a:cubicBezTo>
                  <a:pt x="1156" y="11654"/>
                  <a:pt x="1235" y="11765"/>
                  <a:pt x="1330" y="11860"/>
                </a:cubicBezTo>
                <a:cubicBezTo>
                  <a:pt x="1425" y="11955"/>
                  <a:pt x="1568" y="12018"/>
                  <a:pt x="1694" y="12018"/>
                </a:cubicBezTo>
                <a:cubicBezTo>
                  <a:pt x="1568" y="12002"/>
                  <a:pt x="1441" y="11939"/>
                  <a:pt x="1362" y="11828"/>
                </a:cubicBezTo>
                <a:cubicBezTo>
                  <a:pt x="1267" y="11733"/>
                  <a:pt x="1188" y="11622"/>
                  <a:pt x="1140" y="11511"/>
                </a:cubicBezTo>
                <a:cubicBezTo>
                  <a:pt x="1013" y="11274"/>
                  <a:pt x="918" y="11021"/>
                  <a:pt x="855" y="10767"/>
                </a:cubicBezTo>
                <a:cubicBezTo>
                  <a:pt x="697" y="10261"/>
                  <a:pt x="586" y="9738"/>
                  <a:pt x="523" y="9200"/>
                </a:cubicBezTo>
                <a:cubicBezTo>
                  <a:pt x="380" y="8139"/>
                  <a:pt x="317" y="7078"/>
                  <a:pt x="333" y="6001"/>
                </a:cubicBezTo>
                <a:cubicBezTo>
                  <a:pt x="317" y="4941"/>
                  <a:pt x="380" y="3864"/>
                  <a:pt x="523" y="2803"/>
                </a:cubicBezTo>
                <a:cubicBezTo>
                  <a:pt x="602" y="2280"/>
                  <a:pt x="697" y="1758"/>
                  <a:pt x="855" y="1251"/>
                </a:cubicBezTo>
                <a:cubicBezTo>
                  <a:pt x="918" y="982"/>
                  <a:pt x="1013" y="745"/>
                  <a:pt x="1140" y="507"/>
                </a:cubicBezTo>
                <a:cubicBezTo>
                  <a:pt x="1203" y="380"/>
                  <a:pt x="1267" y="270"/>
                  <a:pt x="1362" y="175"/>
                </a:cubicBezTo>
                <a:cubicBezTo>
                  <a:pt x="1441" y="80"/>
                  <a:pt x="1568" y="16"/>
                  <a:pt x="1710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9"/>
          <p:cNvSpPr/>
          <p:nvPr/>
        </p:nvSpPr>
        <p:spPr>
          <a:xfrm flipH="1">
            <a:off x="1817469" y="4888580"/>
            <a:ext cx="46513" cy="248463"/>
          </a:xfrm>
          <a:custGeom>
            <a:avLst/>
            <a:gdLst/>
            <a:ahLst/>
            <a:cxnLst/>
            <a:rect l="l" t="t" r="r" b="b"/>
            <a:pathLst>
              <a:path w="2250" h="12019" extrusionOk="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8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19"/>
          <p:cNvSpPr/>
          <p:nvPr/>
        </p:nvSpPr>
        <p:spPr>
          <a:xfrm flipH="1">
            <a:off x="2575574" y="4888580"/>
            <a:ext cx="46513" cy="248463"/>
          </a:xfrm>
          <a:custGeom>
            <a:avLst/>
            <a:gdLst/>
            <a:ahLst/>
            <a:cxnLst/>
            <a:rect l="l" t="t" r="r" b="b"/>
            <a:pathLst>
              <a:path w="2250" h="12019" extrusionOk="0">
                <a:moveTo>
                  <a:pt x="1505" y="0"/>
                </a:moveTo>
                <a:cubicBezTo>
                  <a:pt x="682" y="0"/>
                  <a:pt x="1" y="2676"/>
                  <a:pt x="1" y="6001"/>
                </a:cubicBezTo>
                <a:cubicBezTo>
                  <a:pt x="1" y="9311"/>
                  <a:pt x="682" y="12002"/>
                  <a:pt x="1505" y="12002"/>
                </a:cubicBezTo>
                <a:lnTo>
                  <a:pt x="2233" y="12018"/>
                </a:lnTo>
                <a:lnTo>
                  <a:pt x="2233" y="12018"/>
                </a:lnTo>
                <a:cubicBezTo>
                  <a:pt x="1417" y="11983"/>
                  <a:pt x="761" y="9305"/>
                  <a:pt x="761" y="6001"/>
                </a:cubicBezTo>
                <a:cubicBezTo>
                  <a:pt x="761" y="2692"/>
                  <a:pt x="1426" y="0"/>
                  <a:pt x="2249" y="0"/>
                </a:cubicBezTo>
                <a:close/>
                <a:moveTo>
                  <a:pt x="2233" y="12018"/>
                </a:moveTo>
                <a:cubicBezTo>
                  <a:pt x="2239" y="12018"/>
                  <a:pt x="2244" y="12018"/>
                  <a:pt x="2249" y="12018"/>
                </a:cubicBezTo>
                <a:lnTo>
                  <a:pt x="2233" y="12018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9"/>
          <p:cNvSpPr/>
          <p:nvPr/>
        </p:nvSpPr>
        <p:spPr>
          <a:xfrm flipH="1">
            <a:off x="1530433" y="4763859"/>
            <a:ext cx="1037635" cy="124407"/>
          </a:xfrm>
          <a:custGeom>
            <a:avLst/>
            <a:gdLst/>
            <a:ahLst/>
            <a:cxnLst/>
            <a:rect l="l" t="t" r="r" b="b"/>
            <a:pathLst>
              <a:path w="50194" h="6018" extrusionOk="0">
                <a:moveTo>
                  <a:pt x="761" y="1"/>
                </a:moveTo>
                <a:cubicBezTo>
                  <a:pt x="349" y="1"/>
                  <a:pt x="0" y="1363"/>
                  <a:pt x="0" y="3009"/>
                </a:cubicBezTo>
                <a:cubicBezTo>
                  <a:pt x="0" y="4672"/>
                  <a:pt x="349" y="6018"/>
                  <a:pt x="761" y="6018"/>
                </a:cubicBezTo>
                <a:lnTo>
                  <a:pt x="49845" y="6018"/>
                </a:lnTo>
                <a:cubicBezTo>
                  <a:pt x="50035" y="6018"/>
                  <a:pt x="50193" y="5859"/>
                  <a:pt x="50193" y="5669"/>
                </a:cubicBezTo>
                <a:cubicBezTo>
                  <a:pt x="50193" y="5574"/>
                  <a:pt x="50114" y="5479"/>
                  <a:pt x="50019" y="5479"/>
                </a:cubicBezTo>
                <a:lnTo>
                  <a:pt x="40123" y="5479"/>
                </a:lnTo>
                <a:cubicBezTo>
                  <a:pt x="39695" y="3864"/>
                  <a:pt x="39695" y="2154"/>
                  <a:pt x="40123" y="539"/>
                </a:cubicBezTo>
                <a:lnTo>
                  <a:pt x="50019" y="539"/>
                </a:lnTo>
                <a:cubicBezTo>
                  <a:pt x="50114" y="539"/>
                  <a:pt x="50193" y="460"/>
                  <a:pt x="50193" y="365"/>
                </a:cubicBezTo>
                <a:cubicBezTo>
                  <a:pt x="50193" y="175"/>
                  <a:pt x="50035" y="17"/>
                  <a:pt x="498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9"/>
          <p:cNvSpPr/>
          <p:nvPr/>
        </p:nvSpPr>
        <p:spPr>
          <a:xfrm flipH="1">
            <a:off x="1738270" y="4775001"/>
            <a:ext cx="8848" cy="102143"/>
          </a:xfrm>
          <a:custGeom>
            <a:avLst/>
            <a:gdLst/>
            <a:ahLst/>
            <a:cxnLst/>
            <a:rect l="l" t="t" r="r" b="b"/>
            <a:pathLst>
              <a:path w="428" h="4941" extrusionOk="0">
                <a:moveTo>
                  <a:pt x="428" y="0"/>
                </a:moveTo>
                <a:cubicBezTo>
                  <a:pt x="0" y="1615"/>
                  <a:pt x="0" y="3325"/>
                  <a:pt x="428" y="4940"/>
                </a:cubicBezTo>
                <a:lnTo>
                  <a:pt x="428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9"/>
          <p:cNvSpPr/>
          <p:nvPr/>
        </p:nvSpPr>
        <p:spPr>
          <a:xfrm flipH="1">
            <a:off x="1541219" y="4775001"/>
            <a:ext cx="197071" cy="102143"/>
          </a:xfrm>
          <a:custGeom>
            <a:avLst/>
            <a:gdLst/>
            <a:ahLst/>
            <a:cxnLst/>
            <a:rect l="l" t="t" r="r" b="b"/>
            <a:pathLst>
              <a:path w="9533" h="4941" extrusionOk="0">
                <a:moveTo>
                  <a:pt x="1" y="0"/>
                </a:moveTo>
                <a:lnTo>
                  <a:pt x="1" y="4940"/>
                </a:lnTo>
                <a:lnTo>
                  <a:pt x="9533" y="4940"/>
                </a:lnTo>
                <a:cubicBezTo>
                  <a:pt x="9105" y="3325"/>
                  <a:pt x="9105" y="1615"/>
                  <a:pt x="9533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9"/>
          <p:cNvSpPr/>
          <p:nvPr/>
        </p:nvSpPr>
        <p:spPr>
          <a:xfrm flipH="1">
            <a:off x="2512727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093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9"/>
          <p:cNvSpPr/>
          <p:nvPr/>
        </p:nvSpPr>
        <p:spPr>
          <a:xfrm flipH="1">
            <a:off x="2489490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61" y="1"/>
                </a:moveTo>
                <a:cubicBezTo>
                  <a:pt x="333" y="1"/>
                  <a:pt x="1" y="1347"/>
                  <a:pt x="1" y="3009"/>
                </a:cubicBezTo>
                <a:cubicBezTo>
                  <a:pt x="1" y="4672"/>
                  <a:pt x="333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9"/>
          <p:cNvSpPr/>
          <p:nvPr/>
        </p:nvSpPr>
        <p:spPr>
          <a:xfrm flipH="1">
            <a:off x="2373287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9"/>
          <p:cNvSpPr/>
          <p:nvPr/>
        </p:nvSpPr>
        <p:spPr>
          <a:xfrm flipH="1">
            <a:off x="2349719" y="4763859"/>
            <a:ext cx="31774" cy="124407"/>
          </a:xfrm>
          <a:custGeom>
            <a:avLst/>
            <a:gdLst/>
            <a:ahLst/>
            <a:cxnLst/>
            <a:rect l="l" t="t" r="r" b="b"/>
            <a:pathLst>
              <a:path w="1537" h="6018" extrusionOk="0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37" y="6018"/>
                </a:lnTo>
                <a:cubicBezTo>
                  <a:pt x="1109" y="6018"/>
                  <a:pt x="777" y="4672"/>
                  <a:pt x="777" y="3009"/>
                </a:cubicBezTo>
                <a:cubicBezTo>
                  <a:pt x="777" y="1347"/>
                  <a:pt x="1109" y="1"/>
                  <a:pt x="1537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9"/>
          <p:cNvSpPr/>
          <p:nvPr/>
        </p:nvSpPr>
        <p:spPr>
          <a:xfrm flipH="1">
            <a:off x="1788671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9"/>
          <p:cNvSpPr/>
          <p:nvPr/>
        </p:nvSpPr>
        <p:spPr>
          <a:xfrm flipH="1">
            <a:off x="1765435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61" y="1"/>
                </a:moveTo>
                <a:cubicBezTo>
                  <a:pt x="349" y="1"/>
                  <a:pt x="1" y="1347"/>
                  <a:pt x="1" y="3009"/>
                </a:cubicBezTo>
                <a:cubicBezTo>
                  <a:pt x="1" y="4672"/>
                  <a:pt x="349" y="6018"/>
                  <a:pt x="761" y="6018"/>
                </a:cubicBezTo>
                <a:lnTo>
                  <a:pt x="1521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1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19"/>
          <p:cNvSpPr/>
          <p:nvPr/>
        </p:nvSpPr>
        <p:spPr>
          <a:xfrm flipH="1">
            <a:off x="2410934" y="4799210"/>
            <a:ext cx="88396" cy="53376"/>
          </a:xfrm>
          <a:custGeom>
            <a:avLst/>
            <a:gdLst/>
            <a:ahLst/>
            <a:cxnLst/>
            <a:rect l="l" t="t" r="r" b="b"/>
            <a:pathLst>
              <a:path w="4276" h="2582" extrusionOk="0">
                <a:moveTo>
                  <a:pt x="2138" y="1"/>
                </a:moveTo>
                <a:lnTo>
                  <a:pt x="1" y="1299"/>
                </a:lnTo>
                <a:lnTo>
                  <a:pt x="2138" y="2582"/>
                </a:lnTo>
                <a:lnTo>
                  <a:pt x="4276" y="1299"/>
                </a:lnTo>
                <a:lnTo>
                  <a:pt x="2138" y="1"/>
                </a:ln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9"/>
          <p:cNvSpPr/>
          <p:nvPr/>
        </p:nvSpPr>
        <p:spPr>
          <a:xfrm flipH="1">
            <a:off x="2233185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4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4" y="6018"/>
                </a:cubicBezTo>
                <a:lnTo>
                  <a:pt x="1520" y="6018"/>
                </a:lnTo>
                <a:cubicBezTo>
                  <a:pt x="1109" y="6018"/>
                  <a:pt x="760" y="4672"/>
                  <a:pt x="760" y="3009"/>
                </a:cubicBezTo>
                <a:cubicBezTo>
                  <a:pt x="760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19"/>
          <p:cNvSpPr/>
          <p:nvPr/>
        </p:nvSpPr>
        <p:spPr>
          <a:xfrm flipH="1">
            <a:off x="1926478" y="4763859"/>
            <a:ext cx="31443" cy="124407"/>
          </a:xfrm>
          <a:custGeom>
            <a:avLst/>
            <a:gdLst/>
            <a:ahLst/>
            <a:cxnLst/>
            <a:rect l="l" t="t" r="r" b="b"/>
            <a:pathLst>
              <a:path w="1521" h="6018" extrusionOk="0">
                <a:moveTo>
                  <a:pt x="745" y="1"/>
                </a:moveTo>
                <a:cubicBezTo>
                  <a:pt x="333" y="1"/>
                  <a:pt x="0" y="1347"/>
                  <a:pt x="0" y="3009"/>
                </a:cubicBezTo>
                <a:cubicBezTo>
                  <a:pt x="0" y="4672"/>
                  <a:pt x="333" y="6018"/>
                  <a:pt x="745" y="6018"/>
                </a:cubicBezTo>
                <a:lnTo>
                  <a:pt x="1520" y="6018"/>
                </a:lnTo>
                <a:cubicBezTo>
                  <a:pt x="1109" y="6018"/>
                  <a:pt x="776" y="4672"/>
                  <a:pt x="776" y="3009"/>
                </a:cubicBezTo>
                <a:cubicBezTo>
                  <a:pt x="776" y="1347"/>
                  <a:pt x="1109" y="1"/>
                  <a:pt x="1520" y="1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9"/>
          <p:cNvSpPr/>
          <p:nvPr/>
        </p:nvSpPr>
        <p:spPr>
          <a:xfrm flipH="1">
            <a:off x="2044318" y="4780562"/>
            <a:ext cx="126371" cy="91021"/>
          </a:xfrm>
          <a:custGeom>
            <a:avLst/>
            <a:gdLst/>
            <a:ahLst/>
            <a:cxnLst/>
            <a:rect l="l" t="t" r="r" b="b"/>
            <a:pathLst>
              <a:path w="6113" h="4403" extrusionOk="0">
                <a:moveTo>
                  <a:pt x="333" y="0"/>
                </a:moveTo>
                <a:cubicBezTo>
                  <a:pt x="1" y="1441"/>
                  <a:pt x="1" y="2945"/>
                  <a:pt x="333" y="4402"/>
                </a:cubicBezTo>
                <a:lnTo>
                  <a:pt x="6112" y="4402"/>
                </a:lnTo>
                <a:cubicBezTo>
                  <a:pt x="5796" y="2945"/>
                  <a:pt x="5796" y="1441"/>
                  <a:pt x="6112" y="0"/>
                </a:cubicBezTo>
                <a:close/>
              </a:path>
            </a:pathLst>
          </a:custGeom>
          <a:solidFill>
            <a:srgbClr val="FF94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9"/>
          <p:cNvSpPr/>
          <p:nvPr/>
        </p:nvSpPr>
        <p:spPr>
          <a:xfrm flipH="1">
            <a:off x="1546807" y="4639489"/>
            <a:ext cx="1078546" cy="124386"/>
          </a:xfrm>
          <a:custGeom>
            <a:avLst/>
            <a:gdLst/>
            <a:ahLst/>
            <a:cxnLst/>
            <a:rect l="l" t="t" r="r" b="b"/>
            <a:pathLst>
              <a:path w="52173" h="6017" extrusionOk="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51824" y="6017"/>
                </a:lnTo>
                <a:cubicBezTo>
                  <a:pt x="52014" y="6017"/>
                  <a:pt x="52172" y="5859"/>
                  <a:pt x="52172" y="5653"/>
                </a:cubicBezTo>
                <a:cubicBezTo>
                  <a:pt x="52172" y="5558"/>
                  <a:pt x="52093" y="5494"/>
                  <a:pt x="51998" y="5494"/>
                </a:cubicBezTo>
                <a:lnTo>
                  <a:pt x="38144" y="5494"/>
                </a:lnTo>
                <a:cubicBezTo>
                  <a:pt x="37716" y="3863"/>
                  <a:pt x="37716" y="2153"/>
                  <a:pt x="38144" y="523"/>
                </a:cubicBezTo>
                <a:lnTo>
                  <a:pt x="51998" y="523"/>
                </a:lnTo>
                <a:cubicBezTo>
                  <a:pt x="52093" y="523"/>
                  <a:pt x="52172" y="459"/>
                  <a:pt x="52172" y="364"/>
                </a:cubicBezTo>
                <a:cubicBezTo>
                  <a:pt x="52172" y="158"/>
                  <a:pt x="52014" y="0"/>
                  <a:pt x="518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9"/>
          <p:cNvSpPr/>
          <p:nvPr/>
        </p:nvSpPr>
        <p:spPr>
          <a:xfrm flipH="1">
            <a:off x="1836467" y="4650280"/>
            <a:ext cx="9179" cy="102804"/>
          </a:xfrm>
          <a:custGeom>
            <a:avLst/>
            <a:gdLst/>
            <a:ahLst/>
            <a:cxnLst/>
            <a:rect l="l" t="t" r="r" b="b"/>
            <a:pathLst>
              <a:path w="444" h="4973" extrusionOk="0">
                <a:moveTo>
                  <a:pt x="444" y="1"/>
                </a:moveTo>
                <a:cubicBezTo>
                  <a:pt x="0" y="1631"/>
                  <a:pt x="0" y="3341"/>
                  <a:pt x="444" y="4972"/>
                </a:cubicBezTo>
                <a:lnTo>
                  <a:pt x="444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9"/>
          <p:cNvSpPr/>
          <p:nvPr/>
        </p:nvSpPr>
        <p:spPr>
          <a:xfrm flipH="1">
            <a:off x="1557595" y="4650280"/>
            <a:ext cx="278893" cy="102804"/>
          </a:xfrm>
          <a:custGeom>
            <a:avLst/>
            <a:gdLst/>
            <a:ahLst/>
            <a:cxnLst/>
            <a:rect l="l" t="t" r="r" b="b"/>
            <a:pathLst>
              <a:path w="13491" h="4973" extrusionOk="0">
                <a:moveTo>
                  <a:pt x="1" y="1"/>
                </a:moveTo>
                <a:lnTo>
                  <a:pt x="1" y="4972"/>
                </a:lnTo>
                <a:lnTo>
                  <a:pt x="13491" y="4972"/>
                </a:lnTo>
                <a:cubicBezTo>
                  <a:pt x="13063" y="3341"/>
                  <a:pt x="13063" y="1631"/>
                  <a:pt x="1349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9"/>
          <p:cNvSpPr/>
          <p:nvPr/>
        </p:nvSpPr>
        <p:spPr>
          <a:xfrm flipH="1">
            <a:off x="2570674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9"/>
          <p:cNvSpPr/>
          <p:nvPr/>
        </p:nvSpPr>
        <p:spPr>
          <a:xfrm flipH="1">
            <a:off x="2550042" y="4639489"/>
            <a:ext cx="30802" cy="124386"/>
          </a:xfrm>
          <a:custGeom>
            <a:avLst/>
            <a:gdLst/>
            <a:ahLst/>
            <a:cxnLst/>
            <a:rect l="l" t="t" r="r" b="b"/>
            <a:pathLst>
              <a:path w="1490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9"/>
          <p:cNvSpPr/>
          <p:nvPr/>
        </p:nvSpPr>
        <p:spPr>
          <a:xfrm flipH="1">
            <a:off x="2434831" y="4639489"/>
            <a:ext cx="30781" cy="124386"/>
          </a:xfrm>
          <a:custGeom>
            <a:avLst/>
            <a:gdLst/>
            <a:ahLst/>
            <a:cxnLst/>
            <a:rect l="l" t="t" r="r" b="b"/>
            <a:pathLst>
              <a:path w="1489" h="6017" extrusionOk="0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9"/>
          <p:cNvSpPr/>
          <p:nvPr/>
        </p:nvSpPr>
        <p:spPr>
          <a:xfrm flipH="1">
            <a:off x="2413868" y="4639489"/>
            <a:ext cx="30802" cy="124386"/>
          </a:xfrm>
          <a:custGeom>
            <a:avLst/>
            <a:gdLst/>
            <a:ahLst/>
            <a:cxnLst/>
            <a:rect l="l" t="t" r="r" b="b"/>
            <a:pathLst>
              <a:path w="1490" h="6017" extrusionOk="0">
                <a:moveTo>
                  <a:pt x="761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61" y="6017"/>
                </a:cubicBezTo>
                <a:lnTo>
                  <a:pt x="1489" y="6017"/>
                </a:lnTo>
                <a:cubicBezTo>
                  <a:pt x="1077" y="6017"/>
                  <a:pt x="745" y="4671"/>
                  <a:pt x="745" y="3008"/>
                </a:cubicBezTo>
                <a:cubicBezTo>
                  <a:pt x="745" y="1346"/>
                  <a:pt x="1077" y="0"/>
                  <a:pt x="1489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9"/>
          <p:cNvSpPr/>
          <p:nvPr/>
        </p:nvSpPr>
        <p:spPr>
          <a:xfrm flipH="1">
            <a:off x="1872480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05" y="6017"/>
                </a:lnTo>
                <a:cubicBezTo>
                  <a:pt x="1078" y="6017"/>
                  <a:pt x="745" y="4671"/>
                  <a:pt x="745" y="3008"/>
                </a:cubicBezTo>
                <a:cubicBezTo>
                  <a:pt x="745" y="1346"/>
                  <a:pt x="1078" y="0"/>
                  <a:pt x="1505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19"/>
          <p:cNvSpPr/>
          <p:nvPr/>
        </p:nvSpPr>
        <p:spPr>
          <a:xfrm flipH="1">
            <a:off x="1851518" y="4639489"/>
            <a:ext cx="31112" cy="124386"/>
          </a:xfrm>
          <a:custGeom>
            <a:avLst/>
            <a:gdLst/>
            <a:ahLst/>
            <a:cxnLst/>
            <a:rect l="l" t="t" r="r" b="b"/>
            <a:pathLst>
              <a:path w="1505" h="6017" extrusionOk="0">
                <a:moveTo>
                  <a:pt x="760" y="0"/>
                </a:moveTo>
                <a:cubicBezTo>
                  <a:pt x="349" y="0"/>
                  <a:pt x="0" y="1346"/>
                  <a:pt x="0" y="3008"/>
                </a:cubicBezTo>
                <a:cubicBezTo>
                  <a:pt x="0" y="4671"/>
                  <a:pt x="349" y="6017"/>
                  <a:pt x="760" y="6017"/>
                </a:cubicBezTo>
                <a:lnTo>
                  <a:pt x="1504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093" y="0"/>
                  <a:pt x="1504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19"/>
          <p:cNvSpPr/>
          <p:nvPr/>
        </p:nvSpPr>
        <p:spPr>
          <a:xfrm flipH="1">
            <a:off x="2472788" y="4674840"/>
            <a:ext cx="88416" cy="53686"/>
          </a:xfrm>
          <a:custGeom>
            <a:avLst/>
            <a:gdLst/>
            <a:ahLst/>
            <a:cxnLst/>
            <a:rect l="l" t="t" r="r" b="b"/>
            <a:pathLst>
              <a:path w="4277" h="2597" extrusionOk="0">
                <a:moveTo>
                  <a:pt x="2139" y="0"/>
                </a:moveTo>
                <a:lnTo>
                  <a:pt x="1" y="1298"/>
                </a:lnTo>
                <a:lnTo>
                  <a:pt x="2139" y="2597"/>
                </a:lnTo>
                <a:lnTo>
                  <a:pt x="4276" y="1298"/>
                </a:lnTo>
                <a:lnTo>
                  <a:pt x="2139" y="0"/>
                </a:ln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9"/>
          <p:cNvSpPr/>
          <p:nvPr/>
        </p:nvSpPr>
        <p:spPr>
          <a:xfrm flipH="1">
            <a:off x="2306182" y="4639489"/>
            <a:ext cx="31443" cy="124386"/>
          </a:xfrm>
          <a:custGeom>
            <a:avLst/>
            <a:gdLst/>
            <a:ahLst/>
            <a:cxnLst/>
            <a:rect l="l" t="t" r="r" b="b"/>
            <a:pathLst>
              <a:path w="1521" h="6017" extrusionOk="0">
                <a:moveTo>
                  <a:pt x="745" y="0"/>
                </a:moveTo>
                <a:cubicBezTo>
                  <a:pt x="333" y="0"/>
                  <a:pt x="0" y="1346"/>
                  <a:pt x="0" y="3008"/>
                </a:cubicBezTo>
                <a:cubicBezTo>
                  <a:pt x="0" y="4671"/>
                  <a:pt x="333" y="6017"/>
                  <a:pt x="745" y="6017"/>
                </a:cubicBezTo>
                <a:lnTo>
                  <a:pt x="1520" y="6017"/>
                </a:lnTo>
                <a:cubicBezTo>
                  <a:pt x="1093" y="6017"/>
                  <a:pt x="760" y="4671"/>
                  <a:pt x="760" y="3008"/>
                </a:cubicBezTo>
                <a:cubicBezTo>
                  <a:pt x="760" y="1346"/>
                  <a:pt x="1125" y="0"/>
                  <a:pt x="1520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9"/>
          <p:cNvSpPr/>
          <p:nvPr/>
        </p:nvSpPr>
        <p:spPr>
          <a:xfrm flipH="1">
            <a:off x="1999475" y="4639489"/>
            <a:ext cx="31443" cy="124386"/>
          </a:xfrm>
          <a:custGeom>
            <a:avLst/>
            <a:gdLst/>
            <a:ahLst/>
            <a:cxnLst/>
            <a:rect l="l" t="t" r="r" b="b"/>
            <a:pathLst>
              <a:path w="1521" h="6017" extrusionOk="0">
                <a:moveTo>
                  <a:pt x="745" y="0"/>
                </a:moveTo>
                <a:cubicBezTo>
                  <a:pt x="333" y="0"/>
                  <a:pt x="1" y="1346"/>
                  <a:pt x="1" y="3008"/>
                </a:cubicBezTo>
                <a:cubicBezTo>
                  <a:pt x="1" y="4671"/>
                  <a:pt x="333" y="6017"/>
                  <a:pt x="745" y="6017"/>
                </a:cubicBezTo>
                <a:lnTo>
                  <a:pt x="1521" y="6017"/>
                </a:lnTo>
                <a:cubicBezTo>
                  <a:pt x="1109" y="6017"/>
                  <a:pt x="776" y="4671"/>
                  <a:pt x="776" y="3008"/>
                </a:cubicBezTo>
                <a:cubicBezTo>
                  <a:pt x="776" y="1346"/>
                  <a:pt x="1109" y="0"/>
                  <a:pt x="1521" y="0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9"/>
          <p:cNvSpPr/>
          <p:nvPr/>
        </p:nvSpPr>
        <p:spPr>
          <a:xfrm flipH="1">
            <a:off x="2116984" y="4656172"/>
            <a:ext cx="126371" cy="91021"/>
          </a:xfrm>
          <a:custGeom>
            <a:avLst/>
            <a:gdLst/>
            <a:ahLst/>
            <a:cxnLst/>
            <a:rect l="l" t="t" r="r" b="b"/>
            <a:pathLst>
              <a:path w="6113" h="4403" extrusionOk="0">
                <a:moveTo>
                  <a:pt x="317" y="1"/>
                </a:moveTo>
                <a:cubicBezTo>
                  <a:pt x="0" y="1457"/>
                  <a:pt x="0" y="2946"/>
                  <a:pt x="317" y="4402"/>
                </a:cubicBezTo>
                <a:lnTo>
                  <a:pt x="6112" y="4402"/>
                </a:lnTo>
                <a:cubicBezTo>
                  <a:pt x="5780" y="2946"/>
                  <a:pt x="5780" y="1457"/>
                  <a:pt x="611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9"/>
          <p:cNvSpPr/>
          <p:nvPr/>
        </p:nvSpPr>
        <p:spPr>
          <a:xfrm flipH="1">
            <a:off x="1427004" y="4455519"/>
            <a:ext cx="1004890" cy="183985"/>
          </a:xfrm>
          <a:custGeom>
            <a:avLst/>
            <a:gdLst/>
            <a:ahLst/>
            <a:cxnLst/>
            <a:rect l="l" t="t" r="r" b="b"/>
            <a:pathLst>
              <a:path w="48610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48087" y="8899"/>
                </a:lnTo>
                <a:cubicBezTo>
                  <a:pt x="48372" y="8899"/>
                  <a:pt x="48610" y="8662"/>
                  <a:pt x="48610" y="8377"/>
                </a:cubicBezTo>
                <a:cubicBezTo>
                  <a:pt x="48610" y="8234"/>
                  <a:pt x="48499" y="8123"/>
                  <a:pt x="48356" y="8123"/>
                </a:cubicBezTo>
                <a:lnTo>
                  <a:pt x="35689" y="8123"/>
                </a:lnTo>
                <a:cubicBezTo>
                  <a:pt x="35404" y="7316"/>
                  <a:pt x="35214" y="5970"/>
                  <a:pt x="35214" y="4450"/>
                </a:cubicBezTo>
                <a:cubicBezTo>
                  <a:pt x="35214" y="2930"/>
                  <a:pt x="35420" y="1584"/>
                  <a:pt x="35689" y="776"/>
                </a:cubicBezTo>
                <a:lnTo>
                  <a:pt x="48356" y="776"/>
                </a:lnTo>
                <a:cubicBezTo>
                  <a:pt x="48499" y="776"/>
                  <a:pt x="48610" y="666"/>
                  <a:pt x="48610" y="523"/>
                </a:cubicBezTo>
                <a:cubicBezTo>
                  <a:pt x="48610" y="238"/>
                  <a:pt x="48372" y="1"/>
                  <a:pt x="48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19"/>
          <p:cNvSpPr/>
          <p:nvPr/>
        </p:nvSpPr>
        <p:spPr>
          <a:xfrm flipH="1">
            <a:off x="1694070" y="4471561"/>
            <a:ext cx="9840" cy="151902"/>
          </a:xfrm>
          <a:custGeom>
            <a:avLst/>
            <a:gdLst/>
            <a:ahLst/>
            <a:cxnLst/>
            <a:rect l="l" t="t" r="r" b="b"/>
            <a:pathLst>
              <a:path w="476" h="7348" extrusionOk="0">
                <a:moveTo>
                  <a:pt x="475" y="0"/>
                </a:moveTo>
                <a:cubicBezTo>
                  <a:pt x="206" y="808"/>
                  <a:pt x="0" y="2154"/>
                  <a:pt x="0" y="3674"/>
                </a:cubicBezTo>
                <a:cubicBezTo>
                  <a:pt x="0" y="5194"/>
                  <a:pt x="190" y="6540"/>
                  <a:pt x="475" y="7347"/>
                </a:cubicBezTo>
                <a:lnTo>
                  <a:pt x="475" y="0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19"/>
          <p:cNvSpPr/>
          <p:nvPr/>
        </p:nvSpPr>
        <p:spPr>
          <a:xfrm flipH="1">
            <a:off x="1443023" y="4471561"/>
            <a:ext cx="251068" cy="151902"/>
          </a:xfrm>
          <a:custGeom>
            <a:avLst/>
            <a:gdLst/>
            <a:ahLst/>
            <a:cxnLst/>
            <a:rect l="l" t="t" r="r" b="b"/>
            <a:pathLst>
              <a:path w="12145" h="7348" extrusionOk="0">
                <a:moveTo>
                  <a:pt x="0" y="0"/>
                </a:moveTo>
                <a:lnTo>
                  <a:pt x="0" y="7347"/>
                </a:lnTo>
                <a:lnTo>
                  <a:pt x="12145" y="7347"/>
                </a:lnTo>
                <a:cubicBezTo>
                  <a:pt x="11860" y="6540"/>
                  <a:pt x="11670" y="5194"/>
                  <a:pt x="11670" y="3674"/>
                </a:cubicBezTo>
                <a:cubicBezTo>
                  <a:pt x="11670" y="2154"/>
                  <a:pt x="11860" y="808"/>
                  <a:pt x="12145" y="0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19"/>
          <p:cNvSpPr/>
          <p:nvPr/>
        </p:nvSpPr>
        <p:spPr>
          <a:xfrm flipH="1">
            <a:off x="2314038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8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8" y="8899"/>
                </a:cubicBezTo>
                <a:lnTo>
                  <a:pt x="2248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8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9"/>
          <p:cNvSpPr/>
          <p:nvPr/>
        </p:nvSpPr>
        <p:spPr>
          <a:xfrm flipH="1">
            <a:off x="2279349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0" y="6904"/>
                  <a:pt x="1140" y="4450"/>
                </a:cubicBezTo>
                <a:cubicBezTo>
                  <a:pt x="1140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19"/>
          <p:cNvSpPr/>
          <p:nvPr/>
        </p:nvSpPr>
        <p:spPr>
          <a:xfrm flipH="1">
            <a:off x="2148405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8" y="8899"/>
                  <a:pt x="1141" y="6904"/>
                  <a:pt x="1141" y="4450"/>
                </a:cubicBezTo>
                <a:cubicBezTo>
                  <a:pt x="1141" y="1996"/>
                  <a:pt x="1648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9"/>
          <p:cNvSpPr/>
          <p:nvPr/>
        </p:nvSpPr>
        <p:spPr>
          <a:xfrm flipH="1">
            <a:off x="2113385" y="4455519"/>
            <a:ext cx="46823" cy="183985"/>
          </a:xfrm>
          <a:custGeom>
            <a:avLst/>
            <a:gdLst/>
            <a:ahLst/>
            <a:cxnLst/>
            <a:rect l="l" t="t" r="r" b="b"/>
            <a:pathLst>
              <a:path w="2265" h="8900" extrusionOk="0">
                <a:moveTo>
                  <a:pt x="1109" y="1"/>
                </a:moveTo>
                <a:cubicBezTo>
                  <a:pt x="507" y="1"/>
                  <a:pt x="0" y="1996"/>
                  <a:pt x="0" y="4450"/>
                </a:cubicBezTo>
                <a:cubicBezTo>
                  <a:pt x="0" y="6904"/>
                  <a:pt x="507" y="8899"/>
                  <a:pt x="1109" y="8899"/>
                </a:cubicBezTo>
                <a:lnTo>
                  <a:pt x="2264" y="8899"/>
                </a:lnTo>
                <a:cubicBezTo>
                  <a:pt x="1647" y="8899"/>
                  <a:pt x="1156" y="6904"/>
                  <a:pt x="1156" y="4450"/>
                </a:cubicBezTo>
                <a:cubicBezTo>
                  <a:pt x="1156" y="1996"/>
                  <a:pt x="1647" y="1"/>
                  <a:pt x="2264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9"/>
          <p:cNvSpPr/>
          <p:nvPr/>
        </p:nvSpPr>
        <p:spPr>
          <a:xfrm flipH="1">
            <a:off x="1982462" y="4455519"/>
            <a:ext cx="46823" cy="183985"/>
          </a:xfrm>
          <a:custGeom>
            <a:avLst/>
            <a:gdLst/>
            <a:ahLst/>
            <a:cxnLst/>
            <a:rect l="l" t="t" r="r" b="b"/>
            <a:pathLst>
              <a:path w="2265" h="8900" extrusionOk="0">
                <a:moveTo>
                  <a:pt x="1109" y="1"/>
                </a:moveTo>
                <a:cubicBezTo>
                  <a:pt x="507" y="1"/>
                  <a:pt x="1" y="1996"/>
                  <a:pt x="1" y="4450"/>
                </a:cubicBezTo>
                <a:cubicBezTo>
                  <a:pt x="1" y="6904"/>
                  <a:pt x="507" y="8899"/>
                  <a:pt x="1109" y="8899"/>
                </a:cubicBezTo>
                <a:lnTo>
                  <a:pt x="2265" y="8899"/>
                </a:lnTo>
                <a:cubicBezTo>
                  <a:pt x="1647" y="8899"/>
                  <a:pt x="1157" y="6904"/>
                  <a:pt x="1157" y="4450"/>
                </a:cubicBezTo>
                <a:cubicBezTo>
                  <a:pt x="1157" y="1996"/>
                  <a:pt x="1647" y="1"/>
                  <a:pt x="2265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9"/>
          <p:cNvSpPr/>
          <p:nvPr/>
        </p:nvSpPr>
        <p:spPr>
          <a:xfrm flipH="1">
            <a:off x="1947752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32" y="8899"/>
                  <a:pt x="1141" y="6904"/>
                  <a:pt x="1141" y="4450"/>
                </a:cubicBezTo>
                <a:cubicBezTo>
                  <a:pt x="1141" y="1996"/>
                  <a:pt x="1632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9"/>
          <p:cNvSpPr/>
          <p:nvPr/>
        </p:nvSpPr>
        <p:spPr>
          <a:xfrm flipH="1">
            <a:off x="1816829" y="4455519"/>
            <a:ext cx="46492" cy="183985"/>
          </a:xfrm>
          <a:custGeom>
            <a:avLst/>
            <a:gdLst/>
            <a:ahLst/>
            <a:cxnLst/>
            <a:rect l="l" t="t" r="r" b="b"/>
            <a:pathLst>
              <a:path w="2249" h="8900" extrusionOk="0">
                <a:moveTo>
                  <a:pt x="1109" y="1"/>
                </a:moveTo>
                <a:cubicBezTo>
                  <a:pt x="491" y="1"/>
                  <a:pt x="0" y="1996"/>
                  <a:pt x="0" y="4450"/>
                </a:cubicBezTo>
                <a:cubicBezTo>
                  <a:pt x="0" y="6904"/>
                  <a:pt x="491" y="8899"/>
                  <a:pt x="1109" y="8899"/>
                </a:cubicBezTo>
                <a:lnTo>
                  <a:pt x="2249" y="8899"/>
                </a:lnTo>
                <a:cubicBezTo>
                  <a:pt x="1631" y="8899"/>
                  <a:pt x="1140" y="6904"/>
                  <a:pt x="1140" y="4450"/>
                </a:cubicBezTo>
                <a:cubicBezTo>
                  <a:pt x="1140" y="1996"/>
                  <a:pt x="1631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9"/>
          <p:cNvSpPr/>
          <p:nvPr/>
        </p:nvSpPr>
        <p:spPr>
          <a:xfrm flipH="1">
            <a:off x="1782118" y="4455519"/>
            <a:ext cx="46513" cy="183985"/>
          </a:xfrm>
          <a:custGeom>
            <a:avLst/>
            <a:gdLst/>
            <a:ahLst/>
            <a:cxnLst/>
            <a:rect l="l" t="t" r="r" b="b"/>
            <a:pathLst>
              <a:path w="2250" h="8900" extrusionOk="0">
                <a:moveTo>
                  <a:pt x="1109" y="1"/>
                </a:moveTo>
                <a:cubicBezTo>
                  <a:pt x="492" y="1"/>
                  <a:pt x="1" y="1996"/>
                  <a:pt x="1" y="4450"/>
                </a:cubicBezTo>
                <a:cubicBezTo>
                  <a:pt x="1" y="6904"/>
                  <a:pt x="492" y="8899"/>
                  <a:pt x="1109" y="8899"/>
                </a:cubicBezTo>
                <a:lnTo>
                  <a:pt x="2249" y="8899"/>
                </a:lnTo>
                <a:cubicBezTo>
                  <a:pt x="1647" y="8899"/>
                  <a:pt x="1141" y="6904"/>
                  <a:pt x="1141" y="4450"/>
                </a:cubicBezTo>
                <a:cubicBezTo>
                  <a:pt x="1141" y="1996"/>
                  <a:pt x="1647" y="1"/>
                  <a:pt x="2249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9"/>
          <p:cNvSpPr/>
          <p:nvPr/>
        </p:nvSpPr>
        <p:spPr>
          <a:xfrm flipH="1">
            <a:off x="1546471" y="4226068"/>
            <a:ext cx="924061" cy="229134"/>
          </a:xfrm>
          <a:custGeom>
            <a:avLst/>
            <a:gdLst/>
            <a:ahLst/>
            <a:cxnLst/>
            <a:rect l="l" t="t" r="r" b="b"/>
            <a:pathLst>
              <a:path w="44700" h="11084" extrusionOk="0">
                <a:moveTo>
                  <a:pt x="1378" y="0"/>
                </a:moveTo>
                <a:cubicBezTo>
                  <a:pt x="618" y="0"/>
                  <a:pt x="1" y="2486"/>
                  <a:pt x="1" y="5542"/>
                </a:cubicBezTo>
                <a:cubicBezTo>
                  <a:pt x="1" y="8614"/>
                  <a:pt x="618" y="11084"/>
                  <a:pt x="1378" y="11084"/>
                </a:cubicBezTo>
                <a:lnTo>
                  <a:pt x="44050" y="11084"/>
                </a:lnTo>
                <a:cubicBezTo>
                  <a:pt x="44414" y="11084"/>
                  <a:pt x="44699" y="10799"/>
                  <a:pt x="44699" y="10435"/>
                </a:cubicBezTo>
                <a:cubicBezTo>
                  <a:pt x="44699" y="10260"/>
                  <a:pt x="44557" y="10118"/>
                  <a:pt x="44383" y="10118"/>
                </a:cubicBezTo>
                <a:lnTo>
                  <a:pt x="28612" y="10118"/>
                </a:lnTo>
                <a:cubicBezTo>
                  <a:pt x="28248" y="9136"/>
                  <a:pt x="28026" y="7442"/>
                  <a:pt x="28026" y="5558"/>
                </a:cubicBezTo>
                <a:cubicBezTo>
                  <a:pt x="28026" y="3658"/>
                  <a:pt x="28264" y="1979"/>
                  <a:pt x="28612" y="982"/>
                </a:cubicBezTo>
                <a:lnTo>
                  <a:pt x="44383" y="982"/>
                </a:lnTo>
                <a:cubicBezTo>
                  <a:pt x="44557" y="982"/>
                  <a:pt x="44699" y="839"/>
                  <a:pt x="44699" y="665"/>
                </a:cubicBezTo>
                <a:cubicBezTo>
                  <a:pt x="44699" y="301"/>
                  <a:pt x="44414" y="0"/>
                  <a:pt x="440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9"/>
          <p:cNvSpPr/>
          <p:nvPr/>
        </p:nvSpPr>
        <p:spPr>
          <a:xfrm flipH="1">
            <a:off x="1879012" y="4246348"/>
            <a:ext cx="12135" cy="188885"/>
          </a:xfrm>
          <a:custGeom>
            <a:avLst/>
            <a:gdLst/>
            <a:ahLst/>
            <a:cxnLst/>
            <a:rect l="l" t="t" r="r" b="b"/>
            <a:pathLst>
              <a:path w="587" h="9137" extrusionOk="0">
                <a:moveTo>
                  <a:pt x="586" y="1"/>
                </a:moveTo>
                <a:cubicBezTo>
                  <a:pt x="238" y="998"/>
                  <a:pt x="0" y="2677"/>
                  <a:pt x="0" y="4577"/>
                </a:cubicBezTo>
                <a:cubicBezTo>
                  <a:pt x="0" y="6461"/>
                  <a:pt x="222" y="8155"/>
                  <a:pt x="586" y="9137"/>
                </a:cubicBezTo>
                <a:lnTo>
                  <a:pt x="586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9"/>
          <p:cNvSpPr/>
          <p:nvPr/>
        </p:nvSpPr>
        <p:spPr>
          <a:xfrm flipH="1">
            <a:off x="1566423" y="4246348"/>
            <a:ext cx="312610" cy="188885"/>
          </a:xfrm>
          <a:custGeom>
            <a:avLst/>
            <a:gdLst/>
            <a:ahLst/>
            <a:cxnLst/>
            <a:rect l="l" t="t" r="r" b="b"/>
            <a:pathLst>
              <a:path w="15122" h="9137" extrusionOk="0">
                <a:moveTo>
                  <a:pt x="0" y="1"/>
                </a:moveTo>
                <a:lnTo>
                  <a:pt x="0" y="9137"/>
                </a:lnTo>
                <a:lnTo>
                  <a:pt x="15121" y="9137"/>
                </a:lnTo>
                <a:cubicBezTo>
                  <a:pt x="14757" y="8155"/>
                  <a:pt x="14536" y="6461"/>
                  <a:pt x="14536" y="4577"/>
                </a:cubicBezTo>
                <a:cubicBezTo>
                  <a:pt x="14536" y="2677"/>
                  <a:pt x="14773" y="998"/>
                  <a:pt x="15121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9"/>
          <p:cNvSpPr/>
          <p:nvPr/>
        </p:nvSpPr>
        <p:spPr>
          <a:xfrm flipH="1">
            <a:off x="2319931" y="4305597"/>
            <a:ext cx="80540" cy="70411"/>
          </a:xfrm>
          <a:custGeom>
            <a:avLst/>
            <a:gdLst/>
            <a:ahLst/>
            <a:cxnLst/>
            <a:rect l="l" t="t" r="r" b="b"/>
            <a:pathLst>
              <a:path w="3896" h="3406" extrusionOk="0">
                <a:moveTo>
                  <a:pt x="2819" y="1"/>
                </a:moveTo>
                <a:lnTo>
                  <a:pt x="0" y="1711"/>
                </a:lnTo>
                <a:lnTo>
                  <a:pt x="2819" y="3405"/>
                </a:lnTo>
                <a:lnTo>
                  <a:pt x="3895" y="2756"/>
                </a:lnTo>
                <a:lnTo>
                  <a:pt x="2138" y="1711"/>
                </a:lnTo>
                <a:lnTo>
                  <a:pt x="3895" y="650"/>
                </a:lnTo>
                <a:lnTo>
                  <a:pt x="2819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9"/>
          <p:cNvSpPr/>
          <p:nvPr/>
        </p:nvSpPr>
        <p:spPr>
          <a:xfrm flipH="1">
            <a:off x="2275751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9"/>
          <p:cNvSpPr/>
          <p:nvPr/>
        </p:nvSpPr>
        <p:spPr>
          <a:xfrm flipH="1">
            <a:off x="2275751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9"/>
          <p:cNvSpPr/>
          <p:nvPr/>
        </p:nvSpPr>
        <p:spPr>
          <a:xfrm flipH="1">
            <a:off x="2297996" y="4319014"/>
            <a:ext cx="58296" cy="43557"/>
          </a:xfrm>
          <a:custGeom>
            <a:avLst/>
            <a:gdLst/>
            <a:ahLst/>
            <a:cxnLst/>
            <a:rect l="l" t="t" r="r" b="b"/>
            <a:pathLst>
              <a:path w="2820" h="2107" extrusionOk="0">
                <a:moveTo>
                  <a:pt x="1758" y="1"/>
                </a:moveTo>
                <a:lnTo>
                  <a:pt x="1" y="1062"/>
                </a:lnTo>
                <a:lnTo>
                  <a:pt x="1758" y="2107"/>
                </a:lnTo>
                <a:lnTo>
                  <a:pt x="2819" y="1458"/>
                </a:lnTo>
                <a:lnTo>
                  <a:pt x="2154" y="1062"/>
                </a:lnTo>
                <a:lnTo>
                  <a:pt x="2819" y="650"/>
                </a:lnTo>
                <a:lnTo>
                  <a:pt x="1758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9"/>
          <p:cNvSpPr/>
          <p:nvPr/>
        </p:nvSpPr>
        <p:spPr>
          <a:xfrm flipH="1">
            <a:off x="2231552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9"/>
          <p:cNvSpPr/>
          <p:nvPr/>
        </p:nvSpPr>
        <p:spPr>
          <a:xfrm flipH="1">
            <a:off x="2231552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2" y="1"/>
                </a:moveTo>
                <a:lnTo>
                  <a:pt x="1" y="650"/>
                </a:lnTo>
                <a:lnTo>
                  <a:pt x="1062" y="1299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9"/>
          <p:cNvSpPr/>
          <p:nvPr/>
        </p:nvSpPr>
        <p:spPr>
          <a:xfrm flipH="1">
            <a:off x="2253817" y="4319014"/>
            <a:ext cx="44198" cy="43557"/>
          </a:xfrm>
          <a:custGeom>
            <a:avLst/>
            <a:gdLst/>
            <a:ahLst/>
            <a:cxnLst/>
            <a:rect l="l" t="t" r="r" b="b"/>
            <a:pathLst>
              <a:path w="2138" h="2107" extrusionOk="0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9"/>
          <p:cNvSpPr/>
          <p:nvPr/>
        </p:nvSpPr>
        <p:spPr>
          <a:xfrm flipH="1">
            <a:off x="2283917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9"/>
          <p:cNvSpPr/>
          <p:nvPr/>
        </p:nvSpPr>
        <p:spPr>
          <a:xfrm flipH="1">
            <a:off x="2187353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9"/>
          <p:cNvSpPr/>
          <p:nvPr/>
        </p:nvSpPr>
        <p:spPr>
          <a:xfrm flipH="1">
            <a:off x="2187353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61" y="1"/>
                </a:moveTo>
                <a:lnTo>
                  <a:pt x="0" y="650"/>
                </a:lnTo>
                <a:lnTo>
                  <a:pt x="1061" y="1299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9"/>
          <p:cNvSpPr/>
          <p:nvPr/>
        </p:nvSpPr>
        <p:spPr>
          <a:xfrm flipH="1">
            <a:off x="2209618" y="4319014"/>
            <a:ext cx="44218" cy="43557"/>
          </a:xfrm>
          <a:custGeom>
            <a:avLst/>
            <a:gdLst/>
            <a:ahLst/>
            <a:cxnLst/>
            <a:rect l="l" t="t" r="r" b="b"/>
            <a:pathLst>
              <a:path w="2139" h="2107" extrusionOk="0">
                <a:moveTo>
                  <a:pt x="1077" y="1"/>
                </a:moveTo>
                <a:lnTo>
                  <a:pt x="1" y="650"/>
                </a:lnTo>
                <a:lnTo>
                  <a:pt x="682" y="1062"/>
                </a:lnTo>
                <a:lnTo>
                  <a:pt x="1" y="1458"/>
                </a:lnTo>
                <a:lnTo>
                  <a:pt x="1077" y="2107"/>
                </a:lnTo>
                <a:lnTo>
                  <a:pt x="2138" y="1458"/>
                </a:lnTo>
                <a:lnTo>
                  <a:pt x="1473" y="1062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9"/>
          <p:cNvSpPr/>
          <p:nvPr/>
        </p:nvSpPr>
        <p:spPr>
          <a:xfrm flipH="1">
            <a:off x="2239738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6" y="0"/>
                </a:moveTo>
                <a:lnTo>
                  <a:pt x="1" y="412"/>
                </a:lnTo>
                <a:lnTo>
                  <a:pt x="666" y="808"/>
                </a:lnTo>
                <a:lnTo>
                  <a:pt x="1347" y="412"/>
                </a:lnTo>
                <a:lnTo>
                  <a:pt x="666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9"/>
          <p:cNvSpPr/>
          <p:nvPr/>
        </p:nvSpPr>
        <p:spPr>
          <a:xfrm flipH="1">
            <a:off x="2143175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9"/>
          <p:cNvSpPr/>
          <p:nvPr/>
        </p:nvSpPr>
        <p:spPr>
          <a:xfrm flipH="1">
            <a:off x="2143175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9"/>
          <p:cNvSpPr/>
          <p:nvPr/>
        </p:nvSpPr>
        <p:spPr>
          <a:xfrm flipH="1">
            <a:off x="2165109" y="4319014"/>
            <a:ext cx="44529" cy="43557"/>
          </a:xfrm>
          <a:custGeom>
            <a:avLst/>
            <a:gdLst/>
            <a:ahLst/>
            <a:cxnLst/>
            <a:rect l="l" t="t" r="r" b="b"/>
            <a:pathLst>
              <a:path w="2154" h="2107" extrusionOk="0">
                <a:moveTo>
                  <a:pt x="1077" y="1"/>
                </a:moveTo>
                <a:lnTo>
                  <a:pt x="0" y="650"/>
                </a:lnTo>
                <a:lnTo>
                  <a:pt x="681" y="1062"/>
                </a:lnTo>
                <a:lnTo>
                  <a:pt x="0" y="1458"/>
                </a:lnTo>
                <a:lnTo>
                  <a:pt x="1077" y="2107"/>
                </a:lnTo>
                <a:lnTo>
                  <a:pt x="2154" y="1458"/>
                </a:lnTo>
                <a:lnTo>
                  <a:pt x="1473" y="1062"/>
                </a:lnTo>
                <a:lnTo>
                  <a:pt x="2154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9"/>
          <p:cNvSpPr/>
          <p:nvPr/>
        </p:nvSpPr>
        <p:spPr>
          <a:xfrm flipH="1">
            <a:off x="2195539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65" y="0"/>
                </a:moveTo>
                <a:lnTo>
                  <a:pt x="0" y="412"/>
                </a:lnTo>
                <a:lnTo>
                  <a:pt x="665" y="808"/>
                </a:lnTo>
                <a:lnTo>
                  <a:pt x="1346" y="412"/>
                </a:lnTo>
                <a:lnTo>
                  <a:pt x="665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9"/>
          <p:cNvSpPr/>
          <p:nvPr/>
        </p:nvSpPr>
        <p:spPr>
          <a:xfrm flipH="1">
            <a:off x="2098975" y="4305597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9"/>
          <p:cNvSpPr/>
          <p:nvPr/>
        </p:nvSpPr>
        <p:spPr>
          <a:xfrm flipH="1">
            <a:off x="2098975" y="4349135"/>
            <a:ext cx="44218" cy="26874"/>
          </a:xfrm>
          <a:custGeom>
            <a:avLst/>
            <a:gdLst/>
            <a:ahLst/>
            <a:cxnLst/>
            <a:rect l="l" t="t" r="r" b="b"/>
            <a:pathLst>
              <a:path w="2139" h="1300" extrusionOk="0">
                <a:moveTo>
                  <a:pt x="1077" y="1"/>
                </a:moveTo>
                <a:lnTo>
                  <a:pt x="1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19"/>
          <p:cNvSpPr/>
          <p:nvPr/>
        </p:nvSpPr>
        <p:spPr>
          <a:xfrm flipH="1">
            <a:off x="2120910" y="4319014"/>
            <a:ext cx="44218" cy="43557"/>
          </a:xfrm>
          <a:custGeom>
            <a:avLst/>
            <a:gdLst/>
            <a:ahLst/>
            <a:cxnLst/>
            <a:rect l="l" t="t" r="r" b="b"/>
            <a:pathLst>
              <a:path w="2139" h="2107" extrusionOk="0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19"/>
          <p:cNvSpPr/>
          <p:nvPr/>
        </p:nvSpPr>
        <p:spPr>
          <a:xfrm flipH="1">
            <a:off x="2151361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19"/>
          <p:cNvSpPr/>
          <p:nvPr/>
        </p:nvSpPr>
        <p:spPr>
          <a:xfrm flipH="1">
            <a:off x="2054797" y="4349135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19"/>
          <p:cNvSpPr/>
          <p:nvPr/>
        </p:nvSpPr>
        <p:spPr>
          <a:xfrm flipH="1">
            <a:off x="2054797" y="4305597"/>
            <a:ext cx="44198" cy="26874"/>
          </a:xfrm>
          <a:custGeom>
            <a:avLst/>
            <a:gdLst/>
            <a:ahLst/>
            <a:cxnLst/>
            <a:rect l="l" t="t" r="r" b="b"/>
            <a:pathLst>
              <a:path w="2138" h="1300" extrusionOk="0">
                <a:moveTo>
                  <a:pt x="1077" y="1"/>
                </a:moveTo>
                <a:lnTo>
                  <a:pt x="0" y="650"/>
                </a:lnTo>
                <a:lnTo>
                  <a:pt x="1077" y="1299"/>
                </a:lnTo>
                <a:lnTo>
                  <a:pt x="2138" y="650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19"/>
          <p:cNvSpPr/>
          <p:nvPr/>
        </p:nvSpPr>
        <p:spPr>
          <a:xfrm flipH="1">
            <a:off x="2076731" y="4319014"/>
            <a:ext cx="44198" cy="43557"/>
          </a:xfrm>
          <a:custGeom>
            <a:avLst/>
            <a:gdLst/>
            <a:ahLst/>
            <a:cxnLst/>
            <a:rect l="l" t="t" r="r" b="b"/>
            <a:pathLst>
              <a:path w="2138" h="2107" extrusionOk="0">
                <a:moveTo>
                  <a:pt x="1061" y="1"/>
                </a:moveTo>
                <a:lnTo>
                  <a:pt x="0" y="650"/>
                </a:lnTo>
                <a:lnTo>
                  <a:pt x="665" y="1062"/>
                </a:lnTo>
                <a:lnTo>
                  <a:pt x="0" y="1458"/>
                </a:lnTo>
                <a:lnTo>
                  <a:pt x="1061" y="2107"/>
                </a:lnTo>
                <a:lnTo>
                  <a:pt x="2138" y="1458"/>
                </a:lnTo>
                <a:lnTo>
                  <a:pt x="1457" y="1062"/>
                </a:lnTo>
                <a:lnTo>
                  <a:pt x="2138" y="650"/>
                </a:lnTo>
                <a:lnTo>
                  <a:pt x="1061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9"/>
          <p:cNvSpPr/>
          <p:nvPr/>
        </p:nvSpPr>
        <p:spPr>
          <a:xfrm flipH="1">
            <a:off x="2107161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1" y="0"/>
                </a:moveTo>
                <a:lnTo>
                  <a:pt x="0" y="412"/>
                </a:lnTo>
                <a:lnTo>
                  <a:pt x="681" y="808"/>
                </a:lnTo>
                <a:lnTo>
                  <a:pt x="1346" y="412"/>
                </a:lnTo>
                <a:lnTo>
                  <a:pt x="681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9"/>
          <p:cNvSpPr/>
          <p:nvPr/>
        </p:nvSpPr>
        <p:spPr>
          <a:xfrm flipH="1">
            <a:off x="1974276" y="4305597"/>
            <a:ext cx="80540" cy="70411"/>
          </a:xfrm>
          <a:custGeom>
            <a:avLst/>
            <a:gdLst/>
            <a:ahLst/>
            <a:cxnLst/>
            <a:rect l="l" t="t" r="r" b="b"/>
            <a:pathLst>
              <a:path w="3896" h="3406" extrusionOk="0">
                <a:moveTo>
                  <a:pt x="1077" y="1"/>
                </a:moveTo>
                <a:lnTo>
                  <a:pt x="1" y="650"/>
                </a:lnTo>
                <a:lnTo>
                  <a:pt x="1742" y="1711"/>
                </a:lnTo>
                <a:lnTo>
                  <a:pt x="1" y="2756"/>
                </a:lnTo>
                <a:lnTo>
                  <a:pt x="1077" y="3405"/>
                </a:lnTo>
                <a:lnTo>
                  <a:pt x="3896" y="1711"/>
                </a:lnTo>
                <a:lnTo>
                  <a:pt x="1077" y="1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9"/>
          <p:cNvSpPr/>
          <p:nvPr/>
        </p:nvSpPr>
        <p:spPr>
          <a:xfrm flipH="1">
            <a:off x="2018785" y="4319014"/>
            <a:ext cx="57966" cy="43557"/>
          </a:xfrm>
          <a:custGeom>
            <a:avLst/>
            <a:gdLst/>
            <a:ahLst/>
            <a:cxnLst/>
            <a:rect l="l" t="t" r="r" b="b"/>
            <a:pathLst>
              <a:path w="2804" h="2107" extrusionOk="0">
                <a:moveTo>
                  <a:pt x="1062" y="1"/>
                </a:moveTo>
                <a:lnTo>
                  <a:pt x="1" y="650"/>
                </a:lnTo>
                <a:lnTo>
                  <a:pt x="666" y="1062"/>
                </a:lnTo>
                <a:lnTo>
                  <a:pt x="1" y="1458"/>
                </a:lnTo>
                <a:lnTo>
                  <a:pt x="1062" y="2107"/>
                </a:lnTo>
                <a:lnTo>
                  <a:pt x="2803" y="1062"/>
                </a:lnTo>
                <a:lnTo>
                  <a:pt x="1062" y="1"/>
                </a:lnTo>
                <a:close/>
              </a:path>
            </a:pathLst>
          </a:custGeom>
          <a:solidFill>
            <a:srgbClr val="0A22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9"/>
          <p:cNvSpPr/>
          <p:nvPr/>
        </p:nvSpPr>
        <p:spPr>
          <a:xfrm flipH="1">
            <a:off x="2062983" y="4332452"/>
            <a:ext cx="27846" cy="16703"/>
          </a:xfrm>
          <a:custGeom>
            <a:avLst/>
            <a:gdLst/>
            <a:ahLst/>
            <a:cxnLst/>
            <a:rect l="l" t="t" r="r" b="b"/>
            <a:pathLst>
              <a:path w="1347" h="808" extrusionOk="0">
                <a:moveTo>
                  <a:pt x="682" y="0"/>
                </a:moveTo>
                <a:lnTo>
                  <a:pt x="1" y="412"/>
                </a:lnTo>
                <a:lnTo>
                  <a:pt x="682" y="808"/>
                </a:lnTo>
                <a:lnTo>
                  <a:pt x="1347" y="412"/>
                </a:lnTo>
                <a:lnTo>
                  <a:pt x="682" y="0"/>
                </a:ln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9"/>
          <p:cNvSpPr/>
          <p:nvPr/>
        </p:nvSpPr>
        <p:spPr>
          <a:xfrm flipH="1">
            <a:off x="1481303" y="4389737"/>
            <a:ext cx="13127" cy="13106"/>
          </a:xfrm>
          <a:custGeom>
            <a:avLst/>
            <a:gdLst/>
            <a:ahLst/>
            <a:cxnLst/>
            <a:rect l="l" t="t" r="r" b="b"/>
            <a:pathLst>
              <a:path w="635" h="634" extrusionOk="0">
                <a:moveTo>
                  <a:pt x="318" y="0"/>
                </a:moveTo>
                <a:cubicBezTo>
                  <a:pt x="143" y="0"/>
                  <a:pt x="1" y="143"/>
                  <a:pt x="1" y="317"/>
                </a:cubicBezTo>
                <a:cubicBezTo>
                  <a:pt x="1" y="491"/>
                  <a:pt x="143" y="633"/>
                  <a:pt x="318" y="633"/>
                </a:cubicBezTo>
                <a:cubicBezTo>
                  <a:pt x="492" y="633"/>
                  <a:pt x="634" y="491"/>
                  <a:pt x="634" y="317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9"/>
          <p:cNvSpPr/>
          <p:nvPr/>
        </p:nvSpPr>
        <p:spPr>
          <a:xfrm flipH="1">
            <a:off x="2163144" y="4348494"/>
            <a:ext cx="9840" cy="9840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0"/>
                </a:moveTo>
                <a:cubicBezTo>
                  <a:pt x="112" y="0"/>
                  <a:pt x="1" y="111"/>
                  <a:pt x="1" y="238"/>
                </a:cubicBezTo>
                <a:cubicBezTo>
                  <a:pt x="1" y="380"/>
                  <a:pt x="112" y="475"/>
                  <a:pt x="238" y="475"/>
                </a:cubicBezTo>
                <a:cubicBezTo>
                  <a:pt x="381" y="475"/>
                  <a:pt x="476" y="380"/>
                  <a:pt x="476" y="238"/>
                </a:cubicBezTo>
                <a:cubicBezTo>
                  <a:pt x="476" y="111"/>
                  <a:pt x="381" y="0"/>
                  <a:pt x="238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9"/>
          <p:cNvSpPr/>
          <p:nvPr/>
        </p:nvSpPr>
        <p:spPr>
          <a:xfrm flipH="1">
            <a:off x="2393257" y="4286950"/>
            <a:ext cx="14739" cy="12362"/>
          </a:xfrm>
          <a:custGeom>
            <a:avLst/>
            <a:gdLst/>
            <a:ahLst/>
            <a:cxnLst/>
            <a:rect l="l" t="t" r="r" b="b"/>
            <a:pathLst>
              <a:path w="713" h="598" extrusionOk="0">
                <a:moveTo>
                  <a:pt x="412" y="0"/>
                </a:moveTo>
                <a:cubicBezTo>
                  <a:pt x="143" y="0"/>
                  <a:pt x="0" y="317"/>
                  <a:pt x="190" y="507"/>
                </a:cubicBezTo>
                <a:cubicBezTo>
                  <a:pt x="253" y="570"/>
                  <a:pt x="331" y="598"/>
                  <a:pt x="408" y="598"/>
                </a:cubicBezTo>
                <a:cubicBezTo>
                  <a:pt x="563" y="598"/>
                  <a:pt x="713" y="482"/>
                  <a:pt x="713" y="301"/>
                </a:cubicBezTo>
                <a:cubicBezTo>
                  <a:pt x="713" y="127"/>
                  <a:pt x="570" y="0"/>
                  <a:pt x="412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9"/>
          <p:cNvSpPr/>
          <p:nvPr/>
        </p:nvSpPr>
        <p:spPr>
          <a:xfrm flipH="1">
            <a:off x="2635814" y="4342602"/>
            <a:ext cx="12445" cy="12776"/>
          </a:xfrm>
          <a:custGeom>
            <a:avLst/>
            <a:gdLst/>
            <a:ahLst/>
            <a:cxnLst/>
            <a:rect l="l" t="t" r="r" b="b"/>
            <a:pathLst>
              <a:path w="602" h="618" extrusionOk="0">
                <a:moveTo>
                  <a:pt x="301" y="0"/>
                </a:moveTo>
                <a:cubicBezTo>
                  <a:pt x="127" y="0"/>
                  <a:pt x="0" y="143"/>
                  <a:pt x="0" y="317"/>
                </a:cubicBezTo>
                <a:cubicBezTo>
                  <a:pt x="0" y="475"/>
                  <a:pt x="127" y="618"/>
                  <a:pt x="301" y="618"/>
                </a:cubicBezTo>
                <a:cubicBezTo>
                  <a:pt x="475" y="618"/>
                  <a:pt x="602" y="475"/>
                  <a:pt x="602" y="317"/>
                </a:cubicBezTo>
                <a:cubicBezTo>
                  <a:pt x="602" y="143"/>
                  <a:pt x="475" y="0"/>
                  <a:pt x="301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9"/>
          <p:cNvSpPr/>
          <p:nvPr/>
        </p:nvSpPr>
        <p:spPr>
          <a:xfrm flipH="1">
            <a:off x="2591946" y="4328524"/>
            <a:ext cx="10171" cy="9840"/>
          </a:xfrm>
          <a:custGeom>
            <a:avLst/>
            <a:gdLst/>
            <a:ahLst/>
            <a:cxnLst/>
            <a:rect l="l" t="t" r="r" b="b"/>
            <a:pathLst>
              <a:path w="492" h="476" extrusionOk="0">
                <a:moveTo>
                  <a:pt x="254" y="0"/>
                </a:moveTo>
                <a:cubicBezTo>
                  <a:pt x="112" y="0"/>
                  <a:pt x="1" y="95"/>
                  <a:pt x="1" y="238"/>
                </a:cubicBezTo>
                <a:cubicBezTo>
                  <a:pt x="1" y="364"/>
                  <a:pt x="112" y="475"/>
                  <a:pt x="254" y="475"/>
                </a:cubicBezTo>
                <a:cubicBezTo>
                  <a:pt x="381" y="475"/>
                  <a:pt x="492" y="364"/>
                  <a:pt x="492" y="238"/>
                </a:cubicBezTo>
                <a:cubicBezTo>
                  <a:pt x="492" y="95"/>
                  <a:pt x="381" y="0"/>
                  <a:pt x="254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9"/>
          <p:cNvSpPr/>
          <p:nvPr/>
        </p:nvSpPr>
        <p:spPr>
          <a:xfrm flipH="1">
            <a:off x="2420090" y="4535069"/>
            <a:ext cx="9509" cy="8083"/>
          </a:xfrm>
          <a:custGeom>
            <a:avLst/>
            <a:gdLst/>
            <a:ahLst/>
            <a:cxnLst/>
            <a:rect l="l" t="t" r="r" b="b"/>
            <a:pathLst>
              <a:path w="460" h="391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7" y="373"/>
                  <a:pt x="215" y="391"/>
                  <a:pt x="263" y="391"/>
                </a:cubicBezTo>
                <a:cubicBezTo>
                  <a:pt x="364" y="391"/>
                  <a:pt x="459" y="309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9"/>
          <p:cNvSpPr/>
          <p:nvPr/>
        </p:nvSpPr>
        <p:spPr>
          <a:xfrm flipH="1">
            <a:off x="1581795" y="4362552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33" y="1"/>
                </a:moveTo>
                <a:cubicBezTo>
                  <a:pt x="111" y="1"/>
                  <a:pt x="0" y="270"/>
                  <a:pt x="159" y="428"/>
                </a:cubicBezTo>
                <a:cubicBezTo>
                  <a:pt x="210" y="480"/>
                  <a:pt x="274" y="503"/>
                  <a:pt x="335" y="503"/>
                </a:cubicBezTo>
                <a:cubicBezTo>
                  <a:pt x="464" y="503"/>
                  <a:pt x="586" y="404"/>
                  <a:pt x="586" y="254"/>
                </a:cubicBezTo>
                <a:cubicBezTo>
                  <a:pt x="586" y="112"/>
                  <a:pt x="475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9"/>
          <p:cNvSpPr/>
          <p:nvPr/>
        </p:nvSpPr>
        <p:spPr>
          <a:xfrm flipH="1">
            <a:off x="1676726" y="4332782"/>
            <a:ext cx="14099" cy="11825"/>
          </a:xfrm>
          <a:custGeom>
            <a:avLst/>
            <a:gdLst/>
            <a:ahLst/>
            <a:cxnLst/>
            <a:rect l="l" t="t" r="r" b="b"/>
            <a:pathLst>
              <a:path w="682" h="572" extrusionOk="0">
                <a:moveTo>
                  <a:pt x="397" y="0"/>
                </a:moveTo>
                <a:cubicBezTo>
                  <a:pt x="127" y="0"/>
                  <a:pt x="1" y="301"/>
                  <a:pt x="191" y="491"/>
                </a:cubicBezTo>
                <a:cubicBezTo>
                  <a:pt x="246" y="546"/>
                  <a:pt x="316" y="571"/>
                  <a:pt x="386" y="571"/>
                </a:cubicBezTo>
                <a:cubicBezTo>
                  <a:pt x="535" y="571"/>
                  <a:pt x="682" y="458"/>
                  <a:pt x="682" y="285"/>
                </a:cubicBezTo>
                <a:cubicBezTo>
                  <a:pt x="682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9"/>
          <p:cNvSpPr/>
          <p:nvPr/>
        </p:nvSpPr>
        <p:spPr>
          <a:xfrm flipH="1">
            <a:off x="1762168" y="4431621"/>
            <a:ext cx="12776" cy="10729"/>
          </a:xfrm>
          <a:custGeom>
            <a:avLst/>
            <a:gdLst/>
            <a:ahLst/>
            <a:cxnLst/>
            <a:rect l="l" t="t" r="r" b="b"/>
            <a:pathLst>
              <a:path w="618" h="519" extrusionOk="0">
                <a:moveTo>
                  <a:pt x="349" y="1"/>
                </a:moveTo>
                <a:cubicBezTo>
                  <a:pt x="127" y="1"/>
                  <a:pt x="0" y="286"/>
                  <a:pt x="175" y="444"/>
                </a:cubicBezTo>
                <a:cubicBezTo>
                  <a:pt x="226" y="495"/>
                  <a:pt x="290" y="518"/>
                  <a:pt x="353" y="518"/>
                </a:cubicBezTo>
                <a:cubicBezTo>
                  <a:pt x="487" y="518"/>
                  <a:pt x="618" y="415"/>
                  <a:pt x="618" y="254"/>
                </a:cubicBezTo>
                <a:cubicBezTo>
                  <a:pt x="618" y="112"/>
                  <a:pt x="507" y="1"/>
                  <a:pt x="3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9"/>
          <p:cNvSpPr/>
          <p:nvPr/>
        </p:nvSpPr>
        <p:spPr>
          <a:xfrm flipH="1">
            <a:off x="1736637" y="4579909"/>
            <a:ext cx="14739" cy="12610"/>
          </a:xfrm>
          <a:custGeom>
            <a:avLst/>
            <a:gdLst/>
            <a:ahLst/>
            <a:cxnLst/>
            <a:rect l="l" t="t" r="r" b="b"/>
            <a:pathLst>
              <a:path w="713" h="610" extrusionOk="0">
                <a:moveTo>
                  <a:pt x="412" y="0"/>
                </a:moveTo>
                <a:cubicBezTo>
                  <a:pt x="143" y="0"/>
                  <a:pt x="0" y="333"/>
                  <a:pt x="206" y="523"/>
                </a:cubicBezTo>
                <a:cubicBezTo>
                  <a:pt x="266" y="583"/>
                  <a:pt x="339" y="610"/>
                  <a:pt x="411" y="610"/>
                </a:cubicBezTo>
                <a:cubicBezTo>
                  <a:pt x="565" y="610"/>
                  <a:pt x="713" y="485"/>
                  <a:pt x="713" y="301"/>
                </a:cubicBezTo>
                <a:cubicBezTo>
                  <a:pt x="713" y="127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9"/>
          <p:cNvSpPr/>
          <p:nvPr/>
        </p:nvSpPr>
        <p:spPr>
          <a:xfrm flipH="1">
            <a:off x="1773621" y="4657165"/>
            <a:ext cx="13106" cy="11515"/>
          </a:xfrm>
          <a:custGeom>
            <a:avLst/>
            <a:gdLst/>
            <a:ahLst/>
            <a:cxnLst/>
            <a:rect l="l" t="t" r="r" b="b"/>
            <a:pathLst>
              <a:path w="634" h="557" extrusionOk="0">
                <a:moveTo>
                  <a:pt x="365" y="0"/>
                </a:moveTo>
                <a:cubicBezTo>
                  <a:pt x="111" y="0"/>
                  <a:pt x="0" y="301"/>
                  <a:pt x="159" y="475"/>
                </a:cubicBezTo>
                <a:cubicBezTo>
                  <a:pt x="215" y="531"/>
                  <a:pt x="284" y="556"/>
                  <a:pt x="352" y="556"/>
                </a:cubicBezTo>
                <a:cubicBezTo>
                  <a:pt x="496" y="556"/>
                  <a:pt x="634" y="446"/>
                  <a:pt x="634" y="285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9"/>
          <p:cNvSpPr/>
          <p:nvPr/>
        </p:nvSpPr>
        <p:spPr>
          <a:xfrm flipH="1">
            <a:off x="1985727" y="4709860"/>
            <a:ext cx="11473" cy="9923"/>
          </a:xfrm>
          <a:custGeom>
            <a:avLst/>
            <a:gdLst/>
            <a:ahLst/>
            <a:cxnLst/>
            <a:rect l="l" t="t" r="r" b="b"/>
            <a:pathLst>
              <a:path w="555" h="480" extrusionOk="0">
                <a:moveTo>
                  <a:pt x="317" y="0"/>
                </a:moveTo>
                <a:cubicBezTo>
                  <a:pt x="111" y="0"/>
                  <a:pt x="0" y="254"/>
                  <a:pt x="143" y="412"/>
                </a:cubicBezTo>
                <a:cubicBezTo>
                  <a:pt x="194" y="458"/>
                  <a:pt x="256" y="479"/>
                  <a:pt x="315" y="479"/>
                </a:cubicBezTo>
                <a:cubicBezTo>
                  <a:pt x="439" y="479"/>
                  <a:pt x="555" y="388"/>
                  <a:pt x="555" y="238"/>
                </a:cubicBezTo>
                <a:cubicBezTo>
                  <a:pt x="555" y="111"/>
                  <a:pt x="444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9"/>
          <p:cNvSpPr/>
          <p:nvPr/>
        </p:nvSpPr>
        <p:spPr>
          <a:xfrm flipH="1">
            <a:off x="2135979" y="4710832"/>
            <a:ext cx="11804" cy="11804"/>
          </a:xfrm>
          <a:custGeom>
            <a:avLst/>
            <a:gdLst/>
            <a:ahLst/>
            <a:cxnLst/>
            <a:rect l="l" t="t" r="r" b="b"/>
            <a:pathLst>
              <a:path w="571" h="571" extrusionOk="0">
                <a:moveTo>
                  <a:pt x="286" y="1"/>
                </a:moveTo>
                <a:cubicBezTo>
                  <a:pt x="128" y="1"/>
                  <a:pt x="1" y="127"/>
                  <a:pt x="1" y="286"/>
                </a:cubicBezTo>
                <a:cubicBezTo>
                  <a:pt x="1" y="444"/>
                  <a:pt x="128" y="571"/>
                  <a:pt x="286" y="571"/>
                </a:cubicBezTo>
                <a:cubicBezTo>
                  <a:pt x="444" y="571"/>
                  <a:pt x="571" y="444"/>
                  <a:pt x="571" y="286"/>
                </a:cubicBezTo>
                <a:cubicBezTo>
                  <a:pt x="571" y="127"/>
                  <a:pt x="444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19"/>
          <p:cNvSpPr/>
          <p:nvPr/>
        </p:nvSpPr>
        <p:spPr>
          <a:xfrm flipH="1">
            <a:off x="2110758" y="4632936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33" y="0"/>
                </a:moveTo>
                <a:cubicBezTo>
                  <a:pt x="111" y="0"/>
                  <a:pt x="0" y="270"/>
                  <a:pt x="159" y="428"/>
                </a:cubicBezTo>
                <a:cubicBezTo>
                  <a:pt x="210" y="479"/>
                  <a:pt x="273" y="502"/>
                  <a:pt x="335" y="502"/>
                </a:cubicBezTo>
                <a:cubicBezTo>
                  <a:pt x="464" y="502"/>
                  <a:pt x="586" y="403"/>
                  <a:pt x="586" y="254"/>
                </a:cubicBezTo>
                <a:cubicBezTo>
                  <a:pt x="586" y="111"/>
                  <a:pt x="475" y="0"/>
                  <a:pt x="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19"/>
          <p:cNvSpPr/>
          <p:nvPr/>
        </p:nvSpPr>
        <p:spPr>
          <a:xfrm flipH="1">
            <a:off x="2110448" y="4538005"/>
            <a:ext cx="13106" cy="11515"/>
          </a:xfrm>
          <a:custGeom>
            <a:avLst/>
            <a:gdLst/>
            <a:ahLst/>
            <a:cxnLst/>
            <a:rect l="l" t="t" r="r" b="b"/>
            <a:pathLst>
              <a:path w="634" h="557" extrusionOk="0">
                <a:moveTo>
                  <a:pt x="365" y="1"/>
                </a:moveTo>
                <a:cubicBezTo>
                  <a:pt x="111" y="1"/>
                  <a:pt x="1" y="302"/>
                  <a:pt x="159" y="476"/>
                </a:cubicBezTo>
                <a:cubicBezTo>
                  <a:pt x="215" y="532"/>
                  <a:pt x="284" y="557"/>
                  <a:pt x="352" y="557"/>
                </a:cubicBezTo>
                <a:cubicBezTo>
                  <a:pt x="496" y="557"/>
                  <a:pt x="634" y="447"/>
                  <a:pt x="634" y="286"/>
                </a:cubicBezTo>
                <a:cubicBezTo>
                  <a:pt x="634" y="127"/>
                  <a:pt x="507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9"/>
          <p:cNvSpPr/>
          <p:nvPr/>
        </p:nvSpPr>
        <p:spPr>
          <a:xfrm flipH="1">
            <a:off x="2053804" y="4526882"/>
            <a:ext cx="13127" cy="11184"/>
          </a:xfrm>
          <a:custGeom>
            <a:avLst/>
            <a:gdLst/>
            <a:ahLst/>
            <a:cxnLst/>
            <a:rect l="l" t="t" r="r" b="b"/>
            <a:pathLst>
              <a:path w="635" h="541" extrusionOk="0">
                <a:moveTo>
                  <a:pt x="365" y="0"/>
                </a:moveTo>
                <a:cubicBezTo>
                  <a:pt x="112" y="0"/>
                  <a:pt x="1" y="285"/>
                  <a:pt x="159" y="459"/>
                </a:cubicBezTo>
                <a:cubicBezTo>
                  <a:pt x="215" y="516"/>
                  <a:pt x="285" y="541"/>
                  <a:pt x="353" y="541"/>
                </a:cubicBezTo>
                <a:cubicBezTo>
                  <a:pt x="496" y="541"/>
                  <a:pt x="634" y="430"/>
                  <a:pt x="634" y="269"/>
                </a:cubicBezTo>
                <a:cubicBezTo>
                  <a:pt x="634" y="127"/>
                  <a:pt x="507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9"/>
          <p:cNvSpPr/>
          <p:nvPr/>
        </p:nvSpPr>
        <p:spPr>
          <a:xfrm flipH="1">
            <a:off x="2189978" y="4352422"/>
            <a:ext cx="13768" cy="11887"/>
          </a:xfrm>
          <a:custGeom>
            <a:avLst/>
            <a:gdLst/>
            <a:ahLst/>
            <a:cxnLst/>
            <a:rect l="l" t="t" r="r" b="b"/>
            <a:pathLst>
              <a:path w="666" h="575" extrusionOk="0">
                <a:moveTo>
                  <a:pt x="380" y="0"/>
                </a:moveTo>
                <a:cubicBezTo>
                  <a:pt x="127" y="0"/>
                  <a:pt x="0" y="301"/>
                  <a:pt x="175" y="491"/>
                </a:cubicBezTo>
                <a:cubicBezTo>
                  <a:pt x="232" y="548"/>
                  <a:pt x="305" y="575"/>
                  <a:pt x="377" y="575"/>
                </a:cubicBezTo>
                <a:cubicBezTo>
                  <a:pt x="523" y="575"/>
                  <a:pt x="665" y="465"/>
                  <a:pt x="665" y="285"/>
                </a:cubicBezTo>
                <a:cubicBezTo>
                  <a:pt x="665" y="127"/>
                  <a:pt x="539" y="0"/>
                  <a:pt x="3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9"/>
          <p:cNvSpPr/>
          <p:nvPr/>
        </p:nvSpPr>
        <p:spPr>
          <a:xfrm flipH="1">
            <a:off x="2255118" y="4421160"/>
            <a:ext cx="8538" cy="8517"/>
          </a:xfrm>
          <a:custGeom>
            <a:avLst/>
            <a:gdLst/>
            <a:ahLst/>
            <a:cxnLst/>
            <a:rect l="l" t="t" r="r" b="b"/>
            <a:pathLst>
              <a:path w="413" h="412" extrusionOk="0">
                <a:moveTo>
                  <a:pt x="207" y="0"/>
                </a:moveTo>
                <a:cubicBezTo>
                  <a:pt x="96" y="0"/>
                  <a:pt x="1" y="95"/>
                  <a:pt x="1" y="206"/>
                </a:cubicBezTo>
                <a:cubicBezTo>
                  <a:pt x="1" y="317"/>
                  <a:pt x="96" y="412"/>
                  <a:pt x="207" y="412"/>
                </a:cubicBezTo>
                <a:cubicBezTo>
                  <a:pt x="317" y="412"/>
                  <a:pt x="412" y="317"/>
                  <a:pt x="412" y="206"/>
                </a:cubicBezTo>
                <a:cubicBezTo>
                  <a:pt x="412" y="95"/>
                  <a:pt x="317" y="0"/>
                  <a:pt x="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9"/>
          <p:cNvSpPr/>
          <p:nvPr/>
        </p:nvSpPr>
        <p:spPr>
          <a:xfrm flipH="1">
            <a:off x="2385070" y="4420829"/>
            <a:ext cx="10171" cy="8951"/>
          </a:xfrm>
          <a:custGeom>
            <a:avLst/>
            <a:gdLst/>
            <a:ahLst/>
            <a:cxnLst/>
            <a:rect l="l" t="t" r="r" b="b"/>
            <a:pathLst>
              <a:path w="492" h="433" extrusionOk="0">
                <a:moveTo>
                  <a:pt x="286" y="0"/>
                </a:moveTo>
                <a:cubicBezTo>
                  <a:pt x="96" y="0"/>
                  <a:pt x="1" y="222"/>
                  <a:pt x="127" y="364"/>
                </a:cubicBezTo>
                <a:cubicBezTo>
                  <a:pt x="174" y="411"/>
                  <a:pt x="230" y="432"/>
                  <a:pt x="283" y="432"/>
                </a:cubicBezTo>
                <a:cubicBezTo>
                  <a:pt x="392" y="432"/>
                  <a:pt x="492" y="344"/>
                  <a:pt x="492" y="206"/>
                </a:cubicBezTo>
                <a:cubicBezTo>
                  <a:pt x="492" y="95"/>
                  <a:pt x="397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9"/>
          <p:cNvSpPr/>
          <p:nvPr/>
        </p:nvSpPr>
        <p:spPr>
          <a:xfrm flipH="1">
            <a:off x="2442355" y="4408715"/>
            <a:ext cx="10502" cy="8951"/>
          </a:xfrm>
          <a:custGeom>
            <a:avLst/>
            <a:gdLst/>
            <a:ahLst/>
            <a:cxnLst/>
            <a:rect l="l" t="t" r="r" b="b"/>
            <a:pathLst>
              <a:path w="508" h="433" extrusionOk="0">
                <a:moveTo>
                  <a:pt x="286" y="0"/>
                </a:moveTo>
                <a:cubicBezTo>
                  <a:pt x="96" y="0"/>
                  <a:pt x="1" y="222"/>
                  <a:pt x="143" y="365"/>
                </a:cubicBezTo>
                <a:cubicBezTo>
                  <a:pt x="190" y="411"/>
                  <a:pt x="246" y="433"/>
                  <a:pt x="299" y="433"/>
                </a:cubicBezTo>
                <a:cubicBezTo>
                  <a:pt x="408" y="433"/>
                  <a:pt x="508" y="344"/>
                  <a:pt x="508" y="206"/>
                </a:cubicBezTo>
                <a:cubicBezTo>
                  <a:pt x="508" y="95"/>
                  <a:pt x="413" y="0"/>
                  <a:pt x="2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19"/>
          <p:cNvSpPr/>
          <p:nvPr/>
        </p:nvSpPr>
        <p:spPr>
          <a:xfrm flipH="1">
            <a:off x="2488828" y="4472533"/>
            <a:ext cx="13127" cy="13127"/>
          </a:xfrm>
          <a:custGeom>
            <a:avLst/>
            <a:gdLst/>
            <a:ahLst/>
            <a:cxnLst/>
            <a:rect l="l" t="t" r="r" b="b"/>
            <a:pathLst>
              <a:path w="635" h="635" extrusionOk="0">
                <a:moveTo>
                  <a:pt x="318" y="1"/>
                </a:moveTo>
                <a:cubicBezTo>
                  <a:pt x="143" y="1"/>
                  <a:pt x="1" y="143"/>
                  <a:pt x="1" y="318"/>
                </a:cubicBezTo>
                <a:cubicBezTo>
                  <a:pt x="1" y="492"/>
                  <a:pt x="143" y="634"/>
                  <a:pt x="318" y="634"/>
                </a:cubicBezTo>
                <a:cubicBezTo>
                  <a:pt x="492" y="634"/>
                  <a:pt x="634" y="492"/>
                  <a:pt x="634" y="318"/>
                </a:cubicBezTo>
                <a:cubicBezTo>
                  <a:pt x="634" y="143"/>
                  <a:pt x="492" y="1"/>
                  <a:pt x="3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9"/>
          <p:cNvSpPr/>
          <p:nvPr/>
        </p:nvSpPr>
        <p:spPr>
          <a:xfrm flipH="1">
            <a:off x="2520913" y="4721975"/>
            <a:ext cx="14429" cy="12300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8" y="0"/>
                  <a:pt x="1" y="317"/>
                  <a:pt x="191" y="507"/>
                </a:cubicBezTo>
                <a:cubicBezTo>
                  <a:pt x="247" y="568"/>
                  <a:pt x="318" y="594"/>
                  <a:pt x="390" y="594"/>
                </a:cubicBezTo>
                <a:cubicBezTo>
                  <a:pt x="544" y="594"/>
                  <a:pt x="698" y="473"/>
                  <a:pt x="698" y="301"/>
                </a:cubicBezTo>
                <a:cubicBezTo>
                  <a:pt x="698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19"/>
          <p:cNvSpPr/>
          <p:nvPr/>
        </p:nvSpPr>
        <p:spPr>
          <a:xfrm flipH="1">
            <a:off x="2621074" y="4744881"/>
            <a:ext cx="12135" cy="10398"/>
          </a:xfrm>
          <a:custGeom>
            <a:avLst/>
            <a:gdLst/>
            <a:ahLst/>
            <a:cxnLst/>
            <a:rect l="l" t="t" r="r" b="b"/>
            <a:pathLst>
              <a:path w="587" h="503" extrusionOk="0">
                <a:moveTo>
                  <a:pt x="349" y="0"/>
                </a:moveTo>
                <a:cubicBezTo>
                  <a:pt x="111" y="0"/>
                  <a:pt x="1" y="270"/>
                  <a:pt x="159" y="428"/>
                </a:cubicBezTo>
                <a:cubicBezTo>
                  <a:pt x="210" y="479"/>
                  <a:pt x="274" y="503"/>
                  <a:pt x="336" y="503"/>
                </a:cubicBezTo>
                <a:cubicBezTo>
                  <a:pt x="464" y="503"/>
                  <a:pt x="586" y="403"/>
                  <a:pt x="586" y="254"/>
                </a:cubicBezTo>
                <a:cubicBezTo>
                  <a:pt x="586" y="111"/>
                  <a:pt x="476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9"/>
          <p:cNvSpPr/>
          <p:nvPr/>
        </p:nvSpPr>
        <p:spPr>
          <a:xfrm>
            <a:off x="1558792" y="3435858"/>
            <a:ext cx="616578" cy="168977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9"/>
          <p:cNvSpPr/>
          <p:nvPr/>
        </p:nvSpPr>
        <p:spPr>
          <a:xfrm>
            <a:off x="7995699" y="4852567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19"/>
          <p:cNvSpPr/>
          <p:nvPr/>
        </p:nvSpPr>
        <p:spPr>
          <a:xfrm>
            <a:off x="927499" y="604505"/>
            <a:ext cx="714938" cy="194960"/>
          </a:xfrm>
          <a:custGeom>
            <a:avLst/>
            <a:gdLst/>
            <a:ahLst/>
            <a:cxnLst/>
            <a:rect l="l" t="t" r="r" b="b"/>
            <a:pathLst>
              <a:path w="10983" h="2995" extrusionOk="0">
                <a:moveTo>
                  <a:pt x="5425" y="0"/>
                </a:moveTo>
                <a:cubicBezTo>
                  <a:pt x="4875" y="0"/>
                  <a:pt x="4440" y="677"/>
                  <a:pt x="4862" y="1188"/>
                </a:cubicBezTo>
                <a:cubicBezTo>
                  <a:pt x="4701" y="1044"/>
                  <a:pt x="4442" y="977"/>
                  <a:pt x="4179" y="977"/>
                </a:cubicBezTo>
                <a:cubicBezTo>
                  <a:pt x="3949" y="977"/>
                  <a:pt x="3718" y="1029"/>
                  <a:pt x="3548" y="1125"/>
                </a:cubicBezTo>
                <a:cubicBezTo>
                  <a:pt x="2837" y="1523"/>
                  <a:pt x="2233" y="1637"/>
                  <a:pt x="1733" y="1637"/>
                </a:cubicBezTo>
                <a:cubicBezTo>
                  <a:pt x="1063" y="1637"/>
                  <a:pt x="578" y="1433"/>
                  <a:pt x="267" y="1433"/>
                </a:cubicBezTo>
                <a:cubicBezTo>
                  <a:pt x="209" y="1433"/>
                  <a:pt x="158" y="1440"/>
                  <a:pt x="112" y="1457"/>
                </a:cubicBezTo>
                <a:cubicBezTo>
                  <a:pt x="1" y="1520"/>
                  <a:pt x="1" y="1679"/>
                  <a:pt x="80" y="1758"/>
                </a:cubicBezTo>
                <a:cubicBezTo>
                  <a:pt x="145" y="1823"/>
                  <a:pt x="227" y="1845"/>
                  <a:pt x="313" y="1845"/>
                </a:cubicBezTo>
                <a:cubicBezTo>
                  <a:pt x="479" y="1845"/>
                  <a:pt x="662" y="1763"/>
                  <a:pt x="777" y="1742"/>
                </a:cubicBezTo>
                <a:cubicBezTo>
                  <a:pt x="861" y="1723"/>
                  <a:pt x="944" y="1714"/>
                  <a:pt x="1027" y="1714"/>
                </a:cubicBezTo>
                <a:cubicBezTo>
                  <a:pt x="1413" y="1714"/>
                  <a:pt x="1787" y="1902"/>
                  <a:pt x="2138" y="2059"/>
                </a:cubicBezTo>
                <a:cubicBezTo>
                  <a:pt x="2378" y="2178"/>
                  <a:pt x="2626" y="2235"/>
                  <a:pt x="2883" y="2235"/>
                </a:cubicBezTo>
                <a:cubicBezTo>
                  <a:pt x="2966" y="2235"/>
                  <a:pt x="3051" y="2229"/>
                  <a:pt x="3136" y="2217"/>
                </a:cubicBezTo>
                <a:lnTo>
                  <a:pt x="3136" y="2217"/>
                </a:lnTo>
                <a:cubicBezTo>
                  <a:pt x="2914" y="2407"/>
                  <a:pt x="3025" y="2803"/>
                  <a:pt x="3437" y="2898"/>
                </a:cubicBezTo>
                <a:cubicBezTo>
                  <a:pt x="3724" y="2965"/>
                  <a:pt x="3998" y="2995"/>
                  <a:pt x="4247" y="2995"/>
                </a:cubicBezTo>
                <a:cubicBezTo>
                  <a:pt x="5111" y="2995"/>
                  <a:pt x="5679" y="2644"/>
                  <a:pt x="5495" y="2312"/>
                </a:cubicBezTo>
                <a:cubicBezTo>
                  <a:pt x="5595" y="2272"/>
                  <a:pt x="5695" y="2255"/>
                  <a:pt x="5794" y="2255"/>
                </a:cubicBezTo>
                <a:cubicBezTo>
                  <a:pt x="6247" y="2255"/>
                  <a:pt x="6692" y="2604"/>
                  <a:pt x="7094" y="2708"/>
                </a:cubicBezTo>
                <a:cubicBezTo>
                  <a:pt x="7242" y="2741"/>
                  <a:pt x="7386" y="2758"/>
                  <a:pt x="7520" y="2758"/>
                </a:cubicBezTo>
                <a:cubicBezTo>
                  <a:pt x="7963" y="2758"/>
                  <a:pt x="8301" y="2574"/>
                  <a:pt x="8314" y="2185"/>
                </a:cubicBezTo>
                <a:cubicBezTo>
                  <a:pt x="8314" y="2185"/>
                  <a:pt x="8829" y="2378"/>
                  <a:pt x="9405" y="2378"/>
                </a:cubicBezTo>
                <a:cubicBezTo>
                  <a:pt x="9748" y="2378"/>
                  <a:pt x="10114" y="2309"/>
                  <a:pt x="10404" y="2090"/>
                </a:cubicBezTo>
                <a:cubicBezTo>
                  <a:pt x="10982" y="1642"/>
                  <a:pt x="10715" y="849"/>
                  <a:pt x="10157" y="849"/>
                </a:cubicBezTo>
                <a:cubicBezTo>
                  <a:pt x="10104" y="849"/>
                  <a:pt x="10049" y="856"/>
                  <a:pt x="9992" y="871"/>
                </a:cubicBezTo>
                <a:cubicBezTo>
                  <a:pt x="9580" y="982"/>
                  <a:pt x="9232" y="1220"/>
                  <a:pt x="8947" y="1536"/>
                </a:cubicBezTo>
                <a:cubicBezTo>
                  <a:pt x="8931" y="1188"/>
                  <a:pt x="8820" y="855"/>
                  <a:pt x="8646" y="555"/>
                </a:cubicBezTo>
                <a:cubicBezTo>
                  <a:pt x="8490" y="326"/>
                  <a:pt x="8242" y="198"/>
                  <a:pt x="7987" y="198"/>
                </a:cubicBezTo>
                <a:cubicBezTo>
                  <a:pt x="7906" y="198"/>
                  <a:pt x="7824" y="211"/>
                  <a:pt x="7744" y="238"/>
                </a:cubicBezTo>
                <a:cubicBezTo>
                  <a:pt x="7379" y="396"/>
                  <a:pt x="7221" y="887"/>
                  <a:pt x="6825" y="919"/>
                </a:cubicBezTo>
                <a:cubicBezTo>
                  <a:pt x="6813" y="920"/>
                  <a:pt x="6802" y="920"/>
                  <a:pt x="6791" y="920"/>
                </a:cubicBezTo>
                <a:cubicBezTo>
                  <a:pt x="6355" y="920"/>
                  <a:pt x="6152" y="343"/>
                  <a:pt x="5828" y="127"/>
                </a:cubicBezTo>
                <a:cubicBezTo>
                  <a:pt x="5693" y="39"/>
                  <a:pt x="5556" y="0"/>
                  <a:pt x="54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19"/>
          <p:cNvSpPr/>
          <p:nvPr/>
        </p:nvSpPr>
        <p:spPr>
          <a:xfrm>
            <a:off x="-12" y="2984095"/>
            <a:ext cx="701236" cy="192014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9"/>
          <p:cNvSpPr/>
          <p:nvPr/>
        </p:nvSpPr>
        <p:spPr>
          <a:xfrm>
            <a:off x="7497030" y="617496"/>
            <a:ext cx="616578" cy="168977"/>
          </a:xfrm>
          <a:custGeom>
            <a:avLst/>
            <a:gdLst/>
            <a:ahLst/>
            <a:cxnLst/>
            <a:rect l="l" t="t" r="r" b="b"/>
            <a:pathLst>
              <a:path w="29826" h="8174" extrusionOk="0">
                <a:moveTo>
                  <a:pt x="15106" y="1"/>
                </a:moveTo>
                <a:cubicBezTo>
                  <a:pt x="14753" y="1"/>
                  <a:pt x="14384" y="104"/>
                  <a:pt x="14023" y="340"/>
                </a:cubicBezTo>
                <a:cubicBezTo>
                  <a:pt x="13126" y="928"/>
                  <a:pt x="12592" y="2512"/>
                  <a:pt x="11387" y="2512"/>
                </a:cubicBezTo>
                <a:cubicBezTo>
                  <a:pt x="11359" y="2512"/>
                  <a:pt x="11329" y="2511"/>
                  <a:pt x="11300" y="2509"/>
                </a:cubicBezTo>
                <a:cubicBezTo>
                  <a:pt x="10255" y="2430"/>
                  <a:pt x="9780" y="1084"/>
                  <a:pt x="8830" y="657"/>
                </a:cubicBezTo>
                <a:cubicBezTo>
                  <a:pt x="8623" y="566"/>
                  <a:pt x="8407" y="525"/>
                  <a:pt x="8190" y="525"/>
                </a:cubicBezTo>
                <a:cubicBezTo>
                  <a:pt x="7496" y="525"/>
                  <a:pt x="6798" y="948"/>
                  <a:pt x="6376" y="1528"/>
                </a:cubicBezTo>
                <a:cubicBezTo>
                  <a:pt x="5837" y="2288"/>
                  <a:pt x="5663" y="3253"/>
                  <a:pt x="5536" y="4172"/>
                </a:cubicBezTo>
                <a:cubicBezTo>
                  <a:pt x="4776" y="3317"/>
                  <a:pt x="3795" y="2699"/>
                  <a:pt x="2718" y="2367"/>
                </a:cubicBezTo>
                <a:cubicBezTo>
                  <a:pt x="2564" y="2326"/>
                  <a:pt x="2415" y="2307"/>
                  <a:pt x="2274" y="2307"/>
                </a:cubicBezTo>
                <a:cubicBezTo>
                  <a:pt x="752" y="2307"/>
                  <a:pt x="1" y="4490"/>
                  <a:pt x="1594" y="5692"/>
                </a:cubicBezTo>
                <a:cubicBezTo>
                  <a:pt x="2385" y="6287"/>
                  <a:pt x="3385" y="6473"/>
                  <a:pt x="4325" y="6473"/>
                </a:cubicBezTo>
                <a:cubicBezTo>
                  <a:pt x="5884" y="6473"/>
                  <a:pt x="7278" y="5961"/>
                  <a:pt x="7278" y="5961"/>
                </a:cubicBezTo>
                <a:cubicBezTo>
                  <a:pt x="7302" y="7002"/>
                  <a:pt x="8215" y="7516"/>
                  <a:pt x="9401" y="7516"/>
                </a:cubicBezTo>
                <a:cubicBezTo>
                  <a:pt x="9766" y="7516"/>
                  <a:pt x="10157" y="7467"/>
                  <a:pt x="10556" y="7370"/>
                </a:cubicBezTo>
                <a:cubicBezTo>
                  <a:pt x="11672" y="7098"/>
                  <a:pt x="12883" y="6155"/>
                  <a:pt x="14104" y="6155"/>
                </a:cubicBezTo>
                <a:cubicBezTo>
                  <a:pt x="14372" y="6155"/>
                  <a:pt x="14641" y="6201"/>
                  <a:pt x="14910" y="6309"/>
                </a:cubicBezTo>
                <a:cubicBezTo>
                  <a:pt x="14419" y="7218"/>
                  <a:pt x="15955" y="8174"/>
                  <a:pt x="18294" y="8174"/>
                </a:cubicBezTo>
                <a:cubicBezTo>
                  <a:pt x="18971" y="8174"/>
                  <a:pt x="19717" y="8093"/>
                  <a:pt x="20499" y="7908"/>
                </a:cubicBezTo>
                <a:cubicBezTo>
                  <a:pt x="21655" y="7655"/>
                  <a:pt x="21940" y="6563"/>
                  <a:pt x="21338" y="6072"/>
                </a:cubicBezTo>
                <a:lnTo>
                  <a:pt x="21338" y="6072"/>
                </a:lnTo>
                <a:cubicBezTo>
                  <a:pt x="21523" y="6109"/>
                  <a:pt x="21713" y="6126"/>
                  <a:pt x="21906" y="6126"/>
                </a:cubicBezTo>
                <a:cubicBezTo>
                  <a:pt x="22610" y="6126"/>
                  <a:pt x="23356" y="5902"/>
                  <a:pt x="24014" y="5628"/>
                </a:cubicBezTo>
                <a:cubicBezTo>
                  <a:pt x="24996" y="5209"/>
                  <a:pt x="26021" y="4682"/>
                  <a:pt x="27063" y="4682"/>
                </a:cubicBezTo>
                <a:cubicBezTo>
                  <a:pt x="27281" y="4682"/>
                  <a:pt x="27500" y="4705"/>
                  <a:pt x="27719" y="4758"/>
                </a:cubicBezTo>
                <a:cubicBezTo>
                  <a:pt x="28029" y="4830"/>
                  <a:pt x="28513" y="5050"/>
                  <a:pt x="28958" y="5050"/>
                </a:cubicBezTo>
                <a:cubicBezTo>
                  <a:pt x="29195" y="5050"/>
                  <a:pt x="29422" y="4987"/>
                  <a:pt x="29604" y="4805"/>
                </a:cubicBezTo>
                <a:cubicBezTo>
                  <a:pt x="29825" y="4583"/>
                  <a:pt x="29825" y="4108"/>
                  <a:pt x="29540" y="3950"/>
                </a:cubicBezTo>
                <a:cubicBezTo>
                  <a:pt x="29418" y="3907"/>
                  <a:pt x="29280" y="3889"/>
                  <a:pt x="29127" y="3889"/>
                </a:cubicBezTo>
                <a:cubicBezTo>
                  <a:pt x="28274" y="3889"/>
                  <a:pt x="26946" y="4455"/>
                  <a:pt x="25110" y="4455"/>
                </a:cubicBezTo>
                <a:cubicBezTo>
                  <a:pt x="23751" y="4455"/>
                  <a:pt x="22113" y="4145"/>
                  <a:pt x="20182" y="3063"/>
                </a:cubicBezTo>
                <a:cubicBezTo>
                  <a:pt x="19722" y="2811"/>
                  <a:pt x="19096" y="2674"/>
                  <a:pt x="18473" y="2674"/>
                </a:cubicBezTo>
                <a:cubicBezTo>
                  <a:pt x="17767" y="2674"/>
                  <a:pt x="17066" y="2850"/>
                  <a:pt x="16620" y="3238"/>
                </a:cubicBezTo>
                <a:cubicBezTo>
                  <a:pt x="17772" y="1842"/>
                  <a:pt x="16595" y="1"/>
                  <a:pt x="15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solidFill>
          <a:schemeClr val="dk2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/>
          <p:nvPr/>
        </p:nvSpPr>
        <p:spPr>
          <a:xfrm rot="526347">
            <a:off x="7299981" y="2048493"/>
            <a:ext cx="1119066" cy="1668750"/>
          </a:xfrm>
          <a:custGeom>
            <a:avLst/>
            <a:gdLst/>
            <a:ahLst/>
            <a:cxnLst/>
            <a:rect l="l" t="t" r="r" b="b"/>
            <a:pathLst>
              <a:path w="32555" h="48546" extrusionOk="0">
                <a:moveTo>
                  <a:pt x="808" y="0"/>
                </a:moveTo>
                <a:cubicBezTo>
                  <a:pt x="349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49" y="48546"/>
                  <a:pt x="808" y="48546"/>
                </a:cubicBezTo>
                <a:lnTo>
                  <a:pt x="31747" y="48546"/>
                </a:lnTo>
                <a:cubicBezTo>
                  <a:pt x="32190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190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1"/>
          <p:cNvSpPr/>
          <p:nvPr/>
        </p:nvSpPr>
        <p:spPr>
          <a:xfrm rot="526347">
            <a:off x="8282091" y="2095201"/>
            <a:ext cx="87655" cy="1679681"/>
          </a:xfrm>
          <a:custGeom>
            <a:avLst/>
            <a:gdLst/>
            <a:ahLst/>
            <a:cxnLst/>
            <a:rect l="l" t="t" r="r" b="b"/>
            <a:pathLst>
              <a:path w="2550" h="48864" extrusionOk="0">
                <a:moveTo>
                  <a:pt x="1" y="1"/>
                </a:moveTo>
                <a:lnTo>
                  <a:pt x="1" y="48863"/>
                </a:lnTo>
                <a:lnTo>
                  <a:pt x="2550" y="48863"/>
                </a:lnTo>
                <a:lnTo>
                  <a:pt x="2550" y="1822"/>
                </a:lnTo>
                <a:lnTo>
                  <a:pt x="1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21"/>
          <p:cNvSpPr/>
          <p:nvPr/>
        </p:nvSpPr>
        <p:spPr>
          <a:xfrm rot="526347">
            <a:off x="7303756" y="2013411"/>
            <a:ext cx="984627" cy="1679681"/>
          </a:xfrm>
          <a:custGeom>
            <a:avLst/>
            <a:gdLst/>
            <a:ahLst/>
            <a:cxnLst/>
            <a:rect l="l" t="t" r="r" b="b"/>
            <a:pathLst>
              <a:path w="28644" h="48864" extrusionOk="0">
                <a:moveTo>
                  <a:pt x="28644" y="1"/>
                </a:moveTo>
                <a:cubicBezTo>
                  <a:pt x="8171" y="587"/>
                  <a:pt x="1" y="1600"/>
                  <a:pt x="1" y="2882"/>
                </a:cubicBezTo>
                <a:lnTo>
                  <a:pt x="1" y="48863"/>
                </a:lnTo>
                <a:lnTo>
                  <a:pt x="28644" y="48863"/>
                </a:lnTo>
                <a:lnTo>
                  <a:pt x="28644" y="1"/>
                </a:ln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21"/>
          <p:cNvSpPr/>
          <p:nvPr/>
        </p:nvSpPr>
        <p:spPr>
          <a:xfrm rot="526347">
            <a:off x="7305429" y="1991609"/>
            <a:ext cx="954171" cy="1699275"/>
          </a:xfrm>
          <a:custGeom>
            <a:avLst/>
            <a:gdLst/>
            <a:ahLst/>
            <a:cxnLst/>
            <a:rect l="l" t="t" r="r" b="b"/>
            <a:pathLst>
              <a:path w="27758" h="49434" extrusionOk="0">
                <a:moveTo>
                  <a:pt x="27757" y="1"/>
                </a:moveTo>
                <a:cubicBezTo>
                  <a:pt x="7917" y="602"/>
                  <a:pt x="1" y="1632"/>
                  <a:pt x="1" y="2914"/>
                </a:cubicBezTo>
                <a:lnTo>
                  <a:pt x="1" y="49433"/>
                </a:lnTo>
                <a:lnTo>
                  <a:pt x="27757" y="49433"/>
                </a:lnTo>
                <a:lnTo>
                  <a:pt x="27757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21"/>
          <p:cNvSpPr/>
          <p:nvPr/>
        </p:nvSpPr>
        <p:spPr>
          <a:xfrm rot="526347">
            <a:off x="7307659" y="1962539"/>
            <a:ext cx="863800" cy="1721584"/>
          </a:xfrm>
          <a:custGeom>
            <a:avLst/>
            <a:gdLst/>
            <a:ahLst/>
            <a:cxnLst/>
            <a:rect l="l" t="t" r="r" b="b"/>
            <a:pathLst>
              <a:path w="25129" h="50083" extrusionOk="0">
                <a:moveTo>
                  <a:pt x="25129" y="1"/>
                </a:moveTo>
                <a:cubicBezTo>
                  <a:pt x="5289" y="602"/>
                  <a:pt x="1" y="2265"/>
                  <a:pt x="1" y="3563"/>
                </a:cubicBezTo>
                <a:lnTo>
                  <a:pt x="1" y="50082"/>
                </a:lnTo>
                <a:lnTo>
                  <a:pt x="25129" y="50082"/>
                </a:lnTo>
                <a:lnTo>
                  <a:pt x="25129" y="1"/>
                </a:ln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21"/>
          <p:cNvSpPr/>
          <p:nvPr/>
        </p:nvSpPr>
        <p:spPr>
          <a:xfrm rot="526347">
            <a:off x="7301959" y="2036830"/>
            <a:ext cx="830594" cy="1644310"/>
          </a:xfrm>
          <a:custGeom>
            <a:avLst/>
            <a:gdLst/>
            <a:ahLst/>
            <a:cxnLst/>
            <a:rect l="l" t="t" r="r" b="b"/>
            <a:pathLst>
              <a:path w="24163" h="47835" extrusionOk="0">
                <a:moveTo>
                  <a:pt x="1869" y="1"/>
                </a:moveTo>
                <a:cubicBezTo>
                  <a:pt x="523" y="444"/>
                  <a:pt x="1" y="903"/>
                  <a:pt x="1" y="1315"/>
                </a:cubicBezTo>
                <a:lnTo>
                  <a:pt x="1" y="47834"/>
                </a:lnTo>
                <a:lnTo>
                  <a:pt x="24163" y="47834"/>
                </a:lnTo>
                <a:lnTo>
                  <a:pt x="24163" y="24828"/>
                </a:lnTo>
                <a:cubicBezTo>
                  <a:pt x="16072" y="20901"/>
                  <a:pt x="5764" y="13285"/>
                  <a:pt x="1869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1"/>
          <p:cNvSpPr/>
          <p:nvPr/>
        </p:nvSpPr>
        <p:spPr>
          <a:xfrm rot="526347">
            <a:off x="7550038" y="2121702"/>
            <a:ext cx="536828" cy="147227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1"/>
          <p:cNvSpPr/>
          <p:nvPr/>
        </p:nvSpPr>
        <p:spPr>
          <a:xfrm rot="526347">
            <a:off x="7821503" y="2754717"/>
            <a:ext cx="78959" cy="83874"/>
          </a:xfrm>
          <a:custGeom>
            <a:avLst/>
            <a:gdLst/>
            <a:ahLst/>
            <a:cxnLst/>
            <a:rect l="l" t="t" r="r" b="b"/>
            <a:pathLst>
              <a:path w="2297" h="2440" extrusionOk="0">
                <a:moveTo>
                  <a:pt x="554" y="1"/>
                </a:moveTo>
                <a:lnTo>
                  <a:pt x="0" y="1885"/>
                </a:lnTo>
                <a:lnTo>
                  <a:pt x="1394" y="2439"/>
                </a:lnTo>
                <a:lnTo>
                  <a:pt x="2296" y="698"/>
                </a:lnTo>
                <a:lnTo>
                  <a:pt x="554" y="1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21"/>
          <p:cNvSpPr/>
          <p:nvPr/>
        </p:nvSpPr>
        <p:spPr>
          <a:xfrm rot="526347">
            <a:off x="7852825" y="2620272"/>
            <a:ext cx="16912" cy="156233"/>
          </a:xfrm>
          <a:custGeom>
            <a:avLst/>
            <a:gdLst/>
            <a:ahLst/>
            <a:cxnLst/>
            <a:rect l="l" t="t" r="r" b="b"/>
            <a:pathLst>
              <a:path w="492" h="4545" fill="none" extrusionOk="0">
                <a:moveTo>
                  <a:pt x="0" y="4545"/>
                </a:moveTo>
                <a:lnTo>
                  <a:pt x="491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1"/>
          <p:cNvSpPr/>
          <p:nvPr/>
        </p:nvSpPr>
        <p:spPr>
          <a:xfrm rot="526347">
            <a:off x="7894917" y="2683864"/>
            <a:ext cx="95286" cy="124677"/>
          </a:xfrm>
          <a:custGeom>
            <a:avLst/>
            <a:gdLst/>
            <a:ahLst/>
            <a:cxnLst/>
            <a:rect l="l" t="t" r="r" b="b"/>
            <a:pathLst>
              <a:path w="2772" h="3627" fill="none" extrusionOk="0">
                <a:moveTo>
                  <a:pt x="0" y="3626"/>
                </a:moveTo>
                <a:lnTo>
                  <a:pt x="2771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21"/>
          <p:cNvSpPr/>
          <p:nvPr/>
        </p:nvSpPr>
        <p:spPr>
          <a:xfrm rot="526347">
            <a:off x="7837628" y="2625613"/>
            <a:ext cx="41937" cy="194320"/>
          </a:xfrm>
          <a:custGeom>
            <a:avLst/>
            <a:gdLst/>
            <a:ahLst/>
            <a:cxnLst/>
            <a:rect l="l" t="t" r="r" b="b"/>
            <a:pathLst>
              <a:path w="1220" h="5653" fill="none" extrusionOk="0">
                <a:moveTo>
                  <a:pt x="1" y="5653"/>
                </a:moveTo>
                <a:lnTo>
                  <a:pt x="1220" y="0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21"/>
          <p:cNvSpPr/>
          <p:nvPr/>
        </p:nvSpPr>
        <p:spPr>
          <a:xfrm rot="526347">
            <a:off x="7870709" y="2676089"/>
            <a:ext cx="103983" cy="169295"/>
          </a:xfrm>
          <a:custGeom>
            <a:avLst/>
            <a:gdLst/>
            <a:ahLst/>
            <a:cxnLst/>
            <a:rect l="l" t="t" r="r" b="b"/>
            <a:pathLst>
              <a:path w="3025" h="4925" fill="none" extrusionOk="0">
                <a:moveTo>
                  <a:pt x="0" y="4925"/>
                </a:moveTo>
                <a:lnTo>
                  <a:pt x="3024" y="1"/>
                </a:lnTo>
              </a:path>
            </a:pathLst>
          </a:custGeom>
          <a:noFill/>
          <a:ln w="1975" cap="flat" cmpd="sng">
            <a:solidFill>
              <a:srgbClr val="1C887B"/>
            </a:solidFill>
            <a:prstDash val="solid"/>
            <a:miter lim="158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1"/>
          <p:cNvSpPr/>
          <p:nvPr/>
        </p:nvSpPr>
        <p:spPr>
          <a:xfrm rot="526347">
            <a:off x="7775020" y="1861861"/>
            <a:ext cx="822413" cy="866412"/>
          </a:xfrm>
          <a:custGeom>
            <a:avLst/>
            <a:gdLst/>
            <a:ahLst/>
            <a:cxnLst/>
            <a:rect l="l" t="t" r="r" b="b"/>
            <a:pathLst>
              <a:path w="23925" h="25205" extrusionOk="0">
                <a:moveTo>
                  <a:pt x="11905" y="0"/>
                </a:moveTo>
                <a:cubicBezTo>
                  <a:pt x="7663" y="0"/>
                  <a:pt x="3653" y="2575"/>
                  <a:pt x="2043" y="6790"/>
                </a:cubicBezTo>
                <a:cubicBezTo>
                  <a:pt x="0" y="11888"/>
                  <a:pt x="2027" y="18903"/>
                  <a:pt x="3753" y="23019"/>
                </a:cubicBezTo>
                <a:lnTo>
                  <a:pt x="9247" y="25204"/>
                </a:lnTo>
                <a:cubicBezTo>
                  <a:pt x="13332" y="23415"/>
                  <a:pt x="19634" y="19710"/>
                  <a:pt x="21660" y="14612"/>
                </a:cubicBezTo>
                <a:cubicBezTo>
                  <a:pt x="23925" y="9181"/>
                  <a:pt x="21296" y="2942"/>
                  <a:pt x="15818" y="757"/>
                </a:cubicBezTo>
                <a:cubicBezTo>
                  <a:pt x="14534" y="244"/>
                  <a:pt x="13208" y="0"/>
                  <a:pt x="11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1"/>
          <p:cNvSpPr/>
          <p:nvPr/>
        </p:nvSpPr>
        <p:spPr>
          <a:xfrm rot="526347">
            <a:off x="7875278" y="1878872"/>
            <a:ext cx="617781" cy="837675"/>
          </a:xfrm>
          <a:custGeom>
            <a:avLst/>
            <a:gdLst/>
            <a:ahLst/>
            <a:cxnLst/>
            <a:rect l="l" t="t" r="r" b="b"/>
            <a:pathLst>
              <a:path w="17972" h="24369" extrusionOk="0">
                <a:moveTo>
                  <a:pt x="10821" y="0"/>
                </a:moveTo>
                <a:cubicBezTo>
                  <a:pt x="7464" y="0"/>
                  <a:pt x="3831" y="2949"/>
                  <a:pt x="2043" y="7459"/>
                </a:cubicBezTo>
                <a:cubicBezTo>
                  <a:pt x="0" y="12557"/>
                  <a:pt x="776" y="19065"/>
                  <a:pt x="1647" y="22849"/>
                </a:cubicBezTo>
                <a:lnTo>
                  <a:pt x="5495" y="24369"/>
                </a:lnTo>
                <a:cubicBezTo>
                  <a:pt x="8709" y="22231"/>
                  <a:pt x="13760" y="18035"/>
                  <a:pt x="15802" y="12937"/>
                </a:cubicBezTo>
                <a:cubicBezTo>
                  <a:pt x="17971" y="7522"/>
                  <a:pt x="16641" y="1901"/>
                  <a:pt x="12826" y="381"/>
                </a:cubicBezTo>
                <a:cubicBezTo>
                  <a:pt x="12181" y="123"/>
                  <a:pt x="11507" y="0"/>
                  <a:pt x="108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1"/>
          <p:cNvSpPr/>
          <p:nvPr/>
        </p:nvSpPr>
        <p:spPr>
          <a:xfrm rot="526347">
            <a:off x="7970440" y="1887570"/>
            <a:ext cx="402802" cy="812375"/>
          </a:xfrm>
          <a:custGeom>
            <a:avLst/>
            <a:gdLst/>
            <a:ahLst/>
            <a:cxnLst/>
            <a:rect l="l" t="t" r="r" b="b"/>
            <a:pathLst>
              <a:path w="11718" h="23633" extrusionOk="0">
                <a:moveTo>
                  <a:pt x="9703" y="1"/>
                </a:moveTo>
                <a:cubicBezTo>
                  <a:pt x="8008" y="1"/>
                  <a:pt x="5225" y="3686"/>
                  <a:pt x="3230" y="8717"/>
                </a:cubicBezTo>
                <a:cubicBezTo>
                  <a:pt x="1188" y="13816"/>
                  <a:pt x="301" y="19658"/>
                  <a:pt x="0" y="22967"/>
                </a:cubicBezTo>
                <a:lnTo>
                  <a:pt x="1647" y="23632"/>
                </a:lnTo>
                <a:cubicBezTo>
                  <a:pt x="3690" y="21020"/>
                  <a:pt x="7094" y="16159"/>
                  <a:pt x="9120" y="11061"/>
                </a:cubicBezTo>
                <a:cubicBezTo>
                  <a:pt x="11290" y="5645"/>
                  <a:pt x="11717" y="721"/>
                  <a:pt x="10086" y="72"/>
                </a:cubicBezTo>
                <a:cubicBezTo>
                  <a:pt x="9966" y="24"/>
                  <a:pt x="9838" y="1"/>
                  <a:pt x="9703" y="1"/>
                </a:cubicBezTo>
                <a:close/>
              </a:path>
            </a:pathLst>
          </a:custGeom>
          <a:solidFill>
            <a:srgbClr val="34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1"/>
          <p:cNvSpPr/>
          <p:nvPr/>
        </p:nvSpPr>
        <p:spPr>
          <a:xfrm rot="526347">
            <a:off x="7843929" y="2619732"/>
            <a:ext cx="188339" cy="107249"/>
          </a:xfrm>
          <a:custGeom>
            <a:avLst/>
            <a:gdLst/>
            <a:ahLst/>
            <a:cxnLst/>
            <a:rect l="l" t="t" r="r" b="b"/>
            <a:pathLst>
              <a:path w="5479" h="3120" extrusionOk="0">
                <a:moveTo>
                  <a:pt x="0" y="0"/>
                </a:moveTo>
                <a:lnTo>
                  <a:pt x="602" y="1869"/>
                </a:lnTo>
                <a:lnTo>
                  <a:pt x="3737" y="3120"/>
                </a:lnTo>
                <a:lnTo>
                  <a:pt x="5479" y="2185"/>
                </a:lnTo>
                <a:lnTo>
                  <a:pt x="0" y="0"/>
                </a:ln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21"/>
          <p:cNvSpPr/>
          <p:nvPr/>
        </p:nvSpPr>
        <p:spPr>
          <a:xfrm rot="526347">
            <a:off x="7899025" y="2461162"/>
            <a:ext cx="950458" cy="259769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21"/>
          <p:cNvSpPr/>
          <p:nvPr/>
        </p:nvSpPr>
        <p:spPr>
          <a:xfrm rot="526347">
            <a:off x="7828174" y="3044594"/>
            <a:ext cx="96386" cy="82465"/>
          </a:xfrm>
          <a:custGeom>
            <a:avLst/>
            <a:gdLst/>
            <a:ahLst/>
            <a:cxnLst/>
            <a:rect l="l" t="t" r="r" b="b"/>
            <a:pathLst>
              <a:path w="2804" h="2399" extrusionOk="0">
                <a:moveTo>
                  <a:pt x="1616" y="0"/>
                </a:moveTo>
                <a:cubicBezTo>
                  <a:pt x="539" y="0"/>
                  <a:pt x="1" y="1283"/>
                  <a:pt x="761" y="2043"/>
                </a:cubicBezTo>
                <a:cubicBezTo>
                  <a:pt x="1007" y="2289"/>
                  <a:pt x="1308" y="2399"/>
                  <a:pt x="1603" y="2399"/>
                </a:cubicBezTo>
                <a:cubicBezTo>
                  <a:pt x="2217" y="2399"/>
                  <a:pt x="2803" y="1920"/>
                  <a:pt x="2803" y="1203"/>
                </a:cubicBezTo>
                <a:cubicBezTo>
                  <a:pt x="2803" y="538"/>
                  <a:pt x="2265" y="0"/>
                  <a:pt x="1616" y="0"/>
                </a:cubicBezTo>
                <a:close/>
              </a:path>
            </a:pathLst>
          </a:custGeom>
          <a:solidFill>
            <a:srgbClr val="1C88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1"/>
          <p:cNvSpPr/>
          <p:nvPr/>
        </p:nvSpPr>
        <p:spPr>
          <a:xfrm rot="526347">
            <a:off x="7754082" y="3343531"/>
            <a:ext cx="228351" cy="240038"/>
          </a:xfrm>
          <a:custGeom>
            <a:avLst/>
            <a:gdLst/>
            <a:ahLst/>
            <a:cxnLst/>
            <a:rect l="l" t="t" r="r" b="b"/>
            <a:pathLst>
              <a:path w="6643" h="6983" extrusionOk="0">
                <a:moveTo>
                  <a:pt x="6196" y="1"/>
                </a:moveTo>
                <a:cubicBezTo>
                  <a:pt x="6147" y="1"/>
                  <a:pt x="6098" y="9"/>
                  <a:pt x="6049" y="28"/>
                </a:cubicBezTo>
                <a:lnTo>
                  <a:pt x="349" y="2467"/>
                </a:lnTo>
                <a:cubicBezTo>
                  <a:pt x="48" y="2593"/>
                  <a:pt x="0" y="2973"/>
                  <a:pt x="254" y="3163"/>
                </a:cubicBezTo>
                <a:lnTo>
                  <a:pt x="5210" y="6900"/>
                </a:lnTo>
                <a:cubicBezTo>
                  <a:pt x="5285" y="6956"/>
                  <a:pt x="5370" y="6982"/>
                  <a:pt x="5453" y="6982"/>
                </a:cubicBezTo>
                <a:cubicBezTo>
                  <a:pt x="5650" y="6982"/>
                  <a:pt x="5837" y="6838"/>
                  <a:pt x="5859" y="6615"/>
                </a:cubicBezTo>
                <a:lnTo>
                  <a:pt x="6603" y="456"/>
                </a:lnTo>
                <a:cubicBezTo>
                  <a:pt x="6642" y="206"/>
                  <a:pt x="6432" y="1"/>
                  <a:pt x="6196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1"/>
          <p:cNvSpPr/>
          <p:nvPr/>
        </p:nvSpPr>
        <p:spPr>
          <a:xfrm rot="526347">
            <a:off x="8502026" y="2474677"/>
            <a:ext cx="25609" cy="21381"/>
          </a:xfrm>
          <a:custGeom>
            <a:avLst/>
            <a:gdLst/>
            <a:ahLst/>
            <a:cxnLst/>
            <a:rect l="l" t="t" r="r" b="b"/>
            <a:pathLst>
              <a:path w="745" h="622" extrusionOk="0">
                <a:moveTo>
                  <a:pt x="454" y="1"/>
                </a:moveTo>
                <a:cubicBezTo>
                  <a:pt x="445" y="1"/>
                  <a:pt x="437" y="1"/>
                  <a:pt x="428" y="2"/>
                </a:cubicBezTo>
                <a:cubicBezTo>
                  <a:pt x="143" y="2"/>
                  <a:pt x="0" y="334"/>
                  <a:pt x="206" y="524"/>
                </a:cubicBezTo>
                <a:cubicBezTo>
                  <a:pt x="268" y="592"/>
                  <a:pt x="347" y="622"/>
                  <a:pt x="425" y="622"/>
                </a:cubicBezTo>
                <a:cubicBezTo>
                  <a:pt x="587" y="622"/>
                  <a:pt x="744" y="495"/>
                  <a:pt x="744" y="303"/>
                </a:cubicBezTo>
                <a:cubicBezTo>
                  <a:pt x="729" y="137"/>
                  <a:pt x="614" y="1"/>
                  <a:pt x="4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1"/>
          <p:cNvSpPr/>
          <p:nvPr/>
        </p:nvSpPr>
        <p:spPr>
          <a:xfrm rot="526347">
            <a:off x="8275146" y="2313885"/>
            <a:ext cx="15812" cy="13578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54" y="1"/>
                </a:moveTo>
                <a:cubicBezTo>
                  <a:pt x="79" y="1"/>
                  <a:pt x="0" y="207"/>
                  <a:pt x="111" y="333"/>
                </a:cubicBezTo>
                <a:cubicBezTo>
                  <a:pt x="153" y="375"/>
                  <a:pt x="206" y="395"/>
                  <a:pt x="258" y="395"/>
                </a:cubicBezTo>
                <a:cubicBezTo>
                  <a:pt x="361" y="395"/>
                  <a:pt x="459" y="317"/>
                  <a:pt x="459" y="191"/>
                </a:cubicBezTo>
                <a:cubicBezTo>
                  <a:pt x="459" y="80"/>
                  <a:pt x="364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1"/>
          <p:cNvSpPr/>
          <p:nvPr/>
        </p:nvSpPr>
        <p:spPr>
          <a:xfrm rot="526347">
            <a:off x="8177682" y="2374288"/>
            <a:ext cx="15847" cy="13612"/>
          </a:xfrm>
          <a:custGeom>
            <a:avLst/>
            <a:gdLst/>
            <a:ahLst/>
            <a:cxnLst/>
            <a:rect l="l" t="t" r="r" b="b"/>
            <a:pathLst>
              <a:path w="461" h="396" extrusionOk="0">
                <a:moveTo>
                  <a:pt x="270" y="1"/>
                </a:moveTo>
                <a:cubicBezTo>
                  <a:pt x="80" y="1"/>
                  <a:pt x="1" y="207"/>
                  <a:pt x="128" y="333"/>
                </a:cubicBezTo>
                <a:cubicBezTo>
                  <a:pt x="170" y="376"/>
                  <a:pt x="222" y="396"/>
                  <a:pt x="272" y="396"/>
                </a:cubicBezTo>
                <a:cubicBezTo>
                  <a:pt x="370" y="396"/>
                  <a:pt x="460" y="322"/>
                  <a:pt x="460" y="207"/>
                </a:cubicBezTo>
                <a:cubicBezTo>
                  <a:pt x="460" y="96"/>
                  <a:pt x="381" y="1"/>
                  <a:pt x="2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21"/>
          <p:cNvSpPr/>
          <p:nvPr/>
        </p:nvSpPr>
        <p:spPr>
          <a:xfrm rot="526347">
            <a:off x="8146946" y="2112072"/>
            <a:ext cx="19078" cy="16225"/>
          </a:xfrm>
          <a:custGeom>
            <a:avLst/>
            <a:gdLst/>
            <a:ahLst/>
            <a:cxnLst/>
            <a:rect l="l" t="t" r="r" b="b"/>
            <a:pathLst>
              <a:path w="555" h="472" extrusionOk="0">
                <a:moveTo>
                  <a:pt x="317" y="1"/>
                </a:moveTo>
                <a:cubicBezTo>
                  <a:pt x="111" y="1"/>
                  <a:pt x="0" y="254"/>
                  <a:pt x="143" y="397"/>
                </a:cubicBezTo>
                <a:cubicBezTo>
                  <a:pt x="195" y="449"/>
                  <a:pt x="257" y="472"/>
                  <a:pt x="318" y="472"/>
                </a:cubicBezTo>
                <a:cubicBezTo>
                  <a:pt x="441" y="472"/>
                  <a:pt x="555" y="376"/>
                  <a:pt x="555" y="238"/>
                </a:cubicBezTo>
                <a:cubicBezTo>
                  <a:pt x="555" y="112"/>
                  <a:pt x="444" y="1"/>
                  <a:pt x="3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1"/>
          <p:cNvSpPr/>
          <p:nvPr/>
        </p:nvSpPr>
        <p:spPr>
          <a:xfrm rot="526347">
            <a:off x="8169372" y="2339977"/>
            <a:ext cx="22378" cy="19147"/>
          </a:xfrm>
          <a:custGeom>
            <a:avLst/>
            <a:gdLst/>
            <a:ahLst/>
            <a:cxnLst/>
            <a:rect l="l" t="t" r="r" b="b"/>
            <a:pathLst>
              <a:path w="651" h="557" extrusionOk="0">
                <a:moveTo>
                  <a:pt x="365" y="0"/>
                </a:moveTo>
                <a:cubicBezTo>
                  <a:pt x="128" y="0"/>
                  <a:pt x="1" y="301"/>
                  <a:pt x="175" y="475"/>
                </a:cubicBezTo>
                <a:cubicBezTo>
                  <a:pt x="231" y="531"/>
                  <a:pt x="301" y="556"/>
                  <a:pt x="369" y="556"/>
                </a:cubicBezTo>
                <a:cubicBezTo>
                  <a:pt x="512" y="556"/>
                  <a:pt x="650" y="446"/>
                  <a:pt x="650" y="285"/>
                </a:cubicBezTo>
                <a:cubicBezTo>
                  <a:pt x="650" y="127"/>
                  <a:pt x="523" y="0"/>
                  <a:pt x="3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1"/>
          <p:cNvSpPr/>
          <p:nvPr/>
        </p:nvSpPr>
        <p:spPr>
          <a:xfrm rot="526347">
            <a:off x="8157500" y="2456754"/>
            <a:ext cx="17978" cy="17978"/>
          </a:xfrm>
          <a:custGeom>
            <a:avLst/>
            <a:gdLst/>
            <a:ahLst/>
            <a:cxnLst/>
            <a:rect l="l" t="t" r="r" b="b"/>
            <a:pathLst>
              <a:path w="523" h="523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23"/>
                  <a:pt x="253" y="523"/>
                </a:cubicBezTo>
                <a:cubicBezTo>
                  <a:pt x="396" y="523"/>
                  <a:pt x="523" y="396"/>
                  <a:pt x="523" y="253"/>
                </a:cubicBezTo>
                <a:cubicBezTo>
                  <a:pt x="523" y="111"/>
                  <a:pt x="396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1"/>
          <p:cNvSpPr/>
          <p:nvPr/>
        </p:nvSpPr>
        <p:spPr>
          <a:xfrm rot="526347">
            <a:off x="8152385" y="2463616"/>
            <a:ext cx="24509" cy="21003"/>
          </a:xfrm>
          <a:custGeom>
            <a:avLst/>
            <a:gdLst/>
            <a:ahLst/>
            <a:cxnLst/>
            <a:rect l="l" t="t" r="r" b="b"/>
            <a:pathLst>
              <a:path w="713" h="611" extrusionOk="0">
                <a:moveTo>
                  <a:pt x="412" y="1"/>
                </a:moveTo>
                <a:cubicBezTo>
                  <a:pt x="143" y="1"/>
                  <a:pt x="0" y="318"/>
                  <a:pt x="190" y="523"/>
                </a:cubicBezTo>
                <a:cubicBezTo>
                  <a:pt x="250" y="584"/>
                  <a:pt x="325" y="610"/>
                  <a:pt x="399" y="610"/>
                </a:cubicBezTo>
                <a:cubicBezTo>
                  <a:pt x="558" y="610"/>
                  <a:pt x="713" y="486"/>
                  <a:pt x="713" y="302"/>
                </a:cubicBezTo>
                <a:cubicBezTo>
                  <a:pt x="713" y="128"/>
                  <a:pt x="570" y="1"/>
                  <a:pt x="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1"/>
          <p:cNvSpPr/>
          <p:nvPr/>
        </p:nvSpPr>
        <p:spPr>
          <a:xfrm rot="526347">
            <a:off x="8084751" y="2444818"/>
            <a:ext cx="16362" cy="13578"/>
          </a:xfrm>
          <a:custGeom>
            <a:avLst/>
            <a:gdLst/>
            <a:ahLst/>
            <a:cxnLst/>
            <a:rect l="l" t="t" r="r" b="b"/>
            <a:pathLst>
              <a:path w="476" h="395" extrusionOk="0">
                <a:moveTo>
                  <a:pt x="270" y="0"/>
                </a:moveTo>
                <a:cubicBezTo>
                  <a:pt x="96" y="0"/>
                  <a:pt x="1" y="206"/>
                  <a:pt x="127" y="333"/>
                </a:cubicBezTo>
                <a:cubicBezTo>
                  <a:pt x="170" y="375"/>
                  <a:pt x="222" y="394"/>
                  <a:pt x="274" y="394"/>
                </a:cubicBezTo>
                <a:cubicBezTo>
                  <a:pt x="377" y="394"/>
                  <a:pt x="476" y="317"/>
                  <a:pt x="476" y="190"/>
                </a:cubicBezTo>
                <a:cubicBezTo>
                  <a:pt x="476" y="79"/>
                  <a:pt x="381" y="0"/>
                  <a:pt x="2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1"/>
          <p:cNvSpPr/>
          <p:nvPr/>
        </p:nvSpPr>
        <p:spPr>
          <a:xfrm rot="526347">
            <a:off x="7895589" y="2126415"/>
            <a:ext cx="22344" cy="19147"/>
          </a:xfrm>
          <a:custGeom>
            <a:avLst/>
            <a:gdLst/>
            <a:ahLst/>
            <a:cxnLst/>
            <a:rect l="l" t="t" r="r" b="b"/>
            <a:pathLst>
              <a:path w="650" h="557" extrusionOk="0">
                <a:moveTo>
                  <a:pt x="365" y="1"/>
                </a:moveTo>
                <a:cubicBezTo>
                  <a:pt x="127" y="1"/>
                  <a:pt x="1" y="302"/>
                  <a:pt x="175" y="476"/>
                </a:cubicBezTo>
                <a:cubicBezTo>
                  <a:pt x="231" y="532"/>
                  <a:pt x="300" y="557"/>
                  <a:pt x="368" y="557"/>
                </a:cubicBezTo>
                <a:cubicBezTo>
                  <a:pt x="512" y="557"/>
                  <a:pt x="650" y="447"/>
                  <a:pt x="650" y="286"/>
                </a:cubicBezTo>
                <a:cubicBezTo>
                  <a:pt x="650" y="127"/>
                  <a:pt x="523" y="1"/>
                  <a:pt x="3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1"/>
          <p:cNvSpPr/>
          <p:nvPr/>
        </p:nvSpPr>
        <p:spPr>
          <a:xfrm rot="-928300">
            <a:off x="870254" y="2151681"/>
            <a:ext cx="1042507" cy="1554585"/>
          </a:xfrm>
          <a:custGeom>
            <a:avLst/>
            <a:gdLst/>
            <a:ahLst/>
            <a:cxnLst/>
            <a:rect l="l" t="t" r="r" b="b"/>
            <a:pathLst>
              <a:path w="32555" h="48546" extrusionOk="0">
                <a:moveTo>
                  <a:pt x="808" y="0"/>
                </a:moveTo>
                <a:cubicBezTo>
                  <a:pt x="365" y="0"/>
                  <a:pt x="1" y="348"/>
                  <a:pt x="1" y="808"/>
                </a:cubicBezTo>
                <a:lnTo>
                  <a:pt x="1" y="47738"/>
                </a:lnTo>
                <a:cubicBezTo>
                  <a:pt x="1" y="48182"/>
                  <a:pt x="365" y="48546"/>
                  <a:pt x="808" y="48546"/>
                </a:cubicBezTo>
                <a:lnTo>
                  <a:pt x="31747" y="48546"/>
                </a:lnTo>
                <a:cubicBezTo>
                  <a:pt x="32206" y="48546"/>
                  <a:pt x="32555" y="48182"/>
                  <a:pt x="32555" y="47738"/>
                </a:cubicBezTo>
                <a:lnTo>
                  <a:pt x="32555" y="808"/>
                </a:lnTo>
                <a:cubicBezTo>
                  <a:pt x="32555" y="348"/>
                  <a:pt x="32206" y="0"/>
                  <a:pt x="31747" y="0"/>
                </a:cubicBezTo>
                <a:close/>
              </a:path>
            </a:pathLst>
          </a:custGeom>
          <a:solidFill>
            <a:srgbClr val="739A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21"/>
          <p:cNvSpPr/>
          <p:nvPr/>
        </p:nvSpPr>
        <p:spPr>
          <a:xfrm rot="-928300">
            <a:off x="988342" y="2112227"/>
            <a:ext cx="917777" cy="1564769"/>
          </a:xfrm>
          <a:custGeom>
            <a:avLst/>
            <a:gdLst/>
            <a:ahLst/>
            <a:cxnLst/>
            <a:rect l="l" t="t" r="r" b="b"/>
            <a:pathLst>
              <a:path w="28660" h="48864" extrusionOk="0">
                <a:moveTo>
                  <a:pt x="1" y="1"/>
                </a:moveTo>
                <a:lnTo>
                  <a:pt x="1" y="48863"/>
                </a:lnTo>
                <a:lnTo>
                  <a:pt x="28660" y="48863"/>
                </a:lnTo>
                <a:lnTo>
                  <a:pt x="28660" y="2882"/>
                </a:lnTo>
                <a:cubicBezTo>
                  <a:pt x="28660" y="1600"/>
                  <a:pt x="20474" y="587"/>
                  <a:pt x="1" y="1"/>
                </a:cubicBezTo>
                <a:close/>
              </a:path>
            </a:pathLst>
          </a:custGeom>
          <a:solidFill>
            <a:srgbClr val="F2D0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21"/>
          <p:cNvSpPr/>
          <p:nvPr/>
        </p:nvSpPr>
        <p:spPr>
          <a:xfrm rot="-928300">
            <a:off x="1013796" y="2090517"/>
            <a:ext cx="889373" cy="1583022"/>
          </a:xfrm>
          <a:custGeom>
            <a:avLst/>
            <a:gdLst/>
            <a:ahLst/>
            <a:cxnLst/>
            <a:rect l="l" t="t" r="r" b="b"/>
            <a:pathLst>
              <a:path w="27773" h="49434" extrusionOk="0">
                <a:moveTo>
                  <a:pt x="0" y="1"/>
                </a:moveTo>
                <a:lnTo>
                  <a:pt x="0" y="49433"/>
                </a:lnTo>
                <a:lnTo>
                  <a:pt x="27773" y="49433"/>
                </a:lnTo>
                <a:lnTo>
                  <a:pt x="27773" y="2914"/>
                </a:lnTo>
                <a:cubicBezTo>
                  <a:pt x="27773" y="1632"/>
                  <a:pt x="19856" y="602"/>
                  <a:pt x="0" y="1"/>
                </a:cubicBez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1"/>
          <p:cNvSpPr/>
          <p:nvPr/>
        </p:nvSpPr>
        <p:spPr>
          <a:xfrm rot="-928300">
            <a:off x="924827" y="2245523"/>
            <a:ext cx="81658" cy="1564769"/>
          </a:xfrm>
          <a:custGeom>
            <a:avLst/>
            <a:gdLst/>
            <a:ahLst/>
            <a:cxnLst/>
            <a:rect l="l" t="t" r="r" b="b"/>
            <a:pathLst>
              <a:path w="2550" h="48864" extrusionOk="0">
                <a:moveTo>
                  <a:pt x="2550" y="1"/>
                </a:moveTo>
                <a:lnTo>
                  <a:pt x="0" y="1822"/>
                </a:lnTo>
                <a:lnTo>
                  <a:pt x="0" y="48863"/>
                </a:lnTo>
                <a:lnTo>
                  <a:pt x="2550" y="48863"/>
                </a:lnTo>
                <a:lnTo>
                  <a:pt x="2550" y="1"/>
                </a:lnTo>
                <a:close/>
              </a:path>
            </a:pathLst>
          </a:custGeom>
          <a:solidFill>
            <a:srgbClr val="FFE4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1"/>
          <p:cNvSpPr/>
          <p:nvPr/>
        </p:nvSpPr>
        <p:spPr>
          <a:xfrm rot="-928300">
            <a:off x="884510" y="1917186"/>
            <a:ext cx="744885" cy="1205279"/>
          </a:xfrm>
          <a:custGeom>
            <a:avLst/>
            <a:gdLst/>
            <a:ahLst/>
            <a:cxnLst/>
            <a:rect l="l" t="t" r="r" b="b"/>
            <a:pathLst>
              <a:path w="23261" h="37638" extrusionOk="0">
                <a:moveTo>
                  <a:pt x="21123" y="1"/>
                </a:moveTo>
                <a:cubicBezTo>
                  <a:pt x="20743" y="128"/>
                  <a:pt x="20394" y="318"/>
                  <a:pt x="20078" y="523"/>
                </a:cubicBezTo>
                <a:cubicBezTo>
                  <a:pt x="19698" y="777"/>
                  <a:pt x="19334" y="1062"/>
                  <a:pt x="19001" y="1363"/>
                </a:cubicBezTo>
                <a:cubicBezTo>
                  <a:pt x="18795" y="1553"/>
                  <a:pt x="18605" y="1758"/>
                  <a:pt x="18431" y="1980"/>
                </a:cubicBezTo>
                <a:cubicBezTo>
                  <a:pt x="18241" y="2218"/>
                  <a:pt x="18051" y="2471"/>
                  <a:pt x="17877" y="2756"/>
                </a:cubicBezTo>
                <a:cubicBezTo>
                  <a:pt x="18241" y="3152"/>
                  <a:pt x="18589" y="3500"/>
                  <a:pt x="18874" y="3864"/>
                </a:cubicBezTo>
                <a:cubicBezTo>
                  <a:pt x="19159" y="4165"/>
                  <a:pt x="19381" y="4529"/>
                  <a:pt x="19524" y="4925"/>
                </a:cubicBezTo>
                <a:cubicBezTo>
                  <a:pt x="19207" y="4387"/>
                  <a:pt x="18384" y="3643"/>
                  <a:pt x="17608" y="3184"/>
                </a:cubicBezTo>
                <a:cubicBezTo>
                  <a:pt x="17529" y="3310"/>
                  <a:pt x="17465" y="3421"/>
                  <a:pt x="17402" y="3548"/>
                </a:cubicBezTo>
                <a:cubicBezTo>
                  <a:pt x="17339" y="3674"/>
                  <a:pt x="17275" y="3801"/>
                  <a:pt x="17228" y="3928"/>
                </a:cubicBezTo>
                <a:cubicBezTo>
                  <a:pt x="17101" y="4197"/>
                  <a:pt x="16990" y="4482"/>
                  <a:pt x="16895" y="4783"/>
                </a:cubicBezTo>
                <a:cubicBezTo>
                  <a:pt x="16784" y="5068"/>
                  <a:pt x="16689" y="5384"/>
                  <a:pt x="16610" y="5717"/>
                </a:cubicBezTo>
                <a:cubicBezTo>
                  <a:pt x="16515" y="6049"/>
                  <a:pt x="16468" y="6398"/>
                  <a:pt x="16420" y="6762"/>
                </a:cubicBezTo>
                <a:cubicBezTo>
                  <a:pt x="16389" y="6999"/>
                  <a:pt x="16357" y="7221"/>
                  <a:pt x="16341" y="7459"/>
                </a:cubicBezTo>
                <a:cubicBezTo>
                  <a:pt x="16341" y="7443"/>
                  <a:pt x="16341" y="7443"/>
                  <a:pt x="16341" y="7427"/>
                </a:cubicBezTo>
                <a:cubicBezTo>
                  <a:pt x="15993" y="7981"/>
                  <a:pt x="15676" y="8504"/>
                  <a:pt x="15344" y="8994"/>
                </a:cubicBezTo>
                <a:cubicBezTo>
                  <a:pt x="15011" y="9469"/>
                  <a:pt x="14679" y="9929"/>
                  <a:pt x="14394" y="10372"/>
                </a:cubicBezTo>
                <a:cubicBezTo>
                  <a:pt x="13808" y="11227"/>
                  <a:pt x="13269" y="12003"/>
                  <a:pt x="12953" y="12747"/>
                </a:cubicBezTo>
                <a:cubicBezTo>
                  <a:pt x="12414" y="13618"/>
                  <a:pt x="12082" y="14568"/>
                  <a:pt x="11939" y="15565"/>
                </a:cubicBezTo>
                <a:cubicBezTo>
                  <a:pt x="11860" y="16040"/>
                  <a:pt x="11844" y="16515"/>
                  <a:pt x="11876" y="17006"/>
                </a:cubicBezTo>
                <a:cubicBezTo>
                  <a:pt x="11702" y="16246"/>
                  <a:pt x="11670" y="15470"/>
                  <a:pt x="11781" y="14695"/>
                </a:cubicBezTo>
                <a:cubicBezTo>
                  <a:pt x="11876" y="13808"/>
                  <a:pt x="12113" y="12953"/>
                  <a:pt x="12493" y="12129"/>
                </a:cubicBezTo>
                <a:cubicBezTo>
                  <a:pt x="11939" y="11765"/>
                  <a:pt x="11385" y="11417"/>
                  <a:pt x="10847" y="11037"/>
                </a:cubicBezTo>
                <a:cubicBezTo>
                  <a:pt x="10293" y="10657"/>
                  <a:pt x="9738" y="10261"/>
                  <a:pt x="9232" y="9849"/>
                </a:cubicBezTo>
                <a:cubicBezTo>
                  <a:pt x="8709" y="9406"/>
                  <a:pt x="8218" y="8947"/>
                  <a:pt x="7775" y="8440"/>
                </a:cubicBezTo>
                <a:cubicBezTo>
                  <a:pt x="7316" y="7902"/>
                  <a:pt x="6920" y="7300"/>
                  <a:pt x="6588" y="6683"/>
                </a:cubicBezTo>
                <a:cubicBezTo>
                  <a:pt x="5542" y="4672"/>
                  <a:pt x="4260" y="4134"/>
                  <a:pt x="3104" y="3928"/>
                </a:cubicBezTo>
                <a:cubicBezTo>
                  <a:pt x="1932" y="3706"/>
                  <a:pt x="808" y="3864"/>
                  <a:pt x="1" y="3263"/>
                </a:cubicBezTo>
                <a:lnTo>
                  <a:pt x="1" y="3263"/>
                </a:lnTo>
                <a:cubicBezTo>
                  <a:pt x="1204" y="4640"/>
                  <a:pt x="919" y="5638"/>
                  <a:pt x="792" y="6936"/>
                </a:cubicBezTo>
                <a:cubicBezTo>
                  <a:pt x="682" y="8250"/>
                  <a:pt x="761" y="9818"/>
                  <a:pt x="2597" y="12446"/>
                </a:cubicBezTo>
                <a:cubicBezTo>
                  <a:pt x="2739" y="12435"/>
                  <a:pt x="2881" y="12430"/>
                  <a:pt x="3023" y="12430"/>
                </a:cubicBezTo>
                <a:cubicBezTo>
                  <a:pt x="3719" y="12430"/>
                  <a:pt x="4410" y="12558"/>
                  <a:pt x="5067" y="12795"/>
                </a:cubicBezTo>
                <a:cubicBezTo>
                  <a:pt x="4935" y="12785"/>
                  <a:pt x="4803" y="12781"/>
                  <a:pt x="4671" y="12781"/>
                </a:cubicBezTo>
                <a:cubicBezTo>
                  <a:pt x="4108" y="12781"/>
                  <a:pt x="3548" y="12862"/>
                  <a:pt x="3009" y="13016"/>
                </a:cubicBezTo>
                <a:cubicBezTo>
                  <a:pt x="3136" y="13190"/>
                  <a:pt x="3278" y="13365"/>
                  <a:pt x="3405" y="13555"/>
                </a:cubicBezTo>
                <a:cubicBezTo>
                  <a:pt x="5416" y="16104"/>
                  <a:pt x="6287" y="17972"/>
                  <a:pt x="6746" y="19413"/>
                </a:cubicBezTo>
                <a:cubicBezTo>
                  <a:pt x="6936" y="20046"/>
                  <a:pt x="7063" y="20695"/>
                  <a:pt x="7142" y="21360"/>
                </a:cubicBezTo>
                <a:cubicBezTo>
                  <a:pt x="7205" y="21930"/>
                  <a:pt x="7221" y="22469"/>
                  <a:pt x="7268" y="23007"/>
                </a:cubicBezTo>
                <a:cubicBezTo>
                  <a:pt x="8030" y="22830"/>
                  <a:pt x="8776" y="22732"/>
                  <a:pt x="9465" y="22732"/>
                </a:cubicBezTo>
                <a:cubicBezTo>
                  <a:pt x="10193" y="22732"/>
                  <a:pt x="10855" y="22842"/>
                  <a:pt x="11401" y="23086"/>
                </a:cubicBezTo>
                <a:cubicBezTo>
                  <a:pt x="10936" y="22969"/>
                  <a:pt x="10461" y="22918"/>
                  <a:pt x="9988" y="22918"/>
                </a:cubicBezTo>
                <a:cubicBezTo>
                  <a:pt x="9057" y="22918"/>
                  <a:pt x="8134" y="23114"/>
                  <a:pt x="7316" y="23387"/>
                </a:cubicBezTo>
                <a:cubicBezTo>
                  <a:pt x="7363" y="23799"/>
                  <a:pt x="7427" y="24195"/>
                  <a:pt x="7538" y="24591"/>
                </a:cubicBezTo>
                <a:cubicBezTo>
                  <a:pt x="7553" y="24686"/>
                  <a:pt x="7585" y="24781"/>
                  <a:pt x="7633" y="24860"/>
                </a:cubicBezTo>
                <a:cubicBezTo>
                  <a:pt x="7110" y="24717"/>
                  <a:pt x="6588" y="24638"/>
                  <a:pt x="6049" y="24591"/>
                </a:cubicBezTo>
                <a:cubicBezTo>
                  <a:pt x="4957" y="24448"/>
                  <a:pt x="3943" y="24337"/>
                  <a:pt x="2946" y="23387"/>
                </a:cubicBezTo>
                <a:lnTo>
                  <a:pt x="2946" y="23387"/>
                </a:lnTo>
                <a:cubicBezTo>
                  <a:pt x="2946" y="23736"/>
                  <a:pt x="2962" y="24084"/>
                  <a:pt x="3009" y="24432"/>
                </a:cubicBezTo>
                <a:cubicBezTo>
                  <a:pt x="3120" y="25224"/>
                  <a:pt x="3357" y="26000"/>
                  <a:pt x="3706" y="26728"/>
                </a:cubicBezTo>
                <a:cubicBezTo>
                  <a:pt x="4450" y="26126"/>
                  <a:pt x="5147" y="25636"/>
                  <a:pt x="5685" y="25556"/>
                </a:cubicBezTo>
                <a:lnTo>
                  <a:pt x="5685" y="25556"/>
                </a:lnTo>
                <a:cubicBezTo>
                  <a:pt x="5210" y="25762"/>
                  <a:pt x="4450" y="26348"/>
                  <a:pt x="3864" y="27029"/>
                </a:cubicBezTo>
                <a:cubicBezTo>
                  <a:pt x="4339" y="27821"/>
                  <a:pt x="5004" y="28501"/>
                  <a:pt x="5796" y="28992"/>
                </a:cubicBezTo>
                <a:cubicBezTo>
                  <a:pt x="6398" y="30686"/>
                  <a:pt x="6366" y="32396"/>
                  <a:pt x="6667" y="33426"/>
                </a:cubicBezTo>
                <a:cubicBezTo>
                  <a:pt x="7284" y="32840"/>
                  <a:pt x="7997" y="32349"/>
                  <a:pt x="8773" y="32001"/>
                </a:cubicBezTo>
                <a:cubicBezTo>
                  <a:pt x="9042" y="31874"/>
                  <a:pt x="9343" y="31779"/>
                  <a:pt x="9643" y="31716"/>
                </a:cubicBezTo>
                <a:lnTo>
                  <a:pt x="9643" y="31716"/>
                </a:lnTo>
                <a:cubicBezTo>
                  <a:pt x="9358" y="31811"/>
                  <a:pt x="9105" y="31937"/>
                  <a:pt x="8868" y="32096"/>
                </a:cubicBezTo>
                <a:cubicBezTo>
                  <a:pt x="8108" y="32586"/>
                  <a:pt x="7427" y="33188"/>
                  <a:pt x="6841" y="33885"/>
                </a:cubicBezTo>
                <a:cubicBezTo>
                  <a:pt x="7035" y="34255"/>
                  <a:pt x="7332" y="34468"/>
                  <a:pt x="7835" y="34468"/>
                </a:cubicBezTo>
                <a:cubicBezTo>
                  <a:pt x="8194" y="34468"/>
                  <a:pt x="8657" y="34360"/>
                  <a:pt x="9263" y="34122"/>
                </a:cubicBezTo>
                <a:cubicBezTo>
                  <a:pt x="10797" y="33525"/>
                  <a:pt x="12079" y="33154"/>
                  <a:pt x="13142" y="33154"/>
                </a:cubicBezTo>
                <a:cubicBezTo>
                  <a:pt x="13517" y="33154"/>
                  <a:pt x="13865" y="33200"/>
                  <a:pt x="14188" y="33299"/>
                </a:cubicBezTo>
                <a:cubicBezTo>
                  <a:pt x="16024" y="34661"/>
                  <a:pt x="17814" y="36117"/>
                  <a:pt x="19508" y="37637"/>
                </a:cubicBezTo>
                <a:lnTo>
                  <a:pt x="19650" y="37479"/>
                </a:lnTo>
                <a:cubicBezTo>
                  <a:pt x="18194" y="36165"/>
                  <a:pt x="16674" y="34898"/>
                  <a:pt x="15106" y="33711"/>
                </a:cubicBezTo>
                <a:cubicBezTo>
                  <a:pt x="14093" y="32618"/>
                  <a:pt x="13301" y="31241"/>
                  <a:pt x="12493" y="29863"/>
                </a:cubicBezTo>
                <a:cubicBezTo>
                  <a:pt x="11765" y="28612"/>
                  <a:pt x="11005" y="27377"/>
                  <a:pt x="10087" y="26411"/>
                </a:cubicBezTo>
                <a:lnTo>
                  <a:pt x="10087" y="26411"/>
                </a:lnTo>
                <a:cubicBezTo>
                  <a:pt x="10688" y="26570"/>
                  <a:pt x="11353" y="26712"/>
                  <a:pt x="12050" y="26855"/>
                </a:cubicBezTo>
                <a:cubicBezTo>
                  <a:pt x="13127" y="27029"/>
                  <a:pt x="14172" y="27314"/>
                  <a:pt x="15185" y="27710"/>
                </a:cubicBezTo>
                <a:cubicBezTo>
                  <a:pt x="15850" y="27963"/>
                  <a:pt x="16436" y="28343"/>
                  <a:pt x="16911" y="28850"/>
                </a:cubicBezTo>
                <a:cubicBezTo>
                  <a:pt x="18304" y="31541"/>
                  <a:pt x="19619" y="34265"/>
                  <a:pt x="20838" y="37036"/>
                </a:cubicBezTo>
                <a:lnTo>
                  <a:pt x="21028" y="36957"/>
                </a:lnTo>
                <a:cubicBezTo>
                  <a:pt x="19793" y="34154"/>
                  <a:pt x="18479" y="31399"/>
                  <a:pt x="17069" y="28691"/>
                </a:cubicBezTo>
                <a:cubicBezTo>
                  <a:pt x="16911" y="28169"/>
                  <a:pt x="16800" y="27646"/>
                  <a:pt x="16705" y="27108"/>
                </a:cubicBezTo>
                <a:cubicBezTo>
                  <a:pt x="16563" y="26142"/>
                  <a:pt x="16499" y="25161"/>
                  <a:pt x="16515" y="24195"/>
                </a:cubicBezTo>
                <a:cubicBezTo>
                  <a:pt x="16515" y="23609"/>
                  <a:pt x="16563" y="22991"/>
                  <a:pt x="16626" y="22326"/>
                </a:cubicBezTo>
                <a:cubicBezTo>
                  <a:pt x="16705" y="21661"/>
                  <a:pt x="16784" y="20949"/>
                  <a:pt x="16943" y="20189"/>
                </a:cubicBezTo>
                <a:lnTo>
                  <a:pt x="16943" y="20157"/>
                </a:lnTo>
                <a:cubicBezTo>
                  <a:pt x="17133" y="20363"/>
                  <a:pt x="17339" y="20585"/>
                  <a:pt x="17513" y="20790"/>
                </a:cubicBezTo>
                <a:cubicBezTo>
                  <a:pt x="17719" y="21044"/>
                  <a:pt x="17924" y="21313"/>
                  <a:pt x="18130" y="21566"/>
                </a:cubicBezTo>
                <a:cubicBezTo>
                  <a:pt x="18320" y="21820"/>
                  <a:pt x="18494" y="22089"/>
                  <a:pt x="18653" y="22358"/>
                </a:cubicBezTo>
                <a:cubicBezTo>
                  <a:pt x="18748" y="22516"/>
                  <a:pt x="18827" y="22659"/>
                  <a:pt x="18906" y="22817"/>
                </a:cubicBezTo>
                <a:cubicBezTo>
                  <a:pt x="19872" y="26396"/>
                  <a:pt x="21281" y="29847"/>
                  <a:pt x="23086" y="33093"/>
                </a:cubicBezTo>
                <a:lnTo>
                  <a:pt x="23260" y="32982"/>
                </a:lnTo>
                <a:cubicBezTo>
                  <a:pt x="21693" y="30148"/>
                  <a:pt x="20410" y="27140"/>
                  <a:pt x="19476" y="24036"/>
                </a:cubicBezTo>
                <a:cubicBezTo>
                  <a:pt x="19049" y="21740"/>
                  <a:pt x="19207" y="19381"/>
                  <a:pt x="19539" y="17165"/>
                </a:cubicBezTo>
                <a:cubicBezTo>
                  <a:pt x="19935" y="14647"/>
                  <a:pt x="20553" y="12304"/>
                  <a:pt x="20806" y="10087"/>
                </a:cubicBezTo>
                <a:cubicBezTo>
                  <a:pt x="20917" y="9137"/>
                  <a:pt x="20949" y="8187"/>
                  <a:pt x="20869" y="7221"/>
                </a:cubicBezTo>
                <a:cubicBezTo>
                  <a:pt x="20838" y="6809"/>
                  <a:pt x="20774" y="6398"/>
                  <a:pt x="20727" y="6002"/>
                </a:cubicBezTo>
                <a:cubicBezTo>
                  <a:pt x="20664" y="5606"/>
                  <a:pt x="20616" y="5226"/>
                  <a:pt x="20569" y="4830"/>
                </a:cubicBezTo>
                <a:cubicBezTo>
                  <a:pt x="20347" y="3310"/>
                  <a:pt x="20284" y="1790"/>
                  <a:pt x="21123" y="1"/>
                </a:cubicBezTo>
                <a:close/>
              </a:path>
            </a:pathLst>
          </a:custGeom>
          <a:solidFill>
            <a:srgbClr val="FEED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21"/>
          <p:cNvSpPr/>
          <p:nvPr/>
        </p:nvSpPr>
        <p:spPr>
          <a:xfrm rot="-928300">
            <a:off x="1424219" y="2083644"/>
            <a:ext cx="208437" cy="819403"/>
          </a:xfrm>
          <a:custGeom>
            <a:avLst/>
            <a:gdLst/>
            <a:ahLst/>
            <a:cxnLst/>
            <a:rect l="l" t="t" r="r" b="b"/>
            <a:pathLst>
              <a:path w="6509" h="25588" extrusionOk="0">
                <a:moveTo>
                  <a:pt x="6318" y="25587"/>
                </a:moveTo>
                <a:cubicBezTo>
                  <a:pt x="2043" y="17956"/>
                  <a:pt x="1" y="8867"/>
                  <a:pt x="539" y="0"/>
                </a:cubicBezTo>
                <a:lnTo>
                  <a:pt x="745" y="0"/>
                </a:lnTo>
                <a:cubicBezTo>
                  <a:pt x="206" y="8835"/>
                  <a:pt x="2249" y="17892"/>
                  <a:pt x="6508" y="2547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21"/>
          <p:cNvSpPr/>
          <p:nvPr/>
        </p:nvSpPr>
        <p:spPr>
          <a:xfrm rot="-928300">
            <a:off x="1249162" y="2121633"/>
            <a:ext cx="226178" cy="532926"/>
          </a:xfrm>
          <a:custGeom>
            <a:avLst/>
            <a:gdLst/>
            <a:ahLst/>
            <a:cxnLst/>
            <a:rect l="l" t="t" r="r" b="b"/>
            <a:pathLst>
              <a:path w="7063" h="16642" extrusionOk="0">
                <a:moveTo>
                  <a:pt x="3817" y="7996"/>
                </a:moveTo>
                <a:cubicBezTo>
                  <a:pt x="3817" y="7996"/>
                  <a:pt x="3753" y="7885"/>
                  <a:pt x="3611" y="7727"/>
                </a:cubicBezTo>
                <a:cubicBezTo>
                  <a:pt x="3484" y="7553"/>
                  <a:pt x="3263" y="7331"/>
                  <a:pt x="3009" y="7062"/>
                </a:cubicBezTo>
                <a:cubicBezTo>
                  <a:pt x="2297" y="6365"/>
                  <a:pt x="1457" y="5779"/>
                  <a:pt x="555" y="5368"/>
                </a:cubicBezTo>
                <a:cubicBezTo>
                  <a:pt x="872" y="4608"/>
                  <a:pt x="1426" y="3816"/>
                  <a:pt x="2012" y="2961"/>
                </a:cubicBezTo>
                <a:cubicBezTo>
                  <a:pt x="2313" y="2518"/>
                  <a:pt x="2645" y="2058"/>
                  <a:pt x="2978" y="1568"/>
                </a:cubicBezTo>
                <a:cubicBezTo>
                  <a:pt x="3310" y="1077"/>
                  <a:pt x="3611" y="570"/>
                  <a:pt x="3975" y="0"/>
                </a:cubicBezTo>
                <a:cubicBezTo>
                  <a:pt x="3848" y="1520"/>
                  <a:pt x="3975" y="3040"/>
                  <a:pt x="4339" y="4513"/>
                </a:cubicBezTo>
                <a:cubicBezTo>
                  <a:pt x="4798" y="6318"/>
                  <a:pt x="5147" y="8629"/>
                  <a:pt x="5653" y="10846"/>
                </a:cubicBezTo>
                <a:cubicBezTo>
                  <a:pt x="5748" y="11400"/>
                  <a:pt x="5891" y="11954"/>
                  <a:pt x="6002" y="12493"/>
                </a:cubicBezTo>
                <a:cubicBezTo>
                  <a:pt x="6128" y="13015"/>
                  <a:pt x="6239" y="13538"/>
                  <a:pt x="6382" y="14029"/>
                </a:cubicBezTo>
                <a:lnTo>
                  <a:pt x="6730" y="15438"/>
                </a:lnTo>
                <a:cubicBezTo>
                  <a:pt x="6841" y="15881"/>
                  <a:pt x="6968" y="16277"/>
                  <a:pt x="7063" y="16641"/>
                </a:cubicBezTo>
                <a:cubicBezTo>
                  <a:pt x="6968" y="16340"/>
                  <a:pt x="6857" y="16040"/>
                  <a:pt x="6714" y="15754"/>
                </a:cubicBezTo>
                <a:cubicBezTo>
                  <a:pt x="6588" y="15485"/>
                  <a:pt x="6445" y="15200"/>
                  <a:pt x="6287" y="14931"/>
                </a:cubicBezTo>
                <a:cubicBezTo>
                  <a:pt x="6128" y="14662"/>
                  <a:pt x="5954" y="14393"/>
                  <a:pt x="5764" y="14139"/>
                </a:cubicBezTo>
                <a:cubicBezTo>
                  <a:pt x="5558" y="13886"/>
                  <a:pt x="5353" y="13617"/>
                  <a:pt x="5147" y="13364"/>
                </a:cubicBezTo>
                <a:cubicBezTo>
                  <a:pt x="4672" y="12809"/>
                  <a:pt x="4165" y="12271"/>
                  <a:pt x="3643" y="11780"/>
                </a:cubicBezTo>
                <a:cubicBezTo>
                  <a:pt x="3088" y="11226"/>
                  <a:pt x="2487" y="10656"/>
                  <a:pt x="1822" y="10023"/>
                </a:cubicBezTo>
                <a:cubicBezTo>
                  <a:pt x="349" y="8582"/>
                  <a:pt x="1" y="7331"/>
                  <a:pt x="302" y="6112"/>
                </a:cubicBezTo>
                <a:cubicBezTo>
                  <a:pt x="1267" y="6334"/>
                  <a:pt x="2170" y="6729"/>
                  <a:pt x="2978" y="7284"/>
                </a:cubicBezTo>
                <a:cubicBezTo>
                  <a:pt x="3294" y="7474"/>
                  <a:pt x="3563" y="7711"/>
                  <a:pt x="3817" y="7996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21"/>
          <p:cNvSpPr/>
          <p:nvPr/>
        </p:nvSpPr>
        <p:spPr>
          <a:xfrm rot="-928300">
            <a:off x="1343150" y="1863707"/>
            <a:ext cx="155183" cy="798620"/>
          </a:xfrm>
          <a:custGeom>
            <a:avLst/>
            <a:gdLst/>
            <a:ahLst/>
            <a:cxnLst/>
            <a:rect l="l" t="t" r="r" b="b"/>
            <a:pathLst>
              <a:path w="4846" h="24939" extrusionOk="0">
                <a:moveTo>
                  <a:pt x="3247" y="4940"/>
                </a:moveTo>
                <a:cubicBezTo>
                  <a:pt x="3088" y="4544"/>
                  <a:pt x="2867" y="4180"/>
                  <a:pt x="2597" y="3879"/>
                </a:cubicBezTo>
                <a:cubicBezTo>
                  <a:pt x="2312" y="3515"/>
                  <a:pt x="1964" y="3151"/>
                  <a:pt x="1584" y="2771"/>
                </a:cubicBezTo>
                <a:cubicBezTo>
                  <a:pt x="1774" y="2486"/>
                  <a:pt x="1964" y="2233"/>
                  <a:pt x="2154" y="1995"/>
                </a:cubicBezTo>
                <a:cubicBezTo>
                  <a:pt x="2328" y="1773"/>
                  <a:pt x="2518" y="1568"/>
                  <a:pt x="2724" y="1378"/>
                </a:cubicBezTo>
                <a:cubicBezTo>
                  <a:pt x="3041" y="1077"/>
                  <a:pt x="3405" y="792"/>
                  <a:pt x="3785" y="538"/>
                </a:cubicBezTo>
                <a:cubicBezTo>
                  <a:pt x="4117" y="317"/>
                  <a:pt x="4466" y="143"/>
                  <a:pt x="4846" y="0"/>
                </a:cubicBezTo>
                <a:cubicBezTo>
                  <a:pt x="4007" y="1805"/>
                  <a:pt x="4070" y="3309"/>
                  <a:pt x="4292" y="4845"/>
                </a:cubicBezTo>
                <a:cubicBezTo>
                  <a:pt x="4339" y="5225"/>
                  <a:pt x="4402" y="5605"/>
                  <a:pt x="4450" y="6001"/>
                </a:cubicBezTo>
                <a:cubicBezTo>
                  <a:pt x="4497" y="6397"/>
                  <a:pt x="4561" y="6809"/>
                  <a:pt x="4592" y="7236"/>
                </a:cubicBezTo>
                <a:cubicBezTo>
                  <a:pt x="4672" y="8186"/>
                  <a:pt x="4640" y="9152"/>
                  <a:pt x="4529" y="10086"/>
                </a:cubicBezTo>
                <a:cubicBezTo>
                  <a:pt x="4276" y="12319"/>
                  <a:pt x="3658" y="14646"/>
                  <a:pt x="3262" y="17180"/>
                </a:cubicBezTo>
                <a:cubicBezTo>
                  <a:pt x="2882" y="19713"/>
                  <a:pt x="2740" y="22373"/>
                  <a:pt x="3405" y="24938"/>
                </a:cubicBezTo>
                <a:cubicBezTo>
                  <a:pt x="3041" y="23671"/>
                  <a:pt x="2407" y="21439"/>
                  <a:pt x="1885" y="19000"/>
                </a:cubicBezTo>
                <a:cubicBezTo>
                  <a:pt x="1632" y="17781"/>
                  <a:pt x="1362" y="16515"/>
                  <a:pt x="1141" y="15311"/>
                </a:cubicBezTo>
                <a:cubicBezTo>
                  <a:pt x="1077" y="15010"/>
                  <a:pt x="1014" y="14710"/>
                  <a:pt x="951" y="14409"/>
                </a:cubicBezTo>
                <a:cubicBezTo>
                  <a:pt x="887" y="14108"/>
                  <a:pt x="840" y="13823"/>
                  <a:pt x="792" y="13538"/>
                </a:cubicBezTo>
                <a:cubicBezTo>
                  <a:pt x="729" y="13269"/>
                  <a:pt x="666" y="12984"/>
                  <a:pt x="602" y="12715"/>
                </a:cubicBezTo>
                <a:cubicBezTo>
                  <a:pt x="571" y="12588"/>
                  <a:pt x="539" y="12445"/>
                  <a:pt x="507" y="12319"/>
                </a:cubicBezTo>
                <a:cubicBezTo>
                  <a:pt x="476" y="12192"/>
                  <a:pt x="460" y="12065"/>
                  <a:pt x="428" y="11939"/>
                </a:cubicBezTo>
                <a:cubicBezTo>
                  <a:pt x="207" y="11020"/>
                  <a:pt x="80" y="10102"/>
                  <a:pt x="32" y="9168"/>
                </a:cubicBezTo>
                <a:cubicBezTo>
                  <a:pt x="17" y="8740"/>
                  <a:pt x="1" y="8313"/>
                  <a:pt x="17" y="7917"/>
                </a:cubicBezTo>
                <a:cubicBezTo>
                  <a:pt x="48" y="7521"/>
                  <a:pt x="80" y="7141"/>
                  <a:pt x="143" y="6777"/>
                </a:cubicBezTo>
                <a:cubicBezTo>
                  <a:pt x="191" y="6413"/>
                  <a:pt x="254" y="6049"/>
                  <a:pt x="317" y="5716"/>
                </a:cubicBezTo>
                <a:cubicBezTo>
                  <a:pt x="397" y="5399"/>
                  <a:pt x="507" y="5083"/>
                  <a:pt x="618" y="4782"/>
                </a:cubicBezTo>
                <a:cubicBezTo>
                  <a:pt x="713" y="4481"/>
                  <a:pt x="824" y="4196"/>
                  <a:pt x="951" y="3943"/>
                </a:cubicBezTo>
                <a:cubicBezTo>
                  <a:pt x="998" y="3800"/>
                  <a:pt x="1062" y="3674"/>
                  <a:pt x="1125" y="3547"/>
                </a:cubicBezTo>
                <a:cubicBezTo>
                  <a:pt x="1188" y="3420"/>
                  <a:pt x="1252" y="3309"/>
                  <a:pt x="1315" y="3183"/>
                </a:cubicBezTo>
                <a:cubicBezTo>
                  <a:pt x="2107" y="3658"/>
                  <a:pt x="2914" y="4402"/>
                  <a:pt x="3247" y="494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1"/>
          <p:cNvSpPr/>
          <p:nvPr/>
        </p:nvSpPr>
        <p:spPr>
          <a:xfrm rot="-928300">
            <a:off x="866592" y="2049183"/>
            <a:ext cx="556783" cy="841210"/>
          </a:xfrm>
          <a:custGeom>
            <a:avLst/>
            <a:gdLst/>
            <a:ahLst/>
            <a:cxnLst/>
            <a:rect l="l" t="t" r="r" b="b"/>
            <a:pathLst>
              <a:path w="17387" h="26269" extrusionOk="0">
                <a:moveTo>
                  <a:pt x="11876" y="13744"/>
                </a:moveTo>
                <a:cubicBezTo>
                  <a:pt x="11718" y="12984"/>
                  <a:pt x="11686" y="12209"/>
                  <a:pt x="11781" y="11449"/>
                </a:cubicBezTo>
                <a:cubicBezTo>
                  <a:pt x="11892" y="10562"/>
                  <a:pt x="12129" y="9691"/>
                  <a:pt x="12494" y="8883"/>
                </a:cubicBezTo>
                <a:cubicBezTo>
                  <a:pt x="11955" y="8519"/>
                  <a:pt x="11385" y="8155"/>
                  <a:pt x="10847" y="7775"/>
                </a:cubicBezTo>
                <a:cubicBezTo>
                  <a:pt x="10309" y="7411"/>
                  <a:pt x="9754" y="7015"/>
                  <a:pt x="9232" y="6588"/>
                </a:cubicBezTo>
                <a:cubicBezTo>
                  <a:pt x="8709" y="6160"/>
                  <a:pt x="8234" y="5685"/>
                  <a:pt x="7791" y="5178"/>
                </a:cubicBezTo>
                <a:cubicBezTo>
                  <a:pt x="7332" y="4640"/>
                  <a:pt x="6936" y="4054"/>
                  <a:pt x="6604" y="3437"/>
                </a:cubicBezTo>
                <a:cubicBezTo>
                  <a:pt x="5558" y="1426"/>
                  <a:pt x="4276" y="888"/>
                  <a:pt x="3104" y="666"/>
                </a:cubicBezTo>
                <a:cubicBezTo>
                  <a:pt x="1933" y="460"/>
                  <a:pt x="808" y="618"/>
                  <a:pt x="1" y="1"/>
                </a:cubicBezTo>
                <a:cubicBezTo>
                  <a:pt x="1204" y="1394"/>
                  <a:pt x="919" y="2376"/>
                  <a:pt x="793" y="3690"/>
                </a:cubicBezTo>
                <a:cubicBezTo>
                  <a:pt x="682" y="4988"/>
                  <a:pt x="777" y="6556"/>
                  <a:pt x="2613" y="9200"/>
                </a:cubicBezTo>
                <a:cubicBezTo>
                  <a:pt x="3453" y="9137"/>
                  <a:pt x="4292" y="9248"/>
                  <a:pt x="5083" y="9533"/>
                </a:cubicBezTo>
                <a:cubicBezTo>
                  <a:pt x="4387" y="9501"/>
                  <a:pt x="3690" y="9580"/>
                  <a:pt x="3009" y="9770"/>
                </a:cubicBezTo>
                <a:cubicBezTo>
                  <a:pt x="3152" y="9944"/>
                  <a:pt x="3278" y="10119"/>
                  <a:pt x="3405" y="10293"/>
                </a:cubicBezTo>
                <a:cubicBezTo>
                  <a:pt x="5416" y="12858"/>
                  <a:pt x="6287" y="14726"/>
                  <a:pt x="6746" y="16167"/>
                </a:cubicBezTo>
                <a:cubicBezTo>
                  <a:pt x="6936" y="16800"/>
                  <a:pt x="7063" y="17449"/>
                  <a:pt x="7142" y="18099"/>
                </a:cubicBezTo>
                <a:cubicBezTo>
                  <a:pt x="7205" y="18684"/>
                  <a:pt x="7237" y="19223"/>
                  <a:pt x="7284" y="19761"/>
                </a:cubicBezTo>
                <a:cubicBezTo>
                  <a:pt x="8836" y="19397"/>
                  <a:pt x="10356" y="19365"/>
                  <a:pt x="11417" y="19840"/>
                </a:cubicBezTo>
                <a:cubicBezTo>
                  <a:pt x="10024" y="19476"/>
                  <a:pt x="8551" y="19729"/>
                  <a:pt x="7316" y="20141"/>
                </a:cubicBezTo>
                <a:cubicBezTo>
                  <a:pt x="7364" y="20537"/>
                  <a:pt x="7443" y="20949"/>
                  <a:pt x="7538" y="21345"/>
                </a:cubicBezTo>
                <a:cubicBezTo>
                  <a:pt x="7744" y="22073"/>
                  <a:pt x="8314" y="22532"/>
                  <a:pt x="9137" y="22865"/>
                </a:cubicBezTo>
                <a:cubicBezTo>
                  <a:pt x="9960" y="23181"/>
                  <a:pt x="10989" y="23387"/>
                  <a:pt x="12066" y="23593"/>
                </a:cubicBezTo>
                <a:cubicBezTo>
                  <a:pt x="13143" y="23783"/>
                  <a:pt x="14188" y="24068"/>
                  <a:pt x="15217" y="24464"/>
                </a:cubicBezTo>
                <a:cubicBezTo>
                  <a:pt x="16167" y="24860"/>
                  <a:pt x="16959" y="25414"/>
                  <a:pt x="17386" y="26269"/>
                </a:cubicBezTo>
                <a:cubicBezTo>
                  <a:pt x="17291" y="26063"/>
                  <a:pt x="17212" y="25857"/>
                  <a:pt x="17149" y="25651"/>
                </a:cubicBezTo>
                <a:cubicBezTo>
                  <a:pt x="16959" y="25065"/>
                  <a:pt x="16816" y="24464"/>
                  <a:pt x="16721" y="23846"/>
                </a:cubicBezTo>
                <a:cubicBezTo>
                  <a:pt x="16579" y="22880"/>
                  <a:pt x="16500" y="21915"/>
                  <a:pt x="16515" y="20933"/>
                </a:cubicBezTo>
                <a:cubicBezTo>
                  <a:pt x="16515" y="20363"/>
                  <a:pt x="16563" y="19729"/>
                  <a:pt x="16642" y="19064"/>
                </a:cubicBezTo>
                <a:cubicBezTo>
                  <a:pt x="16705" y="18399"/>
                  <a:pt x="16800" y="17687"/>
                  <a:pt x="16943" y="16943"/>
                </a:cubicBezTo>
                <a:cubicBezTo>
                  <a:pt x="17133" y="16072"/>
                  <a:pt x="17149" y="15201"/>
                  <a:pt x="17006" y="14330"/>
                </a:cubicBezTo>
                <a:cubicBezTo>
                  <a:pt x="16880" y="13618"/>
                  <a:pt x="16626" y="12921"/>
                  <a:pt x="16230" y="12304"/>
                </a:cubicBezTo>
                <a:cubicBezTo>
                  <a:pt x="15850" y="11686"/>
                  <a:pt x="15375" y="11148"/>
                  <a:pt x="14837" y="10673"/>
                </a:cubicBezTo>
                <a:cubicBezTo>
                  <a:pt x="14283" y="10166"/>
                  <a:pt x="13697" y="9707"/>
                  <a:pt x="13079" y="9279"/>
                </a:cubicBezTo>
                <a:cubicBezTo>
                  <a:pt x="12478" y="10198"/>
                  <a:pt x="12082" y="11227"/>
                  <a:pt x="11939" y="12319"/>
                </a:cubicBezTo>
                <a:cubicBezTo>
                  <a:pt x="11876" y="12794"/>
                  <a:pt x="11844" y="13269"/>
                  <a:pt x="11876" y="13744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1"/>
          <p:cNvSpPr/>
          <p:nvPr/>
        </p:nvSpPr>
        <p:spPr>
          <a:xfrm rot="-928300">
            <a:off x="945309" y="2074809"/>
            <a:ext cx="631300" cy="1029313"/>
          </a:xfrm>
          <a:custGeom>
            <a:avLst/>
            <a:gdLst/>
            <a:ahLst/>
            <a:cxnLst/>
            <a:rect l="l" t="t" r="r" b="b"/>
            <a:pathLst>
              <a:path w="19714" h="32143" extrusionOk="0">
                <a:moveTo>
                  <a:pt x="19508" y="32143"/>
                </a:moveTo>
                <a:cubicBezTo>
                  <a:pt x="14457" y="20648"/>
                  <a:pt x="7902" y="9881"/>
                  <a:pt x="1" y="143"/>
                </a:cubicBezTo>
                <a:lnTo>
                  <a:pt x="159" y="1"/>
                </a:lnTo>
                <a:cubicBezTo>
                  <a:pt x="8076" y="9770"/>
                  <a:pt x="14647" y="20553"/>
                  <a:pt x="19714" y="3206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1"/>
          <p:cNvSpPr/>
          <p:nvPr/>
        </p:nvSpPr>
        <p:spPr>
          <a:xfrm rot="-928300">
            <a:off x="1305482" y="2400637"/>
            <a:ext cx="52774" cy="264734"/>
          </a:xfrm>
          <a:custGeom>
            <a:avLst/>
            <a:gdLst/>
            <a:ahLst/>
            <a:cxnLst/>
            <a:rect l="l" t="t" r="r" b="b"/>
            <a:pathLst>
              <a:path w="1648" h="8267" extrusionOk="0">
                <a:moveTo>
                  <a:pt x="1315" y="8266"/>
                </a:moveTo>
                <a:cubicBezTo>
                  <a:pt x="365" y="6603"/>
                  <a:pt x="1" y="3310"/>
                  <a:pt x="1457" y="1"/>
                </a:cubicBezTo>
                <a:lnTo>
                  <a:pt x="1647" y="96"/>
                </a:lnTo>
                <a:cubicBezTo>
                  <a:pt x="222" y="3326"/>
                  <a:pt x="571" y="6540"/>
                  <a:pt x="1505" y="81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21"/>
          <p:cNvSpPr/>
          <p:nvPr/>
        </p:nvSpPr>
        <p:spPr>
          <a:xfrm rot="-928300">
            <a:off x="1144794" y="2536700"/>
            <a:ext cx="181058" cy="91297"/>
          </a:xfrm>
          <a:custGeom>
            <a:avLst/>
            <a:gdLst/>
            <a:ahLst/>
            <a:cxnLst/>
            <a:rect l="l" t="t" r="r" b="b"/>
            <a:pathLst>
              <a:path w="5654" h="2851" extrusionOk="0">
                <a:moveTo>
                  <a:pt x="5463" y="2850"/>
                </a:moveTo>
                <a:cubicBezTo>
                  <a:pt x="4893" y="1916"/>
                  <a:pt x="4038" y="1172"/>
                  <a:pt x="3025" y="729"/>
                </a:cubicBezTo>
                <a:cubicBezTo>
                  <a:pt x="2091" y="333"/>
                  <a:pt x="1046" y="222"/>
                  <a:pt x="48" y="428"/>
                </a:cubicBezTo>
                <a:lnTo>
                  <a:pt x="1" y="222"/>
                </a:lnTo>
                <a:cubicBezTo>
                  <a:pt x="1046" y="0"/>
                  <a:pt x="2138" y="111"/>
                  <a:pt x="3120" y="539"/>
                </a:cubicBezTo>
                <a:cubicBezTo>
                  <a:pt x="4165" y="998"/>
                  <a:pt x="5051" y="1774"/>
                  <a:pt x="5653" y="2755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1"/>
          <p:cNvSpPr/>
          <p:nvPr/>
        </p:nvSpPr>
        <p:spPr>
          <a:xfrm rot="-928300">
            <a:off x="1120760" y="2295018"/>
            <a:ext cx="27412" cy="163317"/>
          </a:xfrm>
          <a:custGeom>
            <a:avLst/>
            <a:gdLst/>
            <a:ahLst/>
            <a:cxnLst/>
            <a:rect l="l" t="t" r="r" b="b"/>
            <a:pathLst>
              <a:path w="856" h="5100" extrusionOk="0">
                <a:moveTo>
                  <a:pt x="681" y="5099"/>
                </a:moveTo>
                <a:cubicBezTo>
                  <a:pt x="159" y="4308"/>
                  <a:pt x="0" y="3184"/>
                  <a:pt x="190" y="1838"/>
                </a:cubicBezTo>
                <a:cubicBezTo>
                  <a:pt x="254" y="1394"/>
                  <a:pt x="349" y="967"/>
                  <a:pt x="475" y="539"/>
                </a:cubicBezTo>
                <a:cubicBezTo>
                  <a:pt x="570" y="207"/>
                  <a:pt x="634" y="17"/>
                  <a:pt x="634" y="1"/>
                </a:cubicBezTo>
                <a:lnTo>
                  <a:pt x="839" y="80"/>
                </a:lnTo>
                <a:cubicBezTo>
                  <a:pt x="839" y="80"/>
                  <a:pt x="760" y="270"/>
                  <a:pt x="681" y="603"/>
                </a:cubicBezTo>
                <a:cubicBezTo>
                  <a:pt x="554" y="1014"/>
                  <a:pt x="475" y="1442"/>
                  <a:pt x="412" y="1869"/>
                </a:cubicBezTo>
                <a:cubicBezTo>
                  <a:pt x="285" y="2772"/>
                  <a:pt x="254" y="4039"/>
                  <a:pt x="855" y="497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1"/>
          <p:cNvSpPr/>
          <p:nvPr/>
        </p:nvSpPr>
        <p:spPr>
          <a:xfrm rot="-928300">
            <a:off x="1058380" y="2443951"/>
            <a:ext cx="136930" cy="53799"/>
          </a:xfrm>
          <a:custGeom>
            <a:avLst/>
            <a:gdLst/>
            <a:ahLst/>
            <a:cxnLst/>
            <a:rect l="l" t="t" r="r" b="b"/>
            <a:pathLst>
              <a:path w="4276" h="1680" extrusionOk="0">
                <a:moveTo>
                  <a:pt x="4102" y="1679"/>
                </a:moveTo>
                <a:cubicBezTo>
                  <a:pt x="3722" y="1125"/>
                  <a:pt x="3168" y="713"/>
                  <a:pt x="2534" y="492"/>
                </a:cubicBezTo>
                <a:cubicBezTo>
                  <a:pt x="1727" y="238"/>
                  <a:pt x="856" y="254"/>
                  <a:pt x="64" y="555"/>
                </a:cubicBezTo>
                <a:lnTo>
                  <a:pt x="1" y="349"/>
                </a:lnTo>
                <a:cubicBezTo>
                  <a:pt x="840" y="33"/>
                  <a:pt x="1758" y="1"/>
                  <a:pt x="2613" y="270"/>
                </a:cubicBezTo>
                <a:cubicBezTo>
                  <a:pt x="3294" y="508"/>
                  <a:pt x="3880" y="951"/>
                  <a:pt x="4276" y="155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1"/>
          <p:cNvSpPr/>
          <p:nvPr/>
        </p:nvSpPr>
        <p:spPr>
          <a:xfrm rot="-928300">
            <a:off x="935587" y="2166861"/>
            <a:ext cx="49732" cy="158225"/>
          </a:xfrm>
          <a:custGeom>
            <a:avLst/>
            <a:gdLst/>
            <a:ahLst/>
            <a:cxnLst/>
            <a:rect l="l" t="t" r="r" b="b"/>
            <a:pathLst>
              <a:path w="1553" h="4941" extrusionOk="0">
                <a:moveTo>
                  <a:pt x="1378" y="4941"/>
                </a:moveTo>
                <a:cubicBezTo>
                  <a:pt x="523" y="3753"/>
                  <a:pt x="0" y="1537"/>
                  <a:pt x="650" y="1"/>
                </a:cubicBezTo>
                <a:lnTo>
                  <a:pt x="840" y="80"/>
                </a:lnTo>
                <a:cubicBezTo>
                  <a:pt x="254" y="1505"/>
                  <a:pt x="729" y="3674"/>
                  <a:pt x="1552" y="4830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1"/>
          <p:cNvSpPr/>
          <p:nvPr/>
        </p:nvSpPr>
        <p:spPr>
          <a:xfrm rot="-928300">
            <a:off x="895057" y="2287689"/>
            <a:ext cx="109038" cy="45152"/>
          </a:xfrm>
          <a:custGeom>
            <a:avLst/>
            <a:gdLst/>
            <a:ahLst/>
            <a:cxnLst/>
            <a:rect l="l" t="t" r="r" b="b"/>
            <a:pathLst>
              <a:path w="3405" h="1410" extrusionOk="0">
                <a:moveTo>
                  <a:pt x="3230" y="1410"/>
                </a:moveTo>
                <a:cubicBezTo>
                  <a:pt x="2724" y="729"/>
                  <a:pt x="1536" y="238"/>
                  <a:pt x="79" y="729"/>
                </a:cubicBezTo>
                <a:lnTo>
                  <a:pt x="0" y="539"/>
                </a:lnTo>
                <a:cubicBezTo>
                  <a:pt x="1568" y="1"/>
                  <a:pt x="2834" y="539"/>
                  <a:pt x="3404" y="1283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1"/>
          <p:cNvSpPr/>
          <p:nvPr/>
        </p:nvSpPr>
        <p:spPr>
          <a:xfrm rot="-928300">
            <a:off x="1202963" y="2784017"/>
            <a:ext cx="428499" cy="310334"/>
          </a:xfrm>
          <a:custGeom>
            <a:avLst/>
            <a:gdLst/>
            <a:ahLst/>
            <a:cxnLst/>
            <a:rect l="l" t="t" r="r" b="b"/>
            <a:pathLst>
              <a:path w="13381" h="9691" extrusionOk="0">
                <a:moveTo>
                  <a:pt x="13238" y="9691"/>
                </a:moveTo>
                <a:cubicBezTo>
                  <a:pt x="9184" y="6065"/>
                  <a:pt x="4735" y="2866"/>
                  <a:pt x="1" y="190"/>
                </a:cubicBezTo>
                <a:lnTo>
                  <a:pt x="112" y="0"/>
                </a:lnTo>
                <a:cubicBezTo>
                  <a:pt x="4862" y="2692"/>
                  <a:pt x="9311" y="5890"/>
                  <a:pt x="13380" y="9532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1"/>
          <p:cNvSpPr/>
          <p:nvPr/>
        </p:nvSpPr>
        <p:spPr>
          <a:xfrm rot="-928300">
            <a:off x="1182110" y="2840561"/>
            <a:ext cx="295155" cy="182563"/>
          </a:xfrm>
          <a:custGeom>
            <a:avLst/>
            <a:gdLst/>
            <a:ahLst/>
            <a:cxnLst/>
            <a:rect l="l" t="t" r="r" b="b"/>
            <a:pathLst>
              <a:path w="9217" h="5701" extrusionOk="0">
                <a:moveTo>
                  <a:pt x="3864" y="2724"/>
                </a:moveTo>
                <a:cubicBezTo>
                  <a:pt x="3564" y="2787"/>
                  <a:pt x="3263" y="2882"/>
                  <a:pt x="2994" y="3009"/>
                </a:cubicBezTo>
                <a:cubicBezTo>
                  <a:pt x="2218" y="3373"/>
                  <a:pt x="1505" y="3848"/>
                  <a:pt x="888" y="4434"/>
                </a:cubicBezTo>
                <a:cubicBezTo>
                  <a:pt x="587" y="3405"/>
                  <a:pt x="619" y="1710"/>
                  <a:pt x="1" y="0"/>
                </a:cubicBezTo>
                <a:cubicBezTo>
                  <a:pt x="793" y="460"/>
                  <a:pt x="1648" y="792"/>
                  <a:pt x="2550" y="982"/>
                </a:cubicBezTo>
                <a:cubicBezTo>
                  <a:pt x="3674" y="1235"/>
                  <a:pt x="5004" y="1853"/>
                  <a:pt x="6192" y="2565"/>
                </a:cubicBezTo>
                <a:cubicBezTo>
                  <a:pt x="7253" y="3199"/>
                  <a:pt x="8250" y="3911"/>
                  <a:pt x="9216" y="4687"/>
                </a:cubicBezTo>
                <a:cubicBezTo>
                  <a:pt x="7902" y="3769"/>
                  <a:pt x="6034" y="4133"/>
                  <a:pt x="3469" y="5130"/>
                </a:cubicBezTo>
                <a:cubicBezTo>
                  <a:pt x="2028" y="5701"/>
                  <a:pt x="1394" y="5526"/>
                  <a:pt x="1046" y="4893"/>
                </a:cubicBezTo>
                <a:cubicBezTo>
                  <a:pt x="1632" y="4196"/>
                  <a:pt x="2313" y="3595"/>
                  <a:pt x="3073" y="3104"/>
                </a:cubicBezTo>
                <a:cubicBezTo>
                  <a:pt x="3326" y="2945"/>
                  <a:pt x="3579" y="2819"/>
                  <a:pt x="3864" y="2724"/>
                </a:cubicBezTo>
                <a:close/>
              </a:path>
            </a:pathLst>
          </a:custGeom>
          <a:solidFill>
            <a:srgbClr val="99D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1"/>
          <p:cNvSpPr/>
          <p:nvPr/>
        </p:nvSpPr>
        <p:spPr>
          <a:xfrm rot="-928300">
            <a:off x="1065545" y="2675059"/>
            <a:ext cx="400095" cy="341268"/>
          </a:xfrm>
          <a:custGeom>
            <a:avLst/>
            <a:gdLst/>
            <a:ahLst/>
            <a:cxnLst/>
            <a:rect l="l" t="t" r="r" b="b"/>
            <a:pathLst>
              <a:path w="12494" h="10657" extrusionOk="0">
                <a:moveTo>
                  <a:pt x="2756" y="2170"/>
                </a:moveTo>
                <a:cubicBezTo>
                  <a:pt x="2202" y="2249"/>
                  <a:pt x="1521" y="2740"/>
                  <a:pt x="777" y="3341"/>
                </a:cubicBezTo>
                <a:cubicBezTo>
                  <a:pt x="413" y="2629"/>
                  <a:pt x="175" y="1853"/>
                  <a:pt x="64" y="1061"/>
                </a:cubicBezTo>
                <a:cubicBezTo>
                  <a:pt x="17" y="697"/>
                  <a:pt x="1" y="349"/>
                  <a:pt x="17" y="0"/>
                </a:cubicBezTo>
                <a:cubicBezTo>
                  <a:pt x="998" y="950"/>
                  <a:pt x="2012" y="1061"/>
                  <a:pt x="3104" y="1204"/>
                </a:cubicBezTo>
                <a:cubicBezTo>
                  <a:pt x="4197" y="1330"/>
                  <a:pt x="5353" y="1473"/>
                  <a:pt x="6540" y="2455"/>
                </a:cubicBezTo>
                <a:cubicBezTo>
                  <a:pt x="7744" y="3468"/>
                  <a:pt x="8678" y="4972"/>
                  <a:pt x="9564" y="6492"/>
                </a:cubicBezTo>
                <a:cubicBezTo>
                  <a:pt x="10451" y="7996"/>
                  <a:pt x="11306" y="9532"/>
                  <a:pt x="12494" y="10656"/>
                </a:cubicBezTo>
                <a:cubicBezTo>
                  <a:pt x="11528" y="9849"/>
                  <a:pt x="10514" y="9089"/>
                  <a:pt x="9438" y="8424"/>
                </a:cubicBezTo>
                <a:cubicBezTo>
                  <a:pt x="8139" y="7600"/>
                  <a:pt x="6651" y="6872"/>
                  <a:pt x="5400" y="6587"/>
                </a:cubicBezTo>
                <a:cubicBezTo>
                  <a:pt x="2962" y="6049"/>
                  <a:pt x="1679" y="4893"/>
                  <a:pt x="935" y="3642"/>
                </a:cubicBezTo>
                <a:cubicBezTo>
                  <a:pt x="1505" y="2961"/>
                  <a:pt x="2281" y="2375"/>
                  <a:pt x="2756" y="2170"/>
                </a:cubicBezTo>
                <a:close/>
              </a:path>
            </a:pathLst>
          </a:custGeom>
          <a:solidFill>
            <a:srgbClr val="8DC3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1"/>
          <p:cNvSpPr/>
          <p:nvPr/>
        </p:nvSpPr>
        <p:spPr>
          <a:xfrm rot="-928300">
            <a:off x="1442480" y="2142423"/>
            <a:ext cx="22352" cy="19054"/>
          </a:xfrm>
          <a:custGeom>
            <a:avLst/>
            <a:gdLst/>
            <a:ahLst/>
            <a:cxnLst/>
            <a:rect l="l" t="t" r="r" b="b"/>
            <a:pathLst>
              <a:path w="698" h="595" extrusionOk="0">
                <a:moveTo>
                  <a:pt x="397" y="0"/>
                </a:moveTo>
                <a:cubicBezTo>
                  <a:pt x="127" y="0"/>
                  <a:pt x="1" y="317"/>
                  <a:pt x="191" y="507"/>
                </a:cubicBezTo>
                <a:cubicBezTo>
                  <a:pt x="252" y="568"/>
                  <a:pt x="325" y="595"/>
                  <a:pt x="397" y="595"/>
                </a:cubicBezTo>
                <a:cubicBezTo>
                  <a:pt x="551" y="595"/>
                  <a:pt x="697" y="474"/>
                  <a:pt x="697" y="301"/>
                </a:cubicBezTo>
                <a:cubicBezTo>
                  <a:pt x="697" y="127"/>
                  <a:pt x="555" y="0"/>
                  <a:pt x="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1"/>
          <p:cNvSpPr/>
          <p:nvPr/>
        </p:nvSpPr>
        <p:spPr>
          <a:xfrm rot="-928300">
            <a:off x="1338571" y="2164306"/>
            <a:ext cx="18285" cy="15595"/>
          </a:xfrm>
          <a:custGeom>
            <a:avLst/>
            <a:gdLst/>
            <a:ahLst/>
            <a:cxnLst/>
            <a:rect l="l" t="t" r="r" b="b"/>
            <a:pathLst>
              <a:path w="571" h="487" extrusionOk="0">
                <a:moveTo>
                  <a:pt x="333" y="1"/>
                </a:moveTo>
                <a:cubicBezTo>
                  <a:pt x="111" y="1"/>
                  <a:pt x="0" y="254"/>
                  <a:pt x="159" y="412"/>
                </a:cubicBezTo>
                <a:cubicBezTo>
                  <a:pt x="205" y="464"/>
                  <a:pt x="265" y="487"/>
                  <a:pt x="324" y="487"/>
                </a:cubicBezTo>
                <a:cubicBezTo>
                  <a:pt x="448" y="487"/>
                  <a:pt x="570" y="388"/>
                  <a:pt x="570" y="238"/>
                </a:cubicBezTo>
                <a:cubicBezTo>
                  <a:pt x="570" y="112"/>
                  <a:pt x="460" y="1"/>
                  <a:pt x="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1"/>
          <p:cNvSpPr/>
          <p:nvPr/>
        </p:nvSpPr>
        <p:spPr>
          <a:xfrm rot="-928300">
            <a:off x="1320482" y="2238409"/>
            <a:ext cx="16780" cy="14410"/>
          </a:xfrm>
          <a:custGeom>
            <a:avLst/>
            <a:gdLst/>
            <a:ahLst/>
            <a:cxnLst/>
            <a:rect l="l" t="t" r="r" b="b"/>
            <a:pathLst>
              <a:path w="524" h="450" extrusionOk="0">
                <a:moveTo>
                  <a:pt x="301" y="1"/>
                </a:moveTo>
                <a:cubicBezTo>
                  <a:pt x="111" y="1"/>
                  <a:pt x="1" y="238"/>
                  <a:pt x="143" y="381"/>
                </a:cubicBezTo>
                <a:cubicBezTo>
                  <a:pt x="190" y="428"/>
                  <a:pt x="247" y="449"/>
                  <a:pt x="303" y="449"/>
                </a:cubicBezTo>
                <a:cubicBezTo>
                  <a:pt x="416" y="449"/>
                  <a:pt x="523" y="361"/>
                  <a:pt x="523" y="223"/>
                </a:cubicBezTo>
                <a:cubicBezTo>
                  <a:pt x="523" y="96"/>
                  <a:pt x="428" y="1"/>
                  <a:pt x="3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1"/>
          <p:cNvSpPr/>
          <p:nvPr/>
        </p:nvSpPr>
        <p:spPr>
          <a:xfrm rot="-928300">
            <a:off x="1456352" y="2238345"/>
            <a:ext cx="15755" cy="15723"/>
          </a:xfrm>
          <a:custGeom>
            <a:avLst/>
            <a:gdLst/>
            <a:ahLst/>
            <a:cxnLst/>
            <a:rect l="l" t="t" r="r" b="b"/>
            <a:pathLst>
              <a:path w="492" h="491" extrusionOk="0">
                <a:moveTo>
                  <a:pt x="238" y="0"/>
                </a:moveTo>
                <a:cubicBezTo>
                  <a:pt x="111" y="0"/>
                  <a:pt x="1" y="111"/>
                  <a:pt x="1" y="238"/>
                </a:cubicBezTo>
                <a:cubicBezTo>
                  <a:pt x="1" y="380"/>
                  <a:pt x="111" y="491"/>
                  <a:pt x="238" y="491"/>
                </a:cubicBezTo>
                <a:cubicBezTo>
                  <a:pt x="381" y="491"/>
                  <a:pt x="491" y="380"/>
                  <a:pt x="491" y="238"/>
                </a:cubicBezTo>
                <a:cubicBezTo>
                  <a:pt x="491" y="111"/>
                  <a:pt x="381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21"/>
          <p:cNvSpPr/>
          <p:nvPr/>
        </p:nvSpPr>
        <p:spPr>
          <a:xfrm rot="-928300">
            <a:off x="1360881" y="2350518"/>
            <a:ext cx="23889" cy="20399"/>
          </a:xfrm>
          <a:custGeom>
            <a:avLst/>
            <a:gdLst/>
            <a:ahLst/>
            <a:cxnLst/>
            <a:rect l="l" t="t" r="r" b="b"/>
            <a:pathLst>
              <a:path w="746" h="637" extrusionOk="0">
                <a:moveTo>
                  <a:pt x="428" y="1"/>
                </a:moveTo>
                <a:cubicBezTo>
                  <a:pt x="143" y="1"/>
                  <a:pt x="1" y="349"/>
                  <a:pt x="207" y="539"/>
                </a:cubicBezTo>
                <a:cubicBezTo>
                  <a:pt x="269" y="606"/>
                  <a:pt x="346" y="636"/>
                  <a:pt x="423" y="636"/>
                </a:cubicBezTo>
                <a:cubicBezTo>
                  <a:pt x="580" y="636"/>
                  <a:pt x="734" y="509"/>
                  <a:pt x="745" y="317"/>
                </a:cubicBezTo>
                <a:cubicBezTo>
                  <a:pt x="745" y="143"/>
                  <a:pt x="603" y="1"/>
                  <a:pt x="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21"/>
          <p:cNvSpPr/>
          <p:nvPr/>
        </p:nvSpPr>
        <p:spPr>
          <a:xfrm rot="-928300">
            <a:off x="1384232" y="2355087"/>
            <a:ext cx="20335" cy="20815"/>
          </a:xfrm>
          <a:custGeom>
            <a:avLst/>
            <a:gdLst/>
            <a:ahLst/>
            <a:cxnLst/>
            <a:rect l="l" t="t" r="r" b="b"/>
            <a:pathLst>
              <a:path w="635" h="650" extrusionOk="0">
                <a:moveTo>
                  <a:pt x="318" y="0"/>
                </a:moveTo>
                <a:cubicBezTo>
                  <a:pt x="143" y="0"/>
                  <a:pt x="1" y="143"/>
                  <a:pt x="1" y="333"/>
                </a:cubicBezTo>
                <a:cubicBezTo>
                  <a:pt x="1" y="507"/>
                  <a:pt x="143" y="650"/>
                  <a:pt x="318" y="650"/>
                </a:cubicBezTo>
                <a:cubicBezTo>
                  <a:pt x="492" y="650"/>
                  <a:pt x="634" y="507"/>
                  <a:pt x="634" y="333"/>
                </a:cubicBezTo>
                <a:cubicBezTo>
                  <a:pt x="634" y="143"/>
                  <a:pt x="492" y="0"/>
                  <a:pt x="3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21"/>
          <p:cNvSpPr/>
          <p:nvPr/>
        </p:nvSpPr>
        <p:spPr>
          <a:xfrm rot="-928300">
            <a:off x="1059287" y="2381206"/>
            <a:ext cx="12713" cy="12585"/>
          </a:xfrm>
          <a:custGeom>
            <a:avLst/>
            <a:gdLst/>
            <a:ahLst/>
            <a:cxnLst/>
            <a:rect l="l" t="t" r="r" b="b"/>
            <a:pathLst>
              <a:path w="397" h="393" extrusionOk="0">
                <a:moveTo>
                  <a:pt x="198" y="1"/>
                </a:moveTo>
                <a:cubicBezTo>
                  <a:pt x="99" y="1"/>
                  <a:pt x="1" y="64"/>
                  <a:pt x="1" y="191"/>
                </a:cubicBezTo>
                <a:cubicBezTo>
                  <a:pt x="1" y="325"/>
                  <a:pt x="99" y="393"/>
                  <a:pt x="198" y="393"/>
                </a:cubicBezTo>
                <a:cubicBezTo>
                  <a:pt x="297" y="393"/>
                  <a:pt x="396" y="325"/>
                  <a:pt x="396" y="191"/>
                </a:cubicBezTo>
                <a:cubicBezTo>
                  <a:pt x="396" y="64"/>
                  <a:pt x="297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1"/>
          <p:cNvSpPr/>
          <p:nvPr/>
        </p:nvSpPr>
        <p:spPr>
          <a:xfrm rot="-928300">
            <a:off x="1122084" y="2326760"/>
            <a:ext cx="19278" cy="19278"/>
          </a:xfrm>
          <a:custGeom>
            <a:avLst/>
            <a:gdLst/>
            <a:ahLst/>
            <a:cxnLst/>
            <a:rect l="l" t="t" r="r" b="b"/>
            <a:pathLst>
              <a:path w="602" h="602" extrusionOk="0">
                <a:moveTo>
                  <a:pt x="301" y="0"/>
                </a:moveTo>
                <a:cubicBezTo>
                  <a:pt x="143" y="0"/>
                  <a:pt x="0" y="143"/>
                  <a:pt x="0" y="301"/>
                </a:cubicBezTo>
                <a:cubicBezTo>
                  <a:pt x="0" y="459"/>
                  <a:pt x="143" y="602"/>
                  <a:pt x="301" y="602"/>
                </a:cubicBezTo>
                <a:cubicBezTo>
                  <a:pt x="459" y="602"/>
                  <a:pt x="602" y="459"/>
                  <a:pt x="602" y="301"/>
                </a:cubicBezTo>
                <a:cubicBezTo>
                  <a:pt x="602" y="143"/>
                  <a:pt x="459" y="0"/>
                  <a:pt x="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1"/>
          <p:cNvSpPr/>
          <p:nvPr/>
        </p:nvSpPr>
        <p:spPr>
          <a:xfrm rot="-928300">
            <a:off x="1041550" y="2344384"/>
            <a:ext cx="14218" cy="14763"/>
          </a:xfrm>
          <a:custGeom>
            <a:avLst/>
            <a:gdLst/>
            <a:ahLst/>
            <a:cxnLst/>
            <a:rect l="l" t="t" r="r" b="b"/>
            <a:pathLst>
              <a:path w="444" h="461" extrusionOk="0">
                <a:moveTo>
                  <a:pt x="222" y="1"/>
                </a:moveTo>
                <a:cubicBezTo>
                  <a:pt x="95" y="1"/>
                  <a:pt x="0" y="112"/>
                  <a:pt x="0" y="238"/>
                </a:cubicBezTo>
                <a:cubicBezTo>
                  <a:pt x="0" y="365"/>
                  <a:pt x="95" y="460"/>
                  <a:pt x="222" y="460"/>
                </a:cubicBezTo>
                <a:cubicBezTo>
                  <a:pt x="348" y="460"/>
                  <a:pt x="443" y="365"/>
                  <a:pt x="443" y="238"/>
                </a:cubicBezTo>
                <a:cubicBezTo>
                  <a:pt x="443" y="112"/>
                  <a:pt x="348" y="1"/>
                  <a:pt x="2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1"/>
          <p:cNvSpPr/>
          <p:nvPr/>
        </p:nvSpPr>
        <p:spPr>
          <a:xfrm rot="-928300">
            <a:off x="989355" y="2257714"/>
            <a:ext cx="14731" cy="12553"/>
          </a:xfrm>
          <a:custGeom>
            <a:avLst/>
            <a:gdLst/>
            <a:ahLst/>
            <a:cxnLst/>
            <a:rect l="l" t="t" r="r" b="b"/>
            <a:pathLst>
              <a:path w="460" h="392" extrusionOk="0">
                <a:moveTo>
                  <a:pt x="254" y="1"/>
                </a:moveTo>
                <a:cubicBezTo>
                  <a:pt x="80" y="1"/>
                  <a:pt x="1" y="207"/>
                  <a:pt x="112" y="333"/>
                </a:cubicBezTo>
                <a:cubicBezTo>
                  <a:pt x="152" y="374"/>
                  <a:pt x="202" y="392"/>
                  <a:pt x="251" y="392"/>
                </a:cubicBezTo>
                <a:cubicBezTo>
                  <a:pt x="357" y="392"/>
                  <a:pt x="460" y="310"/>
                  <a:pt x="460" y="191"/>
                </a:cubicBezTo>
                <a:cubicBezTo>
                  <a:pt x="460" y="80"/>
                  <a:pt x="365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21"/>
          <p:cNvSpPr/>
          <p:nvPr/>
        </p:nvSpPr>
        <p:spPr>
          <a:xfrm rot="-928300">
            <a:off x="1009681" y="2159986"/>
            <a:ext cx="15723" cy="16236"/>
          </a:xfrm>
          <a:custGeom>
            <a:avLst/>
            <a:gdLst/>
            <a:ahLst/>
            <a:cxnLst/>
            <a:rect l="l" t="t" r="r" b="b"/>
            <a:pathLst>
              <a:path w="491" h="507" extrusionOk="0">
                <a:moveTo>
                  <a:pt x="253" y="0"/>
                </a:moveTo>
                <a:cubicBezTo>
                  <a:pt x="111" y="0"/>
                  <a:pt x="0" y="111"/>
                  <a:pt x="0" y="253"/>
                </a:cubicBezTo>
                <a:cubicBezTo>
                  <a:pt x="0" y="396"/>
                  <a:pt x="111" y="507"/>
                  <a:pt x="253" y="507"/>
                </a:cubicBezTo>
                <a:cubicBezTo>
                  <a:pt x="380" y="507"/>
                  <a:pt x="491" y="396"/>
                  <a:pt x="491" y="253"/>
                </a:cubicBezTo>
                <a:cubicBezTo>
                  <a:pt x="491" y="111"/>
                  <a:pt x="380" y="0"/>
                  <a:pt x="2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1"/>
          <p:cNvSpPr/>
          <p:nvPr/>
        </p:nvSpPr>
        <p:spPr>
          <a:xfrm rot="-928300">
            <a:off x="852167" y="2235218"/>
            <a:ext cx="14731" cy="12649"/>
          </a:xfrm>
          <a:custGeom>
            <a:avLst/>
            <a:gdLst/>
            <a:ahLst/>
            <a:cxnLst/>
            <a:rect l="l" t="t" r="r" b="b"/>
            <a:pathLst>
              <a:path w="460" h="395" extrusionOk="0">
                <a:moveTo>
                  <a:pt x="269" y="0"/>
                </a:moveTo>
                <a:cubicBezTo>
                  <a:pt x="95" y="0"/>
                  <a:pt x="0" y="206"/>
                  <a:pt x="127" y="333"/>
                </a:cubicBezTo>
                <a:cubicBezTo>
                  <a:pt x="169" y="375"/>
                  <a:pt x="220" y="394"/>
                  <a:pt x="269" y="394"/>
                </a:cubicBezTo>
                <a:cubicBezTo>
                  <a:pt x="368" y="394"/>
                  <a:pt x="459" y="317"/>
                  <a:pt x="459" y="190"/>
                </a:cubicBezTo>
                <a:cubicBezTo>
                  <a:pt x="459" y="79"/>
                  <a:pt x="380" y="0"/>
                  <a:pt x="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21"/>
          <p:cNvSpPr/>
          <p:nvPr/>
        </p:nvSpPr>
        <p:spPr>
          <a:xfrm rot="-928300">
            <a:off x="944760" y="2196870"/>
            <a:ext cx="19310" cy="16652"/>
          </a:xfrm>
          <a:custGeom>
            <a:avLst/>
            <a:gdLst/>
            <a:ahLst/>
            <a:cxnLst/>
            <a:rect l="l" t="t" r="r" b="b"/>
            <a:pathLst>
              <a:path w="603" h="520" extrusionOk="0">
                <a:moveTo>
                  <a:pt x="373" y="1"/>
                </a:moveTo>
                <a:cubicBezTo>
                  <a:pt x="365" y="1"/>
                  <a:pt x="357" y="1"/>
                  <a:pt x="349" y="2"/>
                </a:cubicBezTo>
                <a:cubicBezTo>
                  <a:pt x="112" y="2"/>
                  <a:pt x="1" y="271"/>
                  <a:pt x="159" y="445"/>
                </a:cubicBezTo>
                <a:cubicBezTo>
                  <a:pt x="210" y="496"/>
                  <a:pt x="274" y="519"/>
                  <a:pt x="337" y="519"/>
                </a:cubicBezTo>
                <a:cubicBezTo>
                  <a:pt x="471" y="519"/>
                  <a:pt x="602" y="416"/>
                  <a:pt x="602" y="255"/>
                </a:cubicBezTo>
                <a:cubicBezTo>
                  <a:pt x="602" y="121"/>
                  <a:pt x="504" y="1"/>
                  <a:pt x="3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21"/>
          <p:cNvSpPr/>
          <p:nvPr/>
        </p:nvSpPr>
        <p:spPr>
          <a:xfrm rot="-928300">
            <a:off x="729844" y="2416437"/>
            <a:ext cx="22832" cy="19630"/>
          </a:xfrm>
          <a:custGeom>
            <a:avLst/>
            <a:gdLst/>
            <a:ahLst/>
            <a:cxnLst/>
            <a:rect l="l" t="t" r="r" b="b"/>
            <a:pathLst>
              <a:path w="713" h="613" extrusionOk="0">
                <a:moveTo>
                  <a:pt x="412" y="0"/>
                </a:moveTo>
                <a:cubicBezTo>
                  <a:pt x="143" y="0"/>
                  <a:pt x="0" y="333"/>
                  <a:pt x="190" y="523"/>
                </a:cubicBezTo>
                <a:cubicBezTo>
                  <a:pt x="252" y="585"/>
                  <a:pt x="329" y="613"/>
                  <a:pt x="405" y="613"/>
                </a:cubicBezTo>
                <a:cubicBezTo>
                  <a:pt x="562" y="613"/>
                  <a:pt x="713" y="493"/>
                  <a:pt x="713" y="301"/>
                </a:cubicBezTo>
                <a:cubicBezTo>
                  <a:pt x="713" y="143"/>
                  <a:pt x="586" y="0"/>
                  <a:pt x="4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1"/>
          <p:cNvSpPr/>
          <p:nvPr/>
        </p:nvSpPr>
        <p:spPr>
          <a:xfrm rot="-928300">
            <a:off x="630660" y="2638741"/>
            <a:ext cx="16780" cy="14891"/>
          </a:xfrm>
          <a:custGeom>
            <a:avLst/>
            <a:gdLst/>
            <a:ahLst/>
            <a:cxnLst/>
            <a:rect l="l" t="t" r="r" b="b"/>
            <a:pathLst>
              <a:path w="524" h="465" extrusionOk="0">
                <a:moveTo>
                  <a:pt x="302" y="1"/>
                </a:moveTo>
                <a:cubicBezTo>
                  <a:pt x="96" y="1"/>
                  <a:pt x="1" y="254"/>
                  <a:pt x="143" y="397"/>
                </a:cubicBezTo>
                <a:cubicBezTo>
                  <a:pt x="190" y="443"/>
                  <a:pt x="247" y="465"/>
                  <a:pt x="303" y="465"/>
                </a:cubicBezTo>
                <a:cubicBezTo>
                  <a:pt x="416" y="465"/>
                  <a:pt x="523" y="376"/>
                  <a:pt x="523" y="238"/>
                </a:cubicBezTo>
                <a:cubicBezTo>
                  <a:pt x="523" y="112"/>
                  <a:pt x="428" y="1"/>
                  <a:pt x="3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21"/>
          <p:cNvSpPr/>
          <p:nvPr/>
        </p:nvSpPr>
        <p:spPr>
          <a:xfrm rot="-928300">
            <a:off x="697582" y="2557309"/>
            <a:ext cx="15243" cy="15243"/>
          </a:xfrm>
          <a:custGeom>
            <a:avLst/>
            <a:gdLst/>
            <a:ahLst/>
            <a:cxnLst/>
            <a:rect l="l" t="t" r="r" b="b"/>
            <a:pathLst>
              <a:path w="476" h="476" extrusionOk="0">
                <a:moveTo>
                  <a:pt x="238" y="1"/>
                </a:moveTo>
                <a:cubicBezTo>
                  <a:pt x="111" y="1"/>
                  <a:pt x="0" y="112"/>
                  <a:pt x="0" y="238"/>
                </a:cubicBezTo>
                <a:cubicBezTo>
                  <a:pt x="0" y="365"/>
                  <a:pt x="111" y="476"/>
                  <a:pt x="238" y="476"/>
                </a:cubicBezTo>
                <a:cubicBezTo>
                  <a:pt x="365" y="476"/>
                  <a:pt x="475" y="365"/>
                  <a:pt x="475" y="238"/>
                </a:cubicBezTo>
                <a:cubicBezTo>
                  <a:pt x="475" y="112"/>
                  <a:pt x="365" y="1"/>
                  <a:pt x="2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21"/>
          <p:cNvSpPr/>
          <p:nvPr/>
        </p:nvSpPr>
        <p:spPr>
          <a:xfrm>
            <a:off x="1550365" y="-438345"/>
            <a:ext cx="6019994" cy="6020189"/>
          </a:xfrm>
          <a:custGeom>
            <a:avLst/>
            <a:gdLst/>
            <a:ahLst/>
            <a:cxnLst/>
            <a:rect l="l" t="t" r="r" b="b"/>
            <a:pathLst>
              <a:path w="78093" h="78093" extrusionOk="0">
                <a:moveTo>
                  <a:pt x="78092" y="39047"/>
                </a:moveTo>
                <a:cubicBezTo>
                  <a:pt x="78092" y="60612"/>
                  <a:pt x="60612" y="78092"/>
                  <a:pt x="39046" y="78092"/>
                </a:cubicBezTo>
                <a:cubicBezTo>
                  <a:pt x="17497" y="78092"/>
                  <a:pt x="1" y="60612"/>
                  <a:pt x="1" y="39047"/>
                </a:cubicBezTo>
                <a:cubicBezTo>
                  <a:pt x="1" y="17481"/>
                  <a:pt x="17497" y="1"/>
                  <a:pt x="39046" y="1"/>
                </a:cubicBezTo>
                <a:cubicBezTo>
                  <a:pt x="60612" y="1"/>
                  <a:pt x="78092" y="17481"/>
                  <a:pt x="78092" y="390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21"/>
          <p:cNvSpPr/>
          <p:nvPr/>
        </p:nvSpPr>
        <p:spPr>
          <a:xfrm>
            <a:off x="1619891" y="3538401"/>
            <a:ext cx="278008" cy="278738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1"/>
          <p:cNvSpPr/>
          <p:nvPr/>
        </p:nvSpPr>
        <p:spPr>
          <a:xfrm>
            <a:off x="1037838" y="3931070"/>
            <a:ext cx="394983" cy="382210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1"/>
          <p:cNvSpPr/>
          <p:nvPr/>
        </p:nvSpPr>
        <p:spPr>
          <a:xfrm>
            <a:off x="1565108" y="3072950"/>
            <a:ext cx="200036" cy="199991"/>
          </a:xfrm>
          <a:custGeom>
            <a:avLst/>
            <a:gdLst/>
            <a:ahLst/>
            <a:cxnLst/>
            <a:rect l="l" t="t" r="r" b="b"/>
            <a:pathLst>
              <a:path w="4387" h="4386" extrusionOk="0">
                <a:moveTo>
                  <a:pt x="1140" y="0"/>
                </a:moveTo>
                <a:lnTo>
                  <a:pt x="0" y="3262"/>
                </a:lnTo>
                <a:lnTo>
                  <a:pt x="3262" y="4386"/>
                </a:lnTo>
                <a:lnTo>
                  <a:pt x="4386" y="1140"/>
                </a:lnTo>
                <a:lnTo>
                  <a:pt x="1140" y="0"/>
                </a:lnTo>
                <a:close/>
              </a:path>
            </a:pathLst>
          </a:custGeom>
          <a:solidFill>
            <a:srgbClr val="FDB7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1"/>
          <p:cNvSpPr/>
          <p:nvPr/>
        </p:nvSpPr>
        <p:spPr>
          <a:xfrm rot="526347">
            <a:off x="7190475" y="3376673"/>
            <a:ext cx="468389" cy="470795"/>
          </a:xfrm>
          <a:custGeom>
            <a:avLst/>
            <a:gdLst/>
            <a:ahLst/>
            <a:cxnLst/>
            <a:rect l="l" t="t" r="r" b="b"/>
            <a:pathLst>
              <a:path w="13626" h="13696" extrusionOk="0">
                <a:moveTo>
                  <a:pt x="5592" y="0"/>
                </a:moveTo>
                <a:cubicBezTo>
                  <a:pt x="5282" y="0"/>
                  <a:pt x="4976" y="230"/>
                  <a:pt x="4957" y="609"/>
                </a:cubicBezTo>
                <a:lnTo>
                  <a:pt x="4782" y="4425"/>
                </a:lnTo>
                <a:cubicBezTo>
                  <a:pt x="4767" y="4694"/>
                  <a:pt x="4577" y="4948"/>
                  <a:pt x="4323" y="5011"/>
                </a:cubicBezTo>
                <a:lnTo>
                  <a:pt x="634" y="6040"/>
                </a:lnTo>
                <a:cubicBezTo>
                  <a:pt x="32" y="6199"/>
                  <a:pt x="1" y="7038"/>
                  <a:pt x="587" y="7244"/>
                </a:cubicBezTo>
                <a:lnTo>
                  <a:pt x="4165" y="8590"/>
                </a:lnTo>
                <a:cubicBezTo>
                  <a:pt x="4418" y="8685"/>
                  <a:pt x="4592" y="8938"/>
                  <a:pt x="4577" y="9207"/>
                </a:cubicBezTo>
                <a:lnTo>
                  <a:pt x="4402" y="13023"/>
                </a:lnTo>
                <a:cubicBezTo>
                  <a:pt x="4382" y="13427"/>
                  <a:pt x="4713" y="13695"/>
                  <a:pt x="5051" y="13695"/>
                </a:cubicBezTo>
                <a:cubicBezTo>
                  <a:pt x="5230" y="13695"/>
                  <a:pt x="5411" y="13620"/>
                  <a:pt x="5542" y="13450"/>
                </a:cubicBezTo>
                <a:lnTo>
                  <a:pt x="7917" y="10474"/>
                </a:lnTo>
                <a:cubicBezTo>
                  <a:pt x="8043" y="10314"/>
                  <a:pt x="8226" y="10228"/>
                  <a:pt x="8419" y="10228"/>
                </a:cubicBezTo>
                <a:cubicBezTo>
                  <a:pt x="8494" y="10228"/>
                  <a:pt x="8571" y="10241"/>
                  <a:pt x="8646" y="10268"/>
                </a:cubicBezTo>
                <a:lnTo>
                  <a:pt x="12208" y="11598"/>
                </a:lnTo>
                <a:cubicBezTo>
                  <a:pt x="12288" y="11628"/>
                  <a:pt x="12366" y="11642"/>
                  <a:pt x="12442" y="11642"/>
                </a:cubicBezTo>
                <a:cubicBezTo>
                  <a:pt x="12920" y="11642"/>
                  <a:pt x="13269" y="11086"/>
                  <a:pt x="12968" y="10648"/>
                </a:cubicBezTo>
                <a:lnTo>
                  <a:pt x="10863" y="7465"/>
                </a:lnTo>
                <a:cubicBezTo>
                  <a:pt x="10720" y="7228"/>
                  <a:pt x="10736" y="6927"/>
                  <a:pt x="10894" y="6705"/>
                </a:cubicBezTo>
                <a:lnTo>
                  <a:pt x="13269" y="3729"/>
                </a:lnTo>
                <a:cubicBezTo>
                  <a:pt x="13625" y="3287"/>
                  <a:pt x="13290" y="2692"/>
                  <a:pt x="12781" y="2692"/>
                </a:cubicBezTo>
                <a:cubicBezTo>
                  <a:pt x="12724" y="2692"/>
                  <a:pt x="12665" y="2699"/>
                  <a:pt x="12604" y="2715"/>
                </a:cubicBezTo>
                <a:lnTo>
                  <a:pt x="8931" y="3729"/>
                </a:lnTo>
                <a:cubicBezTo>
                  <a:pt x="8872" y="3746"/>
                  <a:pt x="8813" y="3754"/>
                  <a:pt x="8754" y="3754"/>
                </a:cubicBezTo>
                <a:cubicBezTo>
                  <a:pt x="8543" y="3754"/>
                  <a:pt x="8342" y="3649"/>
                  <a:pt x="8218" y="3475"/>
                </a:cubicBezTo>
                <a:lnTo>
                  <a:pt x="6112" y="293"/>
                </a:lnTo>
                <a:cubicBezTo>
                  <a:pt x="5984" y="91"/>
                  <a:pt x="5787" y="0"/>
                  <a:pt x="55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21"/>
          <p:cNvSpPr/>
          <p:nvPr/>
        </p:nvSpPr>
        <p:spPr>
          <a:xfrm>
            <a:off x="913688" y="3336202"/>
            <a:ext cx="536834" cy="147228"/>
          </a:xfrm>
          <a:custGeom>
            <a:avLst/>
            <a:gdLst/>
            <a:ahLst/>
            <a:cxnLst/>
            <a:rect l="l" t="t" r="r" b="b"/>
            <a:pathLst>
              <a:path w="15617" h="4283" extrusionOk="0">
                <a:moveTo>
                  <a:pt x="7909" y="1"/>
                </a:moveTo>
                <a:cubicBezTo>
                  <a:pt x="7728" y="1"/>
                  <a:pt x="7537" y="53"/>
                  <a:pt x="7351" y="173"/>
                </a:cubicBezTo>
                <a:cubicBezTo>
                  <a:pt x="6873" y="481"/>
                  <a:pt x="6591" y="1315"/>
                  <a:pt x="5962" y="1315"/>
                </a:cubicBezTo>
                <a:cubicBezTo>
                  <a:pt x="5945" y="1315"/>
                  <a:pt x="5928" y="1314"/>
                  <a:pt x="5910" y="1313"/>
                </a:cubicBezTo>
                <a:cubicBezTo>
                  <a:pt x="5372" y="1281"/>
                  <a:pt x="5119" y="569"/>
                  <a:pt x="4612" y="347"/>
                </a:cubicBezTo>
                <a:cubicBezTo>
                  <a:pt x="4504" y="297"/>
                  <a:pt x="4391" y="274"/>
                  <a:pt x="4276" y="274"/>
                </a:cubicBezTo>
                <a:cubicBezTo>
                  <a:pt x="3922" y="274"/>
                  <a:pt x="3561" y="495"/>
                  <a:pt x="3345" y="806"/>
                </a:cubicBezTo>
                <a:cubicBezTo>
                  <a:pt x="3045" y="1202"/>
                  <a:pt x="2965" y="1709"/>
                  <a:pt x="2902" y="2184"/>
                </a:cubicBezTo>
                <a:cubicBezTo>
                  <a:pt x="2506" y="1740"/>
                  <a:pt x="1984" y="1408"/>
                  <a:pt x="1414" y="1234"/>
                </a:cubicBezTo>
                <a:cubicBezTo>
                  <a:pt x="1337" y="1214"/>
                  <a:pt x="1263" y="1205"/>
                  <a:pt x="1192" y="1205"/>
                </a:cubicBezTo>
                <a:cubicBezTo>
                  <a:pt x="399" y="1205"/>
                  <a:pt x="1" y="2350"/>
                  <a:pt x="844" y="2975"/>
                </a:cubicBezTo>
                <a:cubicBezTo>
                  <a:pt x="1254" y="3291"/>
                  <a:pt x="1775" y="3389"/>
                  <a:pt x="2264" y="3389"/>
                </a:cubicBezTo>
                <a:cubicBezTo>
                  <a:pt x="3077" y="3389"/>
                  <a:pt x="3805" y="3118"/>
                  <a:pt x="3805" y="3118"/>
                </a:cubicBezTo>
                <a:cubicBezTo>
                  <a:pt x="3817" y="3666"/>
                  <a:pt x="4298" y="3933"/>
                  <a:pt x="4923" y="3933"/>
                </a:cubicBezTo>
                <a:cubicBezTo>
                  <a:pt x="5111" y="3933"/>
                  <a:pt x="5310" y="3909"/>
                  <a:pt x="5515" y="3862"/>
                </a:cubicBezTo>
                <a:cubicBezTo>
                  <a:pt x="6103" y="3718"/>
                  <a:pt x="6746" y="3218"/>
                  <a:pt x="7389" y="3218"/>
                </a:cubicBezTo>
                <a:cubicBezTo>
                  <a:pt x="7525" y="3218"/>
                  <a:pt x="7660" y="3240"/>
                  <a:pt x="7795" y="3292"/>
                </a:cubicBezTo>
                <a:cubicBezTo>
                  <a:pt x="7536" y="3773"/>
                  <a:pt x="8343" y="4283"/>
                  <a:pt x="9580" y="4283"/>
                </a:cubicBezTo>
                <a:cubicBezTo>
                  <a:pt x="9932" y="4283"/>
                  <a:pt x="10318" y="4242"/>
                  <a:pt x="10724" y="4147"/>
                </a:cubicBezTo>
                <a:cubicBezTo>
                  <a:pt x="11310" y="4005"/>
                  <a:pt x="11484" y="3435"/>
                  <a:pt x="11151" y="3181"/>
                </a:cubicBezTo>
                <a:lnTo>
                  <a:pt x="11151" y="3181"/>
                </a:lnTo>
                <a:cubicBezTo>
                  <a:pt x="11261" y="3195"/>
                  <a:pt x="11369" y="3202"/>
                  <a:pt x="11476" y="3202"/>
                </a:cubicBezTo>
                <a:cubicBezTo>
                  <a:pt x="11852" y="3202"/>
                  <a:pt x="12216" y="3116"/>
                  <a:pt x="12561" y="2944"/>
                </a:cubicBezTo>
                <a:cubicBezTo>
                  <a:pt x="13074" y="2733"/>
                  <a:pt x="13620" y="2446"/>
                  <a:pt x="14163" y="2446"/>
                </a:cubicBezTo>
                <a:cubicBezTo>
                  <a:pt x="14273" y="2446"/>
                  <a:pt x="14383" y="2458"/>
                  <a:pt x="14492" y="2485"/>
                </a:cubicBezTo>
                <a:cubicBezTo>
                  <a:pt x="14658" y="2526"/>
                  <a:pt x="14918" y="2642"/>
                  <a:pt x="15154" y="2642"/>
                </a:cubicBezTo>
                <a:cubicBezTo>
                  <a:pt x="15279" y="2642"/>
                  <a:pt x="15397" y="2609"/>
                  <a:pt x="15490" y="2516"/>
                </a:cubicBezTo>
                <a:cubicBezTo>
                  <a:pt x="15617" y="2390"/>
                  <a:pt x="15617" y="2184"/>
                  <a:pt x="15474" y="2073"/>
                </a:cubicBezTo>
                <a:cubicBezTo>
                  <a:pt x="15409" y="2051"/>
                  <a:pt x="15337" y="2041"/>
                  <a:pt x="15257" y="2041"/>
                </a:cubicBezTo>
                <a:cubicBezTo>
                  <a:pt x="14809" y="2041"/>
                  <a:pt x="14119" y="2333"/>
                  <a:pt x="13164" y="2333"/>
                </a:cubicBezTo>
                <a:cubicBezTo>
                  <a:pt x="12449" y="2333"/>
                  <a:pt x="11586" y="2170"/>
                  <a:pt x="10566" y="1598"/>
                </a:cubicBezTo>
                <a:cubicBezTo>
                  <a:pt x="10330" y="1466"/>
                  <a:pt x="10007" y="1395"/>
                  <a:pt x="9683" y="1395"/>
                </a:cubicBezTo>
                <a:cubicBezTo>
                  <a:pt x="9309" y="1395"/>
                  <a:pt x="8935" y="1489"/>
                  <a:pt x="8697" y="1693"/>
                </a:cubicBezTo>
                <a:cubicBezTo>
                  <a:pt x="9301" y="961"/>
                  <a:pt x="8686" y="1"/>
                  <a:pt x="79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1"/>
          <p:cNvSpPr/>
          <p:nvPr/>
        </p:nvSpPr>
        <p:spPr>
          <a:xfrm rot="-125535">
            <a:off x="7920649" y="43916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21"/>
          <p:cNvSpPr/>
          <p:nvPr/>
        </p:nvSpPr>
        <p:spPr>
          <a:xfrm rot="-125535">
            <a:off x="1343299" y="1068118"/>
            <a:ext cx="950480" cy="259775"/>
          </a:xfrm>
          <a:custGeom>
            <a:avLst/>
            <a:gdLst/>
            <a:ahLst/>
            <a:cxnLst/>
            <a:rect l="l" t="t" r="r" b="b"/>
            <a:pathLst>
              <a:path w="27650" h="7557" extrusionOk="0">
                <a:moveTo>
                  <a:pt x="13995" y="0"/>
                </a:moveTo>
                <a:cubicBezTo>
                  <a:pt x="13668" y="0"/>
                  <a:pt x="13324" y="95"/>
                  <a:pt x="12988" y="314"/>
                </a:cubicBezTo>
                <a:cubicBezTo>
                  <a:pt x="12154" y="854"/>
                  <a:pt x="11667" y="2312"/>
                  <a:pt x="10543" y="2312"/>
                </a:cubicBezTo>
                <a:cubicBezTo>
                  <a:pt x="10514" y="2312"/>
                  <a:pt x="10484" y="2311"/>
                  <a:pt x="10454" y="2309"/>
                </a:cubicBezTo>
                <a:cubicBezTo>
                  <a:pt x="9488" y="2245"/>
                  <a:pt x="9061" y="1010"/>
                  <a:pt x="8174" y="614"/>
                </a:cubicBezTo>
                <a:cubicBezTo>
                  <a:pt x="7983" y="526"/>
                  <a:pt x="7781" y="486"/>
                  <a:pt x="7578" y="486"/>
                </a:cubicBezTo>
                <a:cubicBezTo>
                  <a:pt x="6942" y="486"/>
                  <a:pt x="6294" y="878"/>
                  <a:pt x="5910" y="1406"/>
                </a:cubicBezTo>
                <a:cubicBezTo>
                  <a:pt x="5387" y="2087"/>
                  <a:pt x="5245" y="2989"/>
                  <a:pt x="5118" y="3860"/>
                </a:cubicBezTo>
                <a:cubicBezTo>
                  <a:pt x="4422" y="3069"/>
                  <a:pt x="3519" y="2483"/>
                  <a:pt x="2506" y="2182"/>
                </a:cubicBezTo>
                <a:cubicBezTo>
                  <a:pt x="2361" y="2144"/>
                  <a:pt x="2222" y="2126"/>
                  <a:pt x="2089" y="2126"/>
                </a:cubicBezTo>
                <a:cubicBezTo>
                  <a:pt x="680" y="2126"/>
                  <a:pt x="0" y="4139"/>
                  <a:pt x="1476" y="5254"/>
                </a:cubicBezTo>
                <a:cubicBezTo>
                  <a:pt x="2204" y="5808"/>
                  <a:pt x="3129" y="5981"/>
                  <a:pt x="3999" y="5981"/>
                </a:cubicBezTo>
                <a:cubicBezTo>
                  <a:pt x="5441" y="5981"/>
                  <a:pt x="6733" y="5507"/>
                  <a:pt x="6733" y="5507"/>
                </a:cubicBezTo>
                <a:cubicBezTo>
                  <a:pt x="6757" y="6462"/>
                  <a:pt x="7593" y="6946"/>
                  <a:pt x="8691" y="6946"/>
                </a:cubicBezTo>
                <a:cubicBezTo>
                  <a:pt x="9032" y="6946"/>
                  <a:pt x="9398" y="6899"/>
                  <a:pt x="9773" y="6805"/>
                </a:cubicBezTo>
                <a:cubicBezTo>
                  <a:pt x="10800" y="6558"/>
                  <a:pt x="11933" y="5682"/>
                  <a:pt x="13059" y="5682"/>
                </a:cubicBezTo>
                <a:cubicBezTo>
                  <a:pt x="13305" y="5682"/>
                  <a:pt x="13551" y="5724"/>
                  <a:pt x="13795" y="5824"/>
                </a:cubicBezTo>
                <a:cubicBezTo>
                  <a:pt x="13328" y="6671"/>
                  <a:pt x="14757" y="7557"/>
                  <a:pt x="16929" y="7557"/>
                </a:cubicBezTo>
                <a:cubicBezTo>
                  <a:pt x="17558" y="7557"/>
                  <a:pt x="18248" y="7483"/>
                  <a:pt x="18973" y="7312"/>
                </a:cubicBezTo>
                <a:cubicBezTo>
                  <a:pt x="20034" y="7075"/>
                  <a:pt x="20319" y="6061"/>
                  <a:pt x="19749" y="5602"/>
                </a:cubicBezTo>
                <a:lnTo>
                  <a:pt x="19749" y="5602"/>
                </a:lnTo>
                <a:cubicBezTo>
                  <a:pt x="19921" y="5637"/>
                  <a:pt x="20099" y="5652"/>
                  <a:pt x="20280" y="5652"/>
                </a:cubicBezTo>
                <a:cubicBezTo>
                  <a:pt x="20928" y="5652"/>
                  <a:pt x="21612" y="5450"/>
                  <a:pt x="22219" y="5190"/>
                </a:cubicBezTo>
                <a:cubicBezTo>
                  <a:pt x="23140" y="4809"/>
                  <a:pt x="24095" y="4317"/>
                  <a:pt x="25064" y="4317"/>
                </a:cubicBezTo>
                <a:cubicBezTo>
                  <a:pt x="25260" y="4317"/>
                  <a:pt x="25457" y="4337"/>
                  <a:pt x="25654" y="4383"/>
                </a:cubicBezTo>
                <a:cubicBezTo>
                  <a:pt x="25946" y="4456"/>
                  <a:pt x="26402" y="4666"/>
                  <a:pt x="26820" y="4666"/>
                </a:cubicBezTo>
                <a:cubicBezTo>
                  <a:pt x="27037" y="4666"/>
                  <a:pt x="27244" y="4609"/>
                  <a:pt x="27412" y="4446"/>
                </a:cubicBezTo>
                <a:cubicBezTo>
                  <a:pt x="27634" y="4224"/>
                  <a:pt x="27650" y="3797"/>
                  <a:pt x="27380" y="3654"/>
                </a:cubicBezTo>
                <a:cubicBezTo>
                  <a:pt x="27266" y="3614"/>
                  <a:pt x="27138" y="3597"/>
                  <a:pt x="26995" y="3597"/>
                </a:cubicBezTo>
                <a:cubicBezTo>
                  <a:pt x="26204" y="3597"/>
                  <a:pt x="24973" y="4121"/>
                  <a:pt x="23273" y="4121"/>
                </a:cubicBezTo>
                <a:cubicBezTo>
                  <a:pt x="22013" y="4121"/>
                  <a:pt x="20494" y="3833"/>
                  <a:pt x="18704" y="2831"/>
                </a:cubicBezTo>
                <a:cubicBezTo>
                  <a:pt x="18286" y="2596"/>
                  <a:pt x="17711" y="2470"/>
                  <a:pt x="17138" y="2470"/>
                </a:cubicBezTo>
                <a:cubicBezTo>
                  <a:pt x="16474" y="2470"/>
                  <a:pt x="15811" y="2640"/>
                  <a:pt x="15394" y="3005"/>
                </a:cubicBezTo>
                <a:cubicBezTo>
                  <a:pt x="16457" y="1699"/>
                  <a:pt x="15377" y="0"/>
                  <a:pt x="13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21"/>
          <p:cNvSpPr txBox="1">
            <a:spLocks noGrp="1"/>
          </p:cNvSpPr>
          <p:nvPr>
            <p:ph type="title"/>
          </p:nvPr>
        </p:nvSpPr>
        <p:spPr>
          <a:xfrm>
            <a:off x="2634963" y="3347425"/>
            <a:ext cx="38508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9" name="Google Shape;1379;p21"/>
          <p:cNvSpPr txBox="1">
            <a:spLocks noGrp="1"/>
          </p:cNvSpPr>
          <p:nvPr>
            <p:ph type="subTitle" idx="1"/>
          </p:nvPr>
        </p:nvSpPr>
        <p:spPr>
          <a:xfrm>
            <a:off x="2646450" y="923700"/>
            <a:ext cx="3851100" cy="20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775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l"/>
              <a:buNone/>
              <a:defRPr sz="2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775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0" r:id="rId6"/>
    <p:sldLayoutId id="2147483662" r:id="rId7"/>
    <p:sldLayoutId id="2147483665" r:id="rId8"/>
    <p:sldLayoutId id="2147483667" r:id="rId9"/>
    <p:sldLayoutId id="2147483669" r:id="rId10"/>
    <p:sldLayoutId id="2147483674" r:id="rId11"/>
    <p:sldLayoutId id="2147483678" r:id="rId12"/>
    <p:sldLayoutId id="2147483681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://localhost:808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mind.com/en/geoip2-services-and-databa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43"/>
          <p:cNvGrpSpPr/>
          <p:nvPr/>
        </p:nvGrpSpPr>
        <p:grpSpPr>
          <a:xfrm>
            <a:off x="6849308" y="3480714"/>
            <a:ext cx="2172552" cy="1406770"/>
            <a:chOff x="4412701" y="3735207"/>
            <a:chExt cx="2172552" cy="1406770"/>
          </a:xfrm>
        </p:grpSpPr>
        <p:sp>
          <p:nvSpPr>
            <p:cNvPr id="2776" name="Google Shape;2776;p43"/>
            <p:cNvSpPr/>
            <p:nvPr/>
          </p:nvSpPr>
          <p:spPr>
            <a:xfrm>
              <a:off x="6095908" y="4297801"/>
              <a:ext cx="276024" cy="671319"/>
            </a:xfrm>
            <a:custGeom>
              <a:avLst/>
              <a:gdLst/>
              <a:ahLst/>
              <a:cxnLst/>
              <a:rect l="l" t="t" r="r" b="b"/>
              <a:pathLst>
                <a:path w="8646" h="21028" extrusionOk="0">
                  <a:moveTo>
                    <a:pt x="1822" y="14424"/>
                  </a:moveTo>
                  <a:cubicBezTo>
                    <a:pt x="1489" y="15580"/>
                    <a:pt x="2091" y="12556"/>
                    <a:pt x="5606" y="4750"/>
                  </a:cubicBezTo>
                  <a:cubicBezTo>
                    <a:pt x="6033" y="3800"/>
                    <a:pt x="6508" y="2423"/>
                    <a:pt x="7252" y="1393"/>
                  </a:cubicBezTo>
                  <a:cubicBezTo>
                    <a:pt x="8187" y="0"/>
                    <a:pt x="8646" y="79"/>
                    <a:pt x="7379" y="507"/>
                  </a:cubicBezTo>
                  <a:cubicBezTo>
                    <a:pt x="460" y="2803"/>
                    <a:pt x="3611" y="649"/>
                    <a:pt x="4007" y="5225"/>
                  </a:cubicBezTo>
                  <a:cubicBezTo>
                    <a:pt x="4102" y="6191"/>
                    <a:pt x="4117" y="4386"/>
                    <a:pt x="2360" y="2359"/>
                  </a:cubicBezTo>
                  <a:cubicBezTo>
                    <a:pt x="1" y="4228"/>
                    <a:pt x="2613" y="7838"/>
                    <a:pt x="2471" y="11495"/>
                  </a:cubicBezTo>
                  <a:cubicBezTo>
                    <a:pt x="2455" y="12319"/>
                    <a:pt x="935" y="15691"/>
                    <a:pt x="777" y="21011"/>
                  </a:cubicBezTo>
                  <a:cubicBezTo>
                    <a:pt x="1426" y="21027"/>
                    <a:pt x="444" y="19254"/>
                    <a:pt x="2265" y="13142"/>
                  </a:cubicBezTo>
                  <a:cubicBezTo>
                    <a:pt x="2075" y="13554"/>
                    <a:pt x="1917" y="13981"/>
                    <a:pt x="1822" y="14424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3"/>
            <p:cNvSpPr/>
            <p:nvPr/>
          </p:nvSpPr>
          <p:spPr>
            <a:xfrm>
              <a:off x="6151519" y="4723888"/>
              <a:ext cx="12674" cy="41981"/>
            </a:xfrm>
            <a:custGeom>
              <a:avLst/>
              <a:gdLst/>
              <a:ahLst/>
              <a:cxnLst/>
              <a:rect l="l" t="t" r="r" b="b"/>
              <a:pathLst>
                <a:path w="397" h="1315" extrusionOk="0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3"/>
            <p:cNvSpPr/>
            <p:nvPr/>
          </p:nvSpPr>
          <p:spPr>
            <a:xfrm>
              <a:off x="6142421" y="4224504"/>
              <a:ext cx="442832" cy="552526"/>
            </a:xfrm>
            <a:custGeom>
              <a:avLst/>
              <a:gdLst/>
              <a:ahLst/>
              <a:cxnLst/>
              <a:rect l="l" t="t" r="r" b="b"/>
              <a:pathLst>
                <a:path w="13871" h="17307" extrusionOk="0">
                  <a:moveTo>
                    <a:pt x="10989" y="174"/>
                  </a:moveTo>
                  <a:cubicBezTo>
                    <a:pt x="9896" y="349"/>
                    <a:pt x="10261" y="143"/>
                    <a:pt x="10340" y="1663"/>
                  </a:cubicBezTo>
                  <a:cubicBezTo>
                    <a:pt x="10371" y="2011"/>
                    <a:pt x="10356" y="2375"/>
                    <a:pt x="10261" y="2724"/>
                  </a:cubicBezTo>
                  <a:cubicBezTo>
                    <a:pt x="10308" y="2185"/>
                    <a:pt x="10102" y="1219"/>
                    <a:pt x="9786" y="475"/>
                  </a:cubicBezTo>
                  <a:cubicBezTo>
                    <a:pt x="7933" y="1077"/>
                    <a:pt x="6001" y="2692"/>
                    <a:pt x="4703" y="5748"/>
                  </a:cubicBezTo>
                  <a:cubicBezTo>
                    <a:pt x="840" y="14567"/>
                    <a:pt x="0" y="17306"/>
                    <a:pt x="808" y="15454"/>
                  </a:cubicBezTo>
                  <a:cubicBezTo>
                    <a:pt x="2565" y="11400"/>
                    <a:pt x="6223" y="9231"/>
                    <a:pt x="8614" y="6793"/>
                  </a:cubicBezTo>
                  <a:cubicBezTo>
                    <a:pt x="11021" y="4529"/>
                    <a:pt x="10910" y="1789"/>
                    <a:pt x="13871" y="507"/>
                  </a:cubicBezTo>
                  <a:cubicBezTo>
                    <a:pt x="13301" y="222"/>
                    <a:pt x="12050" y="0"/>
                    <a:pt x="10989" y="174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3"/>
            <p:cNvSpPr/>
            <p:nvPr/>
          </p:nvSpPr>
          <p:spPr>
            <a:xfrm>
              <a:off x="4486224" y="4013188"/>
              <a:ext cx="363977" cy="684951"/>
            </a:xfrm>
            <a:custGeom>
              <a:avLst/>
              <a:gdLst/>
              <a:ahLst/>
              <a:cxnLst/>
              <a:rect l="l" t="t" r="r" b="b"/>
              <a:pathLst>
                <a:path w="11401" h="21455" extrusionOk="0">
                  <a:moveTo>
                    <a:pt x="3325" y="3880"/>
                  </a:moveTo>
                  <a:cubicBezTo>
                    <a:pt x="0" y="808"/>
                    <a:pt x="792" y="0"/>
                    <a:pt x="871" y="2613"/>
                  </a:cubicBezTo>
                  <a:cubicBezTo>
                    <a:pt x="903" y="4355"/>
                    <a:pt x="681" y="5146"/>
                    <a:pt x="713" y="6286"/>
                  </a:cubicBezTo>
                  <a:cubicBezTo>
                    <a:pt x="1821" y="6065"/>
                    <a:pt x="2961" y="6160"/>
                    <a:pt x="4022" y="6571"/>
                  </a:cubicBezTo>
                  <a:cubicBezTo>
                    <a:pt x="4893" y="6951"/>
                    <a:pt x="3404" y="6001"/>
                    <a:pt x="776" y="6888"/>
                  </a:cubicBezTo>
                  <a:cubicBezTo>
                    <a:pt x="1378" y="9564"/>
                    <a:pt x="5684" y="8551"/>
                    <a:pt x="8297" y="12034"/>
                  </a:cubicBezTo>
                  <a:cubicBezTo>
                    <a:pt x="11195" y="18858"/>
                    <a:pt x="10830" y="21455"/>
                    <a:pt x="11400" y="21344"/>
                  </a:cubicBezTo>
                  <a:cubicBezTo>
                    <a:pt x="10276" y="15723"/>
                    <a:pt x="7474" y="7854"/>
                    <a:pt x="3325" y="3880"/>
                  </a:cubicBezTo>
                  <a:close/>
                </a:path>
              </a:pathLst>
            </a:custGeom>
            <a:solidFill>
              <a:srgbClr val="99D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3"/>
            <p:cNvSpPr/>
            <p:nvPr/>
          </p:nvSpPr>
          <p:spPr>
            <a:xfrm>
              <a:off x="4578512" y="4558108"/>
              <a:ext cx="14175" cy="44503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3"/>
            <p:cNvSpPr/>
            <p:nvPr/>
          </p:nvSpPr>
          <p:spPr>
            <a:xfrm>
              <a:off x="4425058" y="3802395"/>
              <a:ext cx="366499" cy="697625"/>
            </a:xfrm>
            <a:custGeom>
              <a:avLst/>
              <a:gdLst/>
              <a:ahLst/>
              <a:cxnLst/>
              <a:rect l="l" t="t" r="r" b="b"/>
              <a:pathLst>
                <a:path w="11480" h="21852" extrusionOk="0">
                  <a:moveTo>
                    <a:pt x="8946" y="15549"/>
                  </a:moveTo>
                  <a:cubicBezTo>
                    <a:pt x="10720" y="18732"/>
                    <a:pt x="11480" y="21851"/>
                    <a:pt x="10941" y="19856"/>
                  </a:cubicBezTo>
                  <a:cubicBezTo>
                    <a:pt x="9785" y="15597"/>
                    <a:pt x="9580" y="10736"/>
                    <a:pt x="7379" y="6936"/>
                  </a:cubicBezTo>
                  <a:cubicBezTo>
                    <a:pt x="5020" y="3057"/>
                    <a:pt x="2375" y="3247"/>
                    <a:pt x="95" y="1"/>
                  </a:cubicBezTo>
                  <a:cubicBezTo>
                    <a:pt x="0" y="777"/>
                    <a:pt x="48" y="1584"/>
                    <a:pt x="206" y="2360"/>
                  </a:cubicBezTo>
                  <a:cubicBezTo>
                    <a:pt x="634" y="4466"/>
                    <a:pt x="444" y="3785"/>
                    <a:pt x="1979" y="3785"/>
                  </a:cubicBezTo>
                  <a:cubicBezTo>
                    <a:pt x="2375" y="3785"/>
                    <a:pt x="2755" y="3848"/>
                    <a:pt x="3120" y="3991"/>
                  </a:cubicBezTo>
                  <a:cubicBezTo>
                    <a:pt x="2312" y="3880"/>
                    <a:pt x="1504" y="4007"/>
                    <a:pt x="776" y="4323"/>
                  </a:cubicBezTo>
                  <a:cubicBezTo>
                    <a:pt x="3072" y="9818"/>
                    <a:pt x="5621" y="9438"/>
                    <a:pt x="8946" y="15549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3"/>
            <p:cNvSpPr/>
            <p:nvPr/>
          </p:nvSpPr>
          <p:spPr>
            <a:xfrm>
              <a:off x="4572447" y="4338217"/>
              <a:ext cx="10120" cy="55645"/>
            </a:xfrm>
            <a:custGeom>
              <a:avLst/>
              <a:gdLst/>
              <a:ahLst/>
              <a:cxnLst/>
              <a:rect l="l" t="t" r="r" b="b"/>
              <a:pathLst>
                <a:path w="317" h="1743" extrusionOk="0">
                  <a:moveTo>
                    <a:pt x="253" y="1426"/>
                  </a:moveTo>
                  <a:cubicBezTo>
                    <a:pt x="0" y="1"/>
                    <a:pt x="32" y="428"/>
                    <a:pt x="317" y="1742"/>
                  </a:cubicBezTo>
                  <a:cubicBezTo>
                    <a:pt x="317" y="1742"/>
                    <a:pt x="301" y="1632"/>
                    <a:pt x="253" y="1426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3"/>
            <p:cNvSpPr/>
            <p:nvPr/>
          </p:nvSpPr>
          <p:spPr>
            <a:xfrm>
              <a:off x="6031199" y="3770451"/>
              <a:ext cx="14207" cy="14430"/>
            </a:xfrm>
            <a:custGeom>
              <a:avLst/>
              <a:gdLst/>
              <a:ahLst/>
              <a:cxnLst/>
              <a:rect l="l" t="t" r="r" b="b"/>
              <a:pathLst>
                <a:path w="445" h="452" extrusionOk="0">
                  <a:moveTo>
                    <a:pt x="223" y="1"/>
                  </a:moveTo>
                  <a:cubicBezTo>
                    <a:pt x="112" y="1"/>
                    <a:pt x="1" y="76"/>
                    <a:pt x="1" y="226"/>
                  </a:cubicBezTo>
                  <a:cubicBezTo>
                    <a:pt x="1" y="377"/>
                    <a:pt x="112" y="452"/>
                    <a:pt x="223" y="452"/>
                  </a:cubicBezTo>
                  <a:cubicBezTo>
                    <a:pt x="333" y="452"/>
                    <a:pt x="444" y="377"/>
                    <a:pt x="444" y="226"/>
                  </a:cubicBezTo>
                  <a:cubicBezTo>
                    <a:pt x="444" y="76"/>
                    <a:pt x="333" y="1"/>
                    <a:pt x="223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3"/>
            <p:cNvSpPr/>
            <p:nvPr/>
          </p:nvSpPr>
          <p:spPr>
            <a:xfrm>
              <a:off x="5770894" y="3838321"/>
              <a:ext cx="15196" cy="12483"/>
            </a:xfrm>
            <a:custGeom>
              <a:avLst/>
              <a:gdLst/>
              <a:ahLst/>
              <a:cxnLst/>
              <a:rect l="l" t="t" r="r" b="b"/>
              <a:pathLst>
                <a:path w="476" h="391" extrusionOk="0">
                  <a:moveTo>
                    <a:pt x="270" y="0"/>
                  </a:moveTo>
                  <a:cubicBezTo>
                    <a:pt x="96" y="0"/>
                    <a:pt x="1" y="206"/>
                    <a:pt x="127" y="333"/>
                  </a:cubicBezTo>
                  <a:cubicBezTo>
                    <a:pt x="168" y="373"/>
                    <a:pt x="218" y="391"/>
                    <a:pt x="267" y="391"/>
                  </a:cubicBezTo>
                  <a:cubicBezTo>
                    <a:pt x="373" y="391"/>
                    <a:pt x="476" y="309"/>
                    <a:pt x="476" y="190"/>
                  </a:cubicBezTo>
                  <a:cubicBezTo>
                    <a:pt x="476" y="79"/>
                    <a:pt x="381" y="0"/>
                    <a:pt x="27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3"/>
            <p:cNvSpPr/>
            <p:nvPr/>
          </p:nvSpPr>
          <p:spPr>
            <a:xfrm>
              <a:off x="5822961" y="3843876"/>
              <a:ext cx="13664" cy="13185"/>
            </a:xfrm>
            <a:custGeom>
              <a:avLst/>
              <a:gdLst/>
              <a:ahLst/>
              <a:cxnLst/>
              <a:rect l="l" t="t" r="r" b="b"/>
              <a:pathLst>
                <a:path w="428" h="413" extrusionOk="0">
                  <a:moveTo>
                    <a:pt x="206" y="0"/>
                  </a:moveTo>
                  <a:cubicBezTo>
                    <a:pt x="95" y="0"/>
                    <a:pt x="0" y="80"/>
                    <a:pt x="0" y="206"/>
                  </a:cubicBezTo>
                  <a:cubicBezTo>
                    <a:pt x="0" y="317"/>
                    <a:pt x="95" y="412"/>
                    <a:pt x="206" y="412"/>
                  </a:cubicBezTo>
                  <a:cubicBezTo>
                    <a:pt x="333" y="412"/>
                    <a:pt x="428" y="317"/>
                    <a:pt x="428" y="206"/>
                  </a:cubicBezTo>
                  <a:cubicBezTo>
                    <a:pt x="428" y="80"/>
                    <a:pt x="333" y="0"/>
                    <a:pt x="206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3"/>
            <p:cNvSpPr/>
            <p:nvPr/>
          </p:nvSpPr>
          <p:spPr>
            <a:xfrm>
              <a:off x="5219189" y="3746955"/>
              <a:ext cx="18485" cy="17463"/>
            </a:xfrm>
            <a:custGeom>
              <a:avLst/>
              <a:gdLst/>
              <a:ahLst/>
              <a:cxnLst/>
              <a:rect l="l" t="t" r="r" b="b"/>
              <a:pathLst>
                <a:path w="579" h="547" extrusionOk="0">
                  <a:moveTo>
                    <a:pt x="287" y="0"/>
                  </a:moveTo>
                  <a:cubicBezTo>
                    <a:pt x="159" y="0"/>
                    <a:pt x="32" y="84"/>
                    <a:pt x="24" y="250"/>
                  </a:cubicBezTo>
                  <a:cubicBezTo>
                    <a:pt x="0" y="448"/>
                    <a:pt x="143" y="547"/>
                    <a:pt x="287" y="547"/>
                  </a:cubicBezTo>
                  <a:cubicBezTo>
                    <a:pt x="432" y="547"/>
                    <a:pt x="578" y="448"/>
                    <a:pt x="562" y="250"/>
                  </a:cubicBezTo>
                  <a:cubicBezTo>
                    <a:pt x="546" y="84"/>
                    <a:pt x="416" y="0"/>
                    <a:pt x="287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3"/>
            <p:cNvSpPr/>
            <p:nvPr/>
          </p:nvSpPr>
          <p:spPr>
            <a:xfrm>
              <a:off x="5227521" y="3916152"/>
              <a:ext cx="19730" cy="19762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1" y="1"/>
                  </a:moveTo>
                  <a:cubicBezTo>
                    <a:pt x="127" y="1"/>
                    <a:pt x="0" y="127"/>
                    <a:pt x="0" y="302"/>
                  </a:cubicBezTo>
                  <a:cubicBezTo>
                    <a:pt x="0" y="476"/>
                    <a:pt x="127" y="618"/>
                    <a:pt x="301" y="618"/>
                  </a:cubicBezTo>
                  <a:cubicBezTo>
                    <a:pt x="475" y="618"/>
                    <a:pt x="618" y="476"/>
                    <a:pt x="618" y="302"/>
                  </a:cubicBezTo>
                  <a:cubicBezTo>
                    <a:pt x="618" y="127"/>
                    <a:pt x="475" y="1"/>
                    <a:pt x="301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3"/>
            <p:cNvSpPr/>
            <p:nvPr/>
          </p:nvSpPr>
          <p:spPr>
            <a:xfrm>
              <a:off x="5228542" y="3849878"/>
              <a:ext cx="16697" cy="14302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95" y="2"/>
                    <a:pt x="0" y="240"/>
                    <a:pt x="143" y="382"/>
                  </a:cubicBezTo>
                  <a:cubicBezTo>
                    <a:pt x="188" y="427"/>
                    <a:pt x="242" y="447"/>
                    <a:pt x="295" y="447"/>
                  </a:cubicBezTo>
                  <a:cubicBezTo>
                    <a:pt x="411" y="447"/>
                    <a:pt x="523" y="354"/>
                    <a:pt x="523" y="224"/>
                  </a:cubicBezTo>
                  <a:cubicBezTo>
                    <a:pt x="523" y="106"/>
                    <a:pt x="439" y="1"/>
                    <a:pt x="325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3"/>
            <p:cNvSpPr/>
            <p:nvPr/>
          </p:nvSpPr>
          <p:spPr>
            <a:xfrm>
              <a:off x="4989434" y="3831234"/>
              <a:ext cx="14686" cy="12802"/>
            </a:xfrm>
            <a:custGeom>
              <a:avLst/>
              <a:gdLst/>
              <a:ahLst/>
              <a:cxnLst/>
              <a:rect l="l" t="t" r="r" b="b"/>
              <a:pathLst>
                <a:path w="460" h="401" extrusionOk="0">
                  <a:moveTo>
                    <a:pt x="270" y="1"/>
                  </a:moveTo>
                  <a:cubicBezTo>
                    <a:pt x="96" y="1"/>
                    <a:pt x="1" y="222"/>
                    <a:pt x="127" y="349"/>
                  </a:cubicBezTo>
                  <a:cubicBezTo>
                    <a:pt x="168" y="384"/>
                    <a:pt x="216" y="400"/>
                    <a:pt x="263" y="400"/>
                  </a:cubicBezTo>
                  <a:cubicBezTo>
                    <a:pt x="364" y="400"/>
                    <a:pt x="460" y="325"/>
                    <a:pt x="460" y="206"/>
                  </a:cubicBezTo>
                  <a:cubicBezTo>
                    <a:pt x="460" y="96"/>
                    <a:pt x="381" y="1"/>
                    <a:pt x="270" y="1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3"/>
            <p:cNvSpPr/>
            <p:nvPr/>
          </p:nvSpPr>
          <p:spPr>
            <a:xfrm>
              <a:off x="4412701" y="4757760"/>
              <a:ext cx="1941104" cy="383707"/>
            </a:xfrm>
            <a:custGeom>
              <a:avLst/>
              <a:gdLst/>
              <a:ahLst/>
              <a:cxnLst/>
              <a:rect l="l" t="t" r="r" b="b"/>
              <a:pathLst>
                <a:path w="60802" h="12019" extrusionOk="0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3"/>
            <p:cNvSpPr/>
            <p:nvPr/>
          </p:nvSpPr>
          <p:spPr>
            <a:xfrm>
              <a:off x="5691020" y="4791631"/>
              <a:ext cx="20783" cy="316473"/>
            </a:xfrm>
            <a:custGeom>
              <a:avLst/>
              <a:gdLst/>
              <a:ahLst/>
              <a:cxnLst/>
              <a:rect l="l" t="t" r="r" b="b"/>
              <a:pathLst>
                <a:path w="651" h="9913" extrusionOk="0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3"/>
            <p:cNvSpPr/>
            <p:nvPr/>
          </p:nvSpPr>
          <p:spPr>
            <a:xfrm>
              <a:off x="5711771" y="4791631"/>
              <a:ext cx="608618" cy="316473"/>
            </a:xfrm>
            <a:custGeom>
              <a:avLst/>
              <a:gdLst/>
              <a:ahLst/>
              <a:cxnLst/>
              <a:rect l="l" t="t" r="r" b="b"/>
              <a:pathLst>
                <a:path w="19064" h="9913" extrusionOk="0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3"/>
            <p:cNvSpPr/>
            <p:nvPr/>
          </p:nvSpPr>
          <p:spPr>
            <a:xfrm>
              <a:off x="4629048" y="4758270"/>
              <a:ext cx="249238" cy="383707"/>
            </a:xfrm>
            <a:custGeom>
              <a:avLst/>
              <a:gdLst/>
              <a:ahLst/>
              <a:cxnLst/>
              <a:rect l="l" t="t" r="r" b="b"/>
              <a:pathLst>
                <a:path w="7807" h="12019" extrusionOk="0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3"/>
            <p:cNvSpPr/>
            <p:nvPr/>
          </p:nvSpPr>
          <p:spPr>
            <a:xfrm>
              <a:off x="4598209" y="4758270"/>
              <a:ext cx="54624" cy="383707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3"/>
            <p:cNvSpPr/>
            <p:nvPr/>
          </p:nvSpPr>
          <p:spPr>
            <a:xfrm>
              <a:off x="4848427" y="4758175"/>
              <a:ext cx="52102" cy="383802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3"/>
            <p:cNvSpPr/>
            <p:nvPr/>
          </p:nvSpPr>
          <p:spPr>
            <a:xfrm>
              <a:off x="5096091" y="4758175"/>
              <a:ext cx="52102" cy="383802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3"/>
            <p:cNvSpPr/>
            <p:nvPr/>
          </p:nvSpPr>
          <p:spPr>
            <a:xfrm>
              <a:off x="5341265" y="4758270"/>
              <a:ext cx="54624" cy="383707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3"/>
            <p:cNvSpPr/>
            <p:nvPr/>
          </p:nvSpPr>
          <p:spPr>
            <a:xfrm>
              <a:off x="5618745" y="4758270"/>
              <a:ext cx="71831" cy="383707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4448072" y="4758270"/>
              <a:ext cx="71831" cy="383707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4531489" y="4565674"/>
              <a:ext cx="1602443" cy="192125"/>
            </a:xfrm>
            <a:custGeom>
              <a:avLst/>
              <a:gdLst/>
              <a:ahLst/>
              <a:cxnLst/>
              <a:rect l="l" t="t" r="r" b="b"/>
              <a:pathLst>
                <a:path w="50194" h="6018" extrusionOk="0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3"/>
            <p:cNvSpPr/>
            <p:nvPr/>
          </p:nvSpPr>
          <p:spPr>
            <a:xfrm>
              <a:off x="5799210" y="4582881"/>
              <a:ext cx="13664" cy="157741"/>
            </a:xfrm>
            <a:custGeom>
              <a:avLst/>
              <a:gdLst/>
              <a:ahLst/>
              <a:cxnLst/>
              <a:rect l="l" t="t" r="r" b="b"/>
              <a:pathLst>
                <a:path w="428" h="4941" extrusionOk="0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3"/>
            <p:cNvSpPr/>
            <p:nvPr/>
          </p:nvSpPr>
          <p:spPr>
            <a:xfrm>
              <a:off x="5812841" y="4582881"/>
              <a:ext cx="304341" cy="157741"/>
            </a:xfrm>
            <a:custGeom>
              <a:avLst/>
              <a:gdLst/>
              <a:ahLst/>
              <a:cxnLst/>
              <a:rect l="l" t="t" r="r" b="b"/>
              <a:pathLst>
                <a:path w="9533" h="4941" extrusionOk="0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4568393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3"/>
            <p:cNvSpPr/>
            <p:nvPr/>
          </p:nvSpPr>
          <p:spPr>
            <a:xfrm>
              <a:off x="4604275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3"/>
            <p:cNvSpPr/>
            <p:nvPr/>
          </p:nvSpPr>
          <p:spPr>
            <a:xfrm>
              <a:off x="4783718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3"/>
            <p:cNvSpPr/>
            <p:nvPr/>
          </p:nvSpPr>
          <p:spPr>
            <a:xfrm>
              <a:off x="4819600" y="4565674"/>
              <a:ext cx="49069" cy="192125"/>
            </a:xfrm>
            <a:custGeom>
              <a:avLst/>
              <a:gdLst/>
              <a:ahLst/>
              <a:cxnLst/>
              <a:rect l="l" t="t" r="r" b="b"/>
              <a:pathLst>
                <a:path w="1537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5686487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5722370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3"/>
            <p:cNvSpPr/>
            <p:nvPr/>
          </p:nvSpPr>
          <p:spPr>
            <a:xfrm>
              <a:off x="4637635" y="4620264"/>
              <a:ext cx="136511" cy="82430"/>
            </a:xfrm>
            <a:custGeom>
              <a:avLst/>
              <a:gdLst/>
              <a:ahLst/>
              <a:cxnLst/>
              <a:rect l="l" t="t" r="r" b="b"/>
              <a:pathLst>
                <a:path w="4276" h="2582" extrusionOk="0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3"/>
            <p:cNvSpPr/>
            <p:nvPr/>
          </p:nvSpPr>
          <p:spPr>
            <a:xfrm>
              <a:off x="5000065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3"/>
            <p:cNvSpPr/>
            <p:nvPr/>
          </p:nvSpPr>
          <p:spPr>
            <a:xfrm>
              <a:off x="5473684" y="4565674"/>
              <a:ext cx="48558" cy="192125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3"/>
            <p:cNvSpPr/>
            <p:nvPr/>
          </p:nvSpPr>
          <p:spPr>
            <a:xfrm>
              <a:off x="5145126" y="4591468"/>
              <a:ext cx="195158" cy="140566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3"/>
            <p:cNvSpPr/>
            <p:nvPr/>
          </p:nvSpPr>
          <p:spPr>
            <a:xfrm>
              <a:off x="4443028" y="4373620"/>
              <a:ext cx="1665623" cy="192093"/>
            </a:xfrm>
            <a:custGeom>
              <a:avLst/>
              <a:gdLst/>
              <a:ahLst/>
              <a:cxnLst/>
              <a:rect l="l" t="t" r="r" b="b"/>
              <a:pathLst>
                <a:path w="52173" h="6017" extrusionOk="0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51824" y="6017"/>
                  </a:lnTo>
                  <a:cubicBezTo>
                    <a:pt x="52014" y="6017"/>
                    <a:pt x="52172" y="5859"/>
                    <a:pt x="52172" y="5653"/>
                  </a:cubicBezTo>
                  <a:cubicBezTo>
                    <a:pt x="52172" y="5558"/>
                    <a:pt x="52093" y="5494"/>
                    <a:pt x="51998" y="5494"/>
                  </a:cubicBezTo>
                  <a:lnTo>
                    <a:pt x="38144" y="5494"/>
                  </a:lnTo>
                  <a:cubicBezTo>
                    <a:pt x="37716" y="3863"/>
                    <a:pt x="37716" y="2153"/>
                    <a:pt x="38144" y="523"/>
                  </a:cubicBezTo>
                  <a:lnTo>
                    <a:pt x="51998" y="523"/>
                  </a:lnTo>
                  <a:cubicBezTo>
                    <a:pt x="52093" y="523"/>
                    <a:pt x="52172" y="459"/>
                    <a:pt x="52172" y="364"/>
                  </a:cubicBezTo>
                  <a:cubicBezTo>
                    <a:pt x="52172" y="158"/>
                    <a:pt x="52014" y="0"/>
                    <a:pt x="51824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5647062" y="4390284"/>
              <a:ext cx="14175" cy="158763"/>
            </a:xfrm>
            <a:custGeom>
              <a:avLst/>
              <a:gdLst/>
              <a:ahLst/>
              <a:cxnLst/>
              <a:rect l="l" t="t" r="r" b="b"/>
              <a:pathLst>
                <a:path w="444" h="4973" extrusionOk="0">
                  <a:moveTo>
                    <a:pt x="444" y="1"/>
                  </a:moveTo>
                  <a:cubicBezTo>
                    <a:pt x="0" y="1631"/>
                    <a:pt x="0" y="3341"/>
                    <a:pt x="444" y="4972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5661204" y="4390284"/>
              <a:ext cx="430700" cy="158763"/>
            </a:xfrm>
            <a:custGeom>
              <a:avLst/>
              <a:gdLst/>
              <a:ahLst/>
              <a:cxnLst/>
              <a:rect l="l" t="t" r="r" b="b"/>
              <a:pathLst>
                <a:path w="13491" h="4973" extrusionOk="0">
                  <a:moveTo>
                    <a:pt x="1" y="1"/>
                  </a:moveTo>
                  <a:lnTo>
                    <a:pt x="1" y="4972"/>
                  </a:lnTo>
                  <a:lnTo>
                    <a:pt x="13491" y="4972"/>
                  </a:lnTo>
                  <a:cubicBezTo>
                    <a:pt x="13063" y="3341"/>
                    <a:pt x="13063" y="1631"/>
                    <a:pt x="1349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3"/>
            <p:cNvSpPr/>
            <p:nvPr/>
          </p:nvSpPr>
          <p:spPr>
            <a:xfrm>
              <a:off x="4479421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3"/>
            <p:cNvSpPr/>
            <p:nvPr/>
          </p:nvSpPr>
          <p:spPr>
            <a:xfrm>
              <a:off x="4511760" y="4373620"/>
              <a:ext cx="47568" cy="192093"/>
            </a:xfrm>
            <a:custGeom>
              <a:avLst/>
              <a:gdLst/>
              <a:ahLst/>
              <a:cxnLst/>
              <a:rect l="l" t="t" r="r" b="b"/>
              <a:pathLst>
                <a:path w="1490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4689703" y="4373620"/>
              <a:ext cx="47536" cy="192093"/>
            </a:xfrm>
            <a:custGeom>
              <a:avLst/>
              <a:gdLst/>
              <a:ahLst/>
              <a:cxnLst/>
              <a:rect l="l" t="t" r="r" b="b"/>
              <a:pathLst>
                <a:path w="1489" h="6017" extrusionOk="0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3"/>
            <p:cNvSpPr/>
            <p:nvPr/>
          </p:nvSpPr>
          <p:spPr>
            <a:xfrm>
              <a:off x="4722041" y="4373620"/>
              <a:ext cx="47568" cy="192093"/>
            </a:xfrm>
            <a:custGeom>
              <a:avLst/>
              <a:gdLst/>
              <a:ahLst/>
              <a:cxnLst/>
              <a:rect l="l" t="t" r="r" b="b"/>
              <a:pathLst>
                <a:path w="1490" h="6017" extrusionOk="0">
                  <a:moveTo>
                    <a:pt x="761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61" y="6017"/>
                  </a:cubicBezTo>
                  <a:lnTo>
                    <a:pt x="1489" y="6017"/>
                  </a:lnTo>
                  <a:cubicBezTo>
                    <a:pt x="1077" y="6017"/>
                    <a:pt x="745" y="4671"/>
                    <a:pt x="745" y="3008"/>
                  </a:cubicBezTo>
                  <a:cubicBezTo>
                    <a:pt x="745" y="1346"/>
                    <a:pt x="1077" y="0"/>
                    <a:pt x="1489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3"/>
            <p:cNvSpPr/>
            <p:nvPr/>
          </p:nvSpPr>
          <p:spPr>
            <a:xfrm>
              <a:off x="5557580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05" y="6017"/>
                  </a:lnTo>
                  <a:cubicBezTo>
                    <a:pt x="1078" y="6017"/>
                    <a:pt x="745" y="4671"/>
                    <a:pt x="745" y="3008"/>
                  </a:cubicBezTo>
                  <a:cubicBezTo>
                    <a:pt x="745" y="1346"/>
                    <a:pt x="1078" y="0"/>
                    <a:pt x="1505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3"/>
            <p:cNvSpPr/>
            <p:nvPr/>
          </p:nvSpPr>
          <p:spPr>
            <a:xfrm>
              <a:off x="5589950" y="4373620"/>
              <a:ext cx="48047" cy="192093"/>
            </a:xfrm>
            <a:custGeom>
              <a:avLst/>
              <a:gdLst/>
              <a:ahLst/>
              <a:cxnLst/>
              <a:rect l="l" t="t" r="r" b="b"/>
              <a:pathLst>
                <a:path w="1505" h="6017" extrusionOk="0">
                  <a:moveTo>
                    <a:pt x="760" y="0"/>
                  </a:moveTo>
                  <a:cubicBezTo>
                    <a:pt x="349" y="0"/>
                    <a:pt x="0" y="1346"/>
                    <a:pt x="0" y="3008"/>
                  </a:cubicBezTo>
                  <a:cubicBezTo>
                    <a:pt x="0" y="4671"/>
                    <a:pt x="349" y="6017"/>
                    <a:pt x="760" y="6017"/>
                  </a:cubicBezTo>
                  <a:lnTo>
                    <a:pt x="1504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093" y="0"/>
                    <a:pt x="1504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3"/>
            <p:cNvSpPr/>
            <p:nvPr/>
          </p:nvSpPr>
          <p:spPr>
            <a:xfrm>
              <a:off x="4542088" y="4428210"/>
              <a:ext cx="136543" cy="82909"/>
            </a:xfrm>
            <a:custGeom>
              <a:avLst/>
              <a:gdLst/>
              <a:ahLst/>
              <a:cxnLst/>
              <a:rect l="l" t="t" r="r" b="b"/>
              <a:pathLst>
                <a:path w="4277" h="2597" extrusionOk="0">
                  <a:moveTo>
                    <a:pt x="2139" y="0"/>
                  </a:moveTo>
                  <a:lnTo>
                    <a:pt x="1" y="1298"/>
                  </a:lnTo>
                  <a:lnTo>
                    <a:pt x="2139" y="2597"/>
                  </a:lnTo>
                  <a:lnTo>
                    <a:pt x="4276" y="1298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3"/>
            <p:cNvSpPr/>
            <p:nvPr/>
          </p:nvSpPr>
          <p:spPr>
            <a:xfrm>
              <a:off x="4887342" y="4373620"/>
              <a:ext cx="48558" cy="192093"/>
            </a:xfrm>
            <a:custGeom>
              <a:avLst/>
              <a:gdLst/>
              <a:ahLst/>
              <a:cxnLst/>
              <a:rect l="l" t="t" r="r" b="b"/>
              <a:pathLst>
                <a:path w="1521" h="6017" extrusionOk="0">
                  <a:moveTo>
                    <a:pt x="745" y="0"/>
                  </a:moveTo>
                  <a:cubicBezTo>
                    <a:pt x="333" y="0"/>
                    <a:pt x="0" y="1346"/>
                    <a:pt x="0" y="3008"/>
                  </a:cubicBezTo>
                  <a:cubicBezTo>
                    <a:pt x="0" y="4671"/>
                    <a:pt x="333" y="6017"/>
                    <a:pt x="745" y="6017"/>
                  </a:cubicBezTo>
                  <a:lnTo>
                    <a:pt x="1520" y="6017"/>
                  </a:lnTo>
                  <a:cubicBezTo>
                    <a:pt x="1093" y="6017"/>
                    <a:pt x="760" y="4671"/>
                    <a:pt x="760" y="3008"/>
                  </a:cubicBezTo>
                  <a:cubicBezTo>
                    <a:pt x="760" y="1346"/>
                    <a:pt x="1125" y="0"/>
                    <a:pt x="1520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3"/>
            <p:cNvSpPr/>
            <p:nvPr/>
          </p:nvSpPr>
          <p:spPr>
            <a:xfrm>
              <a:off x="5360962" y="4373620"/>
              <a:ext cx="48558" cy="192093"/>
            </a:xfrm>
            <a:custGeom>
              <a:avLst/>
              <a:gdLst/>
              <a:ahLst/>
              <a:cxnLst/>
              <a:rect l="l" t="t" r="r" b="b"/>
              <a:pathLst>
                <a:path w="1521" h="6017" extrusionOk="0">
                  <a:moveTo>
                    <a:pt x="745" y="0"/>
                  </a:moveTo>
                  <a:cubicBezTo>
                    <a:pt x="333" y="0"/>
                    <a:pt x="1" y="1346"/>
                    <a:pt x="1" y="3008"/>
                  </a:cubicBezTo>
                  <a:cubicBezTo>
                    <a:pt x="1" y="4671"/>
                    <a:pt x="333" y="6017"/>
                    <a:pt x="745" y="6017"/>
                  </a:cubicBezTo>
                  <a:lnTo>
                    <a:pt x="1521" y="6017"/>
                  </a:lnTo>
                  <a:cubicBezTo>
                    <a:pt x="1109" y="6017"/>
                    <a:pt x="776" y="4671"/>
                    <a:pt x="776" y="3008"/>
                  </a:cubicBezTo>
                  <a:cubicBezTo>
                    <a:pt x="776" y="1346"/>
                    <a:pt x="1109" y="0"/>
                    <a:pt x="1521" y="0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3"/>
            <p:cNvSpPr/>
            <p:nvPr/>
          </p:nvSpPr>
          <p:spPr>
            <a:xfrm>
              <a:off x="5032914" y="4399383"/>
              <a:ext cx="195158" cy="140566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17" y="1"/>
                  </a:moveTo>
                  <a:cubicBezTo>
                    <a:pt x="0" y="1457"/>
                    <a:pt x="0" y="2946"/>
                    <a:pt x="317" y="4402"/>
                  </a:cubicBezTo>
                  <a:lnTo>
                    <a:pt x="6112" y="4402"/>
                  </a:lnTo>
                  <a:cubicBezTo>
                    <a:pt x="5780" y="2946"/>
                    <a:pt x="5780" y="1457"/>
                    <a:pt x="6112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4741770" y="4089530"/>
              <a:ext cx="1551874" cy="284132"/>
            </a:xfrm>
            <a:custGeom>
              <a:avLst/>
              <a:gdLst/>
              <a:ahLst/>
              <a:cxnLst/>
              <a:rect l="l" t="t" r="r" b="b"/>
              <a:pathLst>
                <a:path w="48610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48087" y="8899"/>
                  </a:lnTo>
                  <a:cubicBezTo>
                    <a:pt x="48372" y="8899"/>
                    <a:pt x="48610" y="8662"/>
                    <a:pt x="48610" y="8377"/>
                  </a:cubicBezTo>
                  <a:cubicBezTo>
                    <a:pt x="48610" y="8234"/>
                    <a:pt x="48499" y="8123"/>
                    <a:pt x="48356" y="8123"/>
                  </a:cubicBezTo>
                  <a:lnTo>
                    <a:pt x="35689" y="8123"/>
                  </a:lnTo>
                  <a:cubicBezTo>
                    <a:pt x="35404" y="7316"/>
                    <a:pt x="35214" y="5970"/>
                    <a:pt x="35214" y="4450"/>
                  </a:cubicBezTo>
                  <a:cubicBezTo>
                    <a:pt x="35214" y="2930"/>
                    <a:pt x="35420" y="1584"/>
                    <a:pt x="35689" y="776"/>
                  </a:cubicBezTo>
                  <a:lnTo>
                    <a:pt x="48356" y="776"/>
                  </a:lnTo>
                  <a:cubicBezTo>
                    <a:pt x="48499" y="776"/>
                    <a:pt x="48610" y="666"/>
                    <a:pt x="48610" y="523"/>
                  </a:cubicBezTo>
                  <a:cubicBezTo>
                    <a:pt x="48610" y="238"/>
                    <a:pt x="48372" y="1"/>
                    <a:pt x="48087" y="1"/>
                  </a:cubicBezTo>
                  <a:close/>
                </a:path>
              </a:pathLst>
            </a:custGeom>
            <a:solidFill>
              <a:srgbClr val="1C88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5865930" y="4114303"/>
              <a:ext cx="15196" cy="234585"/>
            </a:xfrm>
            <a:custGeom>
              <a:avLst/>
              <a:gdLst/>
              <a:ahLst/>
              <a:cxnLst/>
              <a:rect l="l" t="t" r="r" b="b"/>
              <a:pathLst>
                <a:path w="476" h="7348" extrusionOk="0">
                  <a:moveTo>
                    <a:pt x="475" y="0"/>
                  </a:moveTo>
                  <a:cubicBezTo>
                    <a:pt x="206" y="808"/>
                    <a:pt x="0" y="2154"/>
                    <a:pt x="0" y="3674"/>
                  </a:cubicBezTo>
                  <a:cubicBezTo>
                    <a:pt x="0" y="5194"/>
                    <a:pt x="190" y="6540"/>
                    <a:pt x="475" y="7347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5881094" y="4114303"/>
              <a:ext cx="387729" cy="234585"/>
            </a:xfrm>
            <a:custGeom>
              <a:avLst/>
              <a:gdLst/>
              <a:ahLst/>
              <a:cxnLst/>
              <a:rect l="l" t="t" r="r" b="b"/>
              <a:pathLst>
                <a:path w="12145" h="7348" extrusionOk="0">
                  <a:moveTo>
                    <a:pt x="0" y="0"/>
                  </a:moveTo>
                  <a:lnTo>
                    <a:pt x="0" y="7347"/>
                  </a:lnTo>
                  <a:lnTo>
                    <a:pt x="12145" y="7347"/>
                  </a:lnTo>
                  <a:cubicBezTo>
                    <a:pt x="11860" y="6540"/>
                    <a:pt x="11670" y="5194"/>
                    <a:pt x="11670" y="3674"/>
                  </a:cubicBezTo>
                  <a:cubicBezTo>
                    <a:pt x="11670" y="2154"/>
                    <a:pt x="11860" y="808"/>
                    <a:pt x="12145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3"/>
            <p:cNvSpPr/>
            <p:nvPr/>
          </p:nvSpPr>
          <p:spPr>
            <a:xfrm>
              <a:off x="4851971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8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8" y="8899"/>
                  </a:cubicBezTo>
                  <a:lnTo>
                    <a:pt x="2248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8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3"/>
            <p:cNvSpPr/>
            <p:nvPr/>
          </p:nvSpPr>
          <p:spPr>
            <a:xfrm>
              <a:off x="4905539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0" y="6904"/>
                    <a:pt x="1140" y="4450"/>
                  </a:cubicBezTo>
                  <a:cubicBezTo>
                    <a:pt x="1140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3"/>
            <p:cNvSpPr/>
            <p:nvPr/>
          </p:nvSpPr>
          <p:spPr>
            <a:xfrm>
              <a:off x="5107711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8" y="8899"/>
                    <a:pt x="1141" y="6904"/>
                    <a:pt x="1141" y="4450"/>
                  </a:cubicBezTo>
                  <a:cubicBezTo>
                    <a:pt x="1141" y="1996"/>
                    <a:pt x="1648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3"/>
            <p:cNvSpPr/>
            <p:nvPr/>
          </p:nvSpPr>
          <p:spPr>
            <a:xfrm>
              <a:off x="5161311" y="4089530"/>
              <a:ext cx="72310" cy="284132"/>
            </a:xfrm>
            <a:custGeom>
              <a:avLst/>
              <a:gdLst/>
              <a:ahLst/>
              <a:cxnLst/>
              <a:rect l="l" t="t" r="r" b="b"/>
              <a:pathLst>
                <a:path w="2265" h="8900" extrusionOk="0">
                  <a:moveTo>
                    <a:pt x="1109" y="1"/>
                  </a:moveTo>
                  <a:cubicBezTo>
                    <a:pt x="507" y="1"/>
                    <a:pt x="0" y="1996"/>
                    <a:pt x="0" y="4450"/>
                  </a:cubicBezTo>
                  <a:cubicBezTo>
                    <a:pt x="0" y="6904"/>
                    <a:pt x="507" y="8899"/>
                    <a:pt x="1109" y="8899"/>
                  </a:cubicBezTo>
                  <a:lnTo>
                    <a:pt x="2264" y="8899"/>
                  </a:lnTo>
                  <a:cubicBezTo>
                    <a:pt x="1647" y="8899"/>
                    <a:pt x="1156" y="6904"/>
                    <a:pt x="1156" y="4450"/>
                  </a:cubicBezTo>
                  <a:cubicBezTo>
                    <a:pt x="1156" y="1996"/>
                    <a:pt x="1647" y="1"/>
                    <a:pt x="2264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5363484" y="4089530"/>
              <a:ext cx="72310" cy="284132"/>
            </a:xfrm>
            <a:custGeom>
              <a:avLst/>
              <a:gdLst/>
              <a:ahLst/>
              <a:cxnLst/>
              <a:rect l="l" t="t" r="r" b="b"/>
              <a:pathLst>
                <a:path w="2265" h="8900" extrusionOk="0">
                  <a:moveTo>
                    <a:pt x="1109" y="1"/>
                  </a:moveTo>
                  <a:cubicBezTo>
                    <a:pt x="507" y="1"/>
                    <a:pt x="1" y="1996"/>
                    <a:pt x="1" y="4450"/>
                  </a:cubicBezTo>
                  <a:cubicBezTo>
                    <a:pt x="1" y="6904"/>
                    <a:pt x="507" y="8899"/>
                    <a:pt x="1109" y="8899"/>
                  </a:cubicBezTo>
                  <a:lnTo>
                    <a:pt x="2265" y="8899"/>
                  </a:lnTo>
                  <a:cubicBezTo>
                    <a:pt x="1647" y="8899"/>
                    <a:pt x="1157" y="6904"/>
                    <a:pt x="1157" y="4450"/>
                  </a:cubicBezTo>
                  <a:cubicBezTo>
                    <a:pt x="1157" y="1996"/>
                    <a:pt x="1647" y="1"/>
                    <a:pt x="2265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3"/>
            <p:cNvSpPr/>
            <p:nvPr/>
          </p:nvSpPr>
          <p:spPr>
            <a:xfrm>
              <a:off x="5417562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32" y="8899"/>
                    <a:pt x="1141" y="6904"/>
                    <a:pt x="1141" y="4450"/>
                  </a:cubicBezTo>
                  <a:cubicBezTo>
                    <a:pt x="1141" y="1996"/>
                    <a:pt x="1632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3"/>
            <p:cNvSpPr/>
            <p:nvPr/>
          </p:nvSpPr>
          <p:spPr>
            <a:xfrm>
              <a:off x="5619767" y="4089530"/>
              <a:ext cx="71799" cy="284132"/>
            </a:xfrm>
            <a:custGeom>
              <a:avLst/>
              <a:gdLst/>
              <a:ahLst/>
              <a:cxnLst/>
              <a:rect l="l" t="t" r="r" b="b"/>
              <a:pathLst>
                <a:path w="2249" h="8900" extrusionOk="0">
                  <a:moveTo>
                    <a:pt x="1109" y="1"/>
                  </a:moveTo>
                  <a:cubicBezTo>
                    <a:pt x="491" y="1"/>
                    <a:pt x="0" y="1996"/>
                    <a:pt x="0" y="4450"/>
                  </a:cubicBezTo>
                  <a:cubicBezTo>
                    <a:pt x="0" y="6904"/>
                    <a:pt x="491" y="8899"/>
                    <a:pt x="1109" y="8899"/>
                  </a:cubicBezTo>
                  <a:lnTo>
                    <a:pt x="2249" y="8899"/>
                  </a:lnTo>
                  <a:cubicBezTo>
                    <a:pt x="1631" y="8899"/>
                    <a:pt x="1140" y="6904"/>
                    <a:pt x="1140" y="4450"/>
                  </a:cubicBezTo>
                  <a:cubicBezTo>
                    <a:pt x="1140" y="1996"/>
                    <a:pt x="1631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3"/>
            <p:cNvSpPr/>
            <p:nvPr/>
          </p:nvSpPr>
          <p:spPr>
            <a:xfrm>
              <a:off x="5673335" y="4089530"/>
              <a:ext cx="71831" cy="284132"/>
            </a:xfrm>
            <a:custGeom>
              <a:avLst/>
              <a:gdLst/>
              <a:ahLst/>
              <a:cxnLst/>
              <a:rect l="l" t="t" r="r" b="b"/>
              <a:pathLst>
                <a:path w="2250" h="8900" extrusionOk="0">
                  <a:moveTo>
                    <a:pt x="1109" y="1"/>
                  </a:moveTo>
                  <a:cubicBezTo>
                    <a:pt x="492" y="1"/>
                    <a:pt x="1" y="1996"/>
                    <a:pt x="1" y="4450"/>
                  </a:cubicBezTo>
                  <a:cubicBezTo>
                    <a:pt x="1" y="6904"/>
                    <a:pt x="492" y="8899"/>
                    <a:pt x="1109" y="8899"/>
                  </a:cubicBezTo>
                  <a:lnTo>
                    <a:pt x="2249" y="8899"/>
                  </a:lnTo>
                  <a:cubicBezTo>
                    <a:pt x="1647" y="8899"/>
                    <a:pt x="1141" y="6904"/>
                    <a:pt x="1141" y="4450"/>
                  </a:cubicBezTo>
                  <a:cubicBezTo>
                    <a:pt x="1141" y="1996"/>
                    <a:pt x="1647" y="1"/>
                    <a:pt x="2249" y="1"/>
                  </a:cubicBezTo>
                  <a:close/>
                </a:path>
              </a:pathLst>
            </a:custGeom>
            <a:solidFill>
              <a:srgbClr val="34A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3"/>
            <p:cNvSpPr/>
            <p:nvPr/>
          </p:nvSpPr>
          <p:spPr>
            <a:xfrm>
              <a:off x="4682105" y="3735207"/>
              <a:ext cx="1427047" cy="353857"/>
            </a:xfrm>
            <a:custGeom>
              <a:avLst/>
              <a:gdLst/>
              <a:ahLst/>
              <a:cxnLst/>
              <a:rect l="l" t="t" r="r" b="b"/>
              <a:pathLst>
                <a:path w="44700" h="11084" extrusionOk="0">
                  <a:moveTo>
                    <a:pt x="1378" y="0"/>
                  </a:moveTo>
                  <a:cubicBezTo>
                    <a:pt x="618" y="0"/>
                    <a:pt x="1" y="2486"/>
                    <a:pt x="1" y="5542"/>
                  </a:cubicBezTo>
                  <a:cubicBezTo>
                    <a:pt x="1" y="8614"/>
                    <a:pt x="618" y="11084"/>
                    <a:pt x="1378" y="11084"/>
                  </a:cubicBezTo>
                  <a:lnTo>
                    <a:pt x="44050" y="11084"/>
                  </a:lnTo>
                  <a:cubicBezTo>
                    <a:pt x="44414" y="11084"/>
                    <a:pt x="44699" y="10799"/>
                    <a:pt x="44699" y="10435"/>
                  </a:cubicBezTo>
                  <a:cubicBezTo>
                    <a:pt x="44699" y="10260"/>
                    <a:pt x="44557" y="10118"/>
                    <a:pt x="44383" y="10118"/>
                  </a:cubicBezTo>
                  <a:lnTo>
                    <a:pt x="28612" y="10118"/>
                  </a:lnTo>
                  <a:cubicBezTo>
                    <a:pt x="28248" y="9136"/>
                    <a:pt x="28026" y="7442"/>
                    <a:pt x="28026" y="5558"/>
                  </a:cubicBezTo>
                  <a:cubicBezTo>
                    <a:pt x="28026" y="3658"/>
                    <a:pt x="28264" y="1979"/>
                    <a:pt x="28612" y="982"/>
                  </a:cubicBezTo>
                  <a:lnTo>
                    <a:pt x="44383" y="982"/>
                  </a:lnTo>
                  <a:cubicBezTo>
                    <a:pt x="44557" y="982"/>
                    <a:pt x="44699" y="839"/>
                    <a:pt x="44699" y="665"/>
                  </a:cubicBezTo>
                  <a:cubicBezTo>
                    <a:pt x="44699" y="301"/>
                    <a:pt x="44414" y="0"/>
                    <a:pt x="4405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3"/>
            <p:cNvSpPr/>
            <p:nvPr/>
          </p:nvSpPr>
          <p:spPr>
            <a:xfrm>
              <a:off x="5576798" y="3766525"/>
              <a:ext cx="18740" cy="291699"/>
            </a:xfrm>
            <a:custGeom>
              <a:avLst/>
              <a:gdLst/>
              <a:ahLst/>
              <a:cxnLst/>
              <a:rect l="l" t="t" r="r" b="b"/>
              <a:pathLst>
                <a:path w="587" h="9137" extrusionOk="0">
                  <a:moveTo>
                    <a:pt x="586" y="1"/>
                  </a:moveTo>
                  <a:cubicBezTo>
                    <a:pt x="238" y="998"/>
                    <a:pt x="0" y="2677"/>
                    <a:pt x="0" y="4577"/>
                  </a:cubicBezTo>
                  <a:cubicBezTo>
                    <a:pt x="0" y="6461"/>
                    <a:pt x="222" y="8155"/>
                    <a:pt x="586" y="9137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5595505" y="3766525"/>
              <a:ext cx="482770" cy="291699"/>
            </a:xfrm>
            <a:custGeom>
              <a:avLst/>
              <a:gdLst/>
              <a:ahLst/>
              <a:cxnLst/>
              <a:rect l="l" t="t" r="r" b="b"/>
              <a:pathLst>
                <a:path w="15122" h="9137" extrusionOk="0">
                  <a:moveTo>
                    <a:pt x="0" y="1"/>
                  </a:moveTo>
                  <a:lnTo>
                    <a:pt x="0" y="9137"/>
                  </a:lnTo>
                  <a:lnTo>
                    <a:pt x="15121" y="9137"/>
                  </a:lnTo>
                  <a:cubicBezTo>
                    <a:pt x="14757" y="8155"/>
                    <a:pt x="14536" y="6461"/>
                    <a:pt x="14536" y="4577"/>
                  </a:cubicBezTo>
                  <a:cubicBezTo>
                    <a:pt x="14536" y="2677"/>
                    <a:pt x="14773" y="998"/>
                    <a:pt x="15121" y="1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3"/>
            <p:cNvSpPr/>
            <p:nvPr/>
          </p:nvSpPr>
          <p:spPr>
            <a:xfrm>
              <a:off x="4790294" y="3858018"/>
              <a:ext cx="124380" cy="108737"/>
            </a:xfrm>
            <a:custGeom>
              <a:avLst/>
              <a:gdLst/>
              <a:ahLst/>
              <a:cxnLst/>
              <a:rect l="l" t="t" r="r" b="b"/>
              <a:pathLst>
                <a:path w="3896" h="3406" extrusionOk="0">
                  <a:moveTo>
                    <a:pt x="2819" y="1"/>
                  </a:moveTo>
                  <a:lnTo>
                    <a:pt x="0" y="1711"/>
                  </a:lnTo>
                  <a:lnTo>
                    <a:pt x="2819" y="3405"/>
                  </a:lnTo>
                  <a:lnTo>
                    <a:pt x="3895" y="2756"/>
                  </a:lnTo>
                  <a:lnTo>
                    <a:pt x="2138" y="1711"/>
                  </a:lnTo>
                  <a:lnTo>
                    <a:pt x="3895" y="650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3"/>
            <p:cNvSpPr/>
            <p:nvPr/>
          </p:nvSpPr>
          <p:spPr>
            <a:xfrm>
              <a:off x="4914637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3"/>
            <p:cNvSpPr/>
            <p:nvPr/>
          </p:nvSpPr>
          <p:spPr>
            <a:xfrm>
              <a:off x="4914637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3"/>
            <p:cNvSpPr/>
            <p:nvPr/>
          </p:nvSpPr>
          <p:spPr>
            <a:xfrm>
              <a:off x="4858515" y="3878737"/>
              <a:ext cx="90029" cy="67266"/>
            </a:xfrm>
            <a:custGeom>
              <a:avLst/>
              <a:gdLst/>
              <a:ahLst/>
              <a:cxnLst/>
              <a:rect l="l" t="t" r="r" b="b"/>
              <a:pathLst>
                <a:path w="2820" h="2107" extrusionOk="0">
                  <a:moveTo>
                    <a:pt x="1758" y="1"/>
                  </a:moveTo>
                  <a:lnTo>
                    <a:pt x="1" y="1062"/>
                  </a:lnTo>
                  <a:lnTo>
                    <a:pt x="1758" y="2107"/>
                  </a:lnTo>
                  <a:lnTo>
                    <a:pt x="2819" y="1458"/>
                  </a:lnTo>
                  <a:lnTo>
                    <a:pt x="2154" y="1062"/>
                  </a:lnTo>
                  <a:lnTo>
                    <a:pt x="2819" y="650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3"/>
            <p:cNvSpPr/>
            <p:nvPr/>
          </p:nvSpPr>
          <p:spPr>
            <a:xfrm>
              <a:off x="4982858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3"/>
            <p:cNvSpPr/>
            <p:nvPr/>
          </p:nvSpPr>
          <p:spPr>
            <a:xfrm>
              <a:off x="4982858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2" y="1"/>
                  </a:moveTo>
                  <a:lnTo>
                    <a:pt x="1" y="650"/>
                  </a:lnTo>
                  <a:lnTo>
                    <a:pt x="1062" y="1299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3"/>
            <p:cNvSpPr/>
            <p:nvPr/>
          </p:nvSpPr>
          <p:spPr>
            <a:xfrm>
              <a:off x="4948508" y="3878737"/>
              <a:ext cx="68256" cy="67266"/>
            </a:xfrm>
            <a:custGeom>
              <a:avLst/>
              <a:gdLst/>
              <a:ahLst/>
              <a:cxnLst/>
              <a:rect l="l" t="t" r="r" b="b"/>
              <a:pathLst>
                <a:path w="2138" h="2107" extrusionOk="0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4927279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3"/>
            <p:cNvSpPr/>
            <p:nvPr/>
          </p:nvSpPr>
          <p:spPr>
            <a:xfrm>
              <a:off x="5051110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3"/>
            <p:cNvSpPr/>
            <p:nvPr/>
          </p:nvSpPr>
          <p:spPr>
            <a:xfrm>
              <a:off x="5051110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61" y="1"/>
                  </a:moveTo>
                  <a:lnTo>
                    <a:pt x="0" y="650"/>
                  </a:lnTo>
                  <a:lnTo>
                    <a:pt x="1061" y="1299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3"/>
            <p:cNvSpPr/>
            <p:nvPr/>
          </p:nvSpPr>
          <p:spPr>
            <a:xfrm>
              <a:off x="5016729" y="3878737"/>
              <a:ext cx="68288" cy="67266"/>
            </a:xfrm>
            <a:custGeom>
              <a:avLst/>
              <a:gdLst/>
              <a:ahLst/>
              <a:cxnLst/>
              <a:rect l="l" t="t" r="r" b="b"/>
              <a:pathLst>
                <a:path w="2139" h="2107" extrusionOk="0">
                  <a:moveTo>
                    <a:pt x="1077" y="1"/>
                  </a:moveTo>
                  <a:lnTo>
                    <a:pt x="1" y="650"/>
                  </a:lnTo>
                  <a:lnTo>
                    <a:pt x="682" y="1062"/>
                  </a:lnTo>
                  <a:lnTo>
                    <a:pt x="1" y="1458"/>
                  </a:lnTo>
                  <a:lnTo>
                    <a:pt x="1077" y="2107"/>
                  </a:lnTo>
                  <a:lnTo>
                    <a:pt x="2138" y="1458"/>
                  </a:lnTo>
                  <a:lnTo>
                    <a:pt x="1473" y="1062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3"/>
            <p:cNvSpPr/>
            <p:nvPr/>
          </p:nvSpPr>
          <p:spPr>
            <a:xfrm>
              <a:off x="4995499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6" y="0"/>
                  </a:moveTo>
                  <a:lnTo>
                    <a:pt x="1" y="412"/>
                  </a:lnTo>
                  <a:lnTo>
                    <a:pt x="666" y="808"/>
                  </a:lnTo>
                  <a:lnTo>
                    <a:pt x="1347" y="412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5119363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3"/>
            <p:cNvSpPr/>
            <p:nvPr/>
          </p:nvSpPr>
          <p:spPr>
            <a:xfrm>
              <a:off x="5119363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3"/>
            <p:cNvSpPr/>
            <p:nvPr/>
          </p:nvSpPr>
          <p:spPr>
            <a:xfrm>
              <a:off x="5084981" y="3878737"/>
              <a:ext cx="68766" cy="67266"/>
            </a:xfrm>
            <a:custGeom>
              <a:avLst/>
              <a:gdLst/>
              <a:ahLst/>
              <a:cxnLst/>
              <a:rect l="l" t="t" r="r" b="b"/>
              <a:pathLst>
                <a:path w="2154" h="2107" extrusionOk="0">
                  <a:moveTo>
                    <a:pt x="1077" y="1"/>
                  </a:moveTo>
                  <a:lnTo>
                    <a:pt x="0" y="650"/>
                  </a:lnTo>
                  <a:lnTo>
                    <a:pt x="681" y="1062"/>
                  </a:lnTo>
                  <a:lnTo>
                    <a:pt x="0" y="1458"/>
                  </a:lnTo>
                  <a:lnTo>
                    <a:pt x="1077" y="2107"/>
                  </a:lnTo>
                  <a:lnTo>
                    <a:pt x="2154" y="1458"/>
                  </a:lnTo>
                  <a:lnTo>
                    <a:pt x="1473" y="1062"/>
                  </a:lnTo>
                  <a:lnTo>
                    <a:pt x="2154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3"/>
            <p:cNvSpPr/>
            <p:nvPr/>
          </p:nvSpPr>
          <p:spPr>
            <a:xfrm>
              <a:off x="5063752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65" y="0"/>
                  </a:moveTo>
                  <a:lnTo>
                    <a:pt x="0" y="412"/>
                  </a:lnTo>
                  <a:lnTo>
                    <a:pt x="665" y="808"/>
                  </a:lnTo>
                  <a:lnTo>
                    <a:pt x="1346" y="41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3"/>
            <p:cNvSpPr/>
            <p:nvPr/>
          </p:nvSpPr>
          <p:spPr>
            <a:xfrm>
              <a:off x="5187584" y="3858018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3"/>
            <p:cNvSpPr/>
            <p:nvPr/>
          </p:nvSpPr>
          <p:spPr>
            <a:xfrm>
              <a:off x="5187584" y="3925250"/>
              <a:ext cx="68288" cy="41503"/>
            </a:xfrm>
            <a:custGeom>
              <a:avLst/>
              <a:gdLst/>
              <a:ahLst/>
              <a:cxnLst/>
              <a:rect l="l" t="t" r="r" b="b"/>
              <a:pathLst>
                <a:path w="2139" h="1300" extrusionOk="0">
                  <a:moveTo>
                    <a:pt x="1077" y="1"/>
                  </a:moveTo>
                  <a:lnTo>
                    <a:pt x="1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3"/>
            <p:cNvSpPr/>
            <p:nvPr/>
          </p:nvSpPr>
          <p:spPr>
            <a:xfrm>
              <a:off x="5153713" y="3878737"/>
              <a:ext cx="68288" cy="67266"/>
            </a:xfrm>
            <a:custGeom>
              <a:avLst/>
              <a:gdLst/>
              <a:ahLst/>
              <a:cxnLst/>
              <a:rect l="l" t="t" r="r" b="b"/>
              <a:pathLst>
                <a:path w="2139" h="2107" extrusionOk="0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3"/>
            <p:cNvSpPr/>
            <p:nvPr/>
          </p:nvSpPr>
          <p:spPr>
            <a:xfrm>
              <a:off x="5131973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>
              <a:off x="5255837" y="3925250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5255837" y="3858018"/>
              <a:ext cx="68256" cy="41503"/>
            </a:xfrm>
            <a:custGeom>
              <a:avLst/>
              <a:gdLst/>
              <a:ahLst/>
              <a:cxnLst/>
              <a:rect l="l" t="t" r="r" b="b"/>
              <a:pathLst>
                <a:path w="2138" h="1300" extrusionOk="0">
                  <a:moveTo>
                    <a:pt x="1077" y="1"/>
                  </a:moveTo>
                  <a:lnTo>
                    <a:pt x="0" y="650"/>
                  </a:lnTo>
                  <a:lnTo>
                    <a:pt x="1077" y="1299"/>
                  </a:lnTo>
                  <a:lnTo>
                    <a:pt x="2138" y="650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3"/>
            <p:cNvSpPr/>
            <p:nvPr/>
          </p:nvSpPr>
          <p:spPr>
            <a:xfrm>
              <a:off x="5221966" y="3878737"/>
              <a:ext cx="68256" cy="67266"/>
            </a:xfrm>
            <a:custGeom>
              <a:avLst/>
              <a:gdLst/>
              <a:ahLst/>
              <a:cxnLst/>
              <a:rect l="l" t="t" r="r" b="b"/>
              <a:pathLst>
                <a:path w="2138" h="2107" extrusionOk="0">
                  <a:moveTo>
                    <a:pt x="1061" y="1"/>
                  </a:moveTo>
                  <a:lnTo>
                    <a:pt x="0" y="650"/>
                  </a:lnTo>
                  <a:lnTo>
                    <a:pt x="665" y="1062"/>
                  </a:lnTo>
                  <a:lnTo>
                    <a:pt x="0" y="1458"/>
                  </a:lnTo>
                  <a:lnTo>
                    <a:pt x="1061" y="2107"/>
                  </a:lnTo>
                  <a:lnTo>
                    <a:pt x="2138" y="1458"/>
                  </a:lnTo>
                  <a:lnTo>
                    <a:pt x="1457" y="1062"/>
                  </a:lnTo>
                  <a:lnTo>
                    <a:pt x="2138" y="65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3"/>
            <p:cNvSpPr/>
            <p:nvPr/>
          </p:nvSpPr>
          <p:spPr>
            <a:xfrm>
              <a:off x="5200226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1" y="0"/>
                  </a:moveTo>
                  <a:lnTo>
                    <a:pt x="0" y="412"/>
                  </a:lnTo>
                  <a:lnTo>
                    <a:pt x="681" y="808"/>
                  </a:lnTo>
                  <a:lnTo>
                    <a:pt x="1346" y="412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5324058" y="3858018"/>
              <a:ext cx="124380" cy="108737"/>
            </a:xfrm>
            <a:custGeom>
              <a:avLst/>
              <a:gdLst/>
              <a:ahLst/>
              <a:cxnLst/>
              <a:rect l="l" t="t" r="r" b="b"/>
              <a:pathLst>
                <a:path w="3896" h="3406" extrusionOk="0">
                  <a:moveTo>
                    <a:pt x="1077" y="1"/>
                  </a:moveTo>
                  <a:lnTo>
                    <a:pt x="1" y="650"/>
                  </a:lnTo>
                  <a:lnTo>
                    <a:pt x="1742" y="1711"/>
                  </a:lnTo>
                  <a:lnTo>
                    <a:pt x="1" y="2756"/>
                  </a:lnTo>
                  <a:lnTo>
                    <a:pt x="1077" y="3405"/>
                  </a:lnTo>
                  <a:lnTo>
                    <a:pt x="3896" y="17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5290187" y="3878737"/>
              <a:ext cx="89518" cy="67266"/>
            </a:xfrm>
            <a:custGeom>
              <a:avLst/>
              <a:gdLst/>
              <a:ahLst/>
              <a:cxnLst/>
              <a:rect l="l" t="t" r="r" b="b"/>
              <a:pathLst>
                <a:path w="2804" h="2107" extrusionOk="0">
                  <a:moveTo>
                    <a:pt x="1062" y="1"/>
                  </a:moveTo>
                  <a:lnTo>
                    <a:pt x="1" y="650"/>
                  </a:lnTo>
                  <a:lnTo>
                    <a:pt x="666" y="1062"/>
                  </a:lnTo>
                  <a:lnTo>
                    <a:pt x="1" y="1458"/>
                  </a:lnTo>
                  <a:lnTo>
                    <a:pt x="1062" y="2107"/>
                  </a:lnTo>
                  <a:lnTo>
                    <a:pt x="2803" y="1062"/>
                  </a:lnTo>
                  <a:lnTo>
                    <a:pt x="1062" y="1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3"/>
            <p:cNvSpPr/>
            <p:nvPr/>
          </p:nvSpPr>
          <p:spPr>
            <a:xfrm>
              <a:off x="5268447" y="3899487"/>
              <a:ext cx="43003" cy="25795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682" y="0"/>
                  </a:moveTo>
                  <a:lnTo>
                    <a:pt x="1" y="412"/>
                  </a:lnTo>
                  <a:lnTo>
                    <a:pt x="682" y="808"/>
                  </a:lnTo>
                  <a:lnTo>
                    <a:pt x="1347" y="412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3"/>
            <p:cNvSpPr/>
            <p:nvPr/>
          </p:nvSpPr>
          <p:spPr>
            <a:xfrm>
              <a:off x="5141582" y="3924260"/>
              <a:ext cx="15196" cy="15196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12" y="0"/>
                    <a:pt x="1" y="111"/>
                    <a:pt x="1" y="238"/>
                  </a:cubicBezTo>
                  <a:cubicBezTo>
                    <a:pt x="1" y="380"/>
                    <a:pt x="112" y="475"/>
                    <a:pt x="238" y="475"/>
                  </a:cubicBezTo>
                  <a:cubicBezTo>
                    <a:pt x="381" y="475"/>
                    <a:pt x="476" y="380"/>
                    <a:pt x="476" y="238"/>
                  </a:cubicBezTo>
                  <a:cubicBezTo>
                    <a:pt x="476" y="111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3"/>
            <p:cNvSpPr/>
            <p:nvPr/>
          </p:nvSpPr>
          <p:spPr>
            <a:xfrm>
              <a:off x="4430897" y="4536368"/>
              <a:ext cx="18740" cy="16058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9" y="0"/>
                  </a:moveTo>
                  <a:cubicBezTo>
                    <a:pt x="111" y="0"/>
                    <a:pt x="1" y="270"/>
                    <a:pt x="159" y="428"/>
                  </a:cubicBezTo>
                  <a:cubicBezTo>
                    <a:pt x="210" y="479"/>
                    <a:pt x="274" y="503"/>
                    <a:pt x="336" y="503"/>
                  </a:cubicBezTo>
                  <a:cubicBezTo>
                    <a:pt x="464" y="503"/>
                    <a:pt x="586" y="403"/>
                    <a:pt x="586" y="254"/>
                  </a:cubicBezTo>
                  <a:cubicBezTo>
                    <a:pt x="586" y="111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9" name="Google Shape;2869;p43"/>
          <p:cNvSpPr txBox="1">
            <a:spLocks noGrp="1"/>
          </p:cNvSpPr>
          <p:nvPr>
            <p:ph type="ctrTitle"/>
          </p:nvPr>
        </p:nvSpPr>
        <p:spPr>
          <a:xfrm>
            <a:off x="716771" y="1065126"/>
            <a:ext cx="5218200" cy="23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PROGETTO BASI DATI 2 </a:t>
            </a:r>
            <a:br>
              <a:rPr lang="it-IT" sz="2800" dirty="0"/>
            </a:br>
            <a:r>
              <a:rPr lang="it-IT" sz="2800" dirty="0"/>
              <a:t>Library-Info-Finder</a:t>
            </a:r>
            <a:br>
              <a:rPr lang="it-IT" sz="2800" dirty="0"/>
            </a:br>
            <a:br>
              <a:rPr lang="it-IT" sz="2800" dirty="0"/>
            </a:br>
            <a:r>
              <a:rPr lang="it-IT" sz="1400" dirty="0"/>
              <a:t>Spinelli Gianluca – Ferrara Carmine</a:t>
            </a:r>
            <a:endParaRPr sz="2800" dirty="0"/>
          </a:p>
        </p:txBody>
      </p:sp>
      <p:pic>
        <p:nvPicPr>
          <p:cNvPr id="1026" name="Picture 2" descr="Università degli Studi di Salerno - Dipartimento di Informatica - IWBDAF  2020">
            <a:extLst>
              <a:ext uri="{FF2B5EF4-FFF2-40B4-BE49-F238E27FC236}">
                <a16:creationId xmlns:a16="http://schemas.microsoft.com/office/drawing/2014/main" id="{7777EAAF-D54F-4547-B8AE-D0735761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96" y="163952"/>
            <a:ext cx="2642574" cy="4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Ovale 100">
            <a:extLst>
              <a:ext uri="{FF2B5EF4-FFF2-40B4-BE49-F238E27FC236}">
                <a16:creationId xmlns:a16="http://schemas.microsoft.com/office/drawing/2014/main" id="{D76C1619-752B-B44A-8D93-C7ABDB03F592}"/>
              </a:ext>
            </a:extLst>
          </p:cNvPr>
          <p:cNvSpPr>
            <a:spLocks noChangeAspect="1"/>
          </p:cNvSpPr>
          <p:nvPr/>
        </p:nvSpPr>
        <p:spPr>
          <a:xfrm>
            <a:off x="4956689" y="3324424"/>
            <a:ext cx="1186952" cy="1186952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BA23C045-8BA0-4D30-B191-873F0A5247D8}"/>
              </a:ext>
            </a:extLst>
          </p:cNvPr>
          <p:cNvSpPr>
            <a:spLocks noChangeAspect="1"/>
          </p:cNvSpPr>
          <p:nvPr/>
        </p:nvSpPr>
        <p:spPr>
          <a:xfrm>
            <a:off x="267768" y="3449832"/>
            <a:ext cx="1186952" cy="118695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A13099B-B7B7-4E8C-BF47-761D0883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86" y="1285875"/>
            <a:ext cx="3353119" cy="2281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9011EB-99CC-4D58-A44A-A04902D22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693" y="1421605"/>
            <a:ext cx="4690070" cy="2938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Google Shape;3706;p62">
            <a:extLst>
              <a:ext uri="{FF2B5EF4-FFF2-40B4-BE49-F238E27FC236}">
                <a16:creationId xmlns:a16="http://schemas.microsoft.com/office/drawing/2014/main" id="{AC8D0355-C4B9-45EA-8569-44919EFDD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8407" y="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 E visualizzazione su Mappa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54"/>
          <p:cNvSpPr txBox="1">
            <a:spLocks noGrp="1"/>
          </p:cNvSpPr>
          <p:nvPr>
            <p:ph type="body" idx="1"/>
          </p:nvPr>
        </p:nvSpPr>
        <p:spPr>
          <a:xfrm>
            <a:off x="5622130" y="678013"/>
            <a:ext cx="287893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del Sistema</a:t>
            </a:r>
            <a:endParaRPr dirty="0"/>
          </a:p>
        </p:txBody>
      </p:sp>
      <p:pic>
        <p:nvPicPr>
          <p:cNvPr id="5122" name="Picture 2" descr="YouTube Play Button drawing free image download">
            <a:hlinkClick r:id="rId4"/>
            <a:extLst>
              <a:ext uri="{FF2B5EF4-FFF2-40B4-BE49-F238E27FC236}">
                <a16:creationId xmlns:a16="http://schemas.microsoft.com/office/drawing/2014/main" id="{BA1A0825-F602-459B-9718-811754CD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21" y="1521618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74"/>
          <p:cNvSpPr txBox="1">
            <a:spLocks noGrp="1"/>
          </p:cNvSpPr>
          <p:nvPr>
            <p:ph type="ctrTitle"/>
          </p:nvPr>
        </p:nvSpPr>
        <p:spPr>
          <a:xfrm>
            <a:off x="1676362" y="1603010"/>
            <a:ext cx="5791275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Grazie per l’attenzione!</a:t>
            </a:r>
            <a:endParaRPr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F5562F-8395-4D76-B618-4C16A0F6FE3F}"/>
              </a:ext>
            </a:extLst>
          </p:cNvPr>
          <p:cNvSpPr txBox="1"/>
          <p:nvPr/>
        </p:nvSpPr>
        <p:spPr>
          <a:xfrm>
            <a:off x="2878931" y="3564731"/>
            <a:ext cx="3271838" cy="1000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46"/>
          <p:cNvSpPr txBox="1">
            <a:spLocks noGrp="1"/>
          </p:cNvSpPr>
          <p:nvPr>
            <p:ph type="title"/>
          </p:nvPr>
        </p:nvSpPr>
        <p:spPr>
          <a:xfrm>
            <a:off x="725147" y="542700"/>
            <a:ext cx="44229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L’IDEA DI PARTENZA</a:t>
            </a:r>
            <a:endParaRPr dirty="0"/>
          </a:p>
        </p:txBody>
      </p:sp>
      <p:sp>
        <p:nvSpPr>
          <p:cNvPr id="3349" name="Google Shape;3349;p46"/>
          <p:cNvSpPr txBox="1">
            <a:spLocks noGrp="1"/>
          </p:cNvSpPr>
          <p:nvPr>
            <p:ph type="subTitle" idx="2"/>
          </p:nvPr>
        </p:nvSpPr>
        <p:spPr>
          <a:xfrm>
            <a:off x="5036975" y="1960561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-IT" dirty="0"/>
              <a:t>Fornire un sistema di interrogazione e ricerca di biblioteche campane sulla base di un dataset pubblico…</a:t>
            </a:r>
            <a:endParaRPr dirty="0"/>
          </a:p>
        </p:txBody>
      </p:sp>
      <p:grpSp>
        <p:nvGrpSpPr>
          <p:cNvPr id="3351" name="Google Shape;3351;p46"/>
          <p:cNvGrpSpPr/>
          <p:nvPr/>
        </p:nvGrpSpPr>
        <p:grpSpPr>
          <a:xfrm>
            <a:off x="694847" y="1486925"/>
            <a:ext cx="3733139" cy="3121654"/>
            <a:chOff x="694847" y="1486925"/>
            <a:chExt cx="3733139" cy="3121654"/>
          </a:xfrm>
        </p:grpSpPr>
        <p:sp>
          <p:nvSpPr>
            <p:cNvPr id="3352" name="Google Shape;3352;p46"/>
            <p:cNvSpPr/>
            <p:nvPr/>
          </p:nvSpPr>
          <p:spPr>
            <a:xfrm>
              <a:off x="970175" y="1486925"/>
              <a:ext cx="3027275" cy="3027275"/>
            </a:xfrm>
            <a:custGeom>
              <a:avLst/>
              <a:gdLst/>
              <a:ahLst/>
              <a:cxnLst/>
              <a:rect l="l" t="t" r="r" b="b"/>
              <a:pathLst>
                <a:path w="78093" h="78093" extrusionOk="0">
                  <a:moveTo>
                    <a:pt x="78092" y="39047"/>
                  </a:moveTo>
                  <a:cubicBezTo>
                    <a:pt x="78092" y="60612"/>
                    <a:pt x="60612" y="78092"/>
                    <a:pt x="39046" y="78092"/>
                  </a:cubicBezTo>
                  <a:cubicBezTo>
                    <a:pt x="17497" y="78092"/>
                    <a:pt x="1" y="60612"/>
                    <a:pt x="1" y="39047"/>
                  </a:cubicBezTo>
                  <a:cubicBezTo>
                    <a:pt x="1" y="17481"/>
                    <a:pt x="17497" y="1"/>
                    <a:pt x="39046" y="1"/>
                  </a:cubicBezTo>
                  <a:cubicBezTo>
                    <a:pt x="60612" y="1"/>
                    <a:pt x="78092" y="17481"/>
                    <a:pt x="78092" y="39047"/>
                  </a:cubicBezTo>
                  <a:close/>
                </a:path>
              </a:pathLst>
            </a:custGeom>
            <a:solidFill>
              <a:srgbClr val="B9C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6"/>
            <p:cNvSpPr/>
            <p:nvPr/>
          </p:nvSpPr>
          <p:spPr>
            <a:xfrm>
              <a:off x="2785117" y="1754745"/>
              <a:ext cx="821547" cy="224721"/>
            </a:xfrm>
            <a:custGeom>
              <a:avLst/>
              <a:gdLst/>
              <a:ahLst/>
              <a:cxnLst/>
              <a:rect l="l" t="t" r="r" b="b"/>
              <a:pathLst>
                <a:path w="21193" h="5797" extrusionOk="0">
                  <a:moveTo>
                    <a:pt x="10712" y="0"/>
                  </a:moveTo>
                  <a:cubicBezTo>
                    <a:pt x="10465" y="0"/>
                    <a:pt x="10205" y="71"/>
                    <a:pt x="9951" y="232"/>
                  </a:cubicBezTo>
                  <a:cubicBezTo>
                    <a:pt x="9303" y="649"/>
                    <a:pt x="8941" y="1771"/>
                    <a:pt x="8074" y="1771"/>
                  </a:cubicBezTo>
                  <a:cubicBezTo>
                    <a:pt x="8051" y="1771"/>
                    <a:pt x="8027" y="1770"/>
                    <a:pt x="8003" y="1768"/>
                  </a:cubicBezTo>
                  <a:cubicBezTo>
                    <a:pt x="7275" y="1721"/>
                    <a:pt x="6942" y="771"/>
                    <a:pt x="6261" y="470"/>
                  </a:cubicBezTo>
                  <a:cubicBezTo>
                    <a:pt x="6115" y="406"/>
                    <a:pt x="5961" y="377"/>
                    <a:pt x="5807" y="377"/>
                  </a:cubicBezTo>
                  <a:cubicBezTo>
                    <a:pt x="5311" y="377"/>
                    <a:pt x="4810" y="677"/>
                    <a:pt x="4520" y="1087"/>
                  </a:cubicBezTo>
                  <a:cubicBezTo>
                    <a:pt x="4124" y="1626"/>
                    <a:pt x="4013" y="2307"/>
                    <a:pt x="3918" y="2956"/>
                  </a:cubicBezTo>
                  <a:cubicBezTo>
                    <a:pt x="3396" y="2354"/>
                    <a:pt x="2699" y="1911"/>
                    <a:pt x="1923" y="1673"/>
                  </a:cubicBezTo>
                  <a:cubicBezTo>
                    <a:pt x="1815" y="1645"/>
                    <a:pt x="1710" y="1632"/>
                    <a:pt x="1610" y="1632"/>
                  </a:cubicBezTo>
                  <a:cubicBezTo>
                    <a:pt x="529" y="1632"/>
                    <a:pt x="1" y="3177"/>
                    <a:pt x="1131" y="4033"/>
                  </a:cubicBezTo>
                  <a:cubicBezTo>
                    <a:pt x="1695" y="4465"/>
                    <a:pt x="2412" y="4599"/>
                    <a:pt x="3084" y="4599"/>
                  </a:cubicBezTo>
                  <a:cubicBezTo>
                    <a:pt x="4186" y="4599"/>
                    <a:pt x="5169" y="4238"/>
                    <a:pt x="5169" y="4238"/>
                  </a:cubicBezTo>
                  <a:cubicBezTo>
                    <a:pt x="5181" y="4970"/>
                    <a:pt x="5821" y="5330"/>
                    <a:pt x="6653" y="5330"/>
                  </a:cubicBezTo>
                  <a:cubicBezTo>
                    <a:pt x="6919" y="5330"/>
                    <a:pt x="7205" y="5293"/>
                    <a:pt x="7496" y="5220"/>
                  </a:cubicBezTo>
                  <a:cubicBezTo>
                    <a:pt x="8271" y="5026"/>
                    <a:pt x="9140" y="4360"/>
                    <a:pt x="9992" y="4360"/>
                  </a:cubicBezTo>
                  <a:cubicBezTo>
                    <a:pt x="10185" y="4360"/>
                    <a:pt x="10378" y="4394"/>
                    <a:pt x="10568" y="4476"/>
                  </a:cubicBezTo>
                  <a:cubicBezTo>
                    <a:pt x="10223" y="5117"/>
                    <a:pt x="11328" y="5797"/>
                    <a:pt x="13000" y="5797"/>
                  </a:cubicBezTo>
                  <a:cubicBezTo>
                    <a:pt x="13475" y="5797"/>
                    <a:pt x="13996" y="5742"/>
                    <a:pt x="14542" y="5616"/>
                  </a:cubicBezTo>
                  <a:cubicBezTo>
                    <a:pt x="15350" y="5410"/>
                    <a:pt x="15572" y="4650"/>
                    <a:pt x="15144" y="4302"/>
                  </a:cubicBezTo>
                  <a:lnTo>
                    <a:pt x="15144" y="4302"/>
                  </a:lnTo>
                  <a:cubicBezTo>
                    <a:pt x="15276" y="4329"/>
                    <a:pt x="15413" y="4342"/>
                    <a:pt x="15552" y="4342"/>
                  </a:cubicBezTo>
                  <a:cubicBezTo>
                    <a:pt x="16047" y="4342"/>
                    <a:pt x="16574" y="4183"/>
                    <a:pt x="17044" y="3985"/>
                  </a:cubicBezTo>
                  <a:cubicBezTo>
                    <a:pt x="17742" y="3695"/>
                    <a:pt x="18474" y="3318"/>
                    <a:pt x="19220" y="3318"/>
                  </a:cubicBezTo>
                  <a:cubicBezTo>
                    <a:pt x="19370" y="3318"/>
                    <a:pt x="19521" y="3333"/>
                    <a:pt x="19673" y="3368"/>
                  </a:cubicBezTo>
                  <a:cubicBezTo>
                    <a:pt x="19892" y="3420"/>
                    <a:pt x="20242" y="3582"/>
                    <a:pt x="20564" y="3582"/>
                  </a:cubicBezTo>
                  <a:cubicBezTo>
                    <a:pt x="20730" y="3582"/>
                    <a:pt x="20889" y="3539"/>
                    <a:pt x="21018" y="3415"/>
                  </a:cubicBezTo>
                  <a:cubicBezTo>
                    <a:pt x="21193" y="3241"/>
                    <a:pt x="21177" y="2940"/>
                    <a:pt x="20971" y="2798"/>
                  </a:cubicBezTo>
                  <a:cubicBezTo>
                    <a:pt x="20882" y="2766"/>
                    <a:pt x="20783" y="2753"/>
                    <a:pt x="20673" y="2753"/>
                  </a:cubicBezTo>
                  <a:cubicBezTo>
                    <a:pt x="20066" y="2753"/>
                    <a:pt x="19125" y="3154"/>
                    <a:pt x="17824" y="3154"/>
                  </a:cubicBezTo>
                  <a:cubicBezTo>
                    <a:pt x="16858" y="3154"/>
                    <a:pt x="15694" y="2933"/>
                    <a:pt x="14321" y="2164"/>
                  </a:cubicBezTo>
                  <a:cubicBezTo>
                    <a:pt x="13997" y="1980"/>
                    <a:pt x="13556" y="1881"/>
                    <a:pt x="13117" y="1881"/>
                  </a:cubicBezTo>
                  <a:cubicBezTo>
                    <a:pt x="12612" y="1881"/>
                    <a:pt x="12109" y="2011"/>
                    <a:pt x="11787" y="2291"/>
                  </a:cubicBezTo>
                  <a:cubicBezTo>
                    <a:pt x="12609" y="1302"/>
                    <a:pt x="11775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4" name="Google Shape;3354;p46"/>
            <p:cNvGrpSpPr/>
            <p:nvPr/>
          </p:nvGrpSpPr>
          <p:grpSpPr>
            <a:xfrm rot="-1741540">
              <a:off x="921222" y="3271185"/>
              <a:ext cx="389524" cy="1033947"/>
              <a:chOff x="2836025" y="2549125"/>
              <a:chExt cx="389525" cy="1033950"/>
            </a:xfrm>
          </p:grpSpPr>
          <p:sp>
            <p:nvSpPr>
              <p:cNvPr id="3355" name="Google Shape;3355;p46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avLst/>
                <a:gdLst/>
                <a:ahLst/>
                <a:cxnLst/>
                <a:rect l="l" t="t" r="r" b="b"/>
                <a:pathLst>
                  <a:path w="11401" h="21455" extrusionOk="0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6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21852" extrusionOk="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6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29072" extrusionOk="0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8" name="Google Shape;3358;p46"/>
            <p:cNvGrpSpPr/>
            <p:nvPr/>
          </p:nvGrpSpPr>
          <p:grpSpPr>
            <a:xfrm rot="2998153">
              <a:off x="3712105" y="3027577"/>
              <a:ext cx="389526" cy="1033951"/>
              <a:chOff x="2836025" y="2549125"/>
              <a:chExt cx="389525" cy="1033950"/>
            </a:xfrm>
          </p:grpSpPr>
          <p:sp>
            <p:nvSpPr>
              <p:cNvPr id="3359" name="Google Shape;3359;p46"/>
              <p:cNvSpPr/>
              <p:nvPr/>
            </p:nvSpPr>
            <p:spPr>
              <a:xfrm>
                <a:off x="2883925" y="3046700"/>
                <a:ext cx="285025" cy="536375"/>
              </a:xfrm>
              <a:custGeom>
                <a:avLst/>
                <a:gdLst/>
                <a:ahLst/>
                <a:cxnLst/>
                <a:rect l="l" t="t" r="r" b="b"/>
                <a:pathLst>
                  <a:path w="11401" h="21455" extrusionOk="0">
                    <a:moveTo>
                      <a:pt x="3325" y="3880"/>
                    </a:moveTo>
                    <a:cubicBezTo>
                      <a:pt x="0" y="808"/>
                      <a:pt x="792" y="0"/>
                      <a:pt x="871" y="2613"/>
                    </a:cubicBezTo>
                    <a:cubicBezTo>
                      <a:pt x="903" y="4355"/>
                      <a:pt x="681" y="5146"/>
                      <a:pt x="713" y="6286"/>
                    </a:cubicBezTo>
                    <a:cubicBezTo>
                      <a:pt x="1821" y="6065"/>
                      <a:pt x="2961" y="6160"/>
                      <a:pt x="4022" y="6571"/>
                    </a:cubicBezTo>
                    <a:cubicBezTo>
                      <a:pt x="4893" y="6951"/>
                      <a:pt x="3404" y="6001"/>
                      <a:pt x="776" y="6888"/>
                    </a:cubicBezTo>
                    <a:cubicBezTo>
                      <a:pt x="1378" y="9564"/>
                      <a:pt x="5684" y="8551"/>
                      <a:pt x="8297" y="12034"/>
                    </a:cubicBezTo>
                    <a:cubicBezTo>
                      <a:pt x="11195" y="18858"/>
                      <a:pt x="10830" y="21455"/>
                      <a:pt x="11400" y="21344"/>
                    </a:cubicBezTo>
                    <a:cubicBezTo>
                      <a:pt x="10276" y="15723"/>
                      <a:pt x="7474" y="7854"/>
                      <a:pt x="3325" y="3880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6"/>
              <p:cNvSpPr/>
              <p:nvPr/>
            </p:nvSpPr>
            <p:spPr>
              <a:xfrm>
                <a:off x="2836025" y="2881625"/>
                <a:ext cx="287000" cy="546300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21852" extrusionOk="0">
                    <a:moveTo>
                      <a:pt x="8946" y="15549"/>
                    </a:moveTo>
                    <a:cubicBezTo>
                      <a:pt x="10720" y="18732"/>
                      <a:pt x="11480" y="21851"/>
                      <a:pt x="10941" y="19856"/>
                    </a:cubicBezTo>
                    <a:cubicBezTo>
                      <a:pt x="9785" y="15597"/>
                      <a:pt x="9580" y="10736"/>
                      <a:pt x="7379" y="6936"/>
                    </a:cubicBezTo>
                    <a:cubicBezTo>
                      <a:pt x="5020" y="3057"/>
                      <a:pt x="2375" y="3247"/>
                      <a:pt x="95" y="1"/>
                    </a:cubicBezTo>
                    <a:cubicBezTo>
                      <a:pt x="0" y="777"/>
                      <a:pt x="48" y="1584"/>
                      <a:pt x="206" y="2360"/>
                    </a:cubicBezTo>
                    <a:cubicBezTo>
                      <a:pt x="634" y="4466"/>
                      <a:pt x="444" y="3785"/>
                      <a:pt x="1979" y="3785"/>
                    </a:cubicBezTo>
                    <a:cubicBezTo>
                      <a:pt x="2375" y="3785"/>
                      <a:pt x="2755" y="3848"/>
                      <a:pt x="3120" y="3991"/>
                    </a:cubicBezTo>
                    <a:cubicBezTo>
                      <a:pt x="2312" y="3880"/>
                      <a:pt x="1504" y="4007"/>
                      <a:pt x="776" y="4323"/>
                    </a:cubicBezTo>
                    <a:cubicBezTo>
                      <a:pt x="3072" y="9818"/>
                      <a:pt x="5621" y="9438"/>
                      <a:pt x="8946" y="15549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6"/>
              <p:cNvSpPr/>
              <p:nvPr/>
            </p:nvSpPr>
            <p:spPr>
              <a:xfrm>
                <a:off x="2946075" y="2722100"/>
                <a:ext cx="234350" cy="73392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9357" extrusionOk="0">
                    <a:moveTo>
                      <a:pt x="5241" y="7316"/>
                    </a:moveTo>
                    <a:cubicBezTo>
                      <a:pt x="5178" y="6018"/>
                      <a:pt x="4988" y="4529"/>
                      <a:pt x="5114" y="2962"/>
                    </a:cubicBezTo>
                    <a:cubicBezTo>
                      <a:pt x="5288" y="397"/>
                      <a:pt x="5859" y="1"/>
                      <a:pt x="4861" y="1426"/>
                    </a:cubicBezTo>
                    <a:cubicBezTo>
                      <a:pt x="253" y="7902"/>
                      <a:pt x="1251" y="4529"/>
                      <a:pt x="3563" y="8124"/>
                    </a:cubicBezTo>
                    <a:cubicBezTo>
                      <a:pt x="3800" y="8472"/>
                      <a:pt x="4006" y="8836"/>
                      <a:pt x="4196" y="9232"/>
                    </a:cubicBezTo>
                    <a:cubicBezTo>
                      <a:pt x="3848" y="8583"/>
                      <a:pt x="2771" y="7443"/>
                      <a:pt x="1235" y="6762"/>
                    </a:cubicBezTo>
                    <a:cubicBezTo>
                      <a:pt x="0" y="10388"/>
                      <a:pt x="4449" y="13000"/>
                      <a:pt x="5906" y="17640"/>
                    </a:cubicBezTo>
                    <a:cubicBezTo>
                      <a:pt x="6492" y="21677"/>
                      <a:pt x="7600" y="25604"/>
                      <a:pt x="9199" y="29356"/>
                    </a:cubicBezTo>
                    <a:lnTo>
                      <a:pt x="9374" y="29277"/>
                    </a:lnTo>
                    <a:cubicBezTo>
                      <a:pt x="6334" y="22136"/>
                      <a:pt x="5684" y="16690"/>
                      <a:pt x="5241" y="7316"/>
                    </a:cubicBezTo>
                    <a:close/>
                  </a:path>
                </a:pathLst>
              </a:custGeom>
              <a:solidFill>
                <a:srgbClr val="99D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6"/>
              <p:cNvSpPr/>
              <p:nvPr/>
            </p:nvSpPr>
            <p:spPr>
              <a:xfrm>
                <a:off x="3069175" y="2549125"/>
                <a:ext cx="156375" cy="726800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29072" extrusionOk="0">
                    <a:moveTo>
                      <a:pt x="2724" y="2645"/>
                    </a:moveTo>
                    <a:cubicBezTo>
                      <a:pt x="3167" y="3389"/>
                      <a:pt x="3753" y="4387"/>
                      <a:pt x="3848" y="5162"/>
                    </a:cubicBezTo>
                    <a:cubicBezTo>
                      <a:pt x="3531" y="4371"/>
                      <a:pt x="3040" y="3658"/>
                      <a:pt x="2391" y="3088"/>
                    </a:cubicBezTo>
                    <a:cubicBezTo>
                      <a:pt x="491" y="5748"/>
                      <a:pt x="0" y="9200"/>
                      <a:pt x="190" y="12446"/>
                    </a:cubicBezTo>
                    <a:cubicBezTo>
                      <a:pt x="744" y="23308"/>
                      <a:pt x="1710" y="29071"/>
                      <a:pt x="1457" y="26142"/>
                    </a:cubicBezTo>
                    <a:cubicBezTo>
                      <a:pt x="776" y="18653"/>
                      <a:pt x="4434" y="13792"/>
                      <a:pt x="4766" y="6461"/>
                    </a:cubicBezTo>
                    <a:cubicBezTo>
                      <a:pt x="4893" y="4434"/>
                      <a:pt x="4750" y="2471"/>
                      <a:pt x="6255" y="1"/>
                    </a:cubicBezTo>
                    <a:cubicBezTo>
                      <a:pt x="5431" y="206"/>
                      <a:pt x="3959" y="1077"/>
                      <a:pt x="2724" y="2645"/>
                    </a:cubicBezTo>
                    <a:close/>
                  </a:path>
                </a:pathLst>
              </a:custGeom>
              <a:solidFill>
                <a:srgbClr val="8DC3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3" name="Google Shape;3363;p46"/>
            <p:cNvGrpSpPr/>
            <p:nvPr/>
          </p:nvGrpSpPr>
          <p:grpSpPr>
            <a:xfrm>
              <a:off x="1209539" y="2284827"/>
              <a:ext cx="2524519" cy="2323751"/>
              <a:chOff x="1209539" y="2284827"/>
              <a:chExt cx="2524519" cy="2323751"/>
            </a:xfrm>
          </p:grpSpPr>
          <p:sp>
            <p:nvSpPr>
              <p:cNvPr id="3364" name="Google Shape;3364;p46"/>
              <p:cNvSpPr/>
              <p:nvPr/>
            </p:nvSpPr>
            <p:spPr>
              <a:xfrm>
                <a:off x="1209539" y="2360338"/>
                <a:ext cx="1261995" cy="1881886"/>
              </a:xfrm>
              <a:custGeom>
                <a:avLst/>
                <a:gdLst/>
                <a:ahLst/>
                <a:cxnLst/>
                <a:rect l="l" t="t" r="r" b="b"/>
                <a:pathLst>
                  <a:path w="32555" h="48546" extrusionOk="0">
                    <a:moveTo>
                      <a:pt x="808" y="0"/>
                    </a:moveTo>
                    <a:cubicBezTo>
                      <a:pt x="365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65" y="48546"/>
                      <a:pt x="808" y="48546"/>
                    </a:cubicBezTo>
                    <a:lnTo>
                      <a:pt x="31747" y="48546"/>
                    </a:lnTo>
                    <a:cubicBezTo>
                      <a:pt x="32206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206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6"/>
              <p:cNvSpPr/>
              <p:nvPr/>
            </p:nvSpPr>
            <p:spPr>
              <a:xfrm>
                <a:off x="1361143" y="2332080"/>
                <a:ext cx="1111005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8660" h="48864" extrusionOk="0">
                    <a:moveTo>
                      <a:pt x="1" y="1"/>
                    </a:moveTo>
                    <a:lnTo>
                      <a:pt x="1" y="48863"/>
                    </a:lnTo>
                    <a:lnTo>
                      <a:pt x="28660" y="48863"/>
                    </a:lnTo>
                    <a:lnTo>
                      <a:pt x="28660" y="2882"/>
                    </a:lnTo>
                    <a:cubicBezTo>
                      <a:pt x="28660" y="1600"/>
                      <a:pt x="20474" y="587"/>
                      <a:pt x="1" y="1"/>
                    </a:cubicBez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6"/>
              <p:cNvSpPr/>
              <p:nvPr/>
            </p:nvSpPr>
            <p:spPr>
              <a:xfrm>
                <a:off x="1395526" y="2309985"/>
                <a:ext cx="1076620" cy="1916309"/>
              </a:xfrm>
              <a:custGeom>
                <a:avLst/>
                <a:gdLst/>
                <a:ahLst/>
                <a:cxnLst/>
                <a:rect l="l" t="t" r="r" b="b"/>
                <a:pathLst>
                  <a:path w="27773" h="49434" extrusionOk="0">
                    <a:moveTo>
                      <a:pt x="0" y="1"/>
                    </a:moveTo>
                    <a:lnTo>
                      <a:pt x="0" y="49433"/>
                    </a:lnTo>
                    <a:lnTo>
                      <a:pt x="27773" y="49433"/>
                    </a:lnTo>
                    <a:lnTo>
                      <a:pt x="27773" y="2914"/>
                    </a:lnTo>
                    <a:cubicBezTo>
                      <a:pt x="27773" y="1632"/>
                      <a:pt x="19856" y="602"/>
                      <a:pt x="0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6"/>
              <p:cNvSpPr/>
              <p:nvPr/>
            </p:nvSpPr>
            <p:spPr>
              <a:xfrm>
                <a:off x="1497397" y="2284827"/>
                <a:ext cx="974746" cy="1941467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50083" extrusionOk="0">
                    <a:moveTo>
                      <a:pt x="1" y="1"/>
                    </a:moveTo>
                    <a:lnTo>
                      <a:pt x="1" y="50082"/>
                    </a:lnTo>
                    <a:lnTo>
                      <a:pt x="25145" y="50082"/>
                    </a:lnTo>
                    <a:lnTo>
                      <a:pt x="25145" y="3563"/>
                    </a:lnTo>
                    <a:cubicBezTo>
                      <a:pt x="25145" y="2265"/>
                      <a:pt x="19856" y="602"/>
                      <a:pt x="1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6"/>
              <p:cNvSpPr/>
              <p:nvPr/>
            </p:nvSpPr>
            <p:spPr>
              <a:xfrm>
                <a:off x="2472064" y="2360338"/>
                <a:ext cx="1261995" cy="1881886"/>
              </a:xfrm>
              <a:custGeom>
                <a:avLst/>
                <a:gdLst/>
                <a:ahLst/>
                <a:cxnLst/>
                <a:rect l="l" t="t" r="r" b="b"/>
                <a:pathLst>
                  <a:path w="32555" h="48546" extrusionOk="0">
                    <a:moveTo>
                      <a:pt x="808" y="0"/>
                    </a:moveTo>
                    <a:cubicBezTo>
                      <a:pt x="349" y="0"/>
                      <a:pt x="1" y="348"/>
                      <a:pt x="1" y="808"/>
                    </a:cubicBezTo>
                    <a:lnTo>
                      <a:pt x="1" y="47738"/>
                    </a:lnTo>
                    <a:cubicBezTo>
                      <a:pt x="1" y="48182"/>
                      <a:pt x="349" y="48546"/>
                      <a:pt x="808" y="48546"/>
                    </a:cubicBezTo>
                    <a:lnTo>
                      <a:pt x="31747" y="48546"/>
                    </a:lnTo>
                    <a:cubicBezTo>
                      <a:pt x="32190" y="48546"/>
                      <a:pt x="32555" y="48182"/>
                      <a:pt x="32555" y="47738"/>
                    </a:cubicBezTo>
                    <a:lnTo>
                      <a:pt x="32555" y="808"/>
                    </a:lnTo>
                    <a:cubicBezTo>
                      <a:pt x="32555" y="348"/>
                      <a:pt x="32190" y="0"/>
                      <a:pt x="31747" y="0"/>
                    </a:cubicBezTo>
                    <a:close/>
                  </a:path>
                </a:pathLst>
              </a:custGeom>
              <a:solidFill>
                <a:srgbClr val="739A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6"/>
              <p:cNvSpPr/>
              <p:nvPr/>
            </p:nvSpPr>
            <p:spPr>
              <a:xfrm>
                <a:off x="3582365" y="2332080"/>
                <a:ext cx="98851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8864" extrusionOk="0">
                    <a:moveTo>
                      <a:pt x="1" y="1"/>
                    </a:moveTo>
                    <a:lnTo>
                      <a:pt x="1" y="48863"/>
                    </a:lnTo>
                    <a:lnTo>
                      <a:pt x="2550" y="48863"/>
                    </a:lnTo>
                    <a:lnTo>
                      <a:pt x="2550" y="18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6"/>
              <p:cNvSpPr/>
              <p:nvPr/>
            </p:nvSpPr>
            <p:spPr>
              <a:xfrm>
                <a:off x="2472064" y="2332080"/>
                <a:ext cx="1110385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8644" h="48864" extrusionOk="0">
                    <a:moveTo>
                      <a:pt x="28644" y="1"/>
                    </a:moveTo>
                    <a:cubicBezTo>
                      <a:pt x="8171" y="587"/>
                      <a:pt x="1" y="1600"/>
                      <a:pt x="1" y="2882"/>
                    </a:cubicBezTo>
                    <a:lnTo>
                      <a:pt x="1" y="48863"/>
                    </a:lnTo>
                    <a:lnTo>
                      <a:pt x="28644" y="48863"/>
                    </a:lnTo>
                    <a:lnTo>
                      <a:pt x="28644" y="1"/>
                    </a:lnTo>
                    <a:close/>
                  </a:path>
                </a:pathLst>
              </a:custGeom>
              <a:solidFill>
                <a:srgbClr val="F2D0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6"/>
              <p:cNvSpPr/>
              <p:nvPr/>
            </p:nvSpPr>
            <p:spPr>
              <a:xfrm>
                <a:off x="2472064" y="2309985"/>
                <a:ext cx="1076039" cy="1916309"/>
              </a:xfrm>
              <a:custGeom>
                <a:avLst/>
                <a:gdLst/>
                <a:ahLst/>
                <a:cxnLst/>
                <a:rect l="l" t="t" r="r" b="b"/>
                <a:pathLst>
                  <a:path w="27758" h="49434" extrusionOk="0">
                    <a:moveTo>
                      <a:pt x="27757" y="1"/>
                    </a:moveTo>
                    <a:cubicBezTo>
                      <a:pt x="7917" y="602"/>
                      <a:pt x="1" y="1632"/>
                      <a:pt x="1" y="2914"/>
                    </a:cubicBezTo>
                    <a:lnTo>
                      <a:pt x="1" y="49433"/>
                    </a:lnTo>
                    <a:lnTo>
                      <a:pt x="27757" y="49433"/>
                    </a:lnTo>
                    <a:lnTo>
                      <a:pt x="27757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6"/>
              <p:cNvSpPr/>
              <p:nvPr/>
            </p:nvSpPr>
            <p:spPr>
              <a:xfrm>
                <a:off x="2472064" y="2284827"/>
                <a:ext cx="974126" cy="1941467"/>
              </a:xfrm>
              <a:custGeom>
                <a:avLst/>
                <a:gdLst/>
                <a:ahLst/>
                <a:cxnLst/>
                <a:rect l="l" t="t" r="r" b="b"/>
                <a:pathLst>
                  <a:path w="25129" h="50083" extrusionOk="0">
                    <a:moveTo>
                      <a:pt x="25129" y="1"/>
                    </a:moveTo>
                    <a:cubicBezTo>
                      <a:pt x="5289" y="602"/>
                      <a:pt x="1" y="2265"/>
                      <a:pt x="1" y="3563"/>
                    </a:cubicBezTo>
                    <a:lnTo>
                      <a:pt x="1" y="50082"/>
                    </a:lnTo>
                    <a:lnTo>
                      <a:pt x="25129" y="50082"/>
                    </a:lnTo>
                    <a:lnTo>
                      <a:pt x="25129" y="1"/>
                    </a:ln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6"/>
              <p:cNvSpPr/>
              <p:nvPr/>
            </p:nvSpPr>
            <p:spPr>
              <a:xfrm>
                <a:off x="1262335" y="2332080"/>
                <a:ext cx="98851" cy="18942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8864" extrusionOk="0">
                    <a:moveTo>
                      <a:pt x="2550" y="1"/>
                    </a:moveTo>
                    <a:lnTo>
                      <a:pt x="0" y="1822"/>
                    </a:lnTo>
                    <a:lnTo>
                      <a:pt x="0" y="48863"/>
                    </a:lnTo>
                    <a:lnTo>
                      <a:pt x="2550" y="48863"/>
                    </a:lnTo>
                    <a:lnTo>
                      <a:pt x="255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6"/>
              <p:cNvSpPr/>
              <p:nvPr/>
            </p:nvSpPr>
            <p:spPr>
              <a:xfrm>
                <a:off x="2472064" y="2371967"/>
                <a:ext cx="936679" cy="1854324"/>
              </a:xfrm>
              <a:custGeom>
                <a:avLst/>
                <a:gdLst/>
                <a:ahLst/>
                <a:cxnLst/>
                <a:rect l="l" t="t" r="r" b="b"/>
                <a:pathLst>
                  <a:path w="24163" h="47835" extrusionOk="0">
                    <a:moveTo>
                      <a:pt x="1869" y="1"/>
                    </a:moveTo>
                    <a:cubicBezTo>
                      <a:pt x="523" y="444"/>
                      <a:pt x="1" y="903"/>
                      <a:pt x="1" y="1315"/>
                    </a:cubicBezTo>
                    <a:lnTo>
                      <a:pt x="1" y="47834"/>
                    </a:lnTo>
                    <a:lnTo>
                      <a:pt x="24163" y="47834"/>
                    </a:lnTo>
                    <a:lnTo>
                      <a:pt x="24163" y="24828"/>
                    </a:lnTo>
                    <a:cubicBezTo>
                      <a:pt x="16072" y="20901"/>
                      <a:pt x="5764" y="13285"/>
                      <a:pt x="1869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6"/>
              <p:cNvSpPr/>
              <p:nvPr/>
            </p:nvSpPr>
            <p:spPr>
              <a:xfrm>
                <a:off x="1447538" y="2824669"/>
                <a:ext cx="605393" cy="166030"/>
              </a:xfrm>
              <a:custGeom>
                <a:avLst/>
                <a:gdLst/>
                <a:ahLst/>
                <a:cxnLst/>
                <a:rect l="l" t="t" r="r" b="b"/>
                <a:pathLst>
                  <a:path w="15617" h="4283" extrusionOk="0">
                    <a:moveTo>
                      <a:pt x="7909" y="1"/>
                    </a:moveTo>
                    <a:cubicBezTo>
                      <a:pt x="7728" y="1"/>
                      <a:pt x="7537" y="53"/>
                      <a:pt x="7351" y="173"/>
                    </a:cubicBezTo>
                    <a:cubicBezTo>
                      <a:pt x="6873" y="481"/>
                      <a:pt x="6591" y="1315"/>
                      <a:pt x="5962" y="1315"/>
                    </a:cubicBezTo>
                    <a:cubicBezTo>
                      <a:pt x="5945" y="1315"/>
                      <a:pt x="5928" y="1314"/>
                      <a:pt x="5910" y="1313"/>
                    </a:cubicBezTo>
                    <a:cubicBezTo>
                      <a:pt x="5372" y="1281"/>
                      <a:pt x="5119" y="569"/>
                      <a:pt x="4612" y="347"/>
                    </a:cubicBezTo>
                    <a:cubicBezTo>
                      <a:pt x="4504" y="297"/>
                      <a:pt x="4391" y="274"/>
                      <a:pt x="4276" y="274"/>
                    </a:cubicBezTo>
                    <a:cubicBezTo>
                      <a:pt x="3922" y="274"/>
                      <a:pt x="3561" y="495"/>
                      <a:pt x="3345" y="806"/>
                    </a:cubicBezTo>
                    <a:cubicBezTo>
                      <a:pt x="3045" y="1202"/>
                      <a:pt x="2965" y="1709"/>
                      <a:pt x="2902" y="2184"/>
                    </a:cubicBezTo>
                    <a:cubicBezTo>
                      <a:pt x="2506" y="1740"/>
                      <a:pt x="1984" y="1408"/>
                      <a:pt x="1414" y="1234"/>
                    </a:cubicBezTo>
                    <a:cubicBezTo>
                      <a:pt x="1337" y="1214"/>
                      <a:pt x="1263" y="1205"/>
                      <a:pt x="1192" y="1205"/>
                    </a:cubicBezTo>
                    <a:cubicBezTo>
                      <a:pt x="399" y="1205"/>
                      <a:pt x="1" y="2350"/>
                      <a:pt x="844" y="2975"/>
                    </a:cubicBezTo>
                    <a:cubicBezTo>
                      <a:pt x="1254" y="3291"/>
                      <a:pt x="1775" y="3389"/>
                      <a:pt x="2264" y="3389"/>
                    </a:cubicBezTo>
                    <a:cubicBezTo>
                      <a:pt x="3077" y="3389"/>
                      <a:pt x="3805" y="3118"/>
                      <a:pt x="3805" y="3118"/>
                    </a:cubicBezTo>
                    <a:cubicBezTo>
                      <a:pt x="3817" y="3666"/>
                      <a:pt x="4298" y="3933"/>
                      <a:pt x="4923" y="3933"/>
                    </a:cubicBezTo>
                    <a:cubicBezTo>
                      <a:pt x="5111" y="3933"/>
                      <a:pt x="5310" y="3909"/>
                      <a:pt x="5515" y="3862"/>
                    </a:cubicBezTo>
                    <a:cubicBezTo>
                      <a:pt x="6103" y="3718"/>
                      <a:pt x="6746" y="3218"/>
                      <a:pt x="7389" y="3218"/>
                    </a:cubicBezTo>
                    <a:cubicBezTo>
                      <a:pt x="7525" y="3218"/>
                      <a:pt x="7660" y="3240"/>
                      <a:pt x="7795" y="3292"/>
                    </a:cubicBezTo>
                    <a:cubicBezTo>
                      <a:pt x="7536" y="3773"/>
                      <a:pt x="8343" y="4283"/>
                      <a:pt x="9580" y="4283"/>
                    </a:cubicBezTo>
                    <a:cubicBezTo>
                      <a:pt x="9932" y="4283"/>
                      <a:pt x="10318" y="4242"/>
                      <a:pt x="10724" y="4147"/>
                    </a:cubicBezTo>
                    <a:cubicBezTo>
                      <a:pt x="11310" y="4005"/>
                      <a:pt x="11484" y="3435"/>
                      <a:pt x="11151" y="3181"/>
                    </a:cubicBezTo>
                    <a:lnTo>
                      <a:pt x="11151" y="3181"/>
                    </a:lnTo>
                    <a:cubicBezTo>
                      <a:pt x="11261" y="3195"/>
                      <a:pt x="11369" y="3202"/>
                      <a:pt x="11476" y="3202"/>
                    </a:cubicBezTo>
                    <a:cubicBezTo>
                      <a:pt x="11852" y="3202"/>
                      <a:pt x="12216" y="3116"/>
                      <a:pt x="12561" y="2944"/>
                    </a:cubicBezTo>
                    <a:cubicBezTo>
                      <a:pt x="13074" y="2733"/>
                      <a:pt x="13620" y="2446"/>
                      <a:pt x="14163" y="2446"/>
                    </a:cubicBezTo>
                    <a:cubicBezTo>
                      <a:pt x="14273" y="2446"/>
                      <a:pt x="14383" y="2458"/>
                      <a:pt x="14492" y="2485"/>
                    </a:cubicBezTo>
                    <a:cubicBezTo>
                      <a:pt x="14658" y="2526"/>
                      <a:pt x="14918" y="2642"/>
                      <a:pt x="15154" y="2642"/>
                    </a:cubicBezTo>
                    <a:cubicBezTo>
                      <a:pt x="15279" y="2642"/>
                      <a:pt x="15397" y="2609"/>
                      <a:pt x="15490" y="2516"/>
                    </a:cubicBezTo>
                    <a:cubicBezTo>
                      <a:pt x="15617" y="2390"/>
                      <a:pt x="15617" y="2184"/>
                      <a:pt x="15474" y="2073"/>
                    </a:cubicBezTo>
                    <a:cubicBezTo>
                      <a:pt x="15409" y="2051"/>
                      <a:pt x="15337" y="2041"/>
                      <a:pt x="15257" y="2041"/>
                    </a:cubicBezTo>
                    <a:cubicBezTo>
                      <a:pt x="14809" y="2041"/>
                      <a:pt x="14119" y="2333"/>
                      <a:pt x="13164" y="2333"/>
                    </a:cubicBezTo>
                    <a:cubicBezTo>
                      <a:pt x="12449" y="2333"/>
                      <a:pt x="11586" y="2170"/>
                      <a:pt x="10566" y="1598"/>
                    </a:cubicBezTo>
                    <a:cubicBezTo>
                      <a:pt x="10330" y="1466"/>
                      <a:pt x="10007" y="1395"/>
                      <a:pt x="9683" y="1395"/>
                    </a:cubicBezTo>
                    <a:cubicBezTo>
                      <a:pt x="9309" y="1395"/>
                      <a:pt x="8935" y="1489"/>
                      <a:pt x="8697" y="1693"/>
                    </a:cubicBezTo>
                    <a:cubicBezTo>
                      <a:pt x="9301" y="961"/>
                      <a:pt x="8686" y="1"/>
                      <a:pt x="79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6"/>
              <p:cNvSpPr/>
              <p:nvPr/>
            </p:nvSpPr>
            <p:spPr>
              <a:xfrm>
                <a:off x="1959573" y="4363041"/>
                <a:ext cx="1252187" cy="245538"/>
              </a:xfrm>
              <a:custGeom>
                <a:avLst/>
                <a:gdLst/>
                <a:ahLst/>
                <a:cxnLst/>
                <a:rect l="l" t="t" r="r" b="b"/>
                <a:pathLst>
                  <a:path w="32302" h="6334" extrusionOk="0">
                    <a:moveTo>
                      <a:pt x="539" y="0"/>
                    </a:moveTo>
                    <a:cubicBezTo>
                      <a:pt x="333" y="16"/>
                      <a:pt x="159" y="143"/>
                      <a:pt x="96" y="333"/>
                    </a:cubicBezTo>
                    <a:cubicBezTo>
                      <a:pt x="1" y="570"/>
                      <a:pt x="175" y="823"/>
                      <a:pt x="412" y="839"/>
                    </a:cubicBezTo>
                    <a:lnTo>
                      <a:pt x="30069" y="839"/>
                    </a:lnTo>
                    <a:cubicBezTo>
                      <a:pt x="30081" y="838"/>
                      <a:pt x="30094" y="838"/>
                      <a:pt x="30107" y="838"/>
                    </a:cubicBezTo>
                    <a:cubicBezTo>
                      <a:pt x="30268" y="838"/>
                      <a:pt x="30424" y="929"/>
                      <a:pt x="30512" y="1061"/>
                    </a:cubicBezTo>
                    <a:cubicBezTo>
                      <a:pt x="30813" y="1631"/>
                      <a:pt x="31430" y="3167"/>
                      <a:pt x="30480" y="5241"/>
                    </a:cubicBezTo>
                    <a:cubicBezTo>
                      <a:pt x="30407" y="5403"/>
                      <a:pt x="30252" y="5496"/>
                      <a:pt x="30078" y="5496"/>
                    </a:cubicBezTo>
                    <a:cubicBezTo>
                      <a:pt x="30064" y="5496"/>
                      <a:pt x="30051" y="5495"/>
                      <a:pt x="30037" y="5494"/>
                    </a:cubicBezTo>
                    <a:lnTo>
                      <a:pt x="412" y="5510"/>
                    </a:lnTo>
                    <a:cubicBezTo>
                      <a:pt x="159" y="5526"/>
                      <a:pt x="1" y="5779"/>
                      <a:pt x="96" y="6017"/>
                    </a:cubicBezTo>
                    <a:cubicBezTo>
                      <a:pt x="159" y="6207"/>
                      <a:pt x="333" y="6333"/>
                      <a:pt x="539" y="6333"/>
                    </a:cubicBezTo>
                    <a:lnTo>
                      <a:pt x="30670" y="6333"/>
                    </a:lnTo>
                    <a:cubicBezTo>
                      <a:pt x="30939" y="6333"/>
                      <a:pt x="31193" y="6159"/>
                      <a:pt x="31288" y="5906"/>
                    </a:cubicBezTo>
                    <a:cubicBezTo>
                      <a:pt x="32301" y="3309"/>
                      <a:pt x="31668" y="1251"/>
                      <a:pt x="31304" y="412"/>
                    </a:cubicBezTo>
                    <a:cubicBezTo>
                      <a:pt x="31209" y="174"/>
                      <a:pt x="30971" y="16"/>
                      <a:pt x="30718" y="0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6"/>
              <p:cNvSpPr/>
              <p:nvPr/>
            </p:nvSpPr>
            <p:spPr>
              <a:xfrm>
                <a:off x="2588083" y="4395486"/>
                <a:ext cx="589887" cy="18064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4660" extrusionOk="0">
                    <a:moveTo>
                      <a:pt x="13893" y="1"/>
                    </a:moveTo>
                    <a:cubicBezTo>
                      <a:pt x="13880" y="1"/>
                      <a:pt x="13867" y="1"/>
                      <a:pt x="13855" y="2"/>
                    </a:cubicBezTo>
                    <a:lnTo>
                      <a:pt x="0" y="2"/>
                    </a:lnTo>
                    <a:lnTo>
                      <a:pt x="0" y="4657"/>
                    </a:lnTo>
                    <a:lnTo>
                      <a:pt x="13823" y="4657"/>
                    </a:lnTo>
                    <a:cubicBezTo>
                      <a:pt x="13836" y="4658"/>
                      <a:pt x="13848" y="4659"/>
                      <a:pt x="13861" y="4659"/>
                    </a:cubicBezTo>
                    <a:cubicBezTo>
                      <a:pt x="14022" y="4659"/>
                      <a:pt x="14178" y="4566"/>
                      <a:pt x="14266" y="4404"/>
                    </a:cubicBezTo>
                    <a:cubicBezTo>
                      <a:pt x="15216" y="2346"/>
                      <a:pt x="14599" y="794"/>
                      <a:pt x="14298" y="224"/>
                    </a:cubicBezTo>
                    <a:cubicBezTo>
                      <a:pt x="14210" y="92"/>
                      <a:pt x="14054" y="1"/>
                      <a:pt x="13893" y="1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6"/>
              <p:cNvSpPr/>
              <p:nvPr/>
            </p:nvSpPr>
            <p:spPr>
              <a:xfrm>
                <a:off x="1997639" y="4395563"/>
                <a:ext cx="590507" cy="180490"/>
              </a:xfrm>
              <a:custGeom>
                <a:avLst/>
                <a:gdLst/>
                <a:ahLst/>
                <a:cxnLst/>
                <a:rect l="l" t="t" r="r" b="b"/>
                <a:pathLst>
                  <a:path w="15233" h="4656" extrusionOk="0">
                    <a:moveTo>
                      <a:pt x="0" y="0"/>
                    </a:moveTo>
                    <a:lnTo>
                      <a:pt x="0" y="4655"/>
                    </a:lnTo>
                    <a:lnTo>
                      <a:pt x="15232" y="4655"/>
                    </a:lnTo>
                    <a:lnTo>
                      <a:pt x="15232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6"/>
              <p:cNvSpPr/>
              <p:nvPr/>
            </p:nvSpPr>
            <p:spPr>
              <a:xfrm>
                <a:off x="1777268" y="4118135"/>
                <a:ext cx="1253428" cy="244956"/>
              </a:xfrm>
              <a:custGeom>
                <a:avLst/>
                <a:gdLst/>
                <a:ahLst/>
                <a:cxnLst/>
                <a:rect l="l" t="t" r="r" b="b"/>
                <a:pathLst>
                  <a:path w="32334" h="6319" extrusionOk="0">
                    <a:moveTo>
                      <a:pt x="1378" y="0"/>
                    </a:moveTo>
                    <a:cubicBezTo>
                      <a:pt x="1173" y="0"/>
                      <a:pt x="998" y="127"/>
                      <a:pt x="935" y="301"/>
                    </a:cubicBezTo>
                    <a:cubicBezTo>
                      <a:pt x="618" y="1061"/>
                      <a:pt x="1" y="3167"/>
                      <a:pt x="951" y="5986"/>
                    </a:cubicBezTo>
                    <a:cubicBezTo>
                      <a:pt x="1014" y="6191"/>
                      <a:pt x="1188" y="6318"/>
                      <a:pt x="1410" y="6318"/>
                    </a:cubicBezTo>
                    <a:lnTo>
                      <a:pt x="31795" y="6318"/>
                    </a:lnTo>
                    <a:cubicBezTo>
                      <a:pt x="32001" y="6318"/>
                      <a:pt x="32175" y="6191"/>
                      <a:pt x="32238" y="6001"/>
                    </a:cubicBezTo>
                    <a:cubicBezTo>
                      <a:pt x="32333" y="5764"/>
                      <a:pt x="32175" y="5511"/>
                      <a:pt x="31922" y="5495"/>
                    </a:cubicBezTo>
                    <a:lnTo>
                      <a:pt x="16151" y="5479"/>
                    </a:lnTo>
                    <a:cubicBezTo>
                      <a:pt x="16138" y="5480"/>
                      <a:pt x="16124" y="5481"/>
                      <a:pt x="16110" y="5481"/>
                    </a:cubicBezTo>
                    <a:cubicBezTo>
                      <a:pt x="15937" y="5481"/>
                      <a:pt x="15780" y="5387"/>
                      <a:pt x="15692" y="5226"/>
                    </a:cubicBezTo>
                    <a:cubicBezTo>
                      <a:pt x="14758" y="3151"/>
                      <a:pt x="15375" y="1615"/>
                      <a:pt x="15676" y="1045"/>
                    </a:cubicBezTo>
                    <a:cubicBezTo>
                      <a:pt x="15764" y="913"/>
                      <a:pt x="15907" y="822"/>
                      <a:pt x="16079" y="822"/>
                    </a:cubicBezTo>
                    <a:cubicBezTo>
                      <a:pt x="16092" y="822"/>
                      <a:pt x="16106" y="823"/>
                      <a:pt x="16120" y="824"/>
                    </a:cubicBezTo>
                    <a:lnTo>
                      <a:pt x="31906" y="824"/>
                    </a:lnTo>
                    <a:cubicBezTo>
                      <a:pt x="32159" y="808"/>
                      <a:pt x="32317" y="555"/>
                      <a:pt x="32238" y="333"/>
                    </a:cubicBezTo>
                    <a:cubicBezTo>
                      <a:pt x="32175" y="127"/>
                      <a:pt x="31985" y="0"/>
                      <a:pt x="31779" y="0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6"/>
              <p:cNvSpPr/>
              <p:nvPr/>
            </p:nvSpPr>
            <p:spPr>
              <a:xfrm>
                <a:off x="2349300" y="4149998"/>
                <a:ext cx="642685" cy="180606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4659" extrusionOk="0">
                    <a:moveTo>
                      <a:pt x="1322" y="0"/>
                    </a:moveTo>
                    <a:cubicBezTo>
                      <a:pt x="1150" y="0"/>
                      <a:pt x="1007" y="91"/>
                      <a:pt x="919" y="223"/>
                    </a:cubicBezTo>
                    <a:cubicBezTo>
                      <a:pt x="618" y="793"/>
                      <a:pt x="1" y="2329"/>
                      <a:pt x="935" y="4404"/>
                    </a:cubicBezTo>
                    <a:cubicBezTo>
                      <a:pt x="1023" y="4565"/>
                      <a:pt x="1180" y="4659"/>
                      <a:pt x="1353" y="4659"/>
                    </a:cubicBezTo>
                    <a:cubicBezTo>
                      <a:pt x="1367" y="4659"/>
                      <a:pt x="1381" y="4658"/>
                      <a:pt x="1394" y="4657"/>
                    </a:cubicBezTo>
                    <a:lnTo>
                      <a:pt x="16579" y="4657"/>
                    </a:lnTo>
                    <a:lnTo>
                      <a:pt x="16579" y="2"/>
                    </a:lnTo>
                    <a:lnTo>
                      <a:pt x="1363" y="2"/>
                    </a:lnTo>
                    <a:cubicBezTo>
                      <a:pt x="1349" y="1"/>
                      <a:pt x="1335" y="0"/>
                      <a:pt x="1322" y="0"/>
                    </a:cubicBezTo>
                    <a:close/>
                  </a:path>
                </a:pathLst>
              </a:custGeom>
              <a:solidFill>
                <a:srgbClr val="FEE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6"/>
              <p:cNvSpPr/>
              <p:nvPr/>
            </p:nvSpPr>
            <p:spPr>
              <a:xfrm>
                <a:off x="1911700" y="3872647"/>
                <a:ext cx="1286533" cy="245538"/>
              </a:xfrm>
              <a:custGeom>
                <a:avLst/>
                <a:gdLst/>
                <a:ahLst/>
                <a:cxnLst/>
                <a:rect l="l" t="t" r="r" b="b"/>
                <a:pathLst>
                  <a:path w="33188" h="6334" extrusionOk="0">
                    <a:moveTo>
                      <a:pt x="1378" y="0"/>
                    </a:moveTo>
                    <a:cubicBezTo>
                      <a:pt x="1188" y="0"/>
                      <a:pt x="998" y="127"/>
                      <a:pt x="935" y="301"/>
                    </a:cubicBezTo>
                    <a:cubicBezTo>
                      <a:pt x="634" y="1077"/>
                      <a:pt x="0" y="3167"/>
                      <a:pt x="951" y="5985"/>
                    </a:cubicBezTo>
                    <a:cubicBezTo>
                      <a:pt x="1014" y="6191"/>
                      <a:pt x="1204" y="6318"/>
                      <a:pt x="1410" y="6333"/>
                    </a:cubicBezTo>
                    <a:lnTo>
                      <a:pt x="31794" y="6333"/>
                    </a:lnTo>
                    <a:cubicBezTo>
                      <a:pt x="32000" y="6318"/>
                      <a:pt x="32174" y="6191"/>
                      <a:pt x="32238" y="6001"/>
                    </a:cubicBezTo>
                    <a:cubicBezTo>
                      <a:pt x="33188" y="3563"/>
                      <a:pt x="32539" y="1188"/>
                      <a:pt x="32238" y="333"/>
                    </a:cubicBezTo>
                    <a:cubicBezTo>
                      <a:pt x="32174" y="127"/>
                      <a:pt x="31984" y="0"/>
                      <a:pt x="3177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6"/>
              <p:cNvSpPr/>
              <p:nvPr/>
            </p:nvSpPr>
            <p:spPr>
              <a:xfrm>
                <a:off x="1855842" y="4404130"/>
                <a:ext cx="294653" cy="203826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5258" extrusionOk="0">
                    <a:moveTo>
                      <a:pt x="3591" y="1"/>
                    </a:moveTo>
                    <a:cubicBezTo>
                      <a:pt x="2996" y="1"/>
                      <a:pt x="2455" y="227"/>
                      <a:pt x="2487" y="682"/>
                    </a:cubicBezTo>
                    <a:lnTo>
                      <a:pt x="1901" y="2566"/>
                    </a:lnTo>
                    <a:lnTo>
                      <a:pt x="286" y="3928"/>
                    </a:lnTo>
                    <a:lnTo>
                      <a:pt x="48" y="4893"/>
                    </a:lnTo>
                    <a:cubicBezTo>
                      <a:pt x="1" y="5083"/>
                      <a:pt x="143" y="5258"/>
                      <a:pt x="333" y="5258"/>
                    </a:cubicBezTo>
                    <a:lnTo>
                      <a:pt x="7601" y="5258"/>
                    </a:lnTo>
                    <a:lnTo>
                      <a:pt x="7411" y="3674"/>
                    </a:lnTo>
                    <a:cubicBezTo>
                      <a:pt x="7411" y="3674"/>
                      <a:pt x="6872" y="1822"/>
                      <a:pt x="6017" y="967"/>
                    </a:cubicBezTo>
                    <a:cubicBezTo>
                      <a:pt x="5890" y="1148"/>
                      <a:pt x="5745" y="1228"/>
                      <a:pt x="5602" y="1228"/>
                    </a:cubicBezTo>
                    <a:cubicBezTo>
                      <a:pt x="5373" y="1228"/>
                      <a:pt x="5153" y="1020"/>
                      <a:pt x="5036" y="698"/>
                    </a:cubicBezTo>
                    <a:cubicBezTo>
                      <a:pt x="4860" y="234"/>
                      <a:pt x="4197" y="1"/>
                      <a:pt x="3591" y="1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6"/>
              <p:cNvSpPr/>
              <p:nvPr/>
            </p:nvSpPr>
            <p:spPr>
              <a:xfrm>
                <a:off x="1922234" y="4447385"/>
                <a:ext cx="187237" cy="160596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4292" extrusionOk="0">
                    <a:moveTo>
                      <a:pt x="3420" y="1"/>
                    </a:moveTo>
                    <a:cubicBezTo>
                      <a:pt x="3337" y="167"/>
                      <a:pt x="3170" y="260"/>
                      <a:pt x="2992" y="260"/>
                    </a:cubicBezTo>
                    <a:cubicBezTo>
                      <a:pt x="2966" y="260"/>
                      <a:pt x="2940" y="258"/>
                      <a:pt x="2914" y="254"/>
                    </a:cubicBezTo>
                    <a:lnTo>
                      <a:pt x="2914" y="270"/>
                    </a:lnTo>
                    <a:cubicBezTo>
                      <a:pt x="3167" y="1442"/>
                      <a:pt x="1869" y="2629"/>
                      <a:pt x="1251" y="2993"/>
                    </a:cubicBezTo>
                    <a:cubicBezTo>
                      <a:pt x="808" y="3231"/>
                      <a:pt x="301" y="3880"/>
                      <a:pt x="0" y="4292"/>
                    </a:cubicBezTo>
                    <a:lnTo>
                      <a:pt x="5004" y="4292"/>
                    </a:lnTo>
                    <a:lnTo>
                      <a:pt x="4814" y="2708"/>
                    </a:lnTo>
                    <a:cubicBezTo>
                      <a:pt x="4814" y="2708"/>
                      <a:pt x="4275" y="856"/>
                      <a:pt x="3420" y="1"/>
                    </a:cubicBez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6"/>
              <p:cNvSpPr/>
              <p:nvPr/>
            </p:nvSpPr>
            <p:spPr>
              <a:xfrm>
                <a:off x="1946703" y="4339085"/>
                <a:ext cx="141802" cy="11269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2907" extrusionOk="0">
                    <a:moveTo>
                      <a:pt x="0" y="1"/>
                    </a:moveTo>
                    <a:cubicBezTo>
                      <a:pt x="32" y="776"/>
                      <a:pt x="79" y="1552"/>
                      <a:pt x="143" y="2360"/>
                    </a:cubicBezTo>
                    <a:cubicBezTo>
                      <a:pt x="111" y="1905"/>
                      <a:pt x="652" y="1679"/>
                      <a:pt x="1245" y="1679"/>
                    </a:cubicBezTo>
                    <a:cubicBezTo>
                      <a:pt x="1849" y="1679"/>
                      <a:pt x="2508" y="1912"/>
                      <a:pt x="2676" y="2376"/>
                    </a:cubicBezTo>
                    <a:cubicBezTo>
                      <a:pt x="2803" y="2698"/>
                      <a:pt x="3021" y="2906"/>
                      <a:pt x="3247" y="2906"/>
                    </a:cubicBezTo>
                    <a:cubicBezTo>
                      <a:pt x="3387" y="2906"/>
                      <a:pt x="3530" y="2826"/>
                      <a:pt x="3658" y="2645"/>
                    </a:cubicBezTo>
                    <a:cubicBezTo>
                      <a:pt x="3309" y="2296"/>
                      <a:pt x="3230" y="1220"/>
                      <a:pt x="3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6"/>
              <p:cNvSpPr/>
              <p:nvPr/>
            </p:nvSpPr>
            <p:spPr>
              <a:xfrm>
                <a:off x="1950386" y="4339085"/>
                <a:ext cx="138120" cy="112690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2907" extrusionOk="0">
                    <a:moveTo>
                      <a:pt x="47" y="2353"/>
                    </a:moveTo>
                    <a:lnTo>
                      <a:pt x="47" y="2353"/>
                    </a:lnTo>
                    <a:cubicBezTo>
                      <a:pt x="47" y="2355"/>
                      <a:pt x="47" y="2357"/>
                      <a:pt x="48" y="2360"/>
                    </a:cubicBezTo>
                    <a:cubicBezTo>
                      <a:pt x="47" y="2357"/>
                      <a:pt x="47" y="2355"/>
                      <a:pt x="47" y="2353"/>
                    </a:cubicBezTo>
                    <a:close/>
                    <a:moveTo>
                      <a:pt x="2549" y="1"/>
                    </a:moveTo>
                    <a:cubicBezTo>
                      <a:pt x="2549" y="1088"/>
                      <a:pt x="2693" y="1715"/>
                      <a:pt x="2459" y="1715"/>
                    </a:cubicBezTo>
                    <a:cubicBezTo>
                      <a:pt x="2448" y="1715"/>
                      <a:pt x="2436" y="1713"/>
                      <a:pt x="2423" y="1711"/>
                    </a:cubicBezTo>
                    <a:cubicBezTo>
                      <a:pt x="2269" y="1678"/>
                      <a:pt x="1467" y="1500"/>
                      <a:pt x="779" y="1500"/>
                    </a:cubicBezTo>
                    <a:cubicBezTo>
                      <a:pt x="475" y="1500"/>
                      <a:pt x="194" y="1534"/>
                      <a:pt x="0" y="1631"/>
                    </a:cubicBezTo>
                    <a:cubicBezTo>
                      <a:pt x="16" y="1867"/>
                      <a:pt x="31" y="2102"/>
                      <a:pt x="47" y="2353"/>
                    </a:cubicBezTo>
                    <a:lnTo>
                      <a:pt x="47" y="2353"/>
                    </a:lnTo>
                    <a:cubicBezTo>
                      <a:pt x="22" y="1902"/>
                      <a:pt x="560" y="1679"/>
                      <a:pt x="1150" y="1679"/>
                    </a:cubicBezTo>
                    <a:cubicBezTo>
                      <a:pt x="1754" y="1679"/>
                      <a:pt x="2413" y="1912"/>
                      <a:pt x="2581" y="2376"/>
                    </a:cubicBezTo>
                    <a:cubicBezTo>
                      <a:pt x="2708" y="2698"/>
                      <a:pt x="2926" y="2906"/>
                      <a:pt x="3152" y="2906"/>
                    </a:cubicBezTo>
                    <a:cubicBezTo>
                      <a:pt x="3292" y="2906"/>
                      <a:pt x="3435" y="2826"/>
                      <a:pt x="3563" y="2645"/>
                    </a:cubicBezTo>
                    <a:cubicBezTo>
                      <a:pt x="3214" y="2296"/>
                      <a:pt x="3135" y="1220"/>
                      <a:pt x="3183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6"/>
              <p:cNvSpPr/>
              <p:nvPr/>
            </p:nvSpPr>
            <p:spPr>
              <a:xfrm>
                <a:off x="1938718" y="3636928"/>
                <a:ext cx="348652" cy="702228"/>
              </a:xfrm>
              <a:custGeom>
                <a:avLst/>
                <a:gdLst/>
                <a:ahLst/>
                <a:cxnLst/>
                <a:rect l="l" t="t" r="r" b="b"/>
                <a:pathLst>
                  <a:path w="8994" h="18115" extrusionOk="0">
                    <a:moveTo>
                      <a:pt x="8994" y="1"/>
                    </a:moveTo>
                    <a:cubicBezTo>
                      <a:pt x="8994" y="1"/>
                      <a:pt x="3658" y="254"/>
                      <a:pt x="2819" y="1141"/>
                    </a:cubicBezTo>
                    <a:cubicBezTo>
                      <a:pt x="1979" y="2028"/>
                      <a:pt x="1235" y="3548"/>
                      <a:pt x="1362" y="5004"/>
                    </a:cubicBezTo>
                    <a:cubicBezTo>
                      <a:pt x="1425" y="5622"/>
                      <a:pt x="0" y="11306"/>
                      <a:pt x="206" y="18115"/>
                    </a:cubicBezTo>
                    <a:lnTo>
                      <a:pt x="3484" y="18115"/>
                    </a:lnTo>
                    <a:cubicBezTo>
                      <a:pt x="3563" y="16310"/>
                      <a:pt x="4402" y="14204"/>
                      <a:pt x="4719" y="13760"/>
                    </a:cubicBezTo>
                    <a:cubicBezTo>
                      <a:pt x="5273" y="13000"/>
                      <a:pt x="7173" y="9834"/>
                      <a:pt x="5890" y="6334"/>
                    </a:cubicBezTo>
                    <a:cubicBezTo>
                      <a:pt x="5890" y="6334"/>
                      <a:pt x="5912" y="6121"/>
                      <a:pt x="6621" y="6121"/>
                    </a:cubicBezTo>
                    <a:cubicBezTo>
                      <a:pt x="6950" y="6121"/>
                      <a:pt x="7429" y="6167"/>
                      <a:pt x="8123" y="6303"/>
                    </a:cubicBezTo>
                    <a:lnTo>
                      <a:pt x="8994" y="1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6"/>
              <p:cNvSpPr/>
              <p:nvPr/>
            </p:nvSpPr>
            <p:spPr>
              <a:xfrm>
                <a:off x="2060241" y="3636928"/>
                <a:ext cx="227124" cy="245576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6335" extrusionOk="0">
                    <a:moveTo>
                      <a:pt x="5859" y="1"/>
                    </a:moveTo>
                    <a:cubicBezTo>
                      <a:pt x="5859" y="1"/>
                      <a:pt x="1457" y="159"/>
                      <a:pt x="0" y="919"/>
                    </a:cubicBezTo>
                    <a:cubicBezTo>
                      <a:pt x="330" y="820"/>
                      <a:pt x="629" y="775"/>
                      <a:pt x="896" y="775"/>
                    </a:cubicBezTo>
                    <a:cubicBezTo>
                      <a:pt x="3095" y="775"/>
                      <a:pt x="3259" y="3806"/>
                      <a:pt x="2454" y="4498"/>
                    </a:cubicBezTo>
                    <a:cubicBezTo>
                      <a:pt x="1995" y="4878"/>
                      <a:pt x="2549" y="5859"/>
                      <a:pt x="2755" y="6334"/>
                    </a:cubicBezTo>
                    <a:cubicBezTo>
                      <a:pt x="2755" y="6334"/>
                      <a:pt x="2777" y="6114"/>
                      <a:pt x="3484" y="6114"/>
                    </a:cubicBezTo>
                    <a:cubicBezTo>
                      <a:pt x="3814" y="6114"/>
                      <a:pt x="4293" y="6162"/>
                      <a:pt x="4988" y="6303"/>
                    </a:cubicBezTo>
                    <a:lnTo>
                      <a:pt x="5859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6"/>
              <p:cNvSpPr/>
              <p:nvPr/>
            </p:nvSpPr>
            <p:spPr>
              <a:xfrm>
                <a:off x="1962015" y="3838884"/>
                <a:ext cx="38726" cy="196422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67" extrusionOk="0">
                    <a:moveTo>
                      <a:pt x="761" y="0"/>
                    </a:moveTo>
                    <a:cubicBezTo>
                      <a:pt x="698" y="665"/>
                      <a:pt x="302" y="2518"/>
                      <a:pt x="1" y="5067"/>
                    </a:cubicBezTo>
                    <a:cubicBezTo>
                      <a:pt x="159" y="3737"/>
                      <a:pt x="998" y="2597"/>
                      <a:pt x="761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6"/>
              <p:cNvSpPr/>
              <p:nvPr/>
            </p:nvSpPr>
            <p:spPr>
              <a:xfrm>
                <a:off x="2049194" y="4079449"/>
                <a:ext cx="117884" cy="25968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6699" extrusionOk="0">
                    <a:moveTo>
                      <a:pt x="3040" y="1"/>
                    </a:moveTo>
                    <a:cubicBezTo>
                      <a:pt x="2739" y="761"/>
                      <a:pt x="1314" y="1885"/>
                      <a:pt x="950" y="2851"/>
                    </a:cubicBezTo>
                    <a:cubicBezTo>
                      <a:pt x="586" y="3817"/>
                      <a:pt x="0" y="6699"/>
                      <a:pt x="0" y="6699"/>
                    </a:cubicBezTo>
                    <a:lnTo>
                      <a:pt x="634" y="6699"/>
                    </a:lnTo>
                    <a:cubicBezTo>
                      <a:pt x="729" y="4894"/>
                      <a:pt x="1552" y="2788"/>
                      <a:pt x="1884" y="2344"/>
                    </a:cubicBezTo>
                    <a:cubicBezTo>
                      <a:pt x="2375" y="1632"/>
                      <a:pt x="2771" y="840"/>
                      <a:pt x="3040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6"/>
              <p:cNvSpPr/>
              <p:nvPr/>
            </p:nvSpPr>
            <p:spPr>
              <a:xfrm>
                <a:off x="2516875" y="3719183"/>
                <a:ext cx="186498" cy="211928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467" extrusionOk="0">
                    <a:moveTo>
                      <a:pt x="2661" y="1"/>
                    </a:moveTo>
                    <a:lnTo>
                      <a:pt x="0" y="3737"/>
                    </a:lnTo>
                    <a:cubicBezTo>
                      <a:pt x="681" y="4767"/>
                      <a:pt x="1806" y="5400"/>
                      <a:pt x="3041" y="5463"/>
                    </a:cubicBezTo>
                    <a:cubicBezTo>
                      <a:pt x="3076" y="5465"/>
                      <a:pt x="3111" y="5467"/>
                      <a:pt x="3146" y="5467"/>
                    </a:cubicBezTo>
                    <a:cubicBezTo>
                      <a:pt x="4811" y="5467"/>
                      <a:pt x="4735" y="2882"/>
                      <a:pt x="4735" y="2882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071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6"/>
              <p:cNvSpPr/>
              <p:nvPr/>
            </p:nvSpPr>
            <p:spPr>
              <a:xfrm>
                <a:off x="2492919" y="3585489"/>
                <a:ext cx="456729" cy="344892"/>
              </a:xfrm>
              <a:custGeom>
                <a:avLst/>
                <a:gdLst/>
                <a:ahLst/>
                <a:cxnLst/>
                <a:rect l="l" t="t" r="r" b="b"/>
                <a:pathLst>
                  <a:path w="11782" h="8897" extrusionOk="0">
                    <a:moveTo>
                      <a:pt x="4090" y="0"/>
                    </a:moveTo>
                    <a:cubicBezTo>
                      <a:pt x="730" y="0"/>
                      <a:pt x="1" y="1122"/>
                      <a:pt x="1" y="1122"/>
                    </a:cubicBezTo>
                    <a:cubicBezTo>
                      <a:pt x="5353" y="3624"/>
                      <a:pt x="5495" y="8231"/>
                      <a:pt x="4007" y="8896"/>
                    </a:cubicBezTo>
                    <a:cubicBezTo>
                      <a:pt x="4007" y="8896"/>
                      <a:pt x="7332" y="8041"/>
                      <a:pt x="8852" y="8041"/>
                    </a:cubicBezTo>
                    <a:cubicBezTo>
                      <a:pt x="11449" y="8041"/>
                      <a:pt x="11021" y="4985"/>
                      <a:pt x="11781" y="2959"/>
                    </a:cubicBezTo>
                    <a:cubicBezTo>
                      <a:pt x="11781" y="2959"/>
                      <a:pt x="8662" y="172"/>
                      <a:pt x="4751" y="14"/>
                    </a:cubicBezTo>
                    <a:cubicBezTo>
                      <a:pt x="4520" y="4"/>
                      <a:pt x="4300" y="0"/>
                      <a:pt x="4090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6"/>
              <p:cNvSpPr/>
              <p:nvPr/>
            </p:nvSpPr>
            <p:spPr>
              <a:xfrm>
                <a:off x="2446286" y="3144092"/>
                <a:ext cx="84740" cy="12649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3263" extrusionOk="0">
                    <a:moveTo>
                      <a:pt x="2186" y="1"/>
                    </a:moveTo>
                    <a:lnTo>
                      <a:pt x="2186" y="1"/>
                    </a:lnTo>
                    <a:cubicBezTo>
                      <a:pt x="1505" y="666"/>
                      <a:pt x="666" y="2027"/>
                      <a:pt x="1" y="3262"/>
                    </a:cubicBezTo>
                    <a:lnTo>
                      <a:pt x="2091" y="1441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6"/>
              <p:cNvSpPr/>
              <p:nvPr/>
            </p:nvSpPr>
            <p:spPr>
              <a:xfrm>
                <a:off x="2440782" y="3199950"/>
                <a:ext cx="86562" cy="8043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075" extrusionOk="0">
                    <a:moveTo>
                      <a:pt x="2233" y="0"/>
                    </a:moveTo>
                    <a:lnTo>
                      <a:pt x="143" y="1821"/>
                    </a:lnTo>
                    <a:lnTo>
                      <a:pt x="0" y="2075"/>
                    </a:lnTo>
                    <a:lnTo>
                      <a:pt x="2122" y="1853"/>
                    </a:lnTo>
                    <a:lnTo>
                      <a:pt x="2233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6"/>
              <p:cNvSpPr/>
              <p:nvPr/>
            </p:nvSpPr>
            <p:spPr>
              <a:xfrm>
                <a:off x="2395351" y="3271739"/>
                <a:ext cx="127692" cy="135716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501" extrusionOk="0">
                    <a:moveTo>
                      <a:pt x="3294" y="1"/>
                    </a:moveTo>
                    <a:lnTo>
                      <a:pt x="1172" y="223"/>
                    </a:lnTo>
                    <a:cubicBezTo>
                      <a:pt x="491" y="1473"/>
                      <a:pt x="0" y="2550"/>
                      <a:pt x="0" y="2550"/>
                    </a:cubicBezTo>
                    <a:lnTo>
                      <a:pt x="3056" y="3500"/>
                    </a:lnTo>
                    <a:lnTo>
                      <a:pt x="3294" y="1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6"/>
              <p:cNvSpPr/>
              <p:nvPr/>
            </p:nvSpPr>
            <p:spPr>
              <a:xfrm>
                <a:off x="2419888" y="3040362"/>
                <a:ext cx="639622" cy="659858"/>
              </a:xfrm>
              <a:custGeom>
                <a:avLst/>
                <a:gdLst/>
                <a:ahLst/>
                <a:cxnLst/>
                <a:rect l="l" t="t" r="r" b="b"/>
                <a:pathLst>
                  <a:path w="16500" h="17022" extrusionOk="0">
                    <a:moveTo>
                      <a:pt x="11148" y="1"/>
                    </a:moveTo>
                    <a:lnTo>
                      <a:pt x="6081" y="697"/>
                    </a:lnTo>
                    <a:cubicBezTo>
                      <a:pt x="6081" y="697"/>
                      <a:pt x="4165" y="1568"/>
                      <a:pt x="2867" y="2677"/>
                    </a:cubicBezTo>
                    <a:cubicBezTo>
                      <a:pt x="1568" y="3769"/>
                      <a:pt x="1" y="13459"/>
                      <a:pt x="1" y="13459"/>
                    </a:cubicBezTo>
                    <a:cubicBezTo>
                      <a:pt x="1" y="13459"/>
                      <a:pt x="119" y="13455"/>
                      <a:pt x="342" y="13455"/>
                    </a:cubicBezTo>
                    <a:cubicBezTo>
                      <a:pt x="1179" y="13455"/>
                      <a:pt x="3498" y="13514"/>
                      <a:pt x="6635" y="14077"/>
                    </a:cubicBezTo>
                    <a:cubicBezTo>
                      <a:pt x="10593" y="14789"/>
                      <a:pt x="13665" y="17022"/>
                      <a:pt x="13665" y="17022"/>
                    </a:cubicBezTo>
                    <a:cubicBezTo>
                      <a:pt x="16499" y="10483"/>
                      <a:pt x="15312" y="5416"/>
                      <a:pt x="14615" y="3009"/>
                    </a:cubicBezTo>
                    <a:cubicBezTo>
                      <a:pt x="14346" y="2075"/>
                      <a:pt x="12810" y="650"/>
                      <a:pt x="11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6"/>
              <p:cNvSpPr/>
              <p:nvPr/>
            </p:nvSpPr>
            <p:spPr>
              <a:xfrm>
                <a:off x="2595448" y="3192585"/>
                <a:ext cx="396527" cy="467118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2050" extrusionOk="0">
                    <a:moveTo>
                      <a:pt x="5684" y="0"/>
                    </a:moveTo>
                    <a:cubicBezTo>
                      <a:pt x="5684" y="0"/>
                      <a:pt x="5130" y="2502"/>
                      <a:pt x="0" y="9817"/>
                    </a:cubicBezTo>
                    <a:cubicBezTo>
                      <a:pt x="0" y="9817"/>
                      <a:pt x="1346" y="10023"/>
                      <a:pt x="2090" y="10150"/>
                    </a:cubicBezTo>
                    <a:cubicBezTo>
                      <a:pt x="3959" y="10498"/>
                      <a:pt x="5748" y="11147"/>
                      <a:pt x="7426" y="12050"/>
                    </a:cubicBezTo>
                    <a:cubicBezTo>
                      <a:pt x="8186" y="10561"/>
                      <a:pt x="9770" y="6951"/>
                      <a:pt x="10229" y="1489"/>
                    </a:cubicBezTo>
                    <a:lnTo>
                      <a:pt x="5684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6"/>
              <p:cNvSpPr/>
              <p:nvPr/>
            </p:nvSpPr>
            <p:spPr>
              <a:xfrm>
                <a:off x="1888675" y="3219254"/>
                <a:ext cx="164247" cy="205997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5314" extrusionOk="0">
                    <a:moveTo>
                      <a:pt x="109" y="0"/>
                    </a:moveTo>
                    <a:cubicBezTo>
                      <a:pt x="1" y="0"/>
                      <a:pt x="24" y="120"/>
                      <a:pt x="24" y="120"/>
                    </a:cubicBezTo>
                    <a:lnTo>
                      <a:pt x="2890" y="3714"/>
                    </a:lnTo>
                    <a:cubicBezTo>
                      <a:pt x="2685" y="4094"/>
                      <a:pt x="2938" y="4284"/>
                      <a:pt x="2938" y="4284"/>
                    </a:cubicBezTo>
                    <a:lnTo>
                      <a:pt x="4236" y="5313"/>
                    </a:lnTo>
                    <a:lnTo>
                      <a:pt x="4236" y="3904"/>
                    </a:lnTo>
                    <a:lnTo>
                      <a:pt x="4110" y="3017"/>
                    </a:lnTo>
                    <a:lnTo>
                      <a:pt x="3080" y="3651"/>
                    </a:lnTo>
                    <a:lnTo>
                      <a:pt x="167" y="9"/>
                    </a:lnTo>
                    <a:cubicBezTo>
                      <a:pt x="144" y="3"/>
                      <a:pt x="125" y="0"/>
                      <a:pt x="109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6"/>
              <p:cNvSpPr/>
              <p:nvPr/>
            </p:nvSpPr>
            <p:spPr>
              <a:xfrm>
                <a:off x="2008066" y="3336203"/>
                <a:ext cx="80437" cy="85981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218" extrusionOk="0">
                    <a:moveTo>
                      <a:pt x="1030" y="0"/>
                    </a:moveTo>
                    <a:lnTo>
                      <a:pt x="0" y="634"/>
                    </a:lnTo>
                    <a:lnTo>
                      <a:pt x="2075" y="2217"/>
                    </a:lnTo>
                    <a:lnTo>
                      <a:pt x="1030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6"/>
              <p:cNvSpPr/>
              <p:nvPr/>
            </p:nvSpPr>
            <p:spPr>
              <a:xfrm>
                <a:off x="2314336" y="3250264"/>
                <a:ext cx="380595" cy="36035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9296" extrusionOk="0">
                    <a:moveTo>
                      <a:pt x="0" y="1"/>
                    </a:moveTo>
                    <a:lnTo>
                      <a:pt x="0" y="1172"/>
                    </a:lnTo>
                    <a:lnTo>
                      <a:pt x="9817" y="9295"/>
                    </a:lnTo>
                    <a:lnTo>
                      <a:pt x="9817" y="8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6"/>
              <p:cNvSpPr/>
              <p:nvPr/>
            </p:nvSpPr>
            <p:spPr>
              <a:xfrm>
                <a:off x="2047953" y="3250264"/>
                <a:ext cx="266432" cy="127110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3279" extrusionOk="0">
                    <a:moveTo>
                      <a:pt x="6872" y="1"/>
                    </a:moveTo>
                    <a:lnTo>
                      <a:pt x="1" y="2217"/>
                    </a:lnTo>
                    <a:lnTo>
                      <a:pt x="127" y="3278"/>
                    </a:lnTo>
                    <a:lnTo>
                      <a:pt x="6872" y="1172"/>
                    </a:lnTo>
                    <a:lnTo>
                      <a:pt x="687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6"/>
              <p:cNvSpPr/>
              <p:nvPr/>
            </p:nvSpPr>
            <p:spPr>
              <a:xfrm>
                <a:off x="1896970" y="3193205"/>
                <a:ext cx="151028" cy="167581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4323" extrusionOk="0">
                    <a:moveTo>
                      <a:pt x="951" y="0"/>
                    </a:moveTo>
                    <a:lnTo>
                      <a:pt x="0" y="760"/>
                    </a:lnTo>
                    <a:lnTo>
                      <a:pt x="2866" y="4323"/>
                    </a:lnTo>
                    <a:lnTo>
                      <a:pt x="3896" y="3689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6"/>
              <p:cNvSpPr/>
              <p:nvPr/>
            </p:nvSpPr>
            <p:spPr>
              <a:xfrm>
                <a:off x="2002523" y="3286469"/>
                <a:ext cx="704670" cy="350474"/>
              </a:xfrm>
              <a:custGeom>
                <a:avLst/>
                <a:gdLst/>
                <a:ahLst/>
                <a:cxnLst/>
                <a:rect l="l" t="t" r="r" b="b"/>
                <a:pathLst>
                  <a:path w="18178" h="9041" extrusionOk="0">
                    <a:moveTo>
                      <a:pt x="1" y="2550"/>
                    </a:moveTo>
                    <a:lnTo>
                      <a:pt x="1" y="2550"/>
                    </a:lnTo>
                    <a:cubicBezTo>
                      <a:pt x="13" y="2563"/>
                      <a:pt x="28" y="2575"/>
                      <a:pt x="44" y="2585"/>
                    </a:cubicBezTo>
                    <a:lnTo>
                      <a:pt x="44" y="2585"/>
                    </a:lnTo>
                    <a:lnTo>
                      <a:pt x="1" y="2550"/>
                    </a:lnTo>
                    <a:close/>
                    <a:moveTo>
                      <a:pt x="8091" y="1"/>
                    </a:moveTo>
                    <a:cubicBezTo>
                      <a:pt x="8060" y="1"/>
                      <a:pt x="8029" y="6"/>
                      <a:pt x="7997" y="17"/>
                    </a:cubicBezTo>
                    <a:cubicBezTo>
                      <a:pt x="7015" y="286"/>
                      <a:pt x="1980" y="1869"/>
                      <a:pt x="1204" y="2123"/>
                    </a:cubicBezTo>
                    <a:cubicBezTo>
                      <a:pt x="1141" y="2138"/>
                      <a:pt x="1093" y="2170"/>
                      <a:pt x="1062" y="2218"/>
                    </a:cubicBezTo>
                    <a:cubicBezTo>
                      <a:pt x="889" y="2459"/>
                      <a:pt x="499" y="2626"/>
                      <a:pt x="232" y="2626"/>
                    </a:cubicBezTo>
                    <a:cubicBezTo>
                      <a:pt x="157" y="2626"/>
                      <a:pt x="92" y="2613"/>
                      <a:pt x="44" y="2585"/>
                    </a:cubicBezTo>
                    <a:lnTo>
                      <a:pt x="44" y="2585"/>
                    </a:lnTo>
                    <a:lnTo>
                      <a:pt x="7981" y="8899"/>
                    </a:lnTo>
                    <a:cubicBezTo>
                      <a:pt x="7981" y="8899"/>
                      <a:pt x="8157" y="9040"/>
                      <a:pt x="8490" y="9040"/>
                    </a:cubicBezTo>
                    <a:cubicBezTo>
                      <a:pt x="8657" y="9040"/>
                      <a:pt x="8862" y="9005"/>
                      <a:pt x="9105" y="8899"/>
                    </a:cubicBezTo>
                    <a:lnTo>
                      <a:pt x="17782" y="8741"/>
                    </a:lnTo>
                    <a:cubicBezTo>
                      <a:pt x="18067" y="8725"/>
                      <a:pt x="18178" y="8377"/>
                      <a:pt x="17972" y="8203"/>
                    </a:cubicBezTo>
                    <a:lnTo>
                      <a:pt x="8266" y="64"/>
                    </a:lnTo>
                    <a:cubicBezTo>
                      <a:pt x="8213" y="22"/>
                      <a:pt x="8153" y="1"/>
                      <a:pt x="8091" y="1"/>
                    </a:cubicBezTo>
                    <a:close/>
                  </a:path>
                </a:pathLst>
              </a:custGeom>
              <a:solidFill>
                <a:srgbClr val="34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6"/>
              <p:cNvSpPr/>
              <p:nvPr/>
            </p:nvSpPr>
            <p:spPr>
              <a:xfrm>
                <a:off x="1933795" y="3193205"/>
                <a:ext cx="139980" cy="143043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3690" extrusionOk="0">
                    <a:moveTo>
                      <a:pt x="1" y="0"/>
                    </a:moveTo>
                    <a:lnTo>
                      <a:pt x="2946" y="3689"/>
                    </a:lnTo>
                    <a:lnTo>
                      <a:pt x="3611" y="3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6"/>
              <p:cNvSpPr/>
              <p:nvPr/>
            </p:nvSpPr>
            <p:spPr>
              <a:xfrm>
                <a:off x="2593587" y="2875269"/>
                <a:ext cx="258446" cy="250771"/>
              </a:xfrm>
              <a:custGeom>
                <a:avLst/>
                <a:gdLst/>
                <a:ahLst/>
                <a:cxnLst/>
                <a:rect l="l" t="t" r="r" b="b"/>
                <a:pathLst>
                  <a:path w="6667" h="6469" extrusionOk="0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15" y="6176"/>
                      <a:pt x="1790" y="6366"/>
                    </a:cubicBezTo>
                    <a:cubicBezTo>
                      <a:pt x="1973" y="6437"/>
                      <a:pt x="2173" y="6469"/>
                      <a:pt x="2384" y="6469"/>
                    </a:cubicBezTo>
                    <a:cubicBezTo>
                      <a:pt x="4142" y="6469"/>
                      <a:pt x="6667" y="4260"/>
                      <a:pt x="6667" y="4260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6"/>
              <p:cNvSpPr/>
              <p:nvPr/>
            </p:nvSpPr>
            <p:spPr>
              <a:xfrm>
                <a:off x="2593587" y="2875269"/>
                <a:ext cx="166379" cy="250926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6473" extrusionOk="0">
                    <a:moveTo>
                      <a:pt x="3326" y="0"/>
                    </a:moveTo>
                    <a:lnTo>
                      <a:pt x="1568" y="1061"/>
                    </a:lnTo>
                    <a:lnTo>
                      <a:pt x="1" y="4434"/>
                    </a:lnTo>
                    <a:cubicBezTo>
                      <a:pt x="1" y="4434"/>
                      <a:pt x="1331" y="6176"/>
                      <a:pt x="1790" y="6366"/>
                    </a:cubicBezTo>
                    <a:cubicBezTo>
                      <a:pt x="1980" y="6437"/>
                      <a:pt x="2188" y="6472"/>
                      <a:pt x="2400" y="6472"/>
                    </a:cubicBezTo>
                    <a:cubicBezTo>
                      <a:pt x="2471" y="6472"/>
                      <a:pt x="2542" y="6468"/>
                      <a:pt x="2613" y="6461"/>
                    </a:cubicBezTo>
                    <a:cubicBezTo>
                      <a:pt x="3579" y="5036"/>
                      <a:pt x="3437" y="1995"/>
                      <a:pt x="4292" y="1235"/>
                    </a:cubicBezTo>
                    <a:lnTo>
                      <a:pt x="3326" y="0"/>
                    </a:ln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6"/>
              <p:cNvSpPr/>
              <p:nvPr/>
            </p:nvSpPr>
            <p:spPr>
              <a:xfrm>
                <a:off x="2306971" y="2513181"/>
                <a:ext cx="563488" cy="454675"/>
              </a:xfrm>
              <a:custGeom>
                <a:avLst/>
                <a:gdLst/>
                <a:ahLst/>
                <a:cxnLst/>
                <a:rect l="l" t="t" r="r" b="b"/>
                <a:pathLst>
                  <a:path w="14536" h="11729" extrusionOk="0">
                    <a:moveTo>
                      <a:pt x="6741" y="0"/>
                    </a:moveTo>
                    <a:cubicBezTo>
                      <a:pt x="6160" y="0"/>
                      <a:pt x="5576" y="79"/>
                      <a:pt x="5004" y="237"/>
                    </a:cubicBezTo>
                    <a:cubicBezTo>
                      <a:pt x="3547" y="633"/>
                      <a:pt x="2312" y="1599"/>
                      <a:pt x="1552" y="2929"/>
                    </a:cubicBezTo>
                    <a:cubicBezTo>
                      <a:pt x="1045" y="3831"/>
                      <a:pt x="1077" y="5652"/>
                      <a:pt x="855" y="6650"/>
                    </a:cubicBezTo>
                    <a:cubicBezTo>
                      <a:pt x="697" y="7410"/>
                      <a:pt x="285" y="7378"/>
                      <a:pt x="127" y="8138"/>
                    </a:cubicBezTo>
                    <a:cubicBezTo>
                      <a:pt x="32" y="8486"/>
                      <a:pt x="0" y="8835"/>
                      <a:pt x="0" y="9199"/>
                    </a:cubicBezTo>
                    <a:cubicBezTo>
                      <a:pt x="48" y="9832"/>
                      <a:pt x="396" y="10418"/>
                      <a:pt x="919" y="10766"/>
                    </a:cubicBezTo>
                    <a:cubicBezTo>
                      <a:pt x="1425" y="11099"/>
                      <a:pt x="1900" y="11067"/>
                      <a:pt x="2470" y="11099"/>
                    </a:cubicBezTo>
                    <a:cubicBezTo>
                      <a:pt x="2898" y="11131"/>
                      <a:pt x="3294" y="11368"/>
                      <a:pt x="3705" y="11479"/>
                    </a:cubicBezTo>
                    <a:cubicBezTo>
                      <a:pt x="4315" y="11644"/>
                      <a:pt x="4939" y="11728"/>
                      <a:pt x="5564" y="11728"/>
                    </a:cubicBezTo>
                    <a:cubicBezTo>
                      <a:pt x="6076" y="11728"/>
                      <a:pt x="6588" y="11672"/>
                      <a:pt x="7094" y="11558"/>
                    </a:cubicBezTo>
                    <a:cubicBezTo>
                      <a:pt x="8519" y="11226"/>
                      <a:pt x="9611" y="10339"/>
                      <a:pt x="10530" y="9246"/>
                    </a:cubicBezTo>
                    <a:lnTo>
                      <a:pt x="10530" y="9246"/>
                    </a:lnTo>
                    <a:cubicBezTo>
                      <a:pt x="10482" y="9959"/>
                      <a:pt x="11021" y="10766"/>
                      <a:pt x="11606" y="11210"/>
                    </a:cubicBezTo>
                    <a:cubicBezTo>
                      <a:pt x="12016" y="11519"/>
                      <a:pt x="12517" y="11682"/>
                      <a:pt x="13026" y="11682"/>
                    </a:cubicBezTo>
                    <a:cubicBezTo>
                      <a:pt x="13245" y="11682"/>
                      <a:pt x="13466" y="11652"/>
                      <a:pt x="13681" y="11590"/>
                    </a:cubicBezTo>
                    <a:cubicBezTo>
                      <a:pt x="13997" y="11527"/>
                      <a:pt x="14266" y="11321"/>
                      <a:pt x="14425" y="11036"/>
                    </a:cubicBezTo>
                    <a:cubicBezTo>
                      <a:pt x="14536" y="10751"/>
                      <a:pt x="14377" y="10339"/>
                      <a:pt x="14045" y="10307"/>
                    </a:cubicBezTo>
                    <a:cubicBezTo>
                      <a:pt x="14024" y="10304"/>
                      <a:pt x="14004" y="10303"/>
                      <a:pt x="13983" y="10303"/>
                    </a:cubicBezTo>
                    <a:cubicBezTo>
                      <a:pt x="13798" y="10303"/>
                      <a:pt x="13611" y="10418"/>
                      <a:pt x="13411" y="10418"/>
                    </a:cubicBezTo>
                    <a:cubicBezTo>
                      <a:pt x="13000" y="10418"/>
                      <a:pt x="12746" y="9927"/>
                      <a:pt x="12826" y="9531"/>
                    </a:cubicBezTo>
                    <a:cubicBezTo>
                      <a:pt x="12889" y="9136"/>
                      <a:pt x="13174" y="8803"/>
                      <a:pt x="13364" y="8471"/>
                    </a:cubicBezTo>
                    <a:cubicBezTo>
                      <a:pt x="13570" y="8122"/>
                      <a:pt x="13696" y="7679"/>
                      <a:pt x="13491" y="7331"/>
                    </a:cubicBezTo>
                    <a:cubicBezTo>
                      <a:pt x="13206" y="6903"/>
                      <a:pt x="12493" y="6887"/>
                      <a:pt x="12192" y="6460"/>
                    </a:cubicBezTo>
                    <a:cubicBezTo>
                      <a:pt x="11907" y="6064"/>
                      <a:pt x="12097" y="5541"/>
                      <a:pt x="12192" y="5066"/>
                    </a:cubicBezTo>
                    <a:cubicBezTo>
                      <a:pt x="12351" y="4132"/>
                      <a:pt x="12145" y="3182"/>
                      <a:pt x="11606" y="2406"/>
                    </a:cubicBezTo>
                    <a:cubicBezTo>
                      <a:pt x="11068" y="1615"/>
                      <a:pt x="10324" y="997"/>
                      <a:pt x="9453" y="601"/>
                    </a:cubicBezTo>
                    <a:cubicBezTo>
                      <a:pt x="8595" y="202"/>
                      <a:pt x="7672" y="0"/>
                      <a:pt x="6741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6"/>
              <p:cNvSpPr/>
              <p:nvPr/>
            </p:nvSpPr>
            <p:spPr>
              <a:xfrm>
                <a:off x="2383063" y="2769213"/>
                <a:ext cx="391643" cy="323998"/>
              </a:xfrm>
              <a:custGeom>
                <a:avLst/>
                <a:gdLst/>
                <a:ahLst/>
                <a:cxnLst/>
                <a:rect l="l" t="t" r="r" b="b"/>
                <a:pathLst>
                  <a:path w="10103" h="8358" extrusionOk="0">
                    <a:moveTo>
                      <a:pt x="9139" y="1"/>
                    </a:moveTo>
                    <a:cubicBezTo>
                      <a:pt x="8643" y="1"/>
                      <a:pt x="8223" y="749"/>
                      <a:pt x="8171" y="1549"/>
                    </a:cubicBezTo>
                    <a:cubicBezTo>
                      <a:pt x="8121" y="2315"/>
                      <a:pt x="7841" y="2879"/>
                      <a:pt x="7434" y="2879"/>
                    </a:cubicBezTo>
                    <a:cubicBezTo>
                      <a:pt x="7319" y="2879"/>
                      <a:pt x="7195" y="2834"/>
                      <a:pt x="7063" y="2736"/>
                    </a:cubicBezTo>
                    <a:cubicBezTo>
                      <a:pt x="6946" y="2645"/>
                      <a:pt x="6849" y="2608"/>
                      <a:pt x="6761" y="2608"/>
                    </a:cubicBezTo>
                    <a:cubicBezTo>
                      <a:pt x="6407" y="2608"/>
                      <a:pt x="6205" y="3202"/>
                      <a:pt x="5495" y="3227"/>
                    </a:cubicBezTo>
                    <a:cubicBezTo>
                      <a:pt x="5486" y="3228"/>
                      <a:pt x="5477" y="3228"/>
                      <a:pt x="5468" y="3228"/>
                    </a:cubicBezTo>
                    <a:cubicBezTo>
                      <a:pt x="4918" y="3228"/>
                      <a:pt x="3331" y="2762"/>
                      <a:pt x="2692" y="583"/>
                    </a:cubicBezTo>
                    <a:lnTo>
                      <a:pt x="2692" y="583"/>
                    </a:lnTo>
                    <a:cubicBezTo>
                      <a:pt x="2692" y="583"/>
                      <a:pt x="2803" y="2562"/>
                      <a:pt x="1853" y="3196"/>
                    </a:cubicBezTo>
                    <a:cubicBezTo>
                      <a:pt x="1416" y="3482"/>
                      <a:pt x="920" y="3549"/>
                      <a:pt x="552" y="3549"/>
                    </a:cubicBezTo>
                    <a:cubicBezTo>
                      <a:pt x="227" y="3549"/>
                      <a:pt x="1" y="3496"/>
                      <a:pt x="1" y="3496"/>
                    </a:cubicBezTo>
                    <a:lnTo>
                      <a:pt x="1" y="3496"/>
                    </a:lnTo>
                    <a:cubicBezTo>
                      <a:pt x="1" y="3497"/>
                      <a:pt x="3223" y="8358"/>
                      <a:pt x="5353" y="8358"/>
                    </a:cubicBezTo>
                    <a:cubicBezTo>
                      <a:pt x="5507" y="8358"/>
                      <a:pt x="5655" y="8333"/>
                      <a:pt x="5796" y="8278"/>
                    </a:cubicBezTo>
                    <a:cubicBezTo>
                      <a:pt x="7902" y="7455"/>
                      <a:pt x="8662" y="4367"/>
                      <a:pt x="8377" y="3085"/>
                    </a:cubicBezTo>
                    <a:lnTo>
                      <a:pt x="8377" y="3085"/>
                    </a:lnTo>
                    <a:cubicBezTo>
                      <a:pt x="8377" y="3085"/>
                      <a:pt x="8552" y="3293"/>
                      <a:pt x="8817" y="3293"/>
                    </a:cubicBezTo>
                    <a:cubicBezTo>
                      <a:pt x="8996" y="3293"/>
                      <a:pt x="9217" y="3198"/>
                      <a:pt x="9453" y="2879"/>
                    </a:cubicBezTo>
                    <a:cubicBezTo>
                      <a:pt x="10055" y="2087"/>
                      <a:pt x="10103" y="583"/>
                      <a:pt x="9485" y="124"/>
                    </a:cubicBezTo>
                    <a:cubicBezTo>
                      <a:pt x="9368" y="39"/>
                      <a:pt x="9252" y="1"/>
                      <a:pt x="9139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6"/>
              <p:cNvSpPr/>
              <p:nvPr/>
            </p:nvSpPr>
            <p:spPr>
              <a:xfrm>
                <a:off x="2794304" y="3117694"/>
                <a:ext cx="225302" cy="212045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470" extrusionOk="0">
                    <a:moveTo>
                      <a:pt x="3388" y="0"/>
                    </a:moveTo>
                    <a:cubicBezTo>
                      <a:pt x="703" y="0"/>
                      <a:pt x="64" y="2986"/>
                      <a:pt x="64" y="4038"/>
                    </a:cubicBezTo>
                    <a:cubicBezTo>
                      <a:pt x="64" y="4165"/>
                      <a:pt x="32" y="4292"/>
                      <a:pt x="0" y="4418"/>
                    </a:cubicBezTo>
                    <a:cubicBezTo>
                      <a:pt x="536" y="4679"/>
                      <a:pt x="2264" y="5469"/>
                      <a:pt x="3960" y="5469"/>
                    </a:cubicBezTo>
                    <a:cubicBezTo>
                      <a:pt x="4118" y="5469"/>
                      <a:pt x="4277" y="5462"/>
                      <a:pt x="4434" y="5447"/>
                    </a:cubicBezTo>
                    <a:cubicBezTo>
                      <a:pt x="5811" y="2439"/>
                      <a:pt x="5273" y="32"/>
                      <a:pt x="3452" y="1"/>
                    </a:cubicBezTo>
                    <a:cubicBezTo>
                      <a:pt x="3431" y="0"/>
                      <a:pt x="3410" y="0"/>
                      <a:pt x="3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6"/>
              <p:cNvSpPr/>
              <p:nvPr/>
            </p:nvSpPr>
            <p:spPr>
              <a:xfrm>
                <a:off x="2680146" y="3289570"/>
                <a:ext cx="286047" cy="319191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8234" extrusionOk="0">
                    <a:moveTo>
                      <a:pt x="2945" y="0"/>
                    </a:moveTo>
                    <a:cubicBezTo>
                      <a:pt x="2581" y="1203"/>
                      <a:pt x="808" y="3484"/>
                      <a:pt x="428" y="4671"/>
                    </a:cubicBezTo>
                    <a:cubicBezTo>
                      <a:pt x="0" y="6001"/>
                      <a:pt x="2059" y="8234"/>
                      <a:pt x="2059" y="8234"/>
                    </a:cubicBezTo>
                    <a:cubicBezTo>
                      <a:pt x="3515" y="7711"/>
                      <a:pt x="4782" y="5637"/>
                      <a:pt x="6825" y="2122"/>
                    </a:cubicBezTo>
                    <a:cubicBezTo>
                      <a:pt x="7030" y="1773"/>
                      <a:pt x="7220" y="1409"/>
                      <a:pt x="7379" y="1029"/>
                    </a:cubicBezTo>
                    <a:lnTo>
                      <a:pt x="7379" y="1029"/>
                    </a:lnTo>
                    <a:cubicBezTo>
                      <a:pt x="7235" y="1042"/>
                      <a:pt x="7089" y="1048"/>
                      <a:pt x="6944" y="1048"/>
                    </a:cubicBezTo>
                    <a:cubicBezTo>
                      <a:pt x="5235" y="1048"/>
                      <a:pt x="3485" y="248"/>
                      <a:pt x="2945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6"/>
              <p:cNvSpPr/>
              <p:nvPr/>
            </p:nvSpPr>
            <p:spPr>
              <a:xfrm>
                <a:off x="2707746" y="3311665"/>
                <a:ext cx="77375" cy="166379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292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505" y="1013"/>
                      <a:pt x="523" y="2391"/>
                      <a:pt x="1" y="3420"/>
                    </a:cubicBezTo>
                    <a:lnTo>
                      <a:pt x="1552" y="4291"/>
                    </a:lnTo>
                    <a:cubicBezTo>
                      <a:pt x="1204" y="2787"/>
                      <a:pt x="1236" y="1869"/>
                      <a:pt x="1996" y="0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6"/>
              <p:cNvSpPr/>
              <p:nvPr/>
            </p:nvSpPr>
            <p:spPr>
              <a:xfrm>
                <a:off x="2316158" y="3264180"/>
                <a:ext cx="500146" cy="348846"/>
              </a:xfrm>
              <a:custGeom>
                <a:avLst/>
                <a:gdLst/>
                <a:ahLst/>
                <a:cxnLst/>
                <a:rect l="l" t="t" r="r" b="b"/>
                <a:pathLst>
                  <a:path w="12902" h="8999" extrusionOk="0">
                    <a:moveTo>
                      <a:pt x="2414" y="1"/>
                    </a:moveTo>
                    <a:cubicBezTo>
                      <a:pt x="2035" y="1"/>
                      <a:pt x="2013" y="347"/>
                      <a:pt x="2313" y="608"/>
                    </a:cubicBezTo>
                    <a:cubicBezTo>
                      <a:pt x="2518" y="734"/>
                      <a:pt x="2724" y="861"/>
                      <a:pt x="2914" y="1003"/>
                    </a:cubicBezTo>
                    <a:cubicBezTo>
                      <a:pt x="2842" y="1052"/>
                      <a:pt x="2760" y="1073"/>
                      <a:pt x="2676" y="1073"/>
                    </a:cubicBezTo>
                    <a:cubicBezTo>
                      <a:pt x="2650" y="1073"/>
                      <a:pt x="2624" y="1071"/>
                      <a:pt x="2598" y="1067"/>
                    </a:cubicBezTo>
                    <a:cubicBezTo>
                      <a:pt x="1892" y="911"/>
                      <a:pt x="961" y="530"/>
                      <a:pt x="527" y="530"/>
                    </a:cubicBezTo>
                    <a:cubicBezTo>
                      <a:pt x="386" y="530"/>
                      <a:pt x="298" y="570"/>
                      <a:pt x="286" y="671"/>
                    </a:cubicBezTo>
                    <a:cubicBezTo>
                      <a:pt x="238" y="1193"/>
                      <a:pt x="2043" y="1795"/>
                      <a:pt x="2043" y="1795"/>
                    </a:cubicBezTo>
                    <a:lnTo>
                      <a:pt x="381" y="1368"/>
                    </a:lnTo>
                    <a:cubicBezTo>
                      <a:pt x="360" y="1363"/>
                      <a:pt x="339" y="1361"/>
                      <a:pt x="318" y="1361"/>
                    </a:cubicBezTo>
                    <a:cubicBezTo>
                      <a:pt x="199" y="1361"/>
                      <a:pt x="94" y="1436"/>
                      <a:pt x="80" y="1558"/>
                    </a:cubicBezTo>
                    <a:cubicBezTo>
                      <a:pt x="1" y="2143"/>
                      <a:pt x="191" y="2729"/>
                      <a:pt x="618" y="3141"/>
                    </a:cubicBezTo>
                    <a:cubicBezTo>
                      <a:pt x="1087" y="3595"/>
                      <a:pt x="2765" y="4385"/>
                      <a:pt x="3694" y="4385"/>
                    </a:cubicBezTo>
                    <a:cubicBezTo>
                      <a:pt x="3833" y="4385"/>
                      <a:pt x="3955" y="4368"/>
                      <a:pt x="4054" y="4329"/>
                    </a:cubicBezTo>
                    <a:cubicBezTo>
                      <a:pt x="4054" y="4329"/>
                      <a:pt x="4070" y="4324"/>
                      <a:pt x="4103" y="4324"/>
                    </a:cubicBezTo>
                    <a:cubicBezTo>
                      <a:pt x="4270" y="4324"/>
                      <a:pt x="4886" y="4445"/>
                      <a:pt x="6271" y="5896"/>
                    </a:cubicBezTo>
                    <a:cubicBezTo>
                      <a:pt x="7542" y="7235"/>
                      <a:pt x="9155" y="8999"/>
                      <a:pt x="10713" y="8999"/>
                    </a:cubicBezTo>
                    <a:cubicBezTo>
                      <a:pt x="10960" y="8999"/>
                      <a:pt x="11206" y="8955"/>
                      <a:pt x="11449" y="8857"/>
                    </a:cubicBezTo>
                    <a:cubicBezTo>
                      <a:pt x="11449" y="8857"/>
                      <a:pt x="11449" y="8857"/>
                      <a:pt x="11450" y="8857"/>
                    </a:cubicBezTo>
                    <a:cubicBezTo>
                      <a:pt x="11494" y="8857"/>
                      <a:pt x="12901" y="8353"/>
                      <a:pt x="11654" y="5516"/>
                    </a:cubicBezTo>
                    <a:cubicBezTo>
                      <a:pt x="11037" y="4107"/>
                      <a:pt x="4862" y="2381"/>
                      <a:pt x="4862" y="2381"/>
                    </a:cubicBezTo>
                    <a:cubicBezTo>
                      <a:pt x="4862" y="2381"/>
                      <a:pt x="4577" y="1051"/>
                      <a:pt x="3753" y="798"/>
                    </a:cubicBezTo>
                    <a:cubicBezTo>
                      <a:pt x="3437" y="528"/>
                      <a:pt x="3009" y="133"/>
                      <a:pt x="2708" y="53"/>
                    </a:cubicBezTo>
                    <a:cubicBezTo>
                      <a:pt x="2593" y="17"/>
                      <a:pt x="2495" y="1"/>
                      <a:pt x="2414" y="1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6"/>
              <p:cNvSpPr/>
              <p:nvPr/>
            </p:nvSpPr>
            <p:spPr>
              <a:xfrm>
                <a:off x="2016671" y="4413472"/>
                <a:ext cx="459753" cy="195104"/>
              </a:xfrm>
              <a:custGeom>
                <a:avLst/>
                <a:gdLst/>
                <a:ahLst/>
                <a:cxnLst/>
                <a:rect l="l" t="t" r="r" b="b"/>
                <a:pathLst>
                  <a:path w="11860" h="5033" extrusionOk="0">
                    <a:moveTo>
                      <a:pt x="7234" y="0"/>
                    </a:moveTo>
                    <a:cubicBezTo>
                      <a:pt x="6947" y="0"/>
                      <a:pt x="6661" y="79"/>
                      <a:pt x="6381" y="235"/>
                    </a:cubicBezTo>
                    <a:cubicBezTo>
                      <a:pt x="6381" y="235"/>
                      <a:pt x="3293" y="2182"/>
                      <a:pt x="2977" y="2562"/>
                    </a:cubicBezTo>
                    <a:cubicBezTo>
                      <a:pt x="2660" y="2927"/>
                      <a:pt x="396" y="3797"/>
                      <a:pt x="396" y="3797"/>
                    </a:cubicBezTo>
                    <a:lnTo>
                      <a:pt x="95" y="4573"/>
                    </a:lnTo>
                    <a:cubicBezTo>
                      <a:pt x="0" y="4795"/>
                      <a:pt x="158" y="5032"/>
                      <a:pt x="396" y="5032"/>
                    </a:cubicBezTo>
                    <a:lnTo>
                      <a:pt x="11226" y="5032"/>
                    </a:lnTo>
                    <a:cubicBezTo>
                      <a:pt x="11543" y="5032"/>
                      <a:pt x="11796" y="4779"/>
                      <a:pt x="11828" y="4462"/>
                    </a:cubicBezTo>
                    <a:cubicBezTo>
                      <a:pt x="11859" y="3576"/>
                      <a:pt x="11812" y="1834"/>
                      <a:pt x="10941" y="837"/>
                    </a:cubicBezTo>
                    <a:cubicBezTo>
                      <a:pt x="10941" y="837"/>
                      <a:pt x="10184" y="1519"/>
                      <a:pt x="9610" y="1519"/>
                    </a:cubicBezTo>
                    <a:cubicBezTo>
                      <a:pt x="9438" y="1519"/>
                      <a:pt x="9281" y="1457"/>
                      <a:pt x="9168" y="1296"/>
                    </a:cubicBezTo>
                    <a:cubicBezTo>
                      <a:pt x="8580" y="430"/>
                      <a:pt x="7906" y="0"/>
                      <a:pt x="7234" y="0"/>
                    </a:cubicBezTo>
                    <a:close/>
                  </a:path>
                </a:pathLst>
              </a:custGeom>
              <a:solidFill>
                <a:srgbClr val="0A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6"/>
              <p:cNvSpPr/>
              <p:nvPr/>
            </p:nvSpPr>
            <p:spPr>
              <a:xfrm>
                <a:off x="2264021" y="4339085"/>
                <a:ext cx="176807" cy="133313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39" extrusionOk="0">
                    <a:moveTo>
                      <a:pt x="222" y="1"/>
                    </a:moveTo>
                    <a:cubicBezTo>
                      <a:pt x="206" y="713"/>
                      <a:pt x="127" y="1441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6"/>
                      <a:pt x="3057" y="3438"/>
                      <a:pt x="3229" y="3438"/>
                    </a:cubicBezTo>
                    <a:cubicBezTo>
                      <a:pt x="3803" y="3438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6"/>
              <p:cNvSpPr/>
              <p:nvPr/>
            </p:nvSpPr>
            <p:spPr>
              <a:xfrm>
                <a:off x="2163352" y="3618632"/>
                <a:ext cx="537089" cy="719905"/>
              </a:xfrm>
              <a:custGeom>
                <a:avLst/>
                <a:gdLst/>
                <a:ahLst/>
                <a:cxnLst/>
                <a:rect l="l" t="t" r="r" b="b"/>
                <a:pathLst>
                  <a:path w="13855" h="18571" extrusionOk="0">
                    <a:moveTo>
                      <a:pt x="4593" y="0"/>
                    </a:moveTo>
                    <a:cubicBezTo>
                      <a:pt x="3432" y="0"/>
                      <a:pt x="2370" y="107"/>
                      <a:pt x="1995" y="457"/>
                    </a:cubicBezTo>
                    <a:cubicBezTo>
                      <a:pt x="1029" y="1360"/>
                      <a:pt x="0" y="3149"/>
                      <a:pt x="697" y="4606"/>
                    </a:cubicBezTo>
                    <a:cubicBezTo>
                      <a:pt x="1314" y="5872"/>
                      <a:pt x="3025" y="13330"/>
                      <a:pt x="2819" y="18571"/>
                    </a:cubicBezTo>
                    <a:lnTo>
                      <a:pt x="6524" y="18571"/>
                    </a:lnTo>
                    <a:cubicBezTo>
                      <a:pt x="6540" y="17621"/>
                      <a:pt x="6650" y="16655"/>
                      <a:pt x="6825" y="15721"/>
                    </a:cubicBezTo>
                    <a:cubicBezTo>
                      <a:pt x="6825" y="15721"/>
                      <a:pt x="8804" y="10021"/>
                      <a:pt x="6967" y="6981"/>
                    </a:cubicBezTo>
                    <a:cubicBezTo>
                      <a:pt x="6937" y="6786"/>
                      <a:pt x="7092" y="6714"/>
                      <a:pt x="7404" y="6714"/>
                    </a:cubicBezTo>
                    <a:cubicBezTo>
                      <a:pt x="8259" y="6714"/>
                      <a:pt x="10292" y="7250"/>
                      <a:pt x="12936" y="7250"/>
                    </a:cubicBezTo>
                    <a:cubicBezTo>
                      <a:pt x="13855" y="5476"/>
                      <a:pt x="11337" y="584"/>
                      <a:pt x="8503" y="267"/>
                    </a:cubicBezTo>
                    <a:cubicBezTo>
                      <a:pt x="8503" y="267"/>
                      <a:pt x="6426" y="0"/>
                      <a:pt x="4593" y="0"/>
                    </a:cubicBezTo>
                    <a:close/>
                  </a:path>
                </a:pathLst>
              </a:custGeom>
              <a:solidFill>
                <a:srgbClr val="FF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6"/>
              <p:cNvSpPr/>
              <p:nvPr/>
            </p:nvSpPr>
            <p:spPr>
              <a:xfrm>
                <a:off x="2380001" y="3625880"/>
                <a:ext cx="320431" cy="273797"/>
              </a:xfrm>
              <a:custGeom>
                <a:avLst/>
                <a:gdLst/>
                <a:ahLst/>
                <a:cxnLst/>
                <a:rect l="l" t="t" r="r" b="b"/>
                <a:pathLst>
                  <a:path w="8266" h="7063" extrusionOk="0">
                    <a:moveTo>
                      <a:pt x="2201" y="1"/>
                    </a:moveTo>
                    <a:lnTo>
                      <a:pt x="2201" y="1"/>
                    </a:lnTo>
                    <a:cubicBezTo>
                      <a:pt x="4529" y="397"/>
                      <a:pt x="6682" y="4862"/>
                      <a:pt x="6112" y="5891"/>
                    </a:cubicBezTo>
                    <a:cubicBezTo>
                      <a:pt x="5962" y="6168"/>
                      <a:pt x="5640" y="6275"/>
                      <a:pt x="5222" y="6275"/>
                    </a:cubicBezTo>
                    <a:cubicBezTo>
                      <a:pt x="3775" y="6275"/>
                      <a:pt x="1170" y="4993"/>
                      <a:pt x="488" y="4993"/>
                    </a:cubicBezTo>
                    <a:cubicBezTo>
                      <a:pt x="452" y="4993"/>
                      <a:pt x="421" y="4997"/>
                      <a:pt x="396" y="5004"/>
                    </a:cubicBezTo>
                    <a:cubicBezTo>
                      <a:pt x="1" y="5115"/>
                      <a:pt x="96" y="5875"/>
                      <a:pt x="1378" y="6794"/>
                    </a:cubicBezTo>
                    <a:cubicBezTo>
                      <a:pt x="1348" y="6599"/>
                      <a:pt x="1466" y="6527"/>
                      <a:pt x="1733" y="6527"/>
                    </a:cubicBezTo>
                    <a:cubicBezTo>
                      <a:pt x="2465" y="6527"/>
                      <a:pt x="4320" y="7063"/>
                      <a:pt x="7347" y="7063"/>
                    </a:cubicBezTo>
                    <a:cubicBezTo>
                      <a:pt x="8266" y="5289"/>
                      <a:pt x="5748" y="397"/>
                      <a:pt x="2914" y="80"/>
                    </a:cubicBezTo>
                    <a:cubicBezTo>
                      <a:pt x="2914" y="80"/>
                      <a:pt x="2645" y="48"/>
                      <a:pt x="2201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6"/>
              <p:cNvSpPr/>
              <p:nvPr/>
            </p:nvSpPr>
            <p:spPr>
              <a:xfrm>
                <a:off x="2373876" y="4189924"/>
                <a:ext cx="65086" cy="149206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3849" extrusionOk="0">
                    <a:moveTo>
                      <a:pt x="1679" y="1"/>
                    </a:moveTo>
                    <a:lnTo>
                      <a:pt x="1679" y="1"/>
                    </a:lnTo>
                    <a:cubicBezTo>
                      <a:pt x="1188" y="1600"/>
                      <a:pt x="79" y="3057"/>
                      <a:pt x="0" y="3849"/>
                    </a:cubicBezTo>
                    <a:lnTo>
                      <a:pt x="1093" y="3849"/>
                    </a:lnTo>
                    <a:cubicBezTo>
                      <a:pt x="1109" y="2883"/>
                      <a:pt x="1219" y="1933"/>
                      <a:pt x="1394" y="983"/>
                    </a:cubicBezTo>
                    <a:cubicBezTo>
                      <a:pt x="1394" y="983"/>
                      <a:pt x="1520" y="603"/>
                      <a:pt x="1679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6"/>
              <p:cNvSpPr/>
              <p:nvPr/>
            </p:nvSpPr>
            <p:spPr>
              <a:xfrm>
                <a:off x="2190331" y="3797756"/>
                <a:ext cx="63264" cy="2719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01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3" y="740"/>
                      <a:pt x="1116" y="3639"/>
                      <a:pt x="1623" y="6955"/>
                    </a:cubicBezTo>
                    <a:lnTo>
                      <a:pt x="1623" y="6955"/>
                    </a:lnTo>
                    <a:cubicBezTo>
                      <a:pt x="939" y="2447"/>
                      <a:pt x="1372" y="1577"/>
                      <a:pt x="1" y="0"/>
                    </a:cubicBezTo>
                    <a:close/>
                    <a:moveTo>
                      <a:pt x="1623" y="6955"/>
                    </a:moveTo>
                    <a:cubicBezTo>
                      <a:pt x="1626" y="6975"/>
                      <a:pt x="1629" y="6995"/>
                      <a:pt x="1632" y="7015"/>
                    </a:cubicBezTo>
                    <a:cubicBezTo>
                      <a:pt x="1629" y="6995"/>
                      <a:pt x="1626" y="6975"/>
                      <a:pt x="1623" y="6955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6"/>
              <p:cNvSpPr/>
              <p:nvPr/>
            </p:nvSpPr>
            <p:spPr>
              <a:xfrm>
                <a:off x="2264021" y="4339085"/>
                <a:ext cx="176807" cy="133041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32" extrusionOk="0">
                    <a:moveTo>
                      <a:pt x="2834" y="1"/>
                    </a:moveTo>
                    <a:cubicBezTo>
                      <a:pt x="2563" y="1423"/>
                      <a:pt x="2397" y="2001"/>
                      <a:pt x="1983" y="2001"/>
                    </a:cubicBezTo>
                    <a:cubicBezTo>
                      <a:pt x="1890" y="2001"/>
                      <a:pt x="1784" y="1972"/>
                      <a:pt x="1663" y="1916"/>
                    </a:cubicBezTo>
                    <a:cubicBezTo>
                      <a:pt x="1388" y="1803"/>
                      <a:pt x="1108" y="1684"/>
                      <a:pt x="779" y="1684"/>
                    </a:cubicBezTo>
                    <a:cubicBezTo>
                      <a:pt x="557" y="1684"/>
                      <a:pt x="312" y="1738"/>
                      <a:pt x="32" y="1885"/>
                    </a:cubicBezTo>
                    <a:cubicBezTo>
                      <a:pt x="32" y="1980"/>
                      <a:pt x="16" y="2075"/>
                      <a:pt x="0" y="2154"/>
                    </a:cubicBezTo>
                    <a:cubicBezTo>
                      <a:pt x="280" y="1998"/>
                      <a:pt x="566" y="1919"/>
                      <a:pt x="853" y="1919"/>
                    </a:cubicBezTo>
                    <a:cubicBezTo>
                      <a:pt x="1525" y="1919"/>
                      <a:pt x="2199" y="2349"/>
                      <a:pt x="2787" y="3215"/>
                    </a:cubicBezTo>
                    <a:cubicBezTo>
                      <a:pt x="2900" y="3371"/>
                      <a:pt x="3054" y="3432"/>
                      <a:pt x="3226" y="3432"/>
                    </a:cubicBezTo>
                    <a:cubicBezTo>
                      <a:pt x="3800" y="3432"/>
                      <a:pt x="4560" y="2756"/>
                      <a:pt x="4560" y="2756"/>
                    </a:cubicBezTo>
                    <a:cubicBezTo>
                      <a:pt x="4053" y="2154"/>
                      <a:pt x="3927" y="1061"/>
                      <a:pt x="3927" y="1"/>
                    </a:cubicBezTo>
                    <a:close/>
                  </a:path>
                </a:pathLst>
              </a:custGeom>
              <a:solidFill>
                <a:srgbClr val="FFE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6"/>
              <p:cNvSpPr/>
              <p:nvPr/>
            </p:nvSpPr>
            <p:spPr>
              <a:xfrm rot="526347">
                <a:off x="3272749" y="3491194"/>
                <a:ext cx="96386" cy="8246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399" extrusionOk="0">
                    <a:moveTo>
                      <a:pt x="1616" y="0"/>
                    </a:moveTo>
                    <a:cubicBezTo>
                      <a:pt x="539" y="0"/>
                      <a:pt x="1" y="1283"/>
                      <a:pt x="761" y="2043"/>
                    </a:cubicBezTo>
                    <a:cubicBezTo>
                      <a:pt x="1007" y="2289"/>
                      <a:pt x="1308" y="2399"/>
                      <a:pt x="1603" y="2399"/>
                    </a:cubicBezTo>
                    <a:cubicBezTo>
                      <a:pt x="2217" y="2399"/>
                      <a:pt x="2803" y="1920"/>
                      <a:pt x="2803" y="1203"/>
                    </a:cubicBezTo>
                    <a:cubicBezTo>
                      <a:pt x="2803" y="538"/>
                      <a:pt x="2265" y="0"/>
                      <a:pt x="1616" y="0"/>
                    </a:cubicBezTo>
                    <a:close/>
                  </a:path>
                </a:pathLst>
              </a:custGeom>
              <a:solidFill>
                <a:srgbClr val="1C88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6"/>
              <p:cNvSpPr/>
              <p:nvPr/>
            </p:nvSpPr>
            <p:spPr>
              <a:xfrm rot="526347">
                <a:off x="3064357" y="2611881"/>
                <a:ext cx="228351" cy="24003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6983" extrusionOk="0">
                    <a:moveTo>
                      <a:pt x="6196" y="1"/>
                    </a:moveTo>
                    <a:cubicBezTo>
                      <a:pt x="6147" y="1"/>
                      <a:pt x="6098" y="9"/>
                      <a:pt x="6049" y="28"/>
                    </a:cubicBezTo>
                    <a:lnTo>
                      <a:pt x="349" y="2467"/>
                    </a:lnTo>
                    <a:cubicBezTo>
                      <a:pt x="48" y="2593"/>
                      <a:pt x="0" y="2973"/>
                      <a:pt x="254" y="3163"/>
                    </a:cubicBezTo>
                    <a:lnTo>
                      <a:pt x="5210" y="6900"/>
                    </a:lnTo>
                    <a:cubicBezTo>
                      <a:pt x="5285" y="6956"/>
                      <a:pt x="5370" y="6982"/>
                      <a:pt x="5453" y="6982"/>
                    </a:cubicBezTo>
                    <a:cubicBezTo>
                      <a:pt x="5650" y="6982"/>
                      <a:pt x="5837" y="6838"/>
                      <a:pt x="5859" y="6615"/>
                    </a:cubicBezTo>
                    <a:lnTo>
                      <a:pt x="6603" y="456"/>
                    </a:lnTo>
                    <a:cubicBezTo>
                      <a:pt x="6642" y="206"/>
                      <a:pt x="6432" y="1"/>
                      <a:pt x="6196" y="1"/>
                    </a:cubicBezTo>
                    <a:close/>
                  </a:path>
                </a:pathLst>
              </a:custGeom>
              <a:solidFill>
                <a:srgbClr val="F16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6"/>
              <p:cNvSpPr/>
              <p:nvPr/>
            </p:nvSpPr>
            <p:spPr>
              <a:xfrm>
                <a:off x="1619891" y="3538401"/>
                <a:ext cx="278008" cy="278738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113" extrusionOk="0">
                    <a:moveTo>
                      <a:pt x="3040" y="1"/>
                    </a:moveTo>
                    <a:cubicBezTo>
                      <a:pt x="1362" y="1"/>
                      <a:pt x="0" y="1378"/>
                      <a:pt x="0" y="3057"/>
                    </a:cubicBezTo>
                    <a:cubicBezTo>
                      <a:pt x="0" y="4751"/>
                      <a:pt x="1362" y="6113"/>
                      <a:pt x="3040" y="6113"/>
                    </a:cubicBezTo>
                    <a:cubicBezTo>
                      <a:pt x="4735" y="6113"/>
                      <a:pt x="6096" y="4751"/>
                      <a:pt x="6096" y="3057"/>
                    </a:cubicBezTo>
                    <a:cubicBezTo>
                      <a:pt x="6096" y="1378"/>
                      <a:pt x="4735" y="1"/>
                      <a:pt x="3040" y="1"/>
                    </a:cubicBezTo>
                    <a:close/>
                  </a:path>
                </a:pathLst>
              </a:custGeom>
              <a:solidFill>
                <a:srgbClr val="404A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6"/>
              <p:cNvSpPr/>
              <p:nvPr/>
            </p:nvSpPr>
            <p:spPr>
              <a:xfrm>
                <a:off x="1565108" y="3072950"/>
                <a:ext cx="200036" cy="199991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4386" extrusionOk="0">
                    <a:moveTo>
                      <a:pt x="1140" y="0"/>
                    </a:moveTo>
                    <a:lnTo>
                      <a:pt x="0" y="3262"/>
                    </a:lnTo>
                    <a:lnTo>
                      <a:pt x="3262" y="4386"/>
                    </a:lnTo>
                    <a:lnTo>
                      <a:pt x="4386" y="1140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rgbClr val="FDB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46"/>
          <p:cNvSpPr txBox="1">
            <a:spLocks noGrp="1"/>
          </p:cNvSpPr>
          <p:nvPr>
            <p:ph type="title"/>
          </p:nvPr>
        </p:nvSpPr>
        <p:spPr>
          <a:xfrm>
            <a:off x="725146" y="542700"/>
            <a:ext cx="5232741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Tecnologie Selezionate</a:t>
            </a:r>
            <a:endParaRPr dirty="0"/>
          </a:p>
        </p:txBody>
      </p:sp>
      <p:pic>
        <p:nvPicPr>
          <p:cNvPr id="2050" name="Picture 2" descr="Mongo DB - CLEMPS">
            <a:extLst>
              <a:ext uri="{FF2B5EF4-FFF2-40B4-BE49-F238E27FC236}">
                <a16:creationId xmlns:a16="http://schemas.microsoft.com/office/drawing/2014/main" id="{EAE8A189-F6AF-4907-AF4D-32AB6718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0" y="1130821"/>
            <a:ext cx="2023144" cy="202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ilding a REST API using Spring Boot 2.0 | by Jose David Rojas Aguilar |  Medium">
            <a:extLst>
              <a:ext uri="{FF2B5EF4-FFF2-40B4-BE49-F238E27FC236}">
                <a16:creationId xmlns:a16="http://schemas.microsoft.com/office/drawing/2014/main" id="{A8AD47DF-8D50-4D62-85E6-B555F602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91" y="1255593"/>
            <a:ext cx="2919412" cy="1531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JAX &amp;amp; jQuery -Ajax Tutorial. AJAX | by Hossam Hilal | Medium">
            <a:extLst>
              <a:ext uri="{FF2B5EF4-FFF2-40B4-BE49-F238E27FC236}">
                <a16:creationId xmlns:a16="http://schemas.microsoft.com/office/drawing/2014/main" id="{DF6A8041-5D5E-4F39-91F0-2F3B4F15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12" y="1660206"/>
            <a:ext cx="2557463" cy="136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607E4-0447-4BDB-B927-A0922902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610" y="3116895"/>
            <a:ext cx="1912575" cy="144990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 descr="Google Distance Matrix Plugin | Bubble">
            <a:extLst>
              <a:ext uri="{FF2B5EF4-FFF2-40B4-BE49-F238E27FC236}">
                <a16:creationId xmlns:a16="http://schemas.microsoft.com/office/drawing/2014/main" id="{322BD748-1CCF-488A-B249-D81CF722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4" y="2601374"/>
            <a:ext cx="22955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45"/>
          <p:cNvSpPr txBox="1">
            <a:spLocks noGrp="1"/>
          </p:cNvSpPr>
          <p:nvPr>
            <p:ph type="title"/>
          </p:nvPr>
        </p:nvSpPr>
        <p:spPr>
          <a:xfrm>
            <a:off x="1757222" y="599695"/>
            <a:ext cx="5698144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Ricerca del Dataset</a:t>
            </a:r>
            <a:endParaRPr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716FB3-834C-45D9-B7C2-543D44DB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69" y="1503404"/>
            <a:ext cx="2310219" cy="5671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EDAE77-411E-4FB3-8FC5-E92FE2BB7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01" y="1816684"/>
            <a:ext cx="2310220" cy="2035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126D02-3E5D-4BDC-9D11-5383B9294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962" y="2296682"/>
            <a:ext cx="1874338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44"/>
          <p:cNvSpPr txBox="1">
            <a:spLocks noGrp="1"/>
          </p:cNvSpPr>
          <p:nvPr>
            <p:ph type="title"/>
          </p:nvPr>
        </p:nvSpPr>
        <p:spPr>
          <a:xfrm>
            <a:off x="713625" y="368050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Fase di pulitura e Import del Dataset</a:t>
            </a:r>
            <a:endParaRPr dirty="0"/>
          </a:p>
        </p:txBody>
      </p:sp>
      <p:sp>
        <p:nvSpPr>
          <p:cNvPr id="2876" name="Google Shape;2876;p44"/>
          <p:cNvSpPr txBox="1">
            <a:spLocks noGrp="1"/>
          </p:cNvSpPr>
          <p:nvPr>
            <p:ph type="subTitle" idx="1"/>
          </p:nvPr>
        </p:nvSpPr>
        <p:spPr>
          <a:xfrm>
            <a:off x="628649" y="1188556"/>
            <a:ext cx="7808176" cy="3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fine di adattare la collezione di biblioteche all’inserimento in mongo DB e alle operazioni da effettuare, sono stati effettuati una serie di cambiamenti al file originale tramite l’ausilio di Java SE:</a:t>
            </a:r>
            <a:endParaRPr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it-IT" dirty="0"/>
              <a:t>Sono stati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Open Sans SemiBold"/>
                <a:ea typeface="Open Sans SemiBold"/>
                <a:cs typeface="Open Sans SemiBold"/>
              </a:rPr>
              <a:t>rimossi</a:t>
            </a:r>
            <a:r>
              <a:rPr lang="it-IT" dirty="0"/>
              <a:t> attributi non utili ai fini dell’elaborazione (e.g. codice ISIL) oppure non disponibili nella maggior parte dei documenti (come ad esempio la frazione);</a:t>
            </a:r>
            <a:r>
              <a:rPr dirty="0"/>
              <a:t> </a:t>
            </a: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it-IT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it-IT" dirty="0"/>
              <a:t>Gli attributi posizionali Latitudine e Longitudine sono stati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riadattati</a:t>
            </a:r>
            <a:r>
              <a:rPr lang="it-IT" dirty="0"/>
              <a:t> in un singolo attributo composito Location compatibile con l’indice 2DSphere di </a:t>
            </a:r>
            <a:r>
              <a:rPr lang="it-IT" dirty="0" err="1"/>
              <a:t>Mongo</a:t>
            </a:r>
            <a:r>
              <a:rPr lang="en" dirty="0"/>
              <a:t>;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dirty="0"/>
              <a:t>Sono stati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sostituiti</a:t>
            </a:r>
            <a:r>
              <a:rPr lang="en" dirty="0"/>
              <a:t> </a:t>
            </a:r>
            <a:r>
              <a:rPr lang="it-IT" dirty="0"/>
              <a:t>i valori vuoti di alcuni campi (FAX – E-mail – Telefono…) con stringa target «Non disponibile» </a:t>
            </a:r>
            <a:r>
              <a:rPr lang="en" dirty="0"/>
              <a:t>;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endParaRPr lang="en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dirty="0"/>
              <a:t>Al fine di rendere disponibili anche funzionalità di aggregazione è stato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aggiunto</a:t>
            </a:r>
            <a:r>
              <a:rPr lang="en" dirty="0"/>
              <a:t> un valore “fittizio” Volumi Disponibili della biblioteca, da poter poi sostituire con </a:t>
            </a:r>
            <a:r>
              <a:rPr lang="it-IT" dirty="0"/>
              <a:t>i dati reali successivamente;</a:t>
            </a: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47"/>
          <p:cNvSpPr txBox="1">
            <a:spLocks noGrp="1"/>
          </p:cNvSpPr>
          <p:nvPr>
            <p:ph type="title"/>
          </p:nvPr>
        </p:nvSpPr>
        <p:spPr>
          <a:xfrm>
            <a:off x="2646600" y="131435"/>
            <a:ext cx="38508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Dataset Importato</a:t>
            </a:r>
            <a:endParaRPr dirty="0"/>
          </a:p>
        </p:txBody>
      </p:sp>
      <p:sp>
        <p:nvSpPr>
          <p:cNvPr id="3429" name="Google Shape;3429;p47"/>
          <p:cNvSpPr/>
          <p:nvPr/>
        </p:nvSpPr>
        <p:spPr>
          <a:xfrm>
            <a:off x="164212" y="4846143"/>
            <a:ext cx="1700400" cy="165900"/>
          </a:xfrm>
          <a:prstGeom prst="ellipse">
            <a:avLst/>
          </a:prstGeom>
          <a:solidFill>
            <a:srgbClr val="404AA9">
              <a:alpha val="44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0" name="Google Shape;3430;p47"/>
          <p:cNvGrpSpPr/>
          <p:nvPr/>
        </p:nvGrpSpPr>
        <p:grpSpPr>
          <a:xfrm>
            <a:off x="264312" y="4471868"/>
            <a:ext cx="1520050" cy="457225"/>
            <a:chOff x="3778388" y="4149996"/>
            <a:chExt cx="1520050" cy="457225"/>
          </a:xfrm>
        </p:grpSpPr>
        <p:sp>
          <p:nvSpPr>
            <p:cNvPr id="3431" name="Google Shape;3431;p47"/>
            <p:cNvSpPr/>
            <p:nvPr/>
          </p:nvSpPr>
          <p:spPr>
            <a:xfrm>
              <a:off x="5140088" y="4279821"/>
              <a:ext cx="9925" cy="32875"/>
            </a:xfrm>
            <a:custGeom>
              <a:avLst/>
              <a:gdLst/>
              <a:ahLst/>
              <a:cxnLst/>
              <a:rect l="l" t="t" r="r" b="b"/>
              <a:pathLst>
                <a:path w="397" h="1315" extrusionOk="0">
                  <a:moveTo>
                    <a:pt x="80" y="1077"/>
                  </a:moveTo>
                  <a:cubicBezTo>
                    <a:pt x="396" y="1"/>
                    <a:pt x="254" y="349"/>
                    <a:pt x="0" y="1315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3908238" y="4149996"/>
              <a:ext cx="11100" cy="34850"/>
            </a:xfrm>
            <a:custGeom>
              <a:avLst/>
              <a:gdLst/>
              <a:ahLst/>
              <a:cxnLst/>
              <a:rect l="l" t="t" r="r" b="b"/>
              <a:pathLst>
                <a:path w="444" h="1394" extrusionOk="0">
                  <a:moveTo>
                    <a:pt x="364" y="1140"/>
                  </a:moveTo>
                  <a:cubicBezTo>
                    <a:pt x="0" y="0"/>
                    <a:pt x="95" y="428"/>
                    <a:pt x="443" y="1394"/>
                  </a:cubicBezTo>
                  <a:cubicBezTo>
                    <a:pt x="443" y="1394"/>
                    <a:pt x="412" y="1315"/>
                    <a:pt x="364" y="1140"/>
                  </a:cubicBezTo>
                  <a:close/>
                </a:path>
              </a:pathLst>
            </a:custGeom>
            <a:solidFill>
              <a:srgbClr val="8D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3778388" y="4306346"/>
              <a:ext cx="1520050" cy="300475"/>
            </a:xfrm>
            <a:custGeom>
              <a:avLst/>
              <a:gdLst/>
              <a:ahLst/>
              <a:cxnLst/>
              <a:rect l="l" t="t" r="r" b="b"/>
              <a:pathLst>
                <a:path w="60802" h="12019" extrusionOk="0">
                  <a:moveTo>
                    <a:pt x="1505" y="1"/>
                  </a:moveTo>
                  <a:cubicBezTo>
                    <a:pt x="681" y="1"/>
                    <a:pt x="1" y="2692"/>
                    <a:pt x="1" y="6017"/>
                  </a:cubicBezTo>
                  <a:cubicBezTo>
                    <a:pt x="1" y="9327"/>
                    <a:pt x="681" y="12018"/>
                    <a:pt x="1505" y="12018"/>
                  </a:cubicBezTo>
                  <a:lnTo>
                    <a:pt x="60089" y="12018"/>
                  </a:lnTo>
                  <a:cubicBezTo>
                    <a:pt x="60485" y="12018"/>
                    <a:pt x="60802" y="11702"/>
                    <a:pt x="60802" y="11306"/>
                  </a:cubicBezTo>
                  <a:cubicBezTo>
                    <a:pt x="60802" y="11116"/>
                    <a:pt x="60659" y="10973"/>
                    <a:pt x="60469" y="10973"/>
                  </a:cubicBezTo>
                  <a:lnTo>
                    <a:pt x="40693" y="10973"/>
                  </a:lnTo>
                  <a:cubicBezTo>
                    <a:pt x="40297" y="9881"/>
                    <a:pt x="40044" y="8076"/>
                    <a:pt x="40044" y="6017"/>
                  </a:cubicBezTo>
                  <a:cubicBezTo>
                    <a:pt x="40044" y="3959"/>
                    <a:pt x="40297" y="2138"/>
                    <a:pt x="40693" y="1061"/>
                  </a:cubicBezTo>
                  <a:lnTo>
                    <a:pt x="60453" y="1061"/>
                  </a:lnTo>
                  <a:cubicBezTo>
                    <a:pt x="60643" y="1061"/>
                    <a:pt x="60802" y="903"/>
                    <a:pt x="60802" y="713"/>
                  </a:cubicBezTo>
                  <a:cubicBezTo>
                    <a:pt x="60802" y="317"/>
                    <a:pt x="60485" y="1"/>
                    <a:pt x="60089" y="1"/>
                  </a:cubicBezTo>
                  <a:close/>
                </a:path>
              </a:pathLst>
            </a:custGeom>
            <a:solidFill>
              <a:srgbClr val="40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4779463" y="4332871"/>
              <a:ext cx="16275" cy="247825"/>
            </a:xfrm>
            <a:custGeom>
              <a:avLst/>
              <a:gdLst/>
              <a:ahLst/>
              <a:cxnLst/>
              <a:rect l="l" t="t" r="r" b="b"/>
              <a:pathLst>
                <a:path w="651" h="9913" extrusionOk="0">
                  <a:moveTo>
                    <a:pt x="650" y="0"/>
                  </a:moveTo>
                  <a:cubicBezTo>
                    <a:pt x="254" y="1077"/>
                    <a:pt x="1" y="2898"/>
                    <a:pt x="1" y="4956"/>
                  </a:cubicBezTo>
                  <a:cubicBezTo>
                    <a:pt x="1" y="7015"/>
                    <a:pt x="254" y="8820"/>
                    <a:pt x="650" y="9912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4795713" y="4332871"/>
              <a:ext cx="476600" cy="247825"/>
            </a:xfrm>
            <a:custGeom>
              <a:avLst/>
              <a:gdLst/>
              <a:ahLst/>
              <a:cxnLst/>
              <a:rect l="l" t="t" r="r" b="b"/>
              <a:pathLst>
                <a:path w="19064" h="9913" extrusionOk="0">
                  <a:moveTo>
                    <a:pt x="0" y="0"/>
                  </a:moveTo>
                  <a:lnTo>
                    <a:pt x="0" y="9912"/>
                  </a:lnTo>
                  <a:lnTo>
                    <a:pt x="19064" y="9912"/>
                  </a:lnTo>
                  <a:cubicBezTo>
                    <a:pt x="18668" y="8820"/>
                    <a:pt x="18415" y="7015"/>
                    <a:pt x="18415" y="4956"/>
                  </a:cubicBezTo>
                  <a:cubicBezTo>
                    <a:pt x="18415" y="2898"/>
                    <a:pt x="18668" y="1077"/>
                    <a:pt x="19064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3947813" y="4306746"/>
              <a:ext cx="195175" cy="300475"/>
            </a:xfrm>
            <a:custGeom>
              <a:avLst/>
              <a:gdLst/>
              <a:ahLst/>
              <a:cxnLst/>
              <a:rect l="l" t="t" r="r" b="b"/>
              <a:pathLst>
                <a:path w="7807" h="12019" extrusionOk="0">
                  <a:moveTo>
                    <a:pt x="1489" y="0"/>
                  </a:moveTo>
                  <a:cubicBezTo>
                    <a:pt x="665" y="0"/>
                    <a:pt x="0" y="2692"/>
                    <a:pt x="0" y="6001"/>
                  </a:cubicBezTo>
                  <a:cubicBezTo>
                    <a:pt x="0" y="9326"/>
                    <a:pt x="665" y="12018"/>
                    <a:pt x="1489" y="12018"/>
                  </a:cubicBezTo>
                  <a:lnTo>
                    <a:pt x="7806" y="12002"/>
                  </a:lnTo>
                  <a:cubicBezTo>
                    <a:pt x="6983" y="12002"/>
                    <a:pt x="6318" y="9311"/>
                    <a:pt x="6318" y="6001"/>
                  </a:cubicBezTo>
                  <a:cubicBezTo>
                    <a:pt x="6318" y="2676"/>
                    <a:pt x="6983" y="0"/>
                    <a:pt x="7806" y="0"/>
                  </a:cubicBez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3923663" y="4306746"/>
              <a:ext cx="42775" cy="300475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1" y="0"/>
                  </a:moveTo>
                  <a:cubicBezTo>
                    <a:pt x="1568" y="0"/>
                    <a:pt x="1441" y="48"/>
                    <a:pt x="1331" y="143"/>
                  </a:cubicBezTo>
                  <a:cubicBezTo>
                    <a:pt x="1236" y="238"/>
                    <a:pt x="1156" y="349"/>
                    <a:pt x="1077" y="460"/>
                  </a:cubicBezTo>
                  <a:cubicBezTo>
                    <a:pt x="951" y="697"/>
                    <a:pt x="824" y="935"/>
                    <a:pt x="745" y="1204"/>
                  </a:cubicBezTo>
                  <a:cubicBezTo>
                    <a:pt x="571" y="1710"/>
                    <a:pt x="428" y="2249"/>
                    <a:pt x="349" y="2787"/>
                  </a:cubicBezTo>
                  <a:cubicBezTo>
                    <a:pt x="1" y="4925"/>
                    <a:pt x="1" y="7094"/>
                    <a:pt x="349" y="9231"/>
                  </a:cubicBezTo>
                  <a:cubicBezTo>
                    <a:pt x="428" y="9770"/>
                    <a:pt x="571" y="10292"/>
                    <a:pt x="745" y="10799"/>
                  </a:cubicBezTo>
                  <a:cubicBezTo>
                    <a:pt x="824" y="11052"/>
                    <a:pt x="951" y="11306"/>
                    <a:pt x="1077" y="11543"/>
                  </a:cubicBezTo>
                  <a:cubicBezTo>
                    <a:pt x="1156" y="11654"/>
                    <a:pt x="1236" y="11765"/>
                    <a:pt x="1331" y="11860"/>
                  </a:cubicBezTo>
                  <a:cubicBezTo>
                    <a:pt x="1441" y="11955"/>
                    <a:pt x="1568" y="12018"/>
                    <a:pt x="1711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204" y="11622"/>
                    <a:pt x="1141" y="11511"/>
                  </a:cubicBezTo>
                  <a:cubicBezTo>
                    <a:pt x="1014" y="11274"/>
                    <a:pt x="919" y="11021"/>
                    <a:pt x="856" y="10767"/>
                  </a:cubicBezTo>
                  <a:cubicBezTo>
                    <a:pt x="697" y="10261"/>
                    <a:pt x="602" y="9738"/>
                    <a:pt x="523" y="9200"/>
                  </a:cubicBezTo>
                  <a:cubicBezTo>
                    <a:pt x="254" y="7078"/>
                    <a:pt x="254" y="4925"/>
                    <a:pt x="523" y="2803"/>
                  </a:cubicBezTo>
                  <a:cubicBezTo>
                    <a:pt x="602" y="2280"/>
                    <a:pt x="697" y="1758"/>
                    <a:pt x="856" y="1251"/>
                  </a:cubicBezTo>
                  <a:cubicBezTo>
                    <a:pt x="919" y="982"/>
                    <a:pt x="1014" y="745"/>
                    <a:pt x="1141" y="507"/>
                  </a:cubicBezTo>
                  <a:cubicBezTo>
                    <a:pt x="1204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1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4119613" y="4306671"/>
              <a:ext cx="40800" cy="300550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6" y="225"/>
                    <a:pt x="1077" y="320"/>
                    <a:pt x="1014" y="447"/>
                  </a:cubicBezTo>
                  <a:cubicBezTo>
                    <a:pt x="871" y="684"/>
                    <a:pt x="760" y="922"/>
                    <a:pt x="665" y="1191"/>
                  </a:cubicBezTo>
                  <a:cubicBezTo>
                    <a:pt x="491" y="1698"/>
                    <a:pt x="364" y="2236"/>
                    <a:pt x="269" y="2774"/>
                  </a:cubicBezTo>
                  <a:cubicBezTo>
                    <a:pt x="95" y="3835"/>
                    <a:pt x="0" y="4928"/>
                    <a:pt x="0" y="6004"/>
                  </a:cubicBezTo>
                  <a:cubicBezTo>
                    <a:pt x="0" y="7081"/>
                    <a:pt x="95" y="8174"/>
                    <a:pt x="269" y="9234"/>
                  </a:cubicBezTo>
                  <a:cubicBezTo>
                    <a:pt x="349" y="9773"/>
                    <a:pt x="491" y="10295"/>
                    <a:pt x="665" y="10802"/>
                  </a:cubicBezTo>
                  <a:cubicBezTo>
                    <a:pt x="744" y="11071"/>
                    <a:pt x="871" y="11309"/>
                    <a:pt x="998" y="11546"/>
                  </a:cubicBezTo>
                  <a:cubicBezTo>
                    <a:pt x="1077" y="11657"/>
                    <a:pt x="1156" y="11768"/>
                    <a:pt x="1251" y="11863"/>
                  </a:cubicBezTo>
                  <a:cubicBezTo>
                    <a:pt x="1362" y="11958"/>
                    <a:pt x="1489" y="12021"/>
                    <a:pt x="1631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4" y="11625"/>
                    <a:pt x="1061" y="11514"/>
                  </a:cubicBezTo>
                  <a:cubicBezTo>
                    <a:pt x="934" y="11277"/>
                    <a:pt x="839" y="11024"/>
                    <a:pt x="776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4" y="7081"/>
                    <a:pt x="174" y="4928"/>
                    <a:pt x="444" y="2806"/>
                  </a:cubicBezTo>
                  <a:cubicBezTo>
                    <a:pt x="523" y="2283"/>
                    <a:pt x="618" y="1761"/>
                    <a:pt x="776" y="1254"/>
                  </a:cubicBezTo>
                  <a:cubicBezTo>
                    <a:pt x="839" y="985"/>
                    <a:pt x="934" y="748"/>
                    <a:pt x="1061" y="510"/>
                  </a:cubicBezTo>
                  <a:cubicBezTo>
                    <a:pt x="1124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1" y="3"/>
                  </a:cubicBezTo>
                  <a:cubicBezTo>
                    <a:pt x="1613" y="1"/>
                    <a:pt x="1595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4313563" y="4306671"/>
              <a:ext cx="40800" cy="300550"/>
            </a:xfrm>
            <a:custGeom>
              <a:avLst/>
              <a:gdLst/>
              <a:ahLst/>
              <a:cxnLst/>
              <a:rect l="l" t="t" r="r" b="b"/>
              <a:pathLst>
                <a:path w="1632" h="12022" extrusionOk="0">
                  <a:moveTo>
                    <a:pt x="1578" y="0"/>
                  </a:moveTo>
                  <a:cubicBezTo>
                    <a:pt x="1457" y="0"/>
                    <a:pt x="1350" y="47"/>
                    <a:pt x="1267" y="130"/>
                  </a:cubicBezTo>
                  <a:cubicBezTo>
                    <a:pt x="1157" y="225"/>
                    <a:pt x="1077" y="320"/>
                    <a:pt x="1014" y="447"/>
                  </a:cubicBezTo>
                  <a:cubicBezTo>
                    <a:pt x="872" y="684"/>
                    <a:pt x="761" y="922"/>
                    <a:pt x="666" y="1191"/>
                  </a:cubicBezTo>
                  <a:cubicBezTo>
                    <a:pt x="492" y="1698"/>
                    <a:pt x="365" y="2236"/>
                    <a:pt x="270" y="2774"/>
                  </a:cubicBezTo>
                  <a:cubicBezTo>
                    <a:pt x="96" y="3835"/>
                    <a:pt x="1" y="4928"/>
                    <a:pt x="1" y="6004"/>
                  </a:cubicBezTo>
                  <a:cubicBezTo>
                    <a:pt x="1" y="7081"/>
                    <a:pt x="96" y="8174"/>
                    <a:pt x="270" y="9234"/>
                  </a:cubicBezTo>
                  <a:cubicBezTo>
                    <a:pt x="349" y="9773"/>
                    <a:pt x="492" y="10295"/>
                    <a:pt x="666" y="10802"/>
                  </a:cubicBezTo>
                  <a:cubicBezTo>
                    <a:pt x="745" y="11071"/>
                    <a:pt x="872" y="11309"/>
                    <a:pt x="998" y="11546"/>
                  </a:cubicBezTo>
                  <a:cubicBezTo>
                    <a:pt x="1077" y="11657"/>
                    <a:pt x="1157" y="11768"/>
                    <a:pt x="1252" y="11863"/>
                  </a:cubicBezTo>
                  <a:cubicBezTo>
                    <a:pt x="1362" y="11958"/>
                    <a:pt x="1489" y="12021"/>
                    <a:pt x="1632" y="12021"/>
                  </a:cubicBezTo>
                  <a:cubicBezTo>
                    <a:pt x="1489" y="12005"/>
                    <a:pt x="1362" y="11942"/>
                    <a:pt x="1283" y="11831"/>
                  </a:cubicBezTo>
                  <a:cubicBezTo>
                    <a:pt x="1188" y="11736"/>
                    <a:pt x="1125" y="11625"/>
                    <a:pt x="1062" y="11514"/>
                  </a:cubicBezTo>
                  <a:cubicBezTo>
                    <a:pt x="935" y="11277"/>
                    <a:pt x="840" y="11024"/>
                    <a:pt x="777" y="10770"/>
                  </a:cubicBezTo>
                  <a:cubicBezTo>
                    <a:pt x="618" y="10264"/>
                    <a:pt x="523" y="9741"/>
                    <a:pt x="444" y="9203"/>
                  </a:cubicBezTo>
                  <a:cubicBezTo>
                    <a:pt x="175" y="7081"/>
                    <a:pt x="175" y="4928"/>
                    <a:pt x="444" y="2806"/>
                  </a:cubicBezTo>
                  <a:cubicBezTo>
                    <a:pt x="523" y="2283"/>
                    <a:pt x="618" y="1761"/>
                    <a:pt x="777" y="1254"/>
                  </a:cubicBezTo>
                  <a:cubicBezTo>
                    <a:pt x="840" y="985"/>
                    <a:pt x="935" y="748"/>
                    <a:pt x="1062" y="510"/>
                  </a:cubicBezTo>
                  <a:cubicBezTo>
                    <a:pt x="1125" y="383"/>
                    <a:pt x="1188" y="273"/>
                    <a:pt x="1283" y="178"/>
                  </a:cubicBezTo>
                  <a:cubicBezTo>
                    <a:pt x="1362" y="83"/>
                    <a:pt x="1489" y="19"/>
                    <a:pt x="1632" y="3"/>
                  </a:cubicBezTo>
                  <a:cubicBezTo>
                    <a:pt x="1613" y="1"/>
                    <a:pt x="1596" y="0"/>
                    <a:pt x="1578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4505563" y="4306746"/>
              <a:ext cx="42775" cy="300475"/>
            </a:xfrm>
            <a:custGeom>
              <a:avLst/>
              <a:gdLst/>
              <a:ahLst/>
              <a:cxnLst/>
              <a:rect l="l" t="t" r="r" b="b"/>
              <a:pathLst>
                <a:path w="1711" h="12019" extrusionOk="0">
                  <a:moveTo>
                    <a:pt x="1710" y="0"/>
                  </a:moveTo>
                  <a:cubicBezTo>
                    <a:pt x="1568" y="0"/>
                    <a:pt x="1441" y="32"/>
                    <a:pt x="1346" y="127"/>
                  </a:cubicBezTo>
                  <a:cubicBezTo>
                    <a:pt x="1251" y="222"/>
                    <a:pt x="1172" y="317"/>
                    <a:pt x="1093" y="444"/>
                  </a:cubicBezTo>
                  <a:cubicBezTo>
                    <a:pt x="950" y="681"/>
                    <a:pt x="839" y="919"/>
                    <a:pt x="760" y="1188"/>
                  </a:cubicBezTo>
                  <a:cubicBezTo>
                    <a:pt x="586" y="1695"/>
                    <a:pt x="443" y="2233"/>
                    <a:pt x="364" y="2771"/>
                  </a:cubicBezTo>
                  <a:cubicBezTo>
                    <a:pt x="0" y="4909"/>
                    <a:pt x="0" y="7094"/>
                    <a:pt x="348" y="9231"/>
                  </a:cubicBezTo>
                  <a:cubicBezTo>
                    <a:pt x="428" y="9770"/>
                    <a:pt x="570" y="10292"/>
                    <a:pt x="744" y="10799"/>
                  </a:cubicBezTo>
                  <a:cubicBezTo>
                    <a:pt x="823" y="11068"/>
                    <a:pt x="934" y="11306"/>
                    <a:pt x="1077" y="11543"/>
                  </a:cubicBezTo>
                  <a:cubicBezTo>
                    <a:pt x="1156" y="11654"/>
                    <a:pt x="1235" y="11765"/>
                    <a:pt x="1330" y="11860"/>
                  </a:cubicBezTo>
                  <a:cubicBezTo>
                    <a:pt x="1425" y="11955"/>
                    <a:pt x="1568" y="12018"/>
                    <a:pt x="1694" y="12018"/>
                  </a:cubicBezTo>
                  <a:cubicBezTo>
                    <a:pt x="1568" y="12002"/>
                    <a:pt x="1441" y="11939"/>
                    <a:pt x="1362" y="11828"/>
                  </a:cubicBezTo>
                  <a:cubicBezTo>
                    <a:pt x="1267" y="11733"/>
                    <a:pt x="1188" y="11622"/>
                    <a:pt x="1140" y="11511"/>
                  </a:cubicBezTo>
                  <a:cubicBezTo>
                    <a:pt x="1013" y="11274"/>
                    <a:pt x="918" y="11021"/>
                    <a:pt x="855" y="10767"/>
                  </a:cubicBezTo>
                  <a:cubicBezTo>
                    <a:pt x="697" y="10261"/>
                    <a:pt x="586" y="9738"/>
                    <a:pt x="523" y="9200"/>
                  </a:cubicBezTo>
                  <a:cubicBezTo>
                    <a:pt x="380" y="8139"/>
                    <a:pt x="317" y="7078"/>
                    <a:pt x="333" y="6001"/>
                  </a:cubicBezTo>
                  <a:cubicBezTo>
                    <a:pt x="317" y="4941"/>
                    <a:pt x="380" y="3864"/>
                    <a:pt x="523" y="2803"/>
                  </a:cubicBezTo>
                  <a:cubicBezTo>
                    <a:pt x="602" y="2280"/>
                    <a:pt x="697" y="1758"/>
                    <a:pt x="855" y="1251"/>
                  </a:cubicBezTo>
                  <a:cubicBezTo>
                    <a:pt x="918" y="982"/>
                    <a:pt x="1013" y="745"/>
                    <a:pt x="1140" y="507"/>
                  </a:cubicBezTo>
                  <a:cubicBezTo>
                    <a:pt x="1203" y="380"/>
                    <a:pt x="1267" y="270"/>
                    <a:pt x="1362" y="175"/>
                  </a:cubicBezTo>
                  <a:cubicBezTo>
                    <a:pt x="1441" y="80"/>
                    <a:pt x="1568" y="16"/>
                    <a:pt x="1710" y="0"/>
                  </a:cubicBezTo>
                  <a:close/>
                </a:path>
              </a:pathLst>
            </a:custGeom>
            <a:solidFill>
              <a:srgbClr val="739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4722863" y="4306746"/>
              <a:ext cx="56250" cy="300475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8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3806088" y="4306746"/>
              <a:ext cx="56250" cy="300475"/>
            </a:xfrm>
            <a:custGeom>
              <a:avLst/>
              <a:gdLst/>
              <a:ahLst/>
              <a:cxnLst/>
              <a:rect l="l" t="t" r="r" b="b"/>
              <a:pathLst>
                <a:path w="2250" h="12019" extrusionOk="0">
                  <a:moveTo>
                    <a:pt x="1505" y="0"/>
                  </a:moveTo>
                  <a:cubicBezTo>
                    <a:pt x="682" y="0"/>
                    <a:pt x="1" y="2676"/>
                    <a:pt x="1" y="6001"/>
                  </a:cubicBezTo>
                  <a:cubicBezTo>
                    <a:pt x="1" y="9311"/>
                    <a:pt x="682" y="12002"/>
                    <a:pt x="1505" y="12002"/>
                  </a:cubicBezTo>
                  <a:lnTo>
                    <a:pt x="2233" y="12018"/>
                  </a:lnTo>
                  <a:lnTo>
                    <a:pt x="2233" y="12018"/>
                  </a:lnTo>
                  <a:cubicBezTo>
                    <a:pt x="1417" y="11983"/>
                    <a:pt x="761" y="9305"/>
                    <a:pt x="761" y="6001"/>
                  </a:cubicBezTo>
                  <a:cubicBezTo>
                    <a:pt x="761" y="2692"/>
                    <a:pt x="1426" y="0"/>
                    <a:pt x="2249" y="0"/>
                  </a:cubicBezTo>
                  <a:close/>
                  <a:moveTo>
                    <a:pt x="2233" y="12018"/>
                  </a:moveTo>
                  <a:cubicBezTo>
                    <a:pt x="2239" y="12018"/>
                    <a:pt x="2244" y="12018"/>
                    <a:pt x="2249" y="12018"/>
                  </a:cubicBezTo>
                  <a:lnTo>
                    <a:pt x="2233" y="12018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3871413" y="4155921"/>
              <a:ext cx="1254850" cy="150450"/>
            </a:xfrm>
            <a:custGeom>
              <a:avLst/>
              <a:gdLst/>
              <a:ahLst/>
              <a:cxnLst/>
              <a:rect l="l" t="t" r="r" b="b"/>
              <a:pathLst>
                <a:path w="50194" h="6018" extrusionOk="0">
                  <a:moveTo>
                    <a:pt x="761" y="1"/>
                  </a:moveTo>
                  <a:cubicBezTo>
                    <a:pt x="349" y="1"/>
                    <a:pt x="0" y="1363"/>
                    <a:pt x="0" y="3009"/>
                  </a:cubicBezTo>
                  <a:cubicBezTo>
                    <a:pt x="0" y="4672"/>
                    <a:pt x="349" y="6018"/>
                    <a:pt x="761" y="6018"/>
                  </a:cubicBezTo>
                  <a:lnTo>
                    <a:pt x="49845" y="6018"/>
                  </a:lnTo>
                  <a:cubicBezTo>
                    <a:pt x="50035" y="6018"/>
                    <a:pt x="50193" y="5859"/>
                    <a:pt x="50193" y="5669"/>
                  </a:cubicBezTo>
                  <a:cubicBezTo>
                    <a:pt x="50193" y="5574"/>
                    <a:pt x="50114" y="5479"/>
                    <a:pt x="50019" y="5479"/>
                  </a:cubicBezTo>
                  <a:lnTo>
                    <a:pt x="40123" y="5479"/>
                  </a:lnTo>
                  <a:cubicBezTo>
                    <a:pt x="39695" y="3864"/>
                    <a:pt x="39695" y="2154"/>
                    <a:pt x="40123" y="539"/>
                  </a:cubicBezTo>
                  <a:lnTo>
                    <a:pt x="50019" y="539"/>
                  </a:lnTo>
                  <a:cubicBezTo>
                    <a:pt x="50114" y="539"/>
                    <a:pt x="50193" y="460"/>
                    <a:pt x="50193" y="365"/>
                  </a:cubicBezTo>
                  <a:cubicBezTo>
                    <a:pt x="50193" y="175"/>
                    <a:pt x="50035" y="17"/>
                    <a:pt x="49845" y="1"/>
                  </a:cubicBezTo>
                  <a:close/>
                </a:path>
              </a:pathLst>
            </a:custGeom>
            <a:solidFill>
              <a:srgbClr val="F16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4864188" y="4169396"/>
              <a:ext cx="10700" cy="123525"/>
            </a:xfrm>
            <a:custGeom>
              <a:avLst/>
              <a:gdLst/>
              <a:ahLst/>
              <a:cxnLst/>
              <a:rect l="l" t="t" r="r" b="b"/>
              <a:pathLst>
                <a:path w="428" h="4941" extrusionOk="0">
                  <a:moveTo>
                    <a:pt x="428" y="0"/>
                  </a:moveTo>
                  <a:cubicBezTo>
                    <a:pt x="0" y="1615"/>
                    <a:pt x="0" y="3325"/>
                    <a:pt x="428" y="4940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0A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4874863" y="4169396"/>
              <a:ext cx="238325" cy="123525"/>
            </a:xfrm>
            <a:custGeom>
              <a:avLst/>
              <a:gdLst/>
              <a:ahLst/>
              <a:cxnLst/>
              <a:rect l="l" t="t" r="r" b="b"/>
              <a:pathLst>
                <a:path w="9533" h="4941" extrusionOk="0">
                  <a:moveTo>
                    <a:pt x="1" y="0"/>
                  </a:moveTo>
                  <a:lnTo>
                    <a:pt x="1" y="4940"/>
                  </a:lnTo>
                  <a:lnTo>
                    <a:pt x="9533" y="4940"/>
                  </a:lnTo>
                  <a:cubicBezTo>
                    <a:pt x="9105" y="3325"/>
                    <a:pt x="9105" y="1615"/>
                    <a:pt x="9533" y="0"/>
                  </a:cubicBezTo>
                  <a:close/>
                </a:path>
              </a:pathLst>
            </a:custGeom>
            <a:solidFill>
              <a:srgbClr val="FFE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39003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093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39284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33" y="1"/>
                    <a:pt x="1" y="1347"/>
                    <a:pt x="1" y="3009"/>
                  </a:cubicBezTo>
                  <a:cubicBezTo>
                    <a:pt x="1" y="4672"/>
                    <a:pt x="333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4068938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4097038" y="4155921"/>
              <a:ext cx="38425" cy="150450"/>
            </a:xfrm>
            <a:custGeom>
              <a:avLst/>
              <a:gdLst/>
              <a:ahLst/>
              <a:cxnLst/>
              <a:rect l="l" t="t" r="r" b="b"/>
              <a:pathLst>
                <a:path w="1537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37" y="6018"/>
                  </a:lnTo>
                  <a:cubicBezTo>
                    <a:pt x="1109" y="6018"/>
                    <a:pt x="777" y="4672"/>
                    <a:pt x="777" y="3009"/>
                  </a:cubicBezTo>
                  <a:cubicBezTo>
                    <a:pt x="777" y="1347"/>
                    <a:pt x="1109" y="1"/>
                    <a:pt x="1537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47759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480401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61" y="1"/>
                  </a:moveTo>
                  <a:cubicBezTo>
                    <a:pt x="349" y="1"/>
                    <a:pt x="1" y="1347"/>
                    <a:pt x="1" y="3009"/>
                  </a:cubicBezTo>
                  <a:cubicBezTo>
                    <a:pt x="1" y="4672"/>
                    <a:pt x="349" y="6018"/>
                    <a:pt x="761" y="6018"/>
                  </a:cubicBezTo>
                  <a:lnTo>
                    <a:pt x="1521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1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3954538" y="4198671"/>
              <a:ext cx="106900" cy="64550"/>
            </a:xfrm>
            <a:custGeom>
              <a:avLst/>
              <a:gdLst/>
              <a:ahLst/>
              <a:cxnLst/>
              <a:rect l="l" t="t" r="r" b="b"/>
              <a:pathLst>
                <a:path w="4276" h="2582" extrusionOk="0">
                  <a:moveTo>
                    <a:pt x="2138" y="1"/>
                  </a:moveTo>
                  <a:lnTo>
                    <a:pt x="1" y="1299"/>
                  </a:lnTo>
                  <a:lnTo>
                    <a:pt x="2138" y="2582"/>
                  </a:lnTo>
                  <a:lnTo>
                    <a:pt x="4276" y="1299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23836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4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4" y="6018"/>
                  </a:cubicBezTo>
                  <a:lnTo>
                    <a:pt x="1520" y="6018"/>
                  </a:lnTo>
                  <a:cubicBezTo>
                    <a:pt x="1109" y="6018"/>
                    <a:pt x="760" y="4672"/>
                    <a:pt x="760" y="3009"/>
                  </a:cubicBezTo>
                  <a:cubicBezTo>
                    <a:pt x="760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609263" y="4155921"/>
              <a:ext cx="38025" cy="150450"/>
            </a:xfrm>
            <a:custGeom>
              <a:avLst/>
              <a:gdLst/>
              <a:ahLst/>
              <a:cxnLst/>
              <a:rect l="l" t="t" r="r" b="b"/>
              <a:pathLst>
                <a:path w="1521" h="6018" extrusionOk="0">
                  <a:moveTo>
                    <a:pt x="745" y="1"/>
                  </a:moveTo>
                  <a:cubicBezTo>
                    <a:pt x="333" y="1"/>
                    <a:pt x="0" y="1347"/>
                    <a:pt x="0" y="3009"/>
                  </a:cubicBezTo>
                  <a:cubicBezTo>
                    <a:pt x="0" y="4672"/>
                    <a:pt x="333" y="6018"/>
                    <a:pt x="745" y="6018"/>
                  </a:cubicBezTo>
                  <a:lnTo>
                    <a:pt x="1520" y="6018"/>
                  </a:lnTo>
                  <a:cubicBezTo>
                    <a:pt x="1109" y="6018"/>
                    <a:pt x="776" y="4672"/>
                    <a:pt x="776" y="3009"/>
                  </a:cubicBezTo>
                  <a:cubicBezTo>
                    <a:pt x="776" y="1347"/>
                    <a:pt x="1109" y="1"/>
                    <a:pt x="1520" y="1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7"/>
            <p:cNvSpPr/>
            <p:nvPr/>
          </p:nvSpPr>
          <p:spPr>
            <a:xfrm>
              <a:off x="4351963" y="4176121"/>
              <a:ext cx="152825" cy="110075"/>
            </a:xfrm>
            <a:custGeom>
              <a:avLst/>
              <a:gdLst/>
              <a:ahLst/>
              <a:cxnLst/>
              <a:rect l="l" t="t" r="r" b="b"/>
              <a:pathLst>
                <a:path w="6113" h="4403" extrusionOk="0">
                  <a:moveTo>
                    <a:pt x="333" y="0"/>
                  </a:moveTo>
                  <a:cubicBezTo>
                    <a:pt x="1" y="1441"/>
                    <a:pt x="1" y="2945"/>
                    <a:pt x="333" y="4402"/>
                  </a:cubicBezTo>
                  <a:lnTo>
                    <a:pt x="6112" y="4402"/>
                  </a:lnTo>
                  <a:cubicBezTo>
                    <a:pt x="5796" y="2945"/>
                    <a:pt x="5796" y="1441"/>
                    <a:pt x="6112" y="0"/>
                  </a:cubicBezTo>
                  <a:close/>
                </a:path>
              </a:pathLst>
            </a:custGeom>
            <a:solidFill>
              <a:srgbClr val="FF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8C4810D-F577-4367-BE69-33FBED69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72" y="976835"/>
            <a:ext cx="2671257" cy="267125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4C8F965-4E60-4172-86C2-EF6F2AA7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215" y="3932439"/>
            <a:ext cx="4365570" cy="46845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2752AC4-9098-4ADC-BC34-0DA61361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19" y="1400175"/>
            <a:ext cx="2098297" cy="1661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p48"/>
          <p:cNvSpPr txBox="1">
            <a:spLocks noGrp="1"/>
          </p:cNvSpPr>
          <p:nvPr>
            <p:ph type="subTitle" idx="1"/>
          </p:nvPr>
        </p:nvSpPr>
        <p:spPr>
          <a:xfrm>
            <a:off x="204523" y="103283"/>
            <a:ext cx="5653352" cy="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Implementazione della Dashboard</a:t>
            </a:r>
            <a:endParaRPr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4749C95B-6AA3-47E4-9C90-38EF621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3" y="697094"/>
            <a:ext cx="3216173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1D493792-E63D-45FC-9796-E28B9CF5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042" y="549913"/>
            <a:ext cx="2791215" cy="2229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Model-view-controller - Wikipedia">
            <a:extLst>
              <a:ext uri="{FF2B5EF4-FFF2-40B4-BE49-F238E27FC236}">
                <a16:creationId xmlns:a16="http://schemas.microsoft.com/office/drawing/2014/main" id="{BADDC1BA-7641-4B85-A75E-0B2027B2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1" y="3517355"/>
            <a:ext cx="2657475" cy="121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3349;p46">
            <a:extLst>
              <a:ext uri="{FF2B5EF4-FFF2-40B4-BE49-F238E27FC236}">
                <a16:creationId xmlns:a16="http://schemas.microsoft.com/office/drawing/2014/main" id="{C4D2D828-4161-4128-903C-D94334F9F39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857875" y="2878472"/>
            <a:ext cx="34314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buNone/>
            </a:pPr>
            <a:r>
              <a:rPr lang="it-IT" sz="1050" dirty="0"/>
              <a:t>Utilizzo attivo di JSP e del Framework Spring Boot Web e delle librerie per </a:t>
            </a:r>
            <a:r>
              <a:rPr lang="it-IT" sz="1050" dirty="0" err="1"/>
              <a:t>Mongo</a:t>
            </a:r>
            <a:r>
              <a:rPr lang="it-IT" sz="1050" dirty="0"/>
              <a:t> DB: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/>
              <a:t>Spring Boot Controllers &amp; Services;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 err="1"/>
              <a:t>MongoRepository</a:t>
            </a:r>
            <a:r>
              <a:rPr lang="it-IT" sz="1050" dirty="0"/>
              <a:t> e </a:t>
            </a:r>
            <a:r>
              <a:rPr lang="it-IT" sz="1050" dirty="0" err="1"/>
              <a:t>Mongo</a:t>
            </a:r>
            <a:r>
              <a:rPr lang="it-IT" sz="1050" dirty="0"/>
              <a:t> Template</a:t>
            </a:r>
          </a:p>
          <a:p>
            <a:pPr marL="171450" lvl="0" indent="-171450" algn="l" rtl="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it-IT" sz="1050" dirty="0"/>
              <a:t>JSP, </a:t>
            </a:r>
            <a:r>
              <a:rPr lang="it-IT" sz="1050" dirty="0" err="1"/>
              <a:t>Jquery</a:t>
            </a:r>
            <a:r>
              <a:rPr lang="it-IT" sz="1050" dirty="0"/>
              <a:t> e AJAX</a:t>
            </a:r>
            <a:endParaRPr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53"/>
          <p:cNvSpPr txBox="1">
            <a:spLocks noGrp="1"/>
          </p:cNvSpPr>
          <p:nvPr>
            <p:ph type="title"/>
          </p:nvPr>
        </p:nvSpPr>
        <p:spPr>
          <a:xfrm>
            <a:off x="135731" y="20746"/>
            <a:ext cx="8169913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Form di interrogazione e Aggregazione </a:t>
            </a:r>
            <a:endParaRPr sz="2400" dirty="0"/>
          </a:p>
        </p:txBody>
      </p:sp>
      <p:sp>
        <p:nvSpPr>
          <p:cNvPr id="3531" name="Google Shape;3531;p53"/>
          <p:cNvSpPr/>
          <p:nvPr/>
        </p:nvSpPr>
        <p:spPr>
          <a:xfrm rot="-302027">
            <a:off x="630251" y="4245504"/>
            <a:ext cx="236255" cy="236875"/>
          </a:xfrm>
          <a:custGeom>
            <a:avLst/>
            <a:gdLst/>
            <a:ahLst/>
            <a:cxnLst/>
            <a:rect l="l" t="t" r="r" b="b"/>
            <a:pathLst>
              <a:path w="6097" h="6113" extrusionOk="0">
                <a:moveTo>
                  <a:pt x="3040" y="1"/>
                </a:moveTo>
                <a:cubicBezTo>
                  <a:pt x="1362" y="1"/>
                  <a:pt x="0" y="1378"/>
                  <a:pt x="0" y="3057"/>
                </a:cubicBezTo>
                <a:cubicBezTo>
                  <a:pt x="0" y="4751"/>
                  <a:pt x="1362" y="6113"/>
                  <a:pt x="3040" y="6113"/>
                </a:cubicBezTo>
                <a:cubicBezTo>
                  <a:pt x="4735" y="6113"/>
                  <a:pt x="6096" y="4751"/>
                  <a:pt x="6096" y="3057"/>
                </a:cubicBezTo>
                <a:cubicBezTo>
                  <a:pt x="6096" y="1378"/>
                  <a:pt x="4735" y="1"/>
                  <a:pt x="3040" y="1"/>
                </a:cubicBezTo>
                <a:close/>
              </a:path>
            </a:pathLst>
          </a:custGeom>
          <a:solidFill>
            <a:srgbClr val="404A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53"/>
          <p:cNvSpPr/>
          <p:nvPr/>
        </p:nvSpPr>
        <p:spPr>
          <a:xfrm rot="-302145">
            <a:off x="4375444" y="4480551"/>
            <a:ext cx="335653" cy="324798"/>
          </a:xfrm>
          <a:custGeom>
            <a:avLst/>
            <a:gdLst/>
            <a:ahLst/>
            <a:cxnLst/>
            <a:rect l="l" t="t" r="r" b="b"/>
            <a:pathLst>
              <a:path w="13080" h="12657" extrusionOk="0">
                <a:moveTo>
                  <a:pt x="9362" y="1"/>
                </a:moveTo>
                <a:cubicBezTo>
                  <a:pt x="7980" y="1"/>
                  <a:pt x="6750" y="892"/>
                  <a:pt x="6286" y="2204"/>
                </a:cubicBezTo>
                <a:cubicBezTo>
                  <a:pt x="6246" y="2326"/>
                  <a:pt x="6139" y="2396"/>
                  <a:pt x="6030" y="2396"/>
                </a:cubicBezTo>
                <a:cubicBezTo>
                  <a:pt x="5970" y="2396"/>
                  <a:pt x="5909" y="2375"/>
                  <a:pt x="5859" y="2330"/>
                </a:cubicBezTo>
                <a:cubicBezTo>
                  <a:pt x="5257" y="1847"/>
                  <a:pt x="4529" y="1605"/>
                  <a:pt x="3800" y="1605"/>
                </a:cubicBezTo>
                <a:cubicBezTo>
                  <a:pt x="3166" y="1605"/>
                  <a:pt x="2532" y="1788"/>
                  <a:pt x="1980" y="2156"/>
                </a:cubicBezTo>
                <a:cubicBezTo>
                  <a:pt x="317" y="3217"/>
                  <a:pt x="1" y="5750"/>
                  <a:pt x="1552" y="7745"/>
                </a:cubicBezTo>
                <a:cubicBezTo>
                  <a:pt x="3452" y="10200"/>
                  <a:pt x="7886" y="12195"/>
                  <a:pt x="8883" y="12638"/>
                </a:cubicBezTo>
                <a:cubicBezTo>
                  <a:pt x="8917" y="12651"/>
                  <a:pt x="8952" y="12657"/>
                  <a:pt x="8987" y="12657"/>
                </a:cubicBezTo>
                <a:cubicBezTo>
                  <a:pt x="9081" y="12657"/>
                  <a:pt x="9169" y="12613"/>
                  <a:pt x="9216" y="12543"/>
                </a:cubicBezTo>
                <a:cubicBezTo>
                  <a:pt x="9849" y="11640"/>
                  <a:pt x="12509" y="7587"/>
                  <a:pt x="12826" y="4500"/>
                </a:cubicBezTo>
                <a:cubicBezTo>
                  <a:pt x="13079" y="1982"/>
                  <a:pt x="11448" y="3"/>
                  <a:pt x="9469" y="3"/>
                </a:cubicBezTo>
                <a:cubicBezTo>
                  <a:pt x="9433" y="2"/>
                  <a:pt x="9397" y="1"/>
                  <a:pt x="9362" y="1"/>
                </a:cubicBezTo>
                <a:close/>
              </a:path>
            </a:pathLst>
          </a:custGeom>
          <a:solidFill>
            <a:srgbClr val="F16F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53"/>
          <p:cNvSpPr/>
          <p:nvPr/>
        </p:nvSpPr>
        <p:spPr>
          <a:xfrm>
            <a:off x="624600" y="2045100"/>
            <a:ext cx="684225" cy="187225"/>
          </a:xfrm>
          <a:custGeom>
            <a:avLst/>
            <a:gdLst/>
            <a:ahLst/>
            <a:cxnLst/>
            <a:rect l="l" t="t" r="r" b="b"/>
            <a:pathLst>
              <a:path w="27369" h="7489" extrusionOk="0">
                <a:moveTo>
                  <a:pt x="13868" y="0"/>
                </a:moveTo>
                <a:cubicBezTo>
                  <a:pt x="13543" y="0"/>
                  <a:pt x="13200" y="96"/>
                  <a:pt x="12865" y="315"/>
                </a:cubicBezTo>
                <a:cubicBezTo>
                  <a:pt x="12031" y="855"/>
                  <a:pt x="11544" y="2297"/>
                  <a:pt x="10450" y="2297"/>
                </a:cubicBezTo>
                <a:cubicBezTo>
                  <a:pt x="10421" y="2297"/>
                  <a:pt x="10392" y="2296"/>
                  <a:pt x="10363" y="2294"/>
                </a:cubicBezTo>
                <a:cubicBezTo>
                  <a:pt x="9397" y="2215"/>
                  <a:pt x="8969" y="996"/>
                  <a:pt x="8099" y="600"/>
                </a:cubicBezTo>
                <a:cubicBezTo>
                  <a:pt x="7909" y="517"/>
                  <a:pt x="7710" y="479"/>
                  <a:pt x="7511" y="479"/>
                </a:cubicBezTo>
                <a:cubicBezTo>
                  <a:pt x="6877" y="479"/>
                  <a:pt x="6236" y="862"/>
                  <a:pt x="5850" y="1392"/>
                </a:cubicBezTo>
                <a:cubicBezTo>
                  <a:pt x="5344" y="2089"/>
                  <a:pt x="5201" y="2975"/>
                  <a:pt x="5074" y="3814"/>
                </a:cubicBezTo>
                <a:cubicBezTo>
                  <a:pt x="4378" y="3039"/>
                  <a:pt x="3491" y="2469"/>
                  <a:pt x="2494" y="2168"/>
                </a:cubicBezTo>
                <a:cubicBezTo>
                  <a:pt x="2353" y="2132"/>
                  <a:pt x="2218" y="2115"/>
                  <a:pt x="2089" y="2115"/>
                </a:cubicBezTo>
                <a:cubicBezTo>
                  <a:pt x="686" y="2115"/>
                  <a:pt x="0" y="4106"/>
                  <a:pt x="1464" y="5208"/>
                </a:cubicBezTo>
                <a:cubicBezTo>
                  <a:pt x="2192" y="5762"/>
                  <a:pt x="3110" y="5935"/>
                  <a:pt x="3972" y="5935"/>
                </a:cubicBezTo>
                <a:cubicBezTo>
                  <a:pt x="5400" y="5935"/>
                  <a:pt x="6674" y="5461"/>
                  <a:pt x="6674" y="5461"/>
                </a:cubicBezTo>
                <a:cubicBezTo>
                  <a:pt x="6698" y="6411"/>
                  <a:pt x="7526" y="6886"/>
                  <a:pt x="8603" y="6886"/>
                </a:cubicBezTo>
                <a:cubicBezTo>
                  <a:pt x="8943" y="6886"/>
                  <a:pt x="9309" y="6839"/>
                  <a:pt x="9682" y="6744"/>
                </a:cubicBezTo>
                <a:cubicBezTo>
                  <a:pt x="10706" y="6497"/>
                  <a:pt x="11815" y="5635"/>
                  <a:pt x="12931" y="5635"/>
                </a:cubicBezTo>
                <a:cubicBezTo>
                  <a:pt x="13178" y="5635"/>
                  <a:pt x="13425" y="5677"/>
                  <a:pt x="13672" y="5778"/>
                </a:cubicBezTo>
                <a:cubicBezTo>
                  <a:pt x="13217" y="6614"/>
                  <a:pt x="14625" y="7489"/>
                  <a:pt x="16783" y="7489"/>
                </a:cubicBezTo>
                <a:cubicBezTo>
                  <a:pt x="17403" y="7489"/>
                  <a:pt x="18085" y="7416"/>
                  <a:pt x="18802" y="7250"/>
                </a:cubicBezTo>
                <a:cubicBezTo>
                  <a:pt x="19847" y="7013"/>
                  <a:pt x="20116" y="6015"/>
                  <a:pt x="19562" y="5556"/>
                </a:cubicBezTo>
                <a:lnTo>
                  <a:pt x="19562" y="5556"/>
                </a:lnTo>
                <a:cubicBezTo>
                  <a:pt x="19732" y="5591"/>
                  <a:pt x="19909" y="5606"/>
                  <a:pt x="20090" y="5606"/>
                </a:cubicBezTo>
                <a:cubicBezTo>
                  <a:pt x="20733" y="5606"/>
                  <a:pt x="21423" y="5407"/>
                  <a:pt x="22016" y="5160"/>
                </a:cubicBezTo>
                <a:cubicBezTo>
                  <a:pt x="22921" y="4780"/>
                  <a:pt x="23870" y="4302"/>
                  <a:pt x="24817" y="4302"/>
                </a:cubicBezTo>
                <a:cubicBezTo>
                  <a:pt x="25013" y="4302"/>
                  <a:pt x="25209" y="4322"/>
                  <a:pt x="25405" y="4369"/>
                </a:cubicBezTo>
                <a:cubicBezTo>
                  <a:pt x="25696" y="4441"/>
                  <a:pt x="26152" y="4651"/>
                  <a:pt x="26566" y="4651"/>
                </a:cubicBezTo>
                <a:cubicBezTo>
                  <a:pt x="26781" y="4651"/>
                  <a:pt x="26984" y="4594"/>
                  <a:pt x="27147" y="4432"/>
                </a:cubicBezTo>
                <a:cubicBezTo>
                  <a:pt x="27368" y="4194"/>
                  <a:pt x="27368" y="3783"/>
                  <a:pt x="27115" y="3624"/>
                </a:cubicBezTo>
                <a:cubicBezTo>
                  <a:pt x="27001" y="3584"/>
                  <a:pt x="26874" y="3567"/>
                  <a:pt x="26732" y="3567"/>
                </a:cubicBezTo>
                <a:cubicBezTo>
                  <a:pt x="25948" y="3567"/>
                  <a:pt x="24729" y="4087"/>
                  <a:pt x="23040" y="4087"/>
                </a:cubicBezTo>
                <a:cubicBezTo>
                  <a:pt x="21793" y="4087"/>
                  <a:pt x="20290" y="3804"/>
                  <a:pt x="18517" y="2817"/>
                </a:cubicBezTo>
                <a:cubicBezTo>
                  <a:pt x="18101" y="2579"/>
                  <a:pt x="17523" y="2449"/>
                  <a:pt x="16948" y="2449"/>
                </a:cubicBezTo>
                <a:cubicBezTo>
                  <a:pt x="16298" y="2449"/>
                  <a:pt x="15651" y="2614"/>
                  <a:pt x="15240" y="2975"/>
                </a:cubicBezTo>
                <a:cubicBezTo>
                  <a:pt x="16301" y="1684"/>
                  <a:pt x="15235" y="0"/>
                  <a:pt x="13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53"/>
          <p:cNvSpPr/>
          <p:nvPr/>
        </p:nvSpPr>
        <p:spPr>
          <a:xfrm>
            <a:off x="3937250" y="2200088"/>
            <a:ext cx="390400" cy="106900"/>
          </a:xfrm>
          <a:custGeom>
            <a:avLst/>
            <a:gdLst/>
            <a:ahLst/>
            <a:cxnLst/>
            <a:rect l="l" t="t" r="r" b="b"/>
            <a:pathLst>
              <a:path w="15616" h="4276" extrusionOk="0">
                <a:moveTo>
                  <a:pt x="7908" y="0"/>
                </a:moveTo>
                <a:cubicBezTo>
                  <a:pt x="7726" y="0"/>
                  <a:pt x="7536" y="53"/>
                  <a:pt x="7350" y="172"/>
                </a:cubicBezTo>
                <a:cubicBezTo>
                  <a:pt x="6872" y="481"/>
                  <a:pt x="6590" y="1314"/>
                  <a:pt x="5961" y="1314"/>
                </a:cubicBezTo>
                <a:cubicBezTo>
                  <a:pt x="5944" y="1314"/>
                  <a:pt x="5927" y="1314"/>
                  <a:pt x="5909" y="1312"/>
                </a:cubicBezTo>
                <a:cubicBezTo>
                  <a:pt x="5371" y="1265"/>
                  <a:pt x="5118" y="568"/>
                  <a:pt x="4627" y="347"/>
                </a:cubicBezTo>
                <a:cubicBezTo>
                  <a:pt x="4514" y="296"/>
                  <a:pt x="4397" y="273"/>
                  <a:pt x="4280" y="273"/>
                </a:cubicBezTo>
                <a:cubicBezTo>
                  <a:pt x="3919" y="273"/>
                  <a:pt x="3560" y="491"/>
                  <a:pt x="3344" y="790"/>
                </a:cubicBezTo>
                <a:cubicBezTo>
                  <a:pt x="3044" y="1186"/>
                  <a:pt x="2964" y="1692"/>
                  <a:pt x="2901" y="2183"/>
                </a:cubicBezTo>
                <a:cubicBezTo>
                  <a:pt x="2505" y="1740"/>
                  <a:pt x="1998" y="1407"/>
                  <a:pt x="1413" y="1233"/>
                </a:cubicBezTo>
                <a:cubicBezTo>
                  <a:pt x="1335" y="1214"/>
                  <a:pt x="1260" y="1204"/>
                  <a:pt x="1189" y="1204"/>
                </a:cubicBezTo>
                <a:cubicBezTo>
                  <a:pt x="397" y="1204"/>
                  <a:pt x="0" y="2336"/>
                  <a:pt x="843" y="2975"/>
                </a:cubicBezTo>
                <a:cubicBezTo>
                  <a:pt x="1253" y="3290"/>
                  <a:pt x="1774" y="3389"/>
                  <a:pt x="2263" y="3389"/>
                </a:cubicBezTo>
                <a:cubicBezTo>
                  <a:pt x="3076" y="3389"/>
                  <a:pt x="3804" y="3117"/>
                  <a:pt x="3804" y="3117"/>
                </a:cubicBezTo>
                <a:cubicBezTo>
                  <a:pt x="3816" y="3659"/>
                  <a:pt x="4284" y="3926"/>
                  <a:pt x="4898" y="3926"/>
                </a:cubicBezTo>
                <a:cubicBezTo>
                  <a:pt x="5092" y="3926"/>
                  <a:pt x="5300" y="3899"/>
                  <a:pt x="5514" y="3846"/>
                </a:cubicBezTo>
                <a:cubicBezTo>
                  <a:pt x="6097" y="3703"/>
                  <a:pt x="6734" y="3210"/>
                  <a:pt x="7371" y="3210"/>
                </a:cubicBezTo>
                <a:cubicBezTo>
                  <a:pt x="7512" y="3210"/>
                  <a:pt x="7653" y="3234"/>
                  <a:pt x="7794" y="3292"/>
                </a:cubicBezTo>
                <a:cubicBezTo>
                  <a:pt x="7534" y="3774"/>
                  <a:pt x="8357" y="4276"/>
                  <a:pt x="9598" y="4276"/>
                </a:cubicBezTo>
                <a:cubicBezTo>
                  <a:pt x="9945" y="4276"/>
                  <a:pt x="10325" y="4237"/>
                  <a:pt x="10723" y="4147"/>
                </a:cubicBezTo>
                <a:cubicBezTo>
                  <a:pt x="11325" y="4004"/>
                  <a:pt x="11483" y="3434"/>
                  <a:pt x="11166" y="3181"/>
                </a:cubicBezTo>
                <a:lnTo>
                  <a:pt x="11166" y="3181"/>
                </a:lnTo>
                <a:cubicBezTo>
                  <a:pt x="11255" y="3190"/>
                  <a:pt x="11345" y="3194"/>
                  <a:pt x="11435" y="3194"/>
                </a:cubicBezTo>
                <a:cubicBezTo>
                  <a:pt x="11823" y="3194"/>
                  <a:pt x="12212" y="3111"/>
                  <a:pt x="12560" y="2943"/>
                </a:cubicBezTo>
                <a:cubicBezTo>
                  <a:pt x="13070" y="2721"/>
                  <a:pt x="13612" y="2444"/>
                  <a:pt x="14152" y="2444"/>
                </a:cubicBezTo>
                <a:cubicBezTo>
                  <a:pt x="14265" y="2444"/>
                  <a:pt x="14378" y="2457"/>
                  <a:pt x="14491" y="2484"/>
                </a:cubicBezTo>
                <a:cubicBezTo>
                  <a:pt x="14657" y="2526"/>
                  <a:pt x="14917" y="2641"/>
                  <a:pt x="15153" y="2641"/>
                </a:cubicBezTo>
                <a:cubicBezTo>
                  <a:pt x="15278" y="2641"/>
                  <a:pt x="15396" y="2609"/>
                  <a:pt x="15489" y="2516"/>
                </a:cubicBezTo>
                <a:cubicBezTo>
                  <a:pt x="15615" y="2389"/>
                  <a:pt x="15615" y="2183"/>
                  <a:pt x="15473" y="2072"/>
                </a:cubicBezTo>
                <a:cubicBezTo>
                  <a:pt x="15406" y="2048"/>
                  <a:pt x="15331" y="2037"/>
                  <a:pt x="15247" y="2037"/>
                </a:cubicBezTo>
                <a:cubicBezTo>
                  <a:pt x="14803" y="2037"/>
                  <a:pt x="14110" y="2328"/>
                  <a:pt x="13154" y="2328"/>
                </a:cubicBezTo>
                <a:cubicBezTo>
                  <a:pt x="12440" y="2328"/>
                  <a:pt x="11579" y="2166"/>
                  <a:pt x="10564" y="1597"/>
                </a:cubicBezTo>
                <a:cubicBezTo>
                  <a:pt x="10329" y="1465"/>
                  <a:pt x="10006" y="1394"/>
                  <a:pt x="9682" y="1394"/>
                </a:cubicBezTo>
                <a:cubicBezTo>
                  <a:pt x="9308" y="1394"/>
                  <a:pt x="8934" y="1489"/>
                  <a:pt x="8696" y="1692"/>
                </a:cubicBezTo>
                <a:cubicBezTo>
                  <a:pt x="9299" y="961"/>
                  <a:pt x="8685" y="0"/>
                  <a:pt x="79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EFBED6-42A6-4AC3-95F8-A471E392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8" b="838"/>
          <a:stretch/>
        </p:blipFill>
        <p:spPr>
          <a:xfrm>
            <a:off x="1086559" y="1383073"/>
            <a:ext cx="3565486" cy="27609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1C1087-92D0-4A20-AA9F-0D7661F3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76" y="999460"/>
            <a:ext cx="3411797" cy="3144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62"/>
          <p:cNvSpPr txBox="1">
            <a:spLocks noGrp="1"/>
          </p:cNvSpPr>
          <p:nvPr>
            <p:ph type="title"/>
          </p:nvPr>
        </p:nvSpPr>
        <p:spPr>
          <a:xfrm>
            <a:off x="3067991" y="-75006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Ricerca Geografica…</a:t>
            </a:r>
            <a:endParaRPr dirty="0"/>
          </a:p>
        </p:txBody>
      </p:sp>
      <p:sp>
        <p:nvSpPr>
          <p:cNvPr id="3707" name="Google Shape;3707;p62"/>
          <p:cNvSpPr txBox="1">
            <a:spLocks noGrp="1"/>
          </p:cNvSpPr>
          <p:nvPr>
            <p:ph type="subTitle" idx="1"/>
          </p:nvPr>
        </p:nvSpPr>
        <p:spPr>
          <a:xfrm>
            <a:off x="200025" y="893738"/>
            <a:ext cx="874395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Ricerca delle biblioteche in prossimità di coordinate a distanza variabile</a:t>
            </a:r>
            <a:endParaRPr sz="1600" dirty="0"/>
          </a:p>
        </p:txBody>
      </p:sp>
      <p:sp>
        <p:nvSpPr>
          <p:cNvPr id="16" name="Google Shape;3477;p49">
            <a:extLst>
              <a:ext uri="{FF2B5EF4-FFF2-40B4-BE49-F238E27FC236}">
                <a16:creationId xmlns:a16="http://schemas.microsoft.com/office/drawing/2014/main" id="{0EF270FB-B6F2-4A34-AAAD-D4D2AD5AFEEB}"/>
              </a:ext>
            </a:extLst>
          </p:cNvPr>
          <p:cNvSpPr txBox="1">
            <a:spLocks/>
          </p:cNvSpPr>
          <p:nvPr/>
        </p:nvSpPr>
        <p:spPr>
          <a:xfrm>
            <a:off x="200025" y="1431021"/>
            <a:ext cx="7315200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Estrazione delle coordinate del punto di interesse…</a:t>
            </a:r>
          </a:p>
        </p:txBody>
      </p:sp>
      <p:sp>
        <p:nvSpPr>
          <p:cNvPr id="18" name="Google Shape;3477;p49">
            <a:extLst>
              <a:ext uri="{FF2B5EF4-FFF2-40B4-BE49-F238E27FC236}">
                <a16:creationId xmlns:a16="http://schemas.microsoft.com/office/drawing/2014/main" id="{31A85C0A-D34D-45FE-9A18-BDD0B07375FC}"/>
              </a:ext>
            </a:extLst>
          </p:cNvPr>
          <p:cNvSpPr txBox="1">
            <a:spLocks/>
          </p:cNvSpPr>
          <p:nvPr/>
        </p:nvSpPr>
        <p:spPr>
          <a:xfrm>
            <a:off x="-215485" y="1670476"/>
            <a:ext cx="615076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83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Calcolo dinamico tramite IP pubblico</a:t>
            </a:r>
          </a:p>
          <a:p>
            <a:pPr marL="482600" lvl="1" indent="0">
              <a:spcBef>
                <a:spcPts val="0"/>
              </a:spcBef>
              <a:spcAft>
                <a:spcPts val="600"/>
              </a:spcAft>
            </a:pPr>
            <a:r>
              <a:rPr lang="it-IT" dirty="0"/>
              <a:t>Utilizzo del Web Service «</a:t>
            </a:r>
            <a:r>
              <a:rPr lang="it-IT" dirty="0" err="1"/>
              <a:t>Geoip</a:t>
            </a:r>
            <a:r>
              <a:rPr lang="it-IT" dirty="0"/>
              <a:t>-Api» fornito da Max-Mind  </a:t>
            </a:r>
            <a:r>
              <a:rPr lang="it-IT" dirty="0">
                <a:hlinkClick r:id="rId3"/>
              </a:rPr>
              <a:t>https://www.maxmind.com/en/geoip2-services-and-databases</a:t>
            </a:r>
            <a:r>
              <a:rPr lang="it-IT" dirty="0"/>
              <a:t>;</a:t>
            </a:r>
          </a:p>
          <a:p>
            <a:pPr marL="0" indent="0">
              <a:spcAft>
                <a:spcPts val="600"/>
              </a:spcAft>
            </a:pPr>
            <a:endParaRPr lang="it-IT" sz="1400" b="1" dirty="0">
              <a:solidFill>
                <a:schemeClr val="accent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3477;p49">
            <a:extLst>
              <a:ext uri="{FF2B5EF4-FFF2-40B4-BE49-F238E27FC236}">
                <a16:creationId xmlns:a16="http://schemas.microsoft.com/office/drawing/2014/main" id="{3C1C43F9-D45A-4635-9FF6-2FA8CAF93494}"/>
              </a:ext>
            </a:extLst>
          </p:cNvPr>
          <p:cNvSpPr txBox="1">
            <a:spLocks/>
          </p:cNvSpPr>
          <p:nvPr/>
        </p:nvSpPr>
        <p:spPr>
          <a:xfrm>
            <a:off x="2859899" y="2230422"/>
            <a:ext cx="6150769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68350" lvl="1" indent="-285750" algn="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Selezione del comune</a:t>
            </a:r>
          </a:p>
          <a:p>
            <a:pPr marL="0" indent="0" algn="r">
              <a:spcAft>
                <a:spcPts val="600"/>
              </a:spcAft>
            </a:pPr>
            <a:r>
              <a:rPr lang="it-IT" sz="1400" dirty="0">
                <a:latin typeface="Open Sans"/>
                <a:ea typeface="Open Sans"/>
                <a:cs typeface="Open Sans"/>
                <a:sym typeface="Open Sans"/>
              </a:rPr>
              <a:t>Nuova collezione di dati aventi informazioni sui comuni campani progettata e incorporata in </a:t>
            </a:r>
            <a:r>
              <a:rPr lang="it-IT" sz="1400" dirty="0" err="1">
                <a:latin typeface="Open Sans"/>
                <a:ea typeface="Open Sans"/>
                <a:cs typeface="Open Sans"/>
                <a:sym typeface="Open Sans"/>
              </a:rPr>
              <a:t>Mongo</a:t>
            </a:r>
            <a:r>
              <a:rPr lang="it-IT" sz="1400" dirty="0">
                <a:latin typeface="Open Sans"/>
                <a:ea typeface="Open Sans"/>
                <a:cs typeface="Open Sans"/>
                <a:sym typeface="Open Sans"/>
              </a:rPr>
              <a:t> DB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C106AA-4566-4D6F-A637-6E663679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0" y="2825728"/>
            <a:ext cx="2689026" cy="1102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2" name="Google Shape;3477;p49">
            <a:extLst>
              <a:ext uri="{FF2B5EF4-FFF2-40B4-BE49-F238E27FC236}">
                <a16:creationId xmlns:a16="http://schemas.microsoft.com/office/drawing/2014/main" id="{089BA33F-4F80-407E-B2E4-665DADBD1D36}"/>
              </a:ext>
            </a:extLst>
          </p:cNvPr>
          <p:cNvSpPr txBox="1">
            <a:spLocks/>
          </p:cNvSpPr>
          <p:nvPr/>
        </p:nvSpPr>
        <p:spPr>
          <a:xfrm>
            <a:off x="5307806" y="3689816"/>
            <a:ext cx="7817662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…Distanza variabile da 1 a 20 km…</a:t>
            </a:r>
          </a:p>
        </p:txBody>
      </p:sp>
      <p:sp>
        <p:nvSpPr>
          <p:cNvPr id="23" name="Google Shape;3477;p49">
            <a:extLst>
              <a:ext uri="{FF2B5EF4-FFF2-40B4-BE49-F238E27FC236}">
                <a16:creationId xmlns:a16="http://schemas.microsoft.com/office/drawing/2014/main" id="{0ED11344-D27E-46B8-A740-E5BA0BF09E71}"/>
              </a:ext>
            </a:extLst>
          </p:cNvPr>
          <p:cNvSpPr txBox="1">
            <a:spLocks/>
          </p:cNvSpPr>
          <p:nvPr/>
        </p:nvSpPr>
        <p:spPr>
          <a:xfrm>
            <a:off x="2822358" y="4583554"/>
            <a:ext cx="4692867" cy="5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200" dirty="0"/>
              <a:t>…Visualizzazione Risultati testuali e su mappa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ding Comprehension Worksheets by Slidesgo">
  <a:themeElements>
    <a:clrScheme name="Simple Light">
      <a:dk1>
        <a:srgbClr val="0A2246"/>
      </a:dk1>
      <a:lt1>
        <a:srgbClr val="FFFFFF"/>
      </a:lt1>
      <a:dk2>
        <a:srgbClr val="B9CCEA"/>
      </a:dk2>
      <a:lt2>
        <a:srgbClr val="FDB724"/>
      </a:lt2>
      <a:accent1>
        <a:srgbClr val="34A299"/>
      </a:accent1>
      <a:accent2>
        <a:srgbClr val="404AA9"/>
      </a:accent2>
      <a:accent3>
        <a:srgbClr val="99D0CC"/>
      </a:accent3>
      <a:accent4>
        <a:srgbClr val="F16F67"/>
      </a:accent4>
      <a:accent5>
        <a:srgbClr val="404AA9"/>
      </a:accent5>
      <a:accent6>
        <a:srgbClr val="B9CCEA"/>
      </a:accent6>
      <a:hlink>
        <a:srgbClr val="F16F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325</Words>
  <Application>Microsoft Office PowerPoint</Application>
  <PresentationFormat>Presentazione su schermo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Candal</vt:lpstr>
      <vt:lpstr>Open Sans</vt:lpstr>
      <vt:lpstr>Montserrat Medium</vt:lpstr>
      <vt:lpstr>Arial</vt:lpstr>
      <vt:lpstr>DM Serif Text</vt:lpstr>
      <vt:lpstr>Poppins</vt:lpstr>
      <vt:lpstr>Open Sans SemiBold</vt:lpstr>
      <vt:lpstr>Reading Comprehension Worksheets by Slidesgo</vt:lpstr>
      <vt:lpstr>PROGETTO BASI DATI 2  Library-Info-Finder  Spinelli Gianluca – Ferrara Carmine</vt:lpstr>
      <vt:lpstr>L’IDEA DI PARTENZA</vt:lpstr>
      <vt:lpstr>Tecnologie Selezionate</vt:lpstr>
      <vt:lpstr>Ricerca del Dataset</vt:lpstr>
      <vt:lpstr>Fase di pulitura e Import del Dataset</vt:lpstr>
      <vt:lpstr>Dataset Importato</vt:lpstr>
      <vt:lpstr>Presentazione standard di PowerPoint</vt:lpstr>
      <vt:lpstr>Form di interrogazione e Aggregazione </vt:lpstr>
      <vt:lpstr>Ricerca Geografica…</vt:lpstr>
      <vt:lpstr>… E visualizzazione su Mappa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BASI DATI 2  Library-Finder  Spinelli Gianluca – Ferrara Carmine</dc:title>
  <dc:creator>Carmine Ferrara</dc:creator>
  <cp:lastModifiedBy>Carmine Ferrara</cp:lastModifiedBy>
  <cp:revision>14</cp:revision>
  <dcterms:modified xsi:type="dcterms:W3CDTF">2021-06-23T09:12:03Z</dcterms:modified>
</cp:coreProperties>
</file>