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16"/>
    <p:restoredTop sz="83469"/>
  </p:normalViewPr>
  <p:slideViewPr>
    <p:cSldViewPr snapToGrid="0" snapToObjects="1">
      <p:cViewPr>
        <p:scale>
          <a:sx n="75" d="100"/>
          <a:sy n="75" d="100"/>
        </p:scale>
        <p:origin x="6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9332B-6B8D-034C-A7B8-B5863DFB46C6}" type="datetimeFigureOut">
              <a:rPr kumimoji="1" lang="zh-CN" altLang="en-US" smtClean="0"/>
              <a:t>2025/7/1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8871B-6486-B14F-97FE-004D09A34F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5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8871B-6486-B14F-97FE-004D09A34F2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598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8871B-6486-B14F-97FE-004D09A34F2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0729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8871B-6486-B14F-97FE-004D09A34F2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064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图片包含 天空, 围栏, 草, 户外&#10;&#10;描述已自动生成"/>
          <p:cNvPicPr>
            <a:picLocks noChangeAspect="1"/>
          </p:cNvPicPr>
          <p:nvPr userDrawn="1"/>
        </p:nvPicPr>
        <p:blipFill>
          <a:blip r:embed="rId2">
            <a:grayscl/>
          </a:blip>
          <a:srcRect t="13210"/>
          <a:stretch>
            <a:fillRect/>
          </a:stretch>
        </p:blipFill>
        <p:spPr>
          <a:xfrm>
            <a:off x="0" y="0"/>
            <a:ext cx="12192000" cy="595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0" y="4500563"/>
            <a:ext cx="12192000" cy="2227263"/>
          </a:xfrm>
          <a:custGeom>
            <a:avLst/>
            <a:gdLst>
              <a:gd name="connsiteX0" fmla="*/ 908123 w 12192000"/>
              <a:gd name="connsiteY0" fmla="*/ 320 h 2218133"/>
              <a:gd name="connsiteX1" fmla="*/ 1138602 w 12192000"/>
              <a:gd name="connsiteY1" fmla="*/ 2145 h 2218133"/>
              <a:gd name="connsiteX2" fmla="*/ 5603459 w 12192000"/>
              <a:gd name="connsiteY2" fmla="*/ 998388 h 2218133"/>
              <a:gd name="connsiteX3" fmla="*/ 11322057 w 12192000"/>
              <a:gd name="connsiteY3" fmla="*/ 39043 h 2218133"/>
              <a:gd name="connsiteX4" fmla="*/ 12192000 w 12192000"/>
              <a:gd name="connsiteY4" fmla="*/ 174335 h 2218133"/>
              <a:gd name="connsiteX5" fmla="*/ 12192000 w 12192000"/>
              <a:gd name="connsiteY5" fmla="*/ 2218133 h 2218133"/>
              <a:gd name="connsiteX6" fmla="*/ 0 w 12192000"/>
              <a:gd name="connsiteY6" fmla="*/ 2218133 h 2218133"/>
              <a:gd name="connsiteX7" fmla="*/ 0 w 12192000"/>
              <a:gd name="connsiteY7" fmla="*/ 100540 h 2218133"/>
              <a:gd name="connsiteX8" fmla="*/ 908123 w 12192000"/>
              <a:gd name="connsiteY8" fmla="*/ 320 h 2218133"/>
              <a:gd name="connsiteX0-1" fmla="*/ 908123 w 12192000"/>
              <a:gd name="connsiteY0-2" fmla="*/ 95324 h 2313137"/>
              <a:gd name="connsiteX1-3" fmla="*/ 1138602 w 12192000"/>
              <a:gd name="connsiteY1-4" fmla="*/ 97149 h 2313137"/>
              <a:gd name="connsiteX2-5" fmla="*/ 6546887 w 12192000"/>
              <a:gd name="connsiteY2-6" fmla="*/ 1398192 h 2313137"/>
              <a:gd name="connsiteX3-7" fmla="*/ 11322057 w 12192000"/>
              <a:gd name="connsiteY3-8" fmla="*/ 134047 h 2313137"/>
              <a:gd name="connsiteX4-9" fmla="*/ 12192000 w 12192000"/>
              <a:gd name="connsiteY4-10" fmla="*/ 269339 h 2313137"/>
              <a:gd name="connsiteX5-11" fmla="*/ 12192000 w 12192000"/>
              <a:gd name="connsiteY5-12" fmla="*/ 2313137 h 2313137"/>
              <a:gd name="connsiteX6-13" fmla="*/ 0 w 12192000"/>
              <a:gd name="connsiteY6-14" fmla="*/ 2313137 h 2313137"/>
              <a:gd name="connsiteX7-15" fmla="*/ 0 w 12192000"/>
              <a:gd name="connsiteY7-16" fmla="*/ 195544 h 2313137"/>
              <a:gd name="connsiteX8-17" fmla="*/ 908123 w 12192000"/>
              <a:gd name="connsiteY8-18" fmla="*/ 95324 h 2313137"/>
              <a:gd name="connsiteX0-19" fmla="*/ 908123 w 12192000"/>
              <a:gd name="connsiteY0-20" fmla="*/ 95324 h 2313137"/>
              <a:gd name="connsiteX1-21" fmla="*/ 1138602 w 12192000"/>
              <a:gd name="connsiteY1-22" fmla="*/ 97149 h 2313137"/>
              <a:gd name="connsiteX2-23" fmla="*/ 6546887 w 12192000"/>
              <a:gd name="connsiteY2-24" fmla="*/ 1398192 h 2313137"/>
              <a:gd name="connsiteX3-25" fmla="*/ 11322057 w 12192000"/>
              <a:gd name="connsiteY3-26" fmla="*/ 134047 h 2313137"/>
              <a:gd name="connsiteX4-27" fmla="*/ 12192000 w 12192000"/>
              <a:gd name="connsiteY4-28" fmla="*/ 269339 h 2313137"/>
              <a:gd name="connsiteX5-29" fmla="*/ 12192000 w 12192000"/>
              <a:gd name="connsiteY5-30" fmla="*/ 2313137 h 2313137"/>
              <a:gd name="connsiteX6-31" fmla="*/ 0 w 12192000"/>
              <a:gd name="connsiteY6-32" fmla="*/ 2313137 h 2313137"/>
              <a:gd name="connsiteX7-33" fmla="*/ 0 w 12192000"/>
              <a:gd name="connsiteY7-34" fmla="*/ 195544 h 2313137"/>
              <a:gd name="connsiteX8-35" fmla="*/ 908123 w 12192000"/>
              <a:gd name="connsiteY8-36" fmla="*/ 95324 h 2313137"/>
              <a:gd name="connsiteX0-37" fmla="*/ 0 w 12192000"/>
              <a:gd name="connsiteY0-38" fmla="*/ 262990 h 2380583"/>
              <a:gd name="connsiteX1-39" fmla="*/ 1138602 w 12192000"/>
              <a:gd name="connsiteY1-40" fmla="*/ 164595 h 2380583"/>
              <a:gd name="connsiteX2-41" fmla="*/ 6546887 w 12192000"/>
              <a:gd name="connsiteY2-42" fmla="*/ 1465638 h 2380583"/>
              <a:gd name="connsiteX3-43" fmla="*/ 11322057 w 12192000"/>
              <a:gd name="connsiteY3-44" fmla="*/ 201493 h 2380583"/>
              <a:gd name="connsiteX4-45" fmla="*/ 12192000 w 12192000"/>
              <a:gd name="connsiteY4-46" fmla="*/ 336785 h 2380583"/>
              <a:gd name="connsiteX5-47" fmla="*/ 12192000 w 12192000"/>
              <a:gd name="connsiteY5-48" fmla="*/ 2380583 h 2380583"/>
              <a:gd name="connsiteX6-49" fmla="*/ 0 w 12192000"/>
              <a:gd name="connsiteY6-50" fmla="*/ 2380583 h 2380583"/>
              <a:gd name="connsiteX7-51" fmla="*/ 0 w 12192000"/>
              <a:gd name="connsiteY7-52" fmla="*/ 262990 h 2380583"/>
              <a:gd name="connsiteX0-53" fmla="*/ 0 w 12192000"/>
              <a:gd name="connsiteY0-54" fmla="*/ 201454 h 2319047"/>
              <a:gd name="connsiteX1-55" fmla="*/ 1138602 w 12192000"/>
              <a:gd name="connsiteY1-56" fmla="*/ 103059 h 2319047"/>
              <a:gd name="connsiteX2-57" fmla="*/ 6546887 w 12192000"/>
              <a:gd name="connsiteY2-58" fmla="*/ 1404102 h 2319047"/>
              <a:gd name="connsiteX3-59" fmla="*/ 11322057 w 12192000"/>
              <a:gd name="connsiteY3-60" fmla="*/ 139957 h 2319047"/>
              <a:gd name="connsiteX4-61" fmla="*/ 12192000 w 12192000"/>
              <a:gd name="connsiteY4-62" fmla="*/ 275249 h 2319047"/>
              <a:gd name="connsiteX5-63" fmla="*/ 12192000 w 12192000"/>
              <a:gd name="connsiteY5-64" fmla="*/ 2319047 h 2319047"/>
              <a:gd name="connsiteX6-65" fmla="*/ 0 w 12192000"/>
              <a:gd name="connsiteY6-66" fmla="*/ 2319047 h 2319047"/>
              <a:gd name="connsiteX7-67" fmla="*/ 0 w 12192000"/>
              <a:gd name="connsiteY7-68" fmla="*/ 201454 h 2319047"/>
              <a:gd name="connsiteX0-69" fmla="*/ 0 w 12192000"/>
              <a:gd name="connsiteY0-70" fmla="*/ 131737 h 2249330"/>
              <a:gd name="connsiteX1-71" fmla="*/ 1138602 w 12192000"/>
              <a:gd name="connsiteY1-72" fmla="*/ 33342 h 2249330"/>
              <a:gd name="connsiteX2-73" fmla="*/ 6546887 w 12192000"/>
              <a:gd name="connsiteY2-74" fmla="*/ 1334385 h 2249330"/>
              <a:gd name="connsiteX3-75" fmla="*/ 11322057 w 12192000"/>
              <a:gd name="connsiteY3-76" fmla="*/ 70240 h 2249330"/>
              <a:gd name="connsiteX4-77" fmla="*/ 12192000 w 12192000"/>
              <a:gd name="connsiteY4-78" fmla="*/ 205532 h 2249330"/>
              <a:gd name="connsiteX5-79" fmla="*/ 12192000 w 12192000"/>
              <a:gd name="connsiteY5-80" fmla="*/ 2249330 h 2249330"/>
              <a:gd name="connsiteX6-81" fmla="*/ 0 w 12192000"/>
              <a:gd name="connsiteY6-82" fmla="*/ 2249330 h 2249330"/>
              <a:gd name="connsiteX7-83" fmla="*/ 0 w 12192000"/>
              <a:gd name="connsiteY7-84" fmla="*/ 131737 h 2249330"/>
              <a:gd name="connsiteX0-85" fmla="*/ 0 w 12192000"/>
              <a:gd name="connsiteY0-86" fmla="*/ 126077 h 2243670"/>
              <a:gd name="connsiteX1-87" fmla="*/ 1138602 w 12192000"/>
              <a:gd name="connsiteY1-88" fmla="*/ 27682 h 2243670"/>
              <a:gd name="connsiteX2-89" fmla="*/ 6546887 w 12192000"/>
              <a:gd name="connsiteY2-90" fmla="*/ 1328725 h 2243670"/>
              <a:gd name="connsiteX3-91" fmla="*/ 11322057 w 12192000"/>
              <a:gd name="connsiteY3-92" fmla="*/ 64580 h 2243670"/>
              <a:gd name="connsiteX4-93" fmla="*/ 12192000 w 12192000"/>
              <a:gd name="connsiteY4-94" fmla="*/ 199872 h 2243670"/>
              <a:gd name="connsiteX5-95" fmla="*/ 12192000 w 12192000"/>
              <a:gd name="connsiteY5-96" fmla="*/ 2243670 h 2243670"/>
              <a:gd name="connsiteX6-97" fmla="*/ 0 w 12192000"/>
              <a:gd name="connsiteY6-98" fmla="*/ 2243670 h 2243670"/>
              <a:gd name="connsiteX7-99" fmla="*/ 0 w 12192000"/>
              <a:gd name="connsiteY7-100" fmla="*/ 126077 h 2243670"/>
              <a:gd name="connsiteX0-101" fmla="*/ 0 w 12192000"/>
              <a:gd name="connsiteY0-102" fmla="*/ 126077 h 2243670"/>
              <a:gd name="connsiteX1-103" fmla="*/ 1138602 w 12192000"/>
              <a:gd name="connsiteY1-104" fmla="*/ 27682 h 2243670"/>
              <a:gd name="connsiteX2-105" fmla="*/ 6546887 w 12192000"/>
              <a:gd name="connsiteY2-106" fmla="*/ 1328725 h 2243670"/>
              <a:gd name="connsiteX3-107" fmla="*/ 11322057 w 12192000"/>
              <a:gd name="connsiteY3-108" fmla="*/ 64580 h 2243670"/>
              <a:gd name="connsiteX4-109" fmla="*/ 12192000 w 12192000"/>
              <a:gd name="connsiteY4-110" fmla="*/ 199872 h 2243670"/>
              <a:gd name="connsiteX5-111" fmla="*/ 12192000 w 12192000"/>
              <a:gd name="connsiteY5-112" fmla="*/ 2243670 h 2243670"/>
              <a:gd name="connsiteX6-113" fmla="*/ 0 w 12192000"/>
              <a:gd name="connsiteY6-114" fmla="*/ 2243670 h 2243670"/>
              <a:gd name="connsiteX7-115" fmla="*/ 0 w 12192000"/>
              <a:gd name="connsiteY7-116" fmla="*/ 126077 h 2243670"/>
              <a:gd name="connsiteX0-117" fmla="*/ 0 w 12192000"/>
              <a:gd name="connsiteY0-118" fmla="*/ 126077 h 2243670"/>
              <a:gd name="connsiteX1-119" fmla="*/ 1138602 w 12192000"/>
              <a:gd name="connsiteY1-120" fmla="*/ 27682 h 2243670"/>
              <a:gd name="connsiteX2-121" fmla="*/ 6546887 w 12192000"/>
              <a:gd name="connsiteY2-122" fmla="*/ 1328725 h 2243670"/>
              <a:gd name="connsiteX3-123" fmla="*/ 11322057 w 12192000"/>
              <a:gd name="connsiteY3-124" fmla="*/ 64580 h 2243670"/>
              <a:gd name="connsiteX4-125" fmla="*/ 12192000 w 12192000"/>
              <a:gd name="connsiteY4-126" fmla="*/ 199872 h 2243670"/>
              <a:gd name="connsiteX5-127" fmla="*/ 12192000 w 12192000"/>
              <a:gd name="connsiteY5-128" fmla="*/ 2243670 h 2243670"/>
              <a:gd name="connsiteX6-129" fmla="*/ 0 w 12192000"/>
              <a:gd name="connsiteY6-130" fmla="*/ 2243670 h 2243670"/>
              <a:gd name="connsiteX7-131" fmla="*/ 0 w 12192000"/>
              <a:gd name="connsiteY7-132" fmla="*/ 126077 h 2243670"/>
              <a:gd name="connsiteX0-133" fmla="*/ 0 w 12192000"/>
              <a:gd name="connsiteY0-134" fmla="*/ 104448 h 2222041"/>
              <a:gd name="connsiteX1-135" fmla="*/ 1138602 w 12192000"/>
              <a:gd name="connsiteY1-136" fmla="*/ 6053 h 2222041"/>
              <a:gd name="connsiteX2-137" fmla="*/ 6546887 w 12192000"/>
              <a:gd name="connsiteY2-138" fmla="*/ 1307096 h 2222041"/>
              <a:gd name="connsiteX3-139" fmla="*/ 11322057 w 12192000"/>
              <a:gd name="connsiteY3-140" fmla="*/ 42951 h 2222041"/>
              <a:gd name="connsiteX4-141" fmla="*/ 12192000 w 12192000"/>
              <a:gd name="connsiteY4-142" fmla="*/ 178243 h 2222041"/>
              <a:gd name="connsiteX5-143" fmla="*/ 12192000 w 12192000"/>
              <a:gd name="connsiteY5-144" fmla="*/ 2222041 h 2222041"/>
              <a:gd name="connsiteX6-145" fmla="*/ 0 w 12192000"/>
              <a:gd name="connsiteY6-146" fmla="*/ 2222041 h 2222041"/>
              <a:gd name="connsiteX7-147" fmla="*/ 0 w 12192000"/>
              <a:gd name="connsiteY7-148" fmla="*/ 104448 h 2222041"/>
              <a:gd name="connsiteX0-149" fmla="*/ 0 w 12192000"/>
              <a:gd name="connsiteY0-150" fmla="*/ 104448 h 2222041"/>
              <a:gd name="connsiteX1-151" fmla="*/ 1138602 w 12192000"/>
              <a:gd name="connsiteY1-152" fmla="*/ 6053 h 2222041"/>
              <a:gd name="connsiteX2-153" fmla="*/ 6546887 w 12192000"/>
              <a:gd name="connsiteY2-154" fmla="*/ 1307096 h 2222041"/>
              <a:gd name="connsiteX3-155" fmla="*/ 11322057 w 12192000"/>
              <a:gd name="connsiteY3-156" fmla="*/ 42951 h 2222041"/>
              <a:gd name="connsiteX4-157" fmla="*/ 12192000 w 12192000"/>
              <a:gd name="connsiteY4-158" fmla="*/ 178243 h 2222041"/>
              <a:gd name="connsiteX5-159" fmla="*/ 12192000 w 12192000"/>
              <a:gd name="connsiteY5-160" fmla="*/ 2222041 h 2222041"/>
              <a:gd name="connsiteX6-161" fmla="*/ 0 w 12192000"/>
              <a:gd name="connsiteY6-162" fmla="*/ 2222041 h 2222041"/>
              <a:gd name="connsiteX7-163" fmla="*/ 0 w 12192000"/>
              <a:gd name="connsiteY7-164" fmla="*/ 104448 h 2222041"/>
              <a:gd name="connsiteX0-165" fmla="*/ 0 w 12192000"/>
              <a:gd name="connsiteY0-166" fmla="*/ 104448 h 2222041"/>
              <a:gd name="connsiteX1-167" fmla="*/ 1138602 w 12192000"/>
              <a:gd name="connsiteY1-168" fmla="*/ 6053 h 2222041"/>
              <a:gd name="connsiteX2-169" fmla="*/ 6546887 w 12192000"/>
              <a:gd name="connsiteY2-170" fmla="*/ 1307096 h 2222041"/>
              <a:gd name="connsiteX3-171" fmla="*/ 11322057 w 12192000"/>
              <a:gd name="connsiteY3-172" fmla="*/ 42951 h 2222041"/>
              <a:gd name="connsiteX4-173" fmla="*/ 12192000 w 12192000"/>
              <a:gd name="connsiteY4-174" fmla="*/ 178243 h 2222041"/>
              <a:gd name="connsiteX5-175" fmla="*/ 12192000 w 12192000"/>
              <a:gd name="connsiteY5-176" fmla="*/ 2222041 h 2222041"/>
              <a:gd name="connsiteX6-177" fmla="*/ 0 w 12192000"/>
              <a:gd name="connsiteY6-178" fmla="*/ 2222041 h 2222041"/>
              <a:gd name="connsiteX7-179" fmla="*/ 0 w 12192000"/>
              <a:gd name="connsiteY7-180" fmla="*/ 104448 h 2222041"/>
              <a:gd name="connsiteX0-181" fmla="*/ 0 w 12192000"/>
              <a:gd name="connsiteY0-182" fmla="*/ 104448 h 2222041"/>
              <a:gd name="connsiteX1-183" fmla="*/ 1138602 w 12192000"/>
              <a:gd name="connsiteY1-184" fmla="*/ 6053 h 2222041"/>
              <a:gd name="connsiteX2-185" fmla="*/ 6546887 w 12192000"/>
              <a:gd name="connsiteY2-186" fmla="*/ 1307096 h 2222041"/>
              <a:gd name="connsiteX3-187" fmla="*/ 11322057 w 12192000"/>
              <a:gd name="connsiteY3-188" fmla="*/ 42951 h 2222041"/>
              <a:gd name="connsiteX4-189" fmla="*/ 12192000 w 12192000"/>
              <a:gd name="connsiteY4-190" fmla="*/ 178243 h 2222041"/>
              <a:gd name="connsiteX5-191" fmla="*/ 12192000 w 12192000"/>
              <a:gd name="connsiteY5-192" fmla="*/ 2222041 h 2222041"/>
              <a:gd name="connsiteX6-193" fmla="*/ 0 w 12192000"/>
              <a:gd name="connsiteY6-194" fmla="*/ 2222041 h 2222041"/>
              <a:gd name="connsiteX7-195" fmla="*/ 0 w 12192000"/>
              <a:gd name="connsiteY7-196" fmla="*/ 104448 h 2222041"/>
              <a:gd name="connsiteX0-197" fmla="*/ 0 w 12192000"/>
              <a:gd name="connsiteY0-198" fmla="*/ 104448 h 2222041"/>
              <a:gd name="connsiteX1-199" fmla="*/ 1138602 w 12192000"/>
              <a:gd name="connsiteY1-200" fmla="*/ 6053 h 2222041"/>
              <a:gd name="connsiteX2-201" fmla="*/ 6546887 w 12192000"/>
              <a:gd name="connsiteY2-202" fmla="*/ 1307096 h 2222041"/>
              <a:gd name="connsiteX3-203" fmla="*/ 11322057 w 12192000"/>
              <a:gd name="connsiteY3-204" fmla="*/ 42951 h 2222041"/>
              <a:gd name="connsiteX4-205" fmla="*/ 12192000 w 12192000"/>
              <a:gd name="connsiteY4-206" fmla="*/ 178243 h 2222041"/>
              <a:gd name="connsiteX5-207" fmla="*/ 12192000 w 12192000"/>
              <a:gd name="connsiteY5-208" fmla="*/ 2222041 h 2222041"/>
              <a:gd name="connsiteX6-209" fmla="*/ 0 w 12192000"/>
              <a:gd name="connsiteY6-210" fmla="*/ 2222041 h 2222041"/>
              <a:gd name="connsiteX7-211" fmla="*/ 0 w 12192000"/>
              <a:gd name="connsiteY7-212" fmla="*/ 104448 h 2222041"/>
              <a:gd name="connsiteX0-213" fmla="*/ 0 w 12192000"/>
              <a:gd name="connsiteY0-214" fmla="*/ 98865 h 2216458"/>
              <a:gd name="connsiteX1-215" fmla="*/ 1138602 w 12192000"/>
              <a:gd name="connsiteY1-216" fmla="*/ 470 h 2216458"/>
              <a:gd name="connsiteX2-217" fmla="*/ 6546887 w 12192000"/>
              <a:gd name="connsiteY2-218" fmla="*/ 1301513 h 2216458"/>
              <a:gd name="connsiteX3-219" fmla="*/ 11322057 w 12192000"/>
              <a:gd name="connsiteY3-220" fmla="*/ 37368 h 2216458"/>
              <a:gd name="connsiteX4-221" fmla="*/ 12192000 w 12192000"/>
              <a:gd name="connsiteY4-222" fmla="*/ 172660 h 2216458"/>
              <a:gd name="connsiteX5-223" fmla="*/ 12192000 w 12192000"/>
              <a:gd name="connsiteY5-224" fmla="*/ 2216458 h 2216458"/>
              <a:gd name="connsiteX6-225" fmla="*/ 0 w 12192000"/>
              <a:gd name="connsiteY6-226" fmla="*/ 2216458 h 2216458"/>
              <a:gd name="connsiteX7-227" fmla="*/ 0 w 12192000"/>
              <a:gd name="connsiteY7-228" fmla="*/ 98865 h 2216458"/>
              <a:gd name="connsiteX0-229" fmla="*/ 0 w 12192000"/>
              <a:gd name="connsiteY0-230" fmla="*/ 98865 h 2216458"/>
              <a:gd name="connsiteX1-231" fmla="*/ 1071927 w 12192000"/>
              <a:gd name="connsiteY1-232" fmla="*/ 470 h 2216458"/>
              <a:gd name="connsiteX2-233" fmla="*/ 6546887 w 12192000"/>
              <a:gd name="connsiteY2-234" fmla="*/ 1301513 h 2216458"/>
              <a:gd name="connsiteX3-235" fmla="*/ 11322057 w 12192000"/>
              <a:gd name="connsiteY3-236" fmla="*/ 37368 h 2216458"/>
              <a:gd name="connsiteX4-237" fmla="*/ 12192000 w 12192000"/>
              <a:gd name="connsiteY4-238" fmla="*/ 172660 h 2216458"/>
              <a:gd name="connsiteX5-239" fmla="*/ 12192000 w 12192000"/>
              <a:gd name="connsiteY5-240" fmla="*/ 2216458 h 2216458"/>
              <a:gd name="connsiteX6-241" fmla="*/ 0 w 12192000"/>
              <a:gd name="connsiteY6-242" fmla="*/ 2216458 h 2216458"/>
              <a:gd name="connsiteX7-243" fmla="*/ 0 w 12192000"/>
              <a:gd name="connsiteY7-244" fmla="*/ 98865 h 2216458"/>
              <a:gd name="connsiteX0-245" fmla="*/ 0 w 12192000"/>
              <a:gd name="connsiteY0-246" fmla="*/ 98452 h 2216045"/>
              <a:gd name="connsiteX1-247" fmla="*/ 1071927 w 12192000"/>
              <a:gd name="connsiteY1-248" fmla="*/ 57 h 2216045"/>
              <a:gd name="connsiteX2-249" fmla="*/ 6546887 w 12192000"/>
              <a:gd name="connsiteY2-250" fmla="*/ 1301100 h 2216045"/>
              <a:gd name="connsiteX3-251" fmla="*/ 11322057 w 12192000"/>
              <a:gd name="connsiteY3-252" fmla="*/ 36955 h 2216045"/>
              <a:gd name="connsiteX4-253" fmla="*/ 12192000 w 12192000"/>
              <a:gd name="connsiteY4-254" fmla="*/ 172247 h 2216045"/>
              <a:gd name="connsiteX5-255" fmla="*/ 12192000 w 12192000"/>
              <a:gd name="connsiteY5-256" fmla="*/ 2216045 h 2216045"/>
              <a:gd name="connsiteX6-257" fmla="*/ 0 w 12192000"/>
              <a:gd name="connsiteY6-258" fmla="*/ 2216045 h 2216045"/>
              <a:gd name="connsiteX7-259" fmla="*/ 0 w 12192000"/>
              <a:gd name="connsiteY7-260" fmla="*/ 98452 h 2216045"/>
              <a:gd name="connsiteX0-261" fmla="*/ 0 w 12192000"/>
              <a:gd name="connsiteY0-262" fmla="*/ 108394 h 2225987"/>
              <a:gd name="connsiteX1-263" fmla="*/ 1071927 w 12192000"/>
              <a:gd name="connsiteY1-264" fmla="*/ 9999 h 2225987"/>
              <a:gd name="connsiteX2-265" fmla="*/ 6546887 w 12192000"/>
              <a:gd name="connsiteY2-266" fmla="*/ 1311042 h 2225987"/>
              <a:gd name="connsiteX3-267" fmla="*/ 11322057 w 12192000"/>
              <a:gd name="connsiteY3-268" fmla="*/ 46897 h 2225987"/>
              <a:gd name="connsiteX4-269" fmla="*/ 12192000 w 12192000"/>
              <a:gd name="connsiteY4-270" fmla="*/ 182189 h 2225987"/>
              <a:gd name="connsiteX5-271" fmla="*/ 12192000 w 12192000"/>
              <a:gd name="connsiteY5-272" fmla="*/ 2225987 h 2225987"/>
              <a:gd name="connsiteX6-273" fmla="*/ 0 w 12192000"/>
              <a:gd name="connsiteY6-274" fmla="*/ 2225987 h 2225987"/>
              <a:gd name="connsiteX7-275" fmla="*/ 0 w 12192000"/>
              <a:gd name="connsiteY7-276" fmla="*/ 108394 h 22259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2192000" h="2225987">
                <a:moveTo>
                  <a:pt x="0" y="108394"/>
                </a:moveTo>
                <a:cubicBezTo>
                  <a:pt x="503185" y="18009"/>
                  <a:pt x="544630" y="-19755"/>
                  <a:pt x="1071927" y="9999"/>
                </a:cubicBezTo>
                <a:cubicBezTo>
                  <a:pt x="1739550" y="47671"/>
                  <a:pt x="4838532" y="1304892"/>
                  <a:pt x="6546887" y="1311042"/>
                </a:cubicBezTo>
                <a:cubicBezTo>
                  <a:pt x="8255242" y="1317192"/>
                  <a:pt x="10886030" y="73114"/>
                  <a:pt x="11322057" y="46897"/>
                </a:cubicBezTo>
                <a:cubicBezTo>
                  <a:pt x="11758084" y="20680"/>
                  <a:pt x="11930873" y="70417"/>
                  <a:pt x="12192000" y="182189"/>
                </a:cubicBezTo>
                <a:lnTo>
                  <a:pt x="12192000" y="2225987"/>
                </a:lnTo>
                <a:lnTo>
                  <a:pt x="0" y="2225987"/>
                </a:lnTo>
                <a:lnTo>
                  <a:pt x="0" y="108394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81000"/>
                </a:schemeClr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76200" y="4775200"/>
            <a:ext cx="12344400" cy="2247900"/>
          </a:xfrm>
          <a:custGeom>
            <a:avLst/>
            <a:gdLst>
              <a:gd name="connsiteX0" fmla="*/ 908123 w 12192000"/>
              <a:gd name="connsiteY0" fmla="*/ 320 h 2218133"/>
              <a:gd name="connsiteX1" fmla="*/ 1138602 w 12192000"/>
              <a:gd name="connsiteY1" fmla="*/ 2145 h 2218133"/>
              <a:gd name="connsiteX2" fmla="*/ 5603459 w 12192000"/>
              <a:gd name="connsiteY2" fmla="*/ 998388 h 2218133"/>
              <a:gd name="connsiteX3" fmla="*/ 11322057 w 12192000"/>
              <a:gd name="connsiteY3" fmla="*/ 39043 h 2218133"/>
              <a:gd name="connsiteX4" fmla="*/ 12192000 w 12192000"/>
              <a:gd name="connsiteY4" fmla="*/ 174335 h 2218133"/>
              <a:gd name="connsiteX5" fmla="*/ 12192000 w 12192000"/>
              <a:gd name="connsiteY5" fmla="*/ 2218133 h 2218133"/>
              <a:gd name="connsiteX6" fmla="*/ 0 w 12192000"/>
              <a:gd name="connsiteY6" fmla="*/ 2218133 h 2218133"/>
              <a:gd name="connsiteX7" fmla="*/ 0 w 12192000"/>
              <a:gd name="connsiteY7" fmla="*/ 100540 h 2218133"/>
              <a:gd name="connsiteX8" fmla="*/ 908123 w 12192000"/>
              <a:gd name="connsiteY8" fmla="*/ 320 h 2218133"/>
              <a:gd name="connsiteX0-1" fmla="*/ 908123 w 12192000"/>
              <a:gd name="connsiteY0-2" fmla="*/ 0 h 2217813"/>
              <a:gd name="connsiteX1-3" fmla="*/ 1138602 w 12192000"/>
              <a:gd name="connsiteY1-4" fmla="*/ 1825 h 2217813"/>
              <a:gd name="connsiteX2-5" fmla="*/ 5603459 w 12192000"/>
              <a:gd name="connsiteY2-6" fmla="*/ 998068 h 2217813"/>
              <a:gd name="connsiteX3-7" fmla="*/ 11322057 w 12192000"/>
              <a:gd name="connsiteY3-8" fmla="*/ 38723 h 2217813"/>
              <a:gd name="connsiteX4-9" fmla="*/ 12192000 w 12192000"/>
              <a:gd name="connsiteY4-10" fmla="*/ 174015 h 2217813"/>
              <a:gd name="connsiteX5-11" fmla="*/ 12192000 w 12192000"/>
              <a:gd name="connsiteY5-12" fmla="*/ 2217813 h 2217813"/>
              <a:gd name="connsiteX6-13" fmla="*/ 0 w 12192000"/>
              <a:gd name="connsiteY6-14" fmla="*/ 2217813 h 2217813"/>
              <a:gd name="connsiteX7-15" fmla="*/ 0 w 12192000"/>
              <a:gd name="connsiteY7-16" fmla="*/ 100220 h 2217813"/>
              <a:gd name="connsiteX8-17" fmla="*/ 908123 w 12192000"/>
              <a:gd name="connsiteY8-18" fmla="*/ 0 h 2217813"/>
              <a:gd name="connsiteX0-19" fmla="*/ 870023 w 12192000"/>
              <a:gd name="connsiteY0-20" fmla="*/ 27892 h 2309205"/>
              <a:gd name="connsiteX1-21" fmla="*/ 1138602 w 12192000"/>
              <a:gd name="connsiteY1-22" fmla="*/ 93217 h 2309205"/>
              <a:gd name="connsiteX2-23" fmla="*/ 5603459 w 12192000"/>
              <a:gd name="connsiteY2-24" fmla="*/ 1089460 h 2309205"/>
              <a:gd name="connsiteX3-25" fmla="*/ 11322057 w 12192000"/>
              <a:gd name="connsiteY3-26" fmla="*/ 130115 h 2309205"/>
              <a:gd name="connsiteX4-27" fmla="*/ 12192000 w 12192000"/>
              <a:gd name="connsiteY4-28" fmla="*/ 265407 h 2309205"/>
              <a:gd name="connsiteX5-29" fmla="*/ 12192000 w 12192000"/>
              <a:gd name="connsiteY5-30" fmla="*/ 2309205 h 2309205"/>
              <a:gd name="connsiteX6-31" fmla="*/ 0 w 12192000"/>
              <a:gd name="connsiteY6-32" fmla="*/ 2309205 h 2309205"/>
              <a:gd name="connsiteX7-33" fmla="*/ 0 w 12192000"/>
              <a:gd name="connsiteY7-34" fmla="*/ 191612 h 2309205"/>
              <a:gd name="connsiteX8-35" fmla="*/ 870023 w 12192000"/>
              <a:gd name="connsiteY8-36" fmla="*/ 27892 h 2309205"/>
              <a:gd name="connsiteX0-37" fmla="*/ 0 w 12192000"/>
              <a:gd name="connsiteY0-38" fmla="*/ 243906 h 2361499"/>
              <a:gd name="connsiteX1-39" fmla="*/ 1138602 w 12192000"/>
              <a:gd name="connsiteY1-40" fmla="*/ 145511 h 2361499"/>
              <a:gd name="connsiteX2-41" fmla="*/ 5603459 w 12192000"/>
              <a:gd name="connsiteY2-42" fmla="*/ 1141754 h 2361499"/>
              <a:gd name="connsiteX3-43" fmla="*/ 11322057 w 12192000"/>
              <a:gd name="connsiteY3-44" fmla="*/ 182409 h 2361499"/>
              <a:gd name="connsiteX4-45" fmla="*/ 12192000 w 12192000"/>
              <a:gd name="connsiteY4-46" fmla="*/ 317701 h 2361499"/>
              <a:gd name="connsiteX5-47" fmla="*/ 12192000 w 12192000"/>
              <a:gd name="connsiteY5-48" fmla="*/ 2361499 h 2361499"/>
              <a:gd name="connsiteX6-49" fmla="*/ 0 w 12192000"/>
              <a:gd name="connsiteY6-50" fmla="*/ 2361499 h 2361499"/>
              <a:gd name="connsiteX7-51" fmla="*/ 0 w 12192000"/>
              <a:gd name="connsiteY7-52" fmla="*/ 243906 h 2361499"/>
              <a:gd name="connsiteX0-53" fmla="*/ 0 w 12192000"/>
              <a:gd name="connsiteY0-54" fmla="*/ 197151 h 2314744"/>
              <a:gd name="connsiteX1-55" fmla="*/ 1138602 w 12192000"/>
              <a:gd name="connsiteY1-56" fmla="*/ 98756 h 2314744"/>
              <a:gd name="connsiteX2-57" fmla="*/ 5603459 w 12192000"/>
              <a:gd name="connsiteY2-58" fmla="*/ 1094999 h 2314744"/>
              <a:gd name="connsiteX3-59" fmla="*/ 11322057 w 12192000"/>
              <a:gd name="connsiteY3-60" fmla="*/ 135654 h 2314744"/>
              <a:gd name="connsiteX4-61" fmla="*/ 12192000 w 12192000"/>
              <a:gd name="connsiteY4-62" fmla="*/ 270946 h 2314744"/>
              <a:gd name="connsiteX5-63" fmla="*/ 12192000 w 12192000"/>
              <a:gd name="connsiteY5-64" fmla="*/ 2314744 h 2314744"/>
              <a:gd name="connsiteX6-65" fmla="*/ 0 w 12192000"/>
              <a:gd name="connsiteY6-66" fmla="*/ 2314744 h 2314744"/>
              <a:gd name="connsiteX7-67" fmla="*/ 0 w 12192000"/>
              <a:gd name="connsiteY7-68" fmla="*/ 197151 h 2314744"/>
              <a:gd name="connsiteX0-69" fmla="*/ 0 w 12192000"/>
              <a:gd name="connsiteY0-70" fmla="*/ 108746 h 2226339"/>
              <a:gd name="connsiteX1-71" fmla="*/ 1138602 w 12192000"/>
              <a:gd name="connsiteY1-72" fmla="*/ 10351 h 2226339"/>
              <a:gd name="connsiteX2-73" fmla="*/ 5603459 w 12192000"/>
              <a:gd name="connsiteY2-74" fmla="*/ 1006594 h 2226339"/>
              <a:gd name="connsiteX3-75" fmla="*/ 11322057 w 12192000"/>
              <a:gd name="connsiteY3-76" fmla="*/ 47249 h 2226339"/>
              <a:gd name="connsiteX4-77" fmla="*/ 12192000 w 12192000"/>
              <a:gd name="connsiteY4-78" fmla="*/ 182541 h 2226339"/>
              <a:gd name="connsiteX5-79" fmla="*/ 12192000 w 12192000"/>
              <a:gd name="connsiteY5-80" fmla="*/ 2226339 h 2226339"/>
              <a:gd name="connsiteX6-81" fmla="*/ 0 w 12192000"/>
              <a:gd name="connsiteY6-82" fmla="*/ 2226339 h 2226339"/>
              <a:gd name="connsiteX7-83" fmla="*/ 0 w 12192000"/>
              <a:gd name="connsiteY7-84" fmla="*/ 108746 h 2226339"/>
              <a:gd name="connsiteX0-85" fmla="*/ 0 w 12192000"/>
              <a:gd name="connsiteY0-86" fmla="*/ 99543 h 2217136"/>
              <a:gd name="connsiteX1-87" fmla="*/ 1138602 w 12192000"/>
              <a:gd name="connsiteY1-88" fmla="*/ 1148 h 2217136"/>
              <a:gd name="connsiteX2-89" fmla="*/ 5603459 w 12192000"/>
              <a:gd name="connsiteY2-90" fmla="*/ 997391 h 2217136"/>
              <a:gd name="connsiteX3-91" fmla="*/ 11322057 w 12192000"/>
              <a:gd name="connsiteY3-92" fmla="*/ 38046 h 2217136"/>
              <a:gd name="connsiteX4-93" fmla="*/ 12192000 w 12192000"/>
              <a:gd name="connsiteY4-94" fmla="*/ 173338 h 2217136"/>
              <a:gd name="connsiteX5-95" fmla="*/ 12192000 w 12192000"/>
              <a:gd name="connsiteY5-96" fmla="*/ 2217136 h 2217136"/>
              <a:gd name="connsiteX6-97" fmla="*/ 0 w 12192000"/>
              <a:gd name="connsiteY6-98" fmla="*/ 2217136 h 2217136"/>
              <a:gd name="connsiteX7-99" fmla="*/ 0 w 12192000"/>
              <a:gd name="connsiteY7-100" fmla="*/ 99543 h 2217136"/>
              <a:gd name="connsiteX0-101" fmla="*/ 0 w 12192000"/>
              <a:gd name="connsiteY0-102" fmla="*/ 162476 h 2280069"/>
              <a:gd name="connsiteX1-103" fmla="*/ 1189402 w 12192000"/>
              <a:gd name="connsiteY1-104" fmla="*/ 581 h 2280069"/>
              <a:gd name="connsiteX2-105" fmla="*/ 5603459 w 12192000"/>
              <a:gd name="connsiteY2-106" fmla="*/ 1060324 h 2280069"/>
              <a:gd name="connsiteX3-107" fmla="*/ 11322057 w 12192000"/>
              <a:gd name="connsiteY3-108" fmla="*/ 100979 h 2280069"/>
              <a:gd name="connsiteX4-109" fmla="*/ 12192000 w 12192000"/>
              <a:gd name="connsiteY4-110" fmla="*/ 236271 h 2280069"/>
              <a:gd name="connsiteX5-111" fmla="*/ 12192000 w 12192000"/>
              <a:gd name="connsiteY5-112" fmla="*/ 2280069 h 2280069"/>
              <a:gd name="connsiteX6-113" fmla="*/ 0 w 12192000"/>
              <a:gd name="connsiteY6-114" fmla="*/ 2280069 h 2280069"/>
              <a:gd name="connsiteX7-115" fmla="*/ 0 w 12192000"/>
              <a:gd name="connsiteY7-116" fmla="*/ 162476 h 2280069"/>
              <a:gd name="connsiteX0-117" fmla="*/ 0 w 12192000"/>
              <a:gd name="connsiteY0-118" fmla="*/ 99543 h 2217136"/>
              <a:gd name="connsiteX1-119" fmla="*/ 1176702 w 12192000"/>
              <a:gd name="connsiteY1-120" fmla="*/ 1148 h 2217136"/>
              <a:gd name="connsiteX2-121" fmla="*/ 5603459 w 12192000"/>
              <a:gd name="connsiteY2-122" fmla="*/ 997391 h 2217136"/>
              <a:gd name="connsiteX3-123" fmla="*/ 11322057 w 12192000"/>
              <a:gd name="connsiteY3-124" fmla="*/ 38046 h 2217136"/>
              <a:gd name="connsiteX4-125" fmla="*/ 12192000 w 12192000"/>
              <a:gd name="connsiteY4-126" fmla="*/ 173338 h 2217136"/>
              <a:gd name="connsiteX5-127" fmla="*/ 12192000 w 12192000"/>
              <a:gd name="connsiteY5-128" fmla="*/ 2217136 h 2217136"/>
              <a:gd name="connsiteX6-129" fmla="*/ 0 w 12192000"/>
              <a:gd name="connsiteY6-130" fmla="*/ 2217136 h 2217136"/>
              <a:gd name="connsiteX7-131" fmla="*/ 0 w 12192000"/>
              <a:gd name="connsiteY7-132" fmla="*/ 99543 h 2217136"/>
              <a:gd name="connsiteX0-133" fmla="*/ 0 w 12192000"/>
              <a:gd name="connsiteY0-134" fmla="*/ 101580 h 2219173"/>
              <a:gd name="connsiteX1-135" fmla="*/ 1176702 w 12192000"/>
              <a:gd name="connsiteY1-136" fmla="*/ 3185 h 2219173"/>
              <a:gd name="connsiteX2-137" fmla="*/ 5603459 w 12192000"/>
              <a:gd name="connsiteY2-138" fmla="*/ 999428 h 2219173"/>
              <a:gd name="connsiteX3-139" fmla="*/ 11322057 w 12192000"/>
              <a:gd name="connsiteY3-140" fmla="*/ 40083 h 2219173"/>
              <a:gd name="connsiteX4-141" fmla="*/ 12192000 w 12192000"/>
              <a:gd name="connsiteY4-142" fmla="*/ 175375 h 2219173"/>
              <a:gd name="connsiteX5-143" fmla="*/ 12192000 w 12192000"/>
              <a:gd name="connsiteY5-144" fmla="*/ 2219173 h 2219173"/>
              <a:gd name="connsiteX6-145" fmla="*/ 0 w 12192000"/>
              <a:gd name="connsiteY6-146" fmla="*/ 2219173 h 2219173"/>
              <a:gd name="connsiteX7-147" fmla="*/ 0 w 12192000"/>
              <a:gd name="connsiteY7-148" fmla="*/ 101580 h 22191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2192000" h="2219173">
                <a:moveTo>
                  <a:pt x="0" y="101580"/>
                </a:moveTo>
                <a:cubicBezTo>
                  <a:pt x="507267" y="49749"/>
                  <a:pt x="547782" y="-15199"/>
                  <a:pt x="1176702" y="3185"/>
                </a:cubicBezTo>
                <a:cubicBezTo>
                  <a:pt x="2122407" y="30829"/>
                  <a:pt x="3912567" y="993278"/>
                  <a:pt x="5603459" y="999428"/>
                </a:cubicBezTo>
                <a:cubicBezTo>
                  <a:pt x="7294351" y="1005578"/>
                  <a:pt x="10215196" y="71508"/>
                  <a:pt x="11322057" y="40083"/>
                </a:cubicBezTo>
                <a:cubicBezTo>
                  <a:pt x="11703723" y="29247"/>
                  <a:pt x="11940398" y="130278"/>
                  <a:pt x="12192000" y="175375"/>
                </a:cubicBezTo>
                <a:lnTo>
                  <a:pt x="12192000" y="2219173"/>
                </a:lnTo>
                <a:lnTo>
                  <a:pt x="0" y="2219173"/>
                </a:lnTo>
                <a:lnTo>
                  <a:pt x="0" y="10158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F5F5F5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矩形: 圆角 12"/>
          <p:cNvSpPr/>
          <p:nvPr userDrawn="1"/>
        </p:nvSpPr>
        <p:spPr>
          <a:xfrm>
            <a:off x="4893984" y="4847762"/>
            <a:ext cx="2292350" cy="37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alpha val="81000"/>
                </a:schemeClr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1822859" y="2413000"/>
            <a:ext cx="8546282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6" name="组合 15"/>
          <p:cNvGrpSpPr/>
          <p:nvPr userDrawn="1"/>
        </p:nvGrpSpPr>
        <p:grpSpPr>
          <a:xfrm>
            <a:off x="-357187" y="5167313"/>
            <a:ext cx="12906375" cy="1323975"/>
            <a:chOff x="-127002" y="4938408"/>
            <a:chExt cx="12904971" cy="1323582"/>
          </a:xfrm>
        </p:grpSpPr>
        <p:sp>
          <p:nvSpPr>
            <p:cNvPr id="17" name="任意多边形: 形状 16"/>
            <p:cNvSpPr/>
            <p:nvPr/>
          </p:nvSpPr>
          <p:spPr>
            <a:xfrm>
              <a:off x="-95252" y="4938408"/>
              <a:ext cx="12841471" cy="1081421"/>
            </a:xfrm>
            <a:custGeom>
              <a:avLst/>
              <a:gdLst>
                <a:gd name="connsiteX0" fmla="*/ 0 w 12217400"/>
                <a:gd name="connsiteY0" fmla="*/ 228600 h 838200"/>
                <a:gd name="connsiteX1" fmla="*/ 1536700 w 12217400"/>
                <a:gd name="connsiteY1" fmla="*/ 127000 h 838200"/>
                <a:gd name="connsiteX2" fmla="*/ 4902200 w 12217400"/>
                <a:gd name="connsiteY2" fmla="*/ 838200 h 838200"/>
                <a:gd name="connsiteX3" fmla="*/ 9372600 w 12217400"/>
                <a:gd name="connsiteY3" fmla="*/ 546100 h 838200"/>
                <a:gd name="connsiteX4" fmla="*/ 11379200 w 12217400"/>
                <a:gd name="connsiteY4" fmla="*/ 0 h 838200"/>
                <a:gd name="connsiteX5" fmla="*/ 12217400 w 12217400"/>
                <a:gd name="connsiteY5" fmla="*/ 254000 h 838200"/>
                <a:gd name="connsiteX6" fmla="*/ 12217400 w 12217400"/>
                <a:gd name="connsiteY6" fmla="*/ 254000 h 838200"/>
                <a:gd name="connsiteX0-1" fmla="*/ 0 w 12217400"/>
                <a:gd name="connsiteY0-2" fmla="*/ 228600 h 838200"/>
                <a:gd name="connsiteX1-3" fmla="*/ 1536700 w 12217400"/>
                <a:gd name="connsiteY1-4" fmla="*/ 127000 h 838200"/>
                <a:gd name="connsiteX2-5" fmla="*/ 4902200 w 12217400"/>
                <a:gd name="connsiteY2-6" fmla="*/ 838200 h 838200"/>
                <a:gd name="connsiteX3-7" fmla="*/ 9372600 w 12217400"/>
                <a:gd name="connsiteY3-8" fmla="*/ 546100 h 838200"/>
                <a:gd name="connsiteX4-9" fmla="*/ 11379200 w 12217400"/>
                <a:gd name="connsiteY4-10" fmla="*/ 0 h 838200"/>
                <a:gd name="connsiteX5-11" fmla="*/ 12217400 w 12217400"/>
                <a:gd name="connsiteY5-12" fmla="*/ 254000 h 838200"/>
                <a:gd name="connsiteX6-13" fmla="*/ 12217400 w 12217400"/>
                <a:gd name="connsiteY6-14" fmla="*/ 254000 h 838200"/>
                <a:gd name="connsiteX0-15" fmla="*/ 0 w 12217400"/>
                <a:gd name="connsiteY0-16" fmla="*/ 228600 h 847380"/>
                <a:gd name="connsiteX1-17" fmla="*/ 1536700 w 12217400"/>
                <a:gd name="connsiteY1-18" fmla="*/ 127000 h 847380"/>
                <a:gd name="connsiteX2-19" fmla="*/ 4902200 w 12217400"/>
                <a:gd name="connsiteY2-20" fmla="*/ 838200 h 847380"/>
                <a:gd name="connsiteX3-21" fmla="*/ 9372600 w 12217400"/>
                <a:gd name="connsiteY3-22" fmla="*/ 546100 h 847380"/>
                <a:gd name="connsiteX4-23" fmla="*/ 11379200 w 12217400"/>
                <a:gd name="connsiteY4-24" fmla="*/ 0 h 847380"/>
                <a:gd name="connsiteX5-25" fmla="*/ 12217400 w 12217400"/>
                <a:gd name="connsiteY5-26" fmla="*/ 254000 h 847380"/>
                <a:gd name="connsiteX6-27" fmla="*/ 12217400 w 12217400"/>
                <a:gd name="connsiteY6-28" fmla="*/ 254000 h 847380"/>
                <a:gd name="connsiteX0-29" fmla="*/ 0 w 12217400"/>
                <a:gd name="connsiteY0-30" fmla="*/ 228600 h 843210"/>
                <a:gd name="connsiteX1-31" fmla="*/ 1536700 w 12217400"/>
                <a:gd name="connsiteY1-32" fmla="*/ 127000 h 843210"/>
                <a:gd name="connsiteX2-33" fmla="*/ 4902200 w 12217400"/>
                <a:gd name="connsiteY2-34" fmla="*/ 838200 h 843210"/>
                <a:gd name="connsiteX3-35" fmla="*/ 9372600 w 12217400"/>
                <a:gd name="connsiteY3-36" fmla="*/ 546100 h 843210"/>
                <a:gd name="connsiteX4-37" fmla="*/ 11379200 w 12217400"/>
                <a:gd name="connsiteY4-38" fmla="*/ 0 h 843210"/>
                <a:gd name="connsiteX5-39" fmla="*/ 12217400 w 12217400"/>
                <a:gd name="connsiteY5-40" fmla="*/ 254000 h 843210"/>
                <a:gd name="connsiteX6-41" fmla="*/ 12217400 w 12217400"/>
                <a:gd name="connsiteY6-42" fmla="*/ 254000 h 843210"/>
                <a:gd name="connsiteX0-43" fmla="*/ 0 w 12217400"/>
                <a:gd name="connsiteY0-44" fmla="*/ 228600 h 855686"/>
                <a:gd name="connsiteX1-45" fmla="*/ 1536700 w 12217400"/>
                <a:gd name="connsiteY1-46" fmla="*/ 127000 h 855686"/>
                <a:gd name="connsiteX2-47" fmla="*/ 5138553 w 12217400"/>
                <a:gd name="connsiteY2-48" fmla="*/ 850900 h 855686"/>
                <a:gd name="connsiteX3-49" fmla="*/ 9372600 w 12217400"/>
                <a:gd name="connsiteY3-50" fmla="*/ 546100 h 855686"/>
                <a:gd name="connsiteX4-51" fmla="*/ 11379200 w 12217400"/>
                <a:gd name="connsiteY4-52" fmla="*/ 0 h 855686"/>
                <a:gd name="connsiteX5-53" fmla="*/ 12217400 w 12217400"/>
                <a:gd name="connsiteY5-54" fmla="*/ 254000 h 855686"/>
                <a:gd name="connsiteX6-55" fmla="*/ 12217400 w 12217400"/>
                <a:gd name="connsiteY6-56" fmla="*/ 254000 h 855686"/>
                <a:gd name="connsiteX0-57" fmla="*/ 0 w 12217400"/>
                <a:gd name="connsiteY0-58" fmla="*/ 228600 h 857597"/>
                <a:gd name="connsiteX1-59" fmla="*/ 1536700 w 12217400"/>
                <a:gd name="connsiteY1-60" fmla="*/ 127000 h 857597"/>
                <a:gd name="connsiteX2-61" fmla="*/ 5138553 w 12217400"/>
                <a:gd name="connsiteY2-62" fmla="*/ 850900 h 857597"/>
                <a:gd name="connsiteX3-63" fmla="*/ 9372600 w 12217400"/>
                <a:gd name="connsiteY3-64" fmla="*/ 546100 h 857597"/>
                <a:gd name="connsiteX4-65" fmla="*/ 11379200 w 12217400"/>
                <a:gd name="connsiteY4-66" fmla="*/ 0 h 857597"/>
                <a:gd name="connsiteX5-67" fmla="*/ 12217400 w 12217400"/>
                <a:gd name="connsiteY5-68" fmla="*/ 254000 h 857597"/>
                <a:gd name="connsiteX6-69" fmla="*/ 12217400 w 12217400"/>
                <a:gd name="connsiteY6-70" fmla="*/ 254000 h 857597"/>
                <a:gd name="connsiteX0-71" fmla="*/ 0 w 12217400"/>
                <a:gd name="connsiteY0-72" fmla="*/ 276386 h 905383"/>
                <a:gd name="connsiteX1-73" fmla="*/ 1536700 w 12217400"/>
                <a:gd name="connsiteY1-74" fmla="*/ 174786 h 905383"/>
                <a:gd name="connsiteX2-75" fmla="*/ 5138553 w 12217400"/>
                <a:gd name="connsiteY2-76" fmla="*/ 898686 h 905383"/>
                <a:gd name="connsiteX3-77" fmla="*/ 9372600 w 12217400"/>
                <a:gd name="connsiteY3-78" fmla="*/ 593886 h 905383"/>
                <a:gd name="connsiteX4-79" fmla="*/ 11379200 w 12217400"/>
                <a:gd name="connsiteY4-80" fmla="*/ 47786 h 905383"/>
                <a:gd name="connsiteX5-81" fmla="*/ 12217400 w 12217400"/>
                <a:gd name="connsiteY5-82" fmla="*/ 301786 h 905383"/>
                <a:gd name="connsiteX6-83" fmla="*/ 12217400 w 12217400"/>
                <a:gd name="connsiteY6-84" fmla="*/ 301786 h 905383"/>
                <a:gd name="connsiteX0-85" fmla="*/ 0 w 12217400"/>
                <a:gd name="connsiteY0-86" fmla="*/ 246200 h 875197"/>
                <a:gd name="connsiteX1-87" fmla="*/ 1536700 w 12217400"/>
                <a:gd name="connsiteY1-88" fmla="*/ 144600 h 875197"/>
                <a:gd name="connsiteX2-89" fmla="*/ 5138553 w 12217400"/>
                <a:gd name="connsiteY2-90" fmla="*/ 868500 h 875197"/>
                <a:gd name="connsiteX3-91" fmla="*/ 9372600 w 12217400"/>
                <a:gd name="connsiteY3-92" fmla="*/ 563700 h 875197"/>
                <a:gd name="connsiteX4-93" fmla="*/ 11379200 w 12217400"/>
                <a:gd name="connsiteY4-94" fmla="*/ 17600 h 875197"/>
                <a:gd name="connsiteX5-95" fmla="*/ 12217400 w 12217400"/>
                <a:gd name="connsiteY5-96" fmla="*/ 271600 h 875197"/>
                <a:gd name="connsiteX6-97" fmla="*/ 12217400 w 12217400"/>
                <a:gd name="connsiteY6-98" fmla="*/ 271600 h 875197"/>
                <a:gd name="connsiteX0-99" fmla="*/ 0 w 12217400"/>
                <a:gd name="connsiteY0-100" fmla="*/ 246200 h 869012"/>
                <a:gd name="connsiteX1-101" fmla="*/ 1536700 w 12217400"/>
                <a:gd name="connsiteY1-102" fmla="*/ 144600 h 869012"/>
                <a:gd name="connsiteX2-103" fmla="*/ 5138553 w 12217400"/>
                <a:gd name="connsiteY2-104" fmla="*/ 868500 h 869012"/>
                <a:gd name="connsiteX3-105" fmla="*/ 11379200 w 12217400"/>
                <a:gd name="connsiteY3-106" fmla="*/ 17600 h 869012"/>
                <a:gd name="connsiteX4-107" fmla="*/ 12217400 w 12217400"/>
                <a:gd name="connsiteY4-108" fmla="*/ 271600 h 869012"/>
                <a:gd name="connsiteX5-109" fmla="*/ 12217400 w 12217400"/>
                <a:gd name="connsiteY5-110" fmla="*/ 271600 h 869012"/>
                <a:gd name="connsiteX0-111" fmla="*/ 0 w 12217400"/>
                <a:gd name="connsiteY0-112" fmla="*/ 270645 h 893674"/>
                <a:gd name="connsiteX1-113" fmla="*/ 1536700 w 12217400"/>
                <a:gd name="connsiteY1-114" fmla="*/ 169045 h 893674"/>
                <a:gd name="connsiteX2-115" fmla="*/ 5138553 w 12217400"/>
                <a:gd name="connsiteY2-116" fmla="*/ 892945 h 893674"/>
                <a:gd name="connsiteX3-117" fmla="*/ 10856737 w 12217400"/>
                <a:gd name="connsiteY3-118" fmla="*/ 16645 h 893674"/>
                <a:gd name="connsiteX4-119" fmla="*/ 12217400 w 12217400"/>
                <a:gd name="connsiteY4-120" fmla="*/ 296045 h 893674"/>
                <a:gd name="connsiteX5-121" fmla="*/ 12217400 w 12217400"/>
                <a:gd name="connsiteY5-122" fmla="*/ 296045 h 893674"/>
                <a:gd name="connsiteX0-123" fmla="*/ 0 w 12217400"/>
                <a:gd name="connsiteY0-124" fmla="*/ 270645 h 893674"/>
                <a:gd name="connsiteX1-125" fmla="*/ 1536700 w 12217400"/>
                <a:gd name="connsiteY1-126" fmla="*/ 169045 h 893674"/>
                <a:gd name="connsiteX2-127" fmla="*/ 5138553 w 12217400"/>
                <a:gd name="connsiteY2-128" fmla="*/ 892945 h 893674"/>
                <a:gd name="connsiteX3-129" fmla="*/ 10856737 w 12217400"/>
                <a:gd name="connsiteY3-130" fmla="*/ 16645 h 893674"/>
                <a:gd name="connsiteX4-131" fmla="*/ 12217400 w 12217400"/>
                <a:gd name="connsiteY4-132" fmla="*/ 296045 h 893674"/>
                <a:gd name="connsiteX5-133" fmla="*/ 12217400 w 12217400"/>
                <a:gd name="connsiteY5-134" fmla="*/ 296045 h 893674"/>
                <a:gd name="connsiteX0-135" fmla="*/ 0 w 12217400"/>
                <a:gd name="connsiteY0-136" fmla="*/ 270645 h 894229"/>
                <a:gd name="connsiteX1-137" fmla="*/ 1536700 w 12217400"/>
                <a:gd name="connsiteY1-138" fmla="*/ 169045 h 894229"/>
                <a:gd name="connsiteX2-139" fmla="*/ 5138553 w 12217400"/>
                <a:gd name="connsiteY2-140" fmla="*/ 892945 h 894229"/>
                <a:gd name="connsiteX3-141" fmla="*/ 10856737 w 12217400"/>
                <a:gd name="connsiteY3-142" fmla="*/ 16645 h 894229"/>
                <a:gd name="connsiteX4-143" fmla="*/ 12217400 w 12217400"/>
                <a:gd name="connsiteY4-144" fmla="*/ 296045 h 894229"/>
                <a:gd name="connsiteX5-145" fmla="*/ 12217400 w 12217400"/>
                <a:gd name="connsiteY5-146" fmla="*/ 296045 h 894229"/>
                <a:gd name="connsiteX0-147" fmla="*/ 0 w 12217400"/>
                <a:gd name="connsiteY0-148" fmla="*/ 270645 h 893177"/>
                <a:gd name="connsiteX1-149" fmla="*/ 1586459 w 12217400"/>
                <a:gd name="connsiteY1-150" fmla="*/ 105545 h 893177"/>
                <a:gd name="connsiteX2-151" fmla="*/ 5138553 w 12217400"/>
                <a:gd name="connsiteY2-152" fmla="*/ 892945 h 893177"/>
                <a:gd name="connsiteX3-153" fmla="*/ 10856737 w 12217400"/>
                <a:gd name="connsiteY3-154" fmla="*/ 16645 h 893177"/>
                <a:gd name="connsiteX4-155" fmla="*/ 12217400 w 12217400"/>
                <a:gd name="connsiteY4-156" fmla="*/ 296045 h 893177"/>
                <a:gd name="connsiteX5-157" fmla="*/ 12217400 w 12217400"/>
                <a:gd name="connsiteY5-158" fmla="*/ 296045 h 893177"/>
                <a:gd name="connsiteX0-159" fmla="*/ 0 w 12217400"/>
                <a:gd name="connsiteY0-160" fmla="*/ 270645 h 893177"/>
                <a:gd name="connsiteX1-161" fmla="*/ 1586459 w 12217400"/>
                <a:gd name="connsiteY1-162" fmla="*/ 105545 h 893177"/>
                <a:gd name="connsiteX2-163" fmla="*/ 5138553 w 12217400"/>
                <a:gd name="connsiteY2-164" fmla="*/ 892945 h 893177"/>
                <a:gd name="connsiteX3-165" fmla="*/ 10856737 w 12217400"/>
                <a:gd name="connsiteY3-166" fmla="*/ 16645 h 893177"/>
                <a:gd name="connsiteX4-167" fmla="*/ 12217400 w 12217400"/>
                <a:gd name="connsiteY4-168" fmla="*/ 296045 h 893177"/>
                <a:gd name="connsiteX5-169" fmla="*/ 12217400 w 12217400"/>
                <a:gd name="connsiteY5-170" fmla="*/ 296045 h 893177"/>
                <a:gd name="connsiteX0-171" fmla="*/ 0 w 12105444"/>
                <a:gd name="connsiteY0-172" fmla="*/ 232545 h 893179"/>
                <a:gd name="connsiteX1-173" fmla="*/ 1474503 w 12105444"/>
                <a:gd name="connsiteY1-174" fmla="*/ 105545 h 893179"/>
                <a:gd name="connsiteX2-175" fmla="*/ 5026597 w 12105444"/>
                <a:gd name="connsiteY2-176" fmla="*/ 892945 h 893179"/>
                <a:gd name="connsiteX3-177" fmla="*/ 10744781 w 12105444"/>
                <a:gd name="connsiteY3-178" fmla="*/ 16645 h 893179"/>
                <a:gd name="connsiteX4-179" fmla="*/ 12105444 w 12105444"/>
                <a:gd name="connsiteY4-180" fmla="*/ 296045 h 893179"/>
                <a:gd name="connsiteX5-181" fmla="*/ 12105444 w 12105444"/>
                <a:gd name="connsiteY5-182" fmla="*/ 296045 h 893179"/>
                <a:gd name="connsiteX0-183" fmla="*/ 0 w 12105444"/>
                <a:gd name="connsiteY0-184" fmla="*/ 232545 h 893018"/>
                <a:gd name="connsiteX1-185" fmla="*/ 1598899 w 12105444"/>
                <a:gd name="connsiteY1-186" fmla="*/ 67445 h 893018"/>
                <a:gd name="connsiteX2-187" fmla="*/ 5026597 w 12105444"/>
                <a:gd name="connsiteY2-188" fmla="*/ 892945 h 893018"/>
                <a:gd name="connsiteX3-189" fmla="*/ 10744781 w 12105444"/>
                <a:gd name="connsiteY3-190" fmla="*/ 16645 h 893018"/>
                <a:gd name="connsiteX4-191" fmla="*/ 12105444 w 12105444"/>
                <a:gd name="connsiteY4-192" fmla="*/ 296045 h 893018"/>
                <a:gd name="connsiteX5-193" fmla="*/ 12105444 w 12105444"/>
                <a:gd name="connsiteY5-194" fmla="*/ 296045 h 893018"/>
                <a:gd name="connsiteX0-195" fmla="*/ 0 w 12105444"/>
                <a:gd name="connsiteY0-196" fmla="*/ 244105 h 904509"/>
                <a:gd name="connsiteX1-197" fmla="*/ 1934768 w 12105444"/>
                <a:gd name="connsiteY1-198" fmla="*/ 40905 h 904509"/>
                <a:gd name="connsiteX2-199" fmla="*/ 5026597 w 12105444"/>
                <a:gd name="connsiteY2-200" fmla="*/ 904505 h 904509"/>
                <a:gd name="connsiteX3-201" fmla="*/ 10744781 w 12105444"/>
                <a:gd name="connsiteY3-202" fmla="*/ 28205 h 904509"/>
                <a:gd name="connsiteX4-203" fmla="*/ 12105444 w 12105444"/>
                <a:gd name="connsiteY4-204" fmla="*/ 307605 h 904509"/>
                <a:gd name="connsiteX5-205" fmla="*/ 12105444 w 12105444"/>
                <a:gd name="connsiteY5-206" fmla="*/ 307605 h 904509"/>
                <a:gd name="connsiteX0-207" fmla="*/ 0 w 12105444"/>
                <a:gd name="connsiteY0-208" fmla="*/ 245006 h 918110"/>
                <a:gd name="connsiteX1-209" fmla="*/ 1934768 w 12105444"/>
                <a:gd name="connsiteY1-210" fmla="*/ 41806 h 918110"/>
                <a:gd name="connsiteX2-211" fmla="*/ 6046643 w 12105444"/>
                <a:gd name="connsiteY2-212" fmla="*/ 918106 h 918110"/>
                <a:gd name="connsiteX3-213" fmla="*/ 10744781 w 12105444"/>
                <a:gd name="connsiteY3-214" fmla="*/ 29106 h 918110"/>
                <a:gd name="connsiteX4-215" fmla="*/ 12105444 w 12105444"/>
                <a:gd name="connsiteY4-216" fmla="*/ 308506 h 918110"/>
                <a:gd name="connsiteX5-217" fmla="*/ 12105444 w 12105444"/>
                <a:gd name="connsiteY5-218" fmla="*/ 308506 h 918110"/>
                <a:gd name="connsiteX0-219" fmla="*/ 0 w 12105444"/>
                <a:gd name="connsiteY0-220" fmla="*/ 308616 h 981924"/>
                <a:gd name="connsiteX1-221" fmla="*/ 1934768 w 12105444"/>
                <a:gd name="connsiteY1-222" fmla="*/ 105416 h 981924"/>
                <a:gd name="connsiteX2-223" fmla="*/ 6046643 w 12105444"/>
                <a:gd name="connsiteY2-224" fmla="*/ 981716 h 981924"/>
                <a:gd name="connsiteX3-225" fmla="*/ 10931375 w 12105444"/>
                <a:gd name="connsiteY3-226" fmla="*/ 16516 h 981924"/>
                <a:gd name="connsiteX4-227" fmla="*/ 12105444 w 12105444"/>
                <a:gd name="connsiteY4-228" fmla="*/ 372116 h 981924"/>
                <a:gd name="connsiteX5-229" fmla="*/ 12105444 w 12105444"/>
                <a:gd name="connsiteY5-230" fmla="*/ 372116 h 981924"/>
                <a:gd name="connsiteX0-231" fmla="*/ 0 w 12105444"/>
                <a:gd name="connsiteY0-232" fmla="*/ 292100 h 965408"/>
                <a:gd name="connsiteX1-233" fmla="*/ 1934768 w 12105444"/>
                <a:gd name="connsiteY1-234" fmla="*/ 88900 h 965408"/>
                <a:gd name="connsiteX2-235" fmla="*/ 6046643 w 12105444"/>
                <a:gd name="connsiteY2-236" fmla="*/ 965200 h 965408"/>
                <a:gd name="connsiteX3-237" fmla="*/ 10931375 w 12105444"/>
                <a:gd name="connsiteY3-238" fmla="*/ 0 h 965408"/>
                <a:gd name="connsiteX4-239" fmla="*/ 12105444 w 12105444"/>
                <a:gd name="connsiteY4-240" fmla="*/ 355600 h 965408"/>
                <a:gd name="connsiteX5-241" fmla="*/ 12105444 w 12105444"/>
                <a:gd name="connsiteY5-242" fmla="*/ 355600 h 965408"/>
                <a:gd name="connsiteX0-243" fmla="*/ 0 w 12105444"/>
                <a:gd name="connsiteY0-244" fmla="*/ 316991 h 1168066"/>
                <a:gd name="connsiteX1-245" fmla="*/ 1934768 w 12105444"/>
                <a:gd name="connsiteY1-246" fmla="*/ 113791 h 1168066"/>
                <a:gd name="connsiteX2-247" fmla="*/ 7054249 w 12105444"/>
                <a:gd name="connsiteY2-248" fmla="*/ 1167891 h 1168066"/>
                <a:gd name="connsiteX3-249" fmla="*/ 10931375 w 12105444"/>
                <a:gd name="connsiteY3-250" fmla="*/ 24891 h 1168066"/>
                <a:gd name="connsiteX4-251" fmla="*/ 12105444 w 12105444"/>
                <a:gd name="connsiteY4-252" fmla="*/ 380491 h 1168066"/>
                <a:gd name="connsiteX5-253" fmla="*/ 12105444 w 12105444"/>
                <a:gd name="connsiteY5-254" fmla="*/ 380491 h 1168066"/>
                <a:gd name="connsiteX0-255" fmla="*/ 0 w 12105444"/>
                <a:gd name="connsiteY0-256" fmla="*/ 329192 h 1180320"/>
                <a:gd name="connsiteX1-257" fmla="*/ 1934768 w 12105444"/>
                <a:gd name="connsiteY1-258" fmla="*/ 125992 h 1180320"/>
                <a:gd name="connsiteX2-259" fmla="*/ 7054249 w 12105444"/>
                <a:gd name="connsiteY2-260" fmla="*/ 1180092 h 1180320"/>
                <a:gd name="connsiteX3-261" fmla="*/ 11130408 w 12105444"/>
                <a:gd name="connsiteY3-262" fmla="*/ 24392 h 1180320"/>
                <a:gd name="connsiteX4-263" fmla="*/ 12105444 w 12105444"/>
                <a:gd name="connsiteY4-264" fmla="*/ 392692 h 1180320"/>
                <a:gd name="connsiteX5-265" fmla="*/ 12105444 w 12105444"/>
                <a:gd name="connsiteY5-266" fmla="*/ 392692 h 1180320"/>
                <a:gd name="connsiteX0-267" fmla="*/ 0 w 12777181"/>
                <a:gd name="connsiteY0-268" fmla="*/ 329662 h 1180790"/>
                <a:gd name="connsiteX1-269" fmla="*/ 1934768 w 12777181"/>
                <a:gd name="connsiteY1-270" fmla="*/ 126462 h 1180790"/>
                <a:gd name="connsiteX2-271" fmla="*/ 7054249 w 12777181"/>
                <a:gd name="connsiteY2-272" fmla="*/ 1180562 h 1180790"/>
                <a:gd name="connsiteX3-273" fmla="*/ 11130408 w 12777181"/>
                <a:gd name="connsiteY3-274" fmla="*/ 24862 h 1180790"/>
                <a:gd name="connsiteX4-275" fmla="*/ 12105444 w 12777181"/>
                <a:gd name="connsiteY4-276" fmla="*/ 393162 h 1180790"/>
                <a:gd name="connsiteX5-277" fmla="*/ 12777181 w 12777181"/>
                <a:gd name="connsiteY5-278" fmla="*/ 456662 h 1180790"/>
                <a:gd name="connsiteX0-279" fmla="*/ 0 w 12105444"/>
                <a:gd name="connsiteY0-280" fmla="*/ 329662 h 1180790"/>
                <a:gd name="connsiteX1-281" fmla="*/ 1934768 w 12105444"/>
                <a:gd name="connsiteY1-282" fmla="*/ 126462 h 1180790"/>
                <a:gd name="connsiteX2-283" fmla="*/ 7054249 w 12105444"/>
                <a:gd name="connsiteY2-284" fmla="*/ 1180562 h 1180790"/>
                <a:gd name="connsiteX3-285" fmla="*/ 11130408 w 12105444"/>
                <a:gd name="connsiteY3-286" fmla="*/ 24862 h 1180790"/>
                <a:gd name="connsiteX4-287" fmla="*/ 12105444 w 12105444"/>
                <a:gd name="connsiteY4-288" fmla="*/ 393162 h 1180790"/>
                <a:gd name="connsiteX0-289" fmla="*/ 0 w 12304477"/>
                <a:gd name="connsiteY0-290" fmla="*/ 326203 h 1177331"/>
                <a:gd name="connsiteX1-291" fmla="*/ 1934768 w 12304477"/>
                <a:gd name="connsiteY1-292" fmla="*/ 123003 h 1177331"/>
                <a:gd name="connsiteX2-293" fmla="*/ 7054249 w 12304477"/>
                <a:gd name="connsiteY2-294" fmla="*/ 1177103 h 1177331"/>
                <a:gd name="connsiteX3-295" fmla="*/ 11130408 w 12304477"/>
                <a:gd name="connsiteY3-296" fmla="*/ 21403 h 1177331"/>
                <a:gd name="connsiteX4-297" fmla="*/ 12304477 w 12304477"/>
                <a:gd name="connsiteY4-298" fmla="*/ 427803 h 1177331"/>
                <a:gd name="connsiteX0-299" fmla="*/ 0 w 12304477"/>
                <a:gd name="connsiteY0-300" fmla="*/ 327712 h 1178840"/>
                <a:gd name="connsiteX1-301" fmla="*/ 1934768 w 12304477"/>
                <a:gd name="connsiteY1-302" fmla="*/ 124512 h 1178840"/>
                <a:gd name="connsiteX2-303" fmla="*/ 7054249 w 12304477"/>
                <a:gd name="connsiteY2-304" fmla="*/ 1178612 h 1178840"/>
                <a:gd name="connsiteX3-305" fmla="*/ 11130408 w 12304477"/>
                <a:gd name="connsiteY3-306" fmla="*/ 22912 h 1178840"/>
                <a:gd name="connsiteX4-307" fmla="*/ 12304477 w 12304477"/>
                <a:gd name="connsiteY4-308" fmla="*/ 429312 h 1178840"/>
                <a:gd name="connsiteX0-309" fmla="*/ 0 w 12304477"/>
                <a:gd name="connsiteY0-310" fmla="*/ 325890 h 1138926"/>
                <a:gd name="connsiteX1-311" fmla="*/ 1934768 w 12304477"/>
                <a:gd name="connsiteY1-312" fmla="*/ 122690 h 1138926"/>
                <a:gd name="connsiteX2-313" fmla="*/ 6357633 w 12304477"/>
                <a:gd name="connsiteY2-314" fmla="*/ 1138690 h 1138926"/>
                <a:gd name="connsiteX3-315" fmla="*/ 11130408 w 12304477"/>
                <a:gd name="connsiteY3-316" fmla="*/ 21090 h 1138926"/>
                <a:gd name="connsiteX4-317" fmla="*/ 12304477 w 12304477"/>
                <a:gd name="connsiteY4-318" fmla="*/ 427490 h 1138926"/>
                <a:gd name="connsiteX0-319" fmla="*/ 0 w 12304477"/>
                <a:gd name="connsiteY0-320" fmla="*/ 326492 h 1152225"/>
                <a:gd name="connsiteX1-321" fmla="*/ 1934768 w 12304477"/>
                <a:gd name="connsiteY1-322" fmla="*/ 123292 h 1152225"/>
                <a:gd name="connsiteX2-323" fmla="*/ 6830337 w 12304477"/>
                <a:gd name="connsiteY2-324" fmla="*/ 1151992 h 1152225"/>
                <a:gd name="connsiteX3-325" fmla="*/ 11130408 w 12304477"/>
                <a:gd name="connsiteY3-326" fmla="*/ 21692 h 1152225"/>
                <a:gd name="connsiteX4-327" fmla="*/ 12304477 w 12304477"/>
                <a:gd name="connsiteY4-328" fmla="*/ 428092 h 1152225"/>
                <a:gd name="connsiteX0-329" fmla="*/ 0 w 12441312"/>
                <a:gd name="connsiteY0-330" fmla="*/ 321380 h 1147113"/>
                <a:gd name="connsiteX1-331" fmla="*/ 1934768 w 12441312"/>
                <a:gd name="connsiteY1-332" fmla="*/ 118180 h 1147113"/>
                <a:gd name="connsiteX2-333" fmla="*/ 6830337 w 12441312"/>
                <a:gd name="connsiteY2-334" fmla="*/ 1146880 h 1147113"/>
                <a:gd name="connsiteX3-335" fmla="*/ 11130408 w 12441312"/>
                <a:gd name="connsiteY3-336" fmla="*/ 16580 h 1147113"/>
                <a:gd name="connsiteX4-337" fmla="*/ 12441312 w 12441312"/>
                <a:gd name="connsiteY4-338" fmla="*/ 486480 h 1147113"/>
                <a:gd name="connsiteX0-339" fmla="*/ 0 w 12441312"/>
                <a:gd name="connsiteY0-340" fmla="*/ 322978 h 1148711"/>
                <a:gd name="connsiteX1-341" fmla="*/ 1934768 w 12441312"/>
                <a:gd name="connsiteY1-342" fmla="*/ 119778 h 1148711"/>
                <a:gd name="connsiteX2-343" fmla="*/ 6830337 w 12441312"/>
                <a:gd name="connsiteY2-344" fmla="*/ 1148478 h 1148711"/>
                <a:gd name="connsiteX3-345" fmla="*/ 11130408 w 12441312"/>
                <a:gd name="connsiteY3-346" fmla="*/ 18178 h 1148711"/>
                <a:gd name="connsiteX4-347" fmla="*/ 12441312 w 12441312"/>
                <a:gd name="connsiteY4-348" fmla="*/ 488078 h 1148711"/>
                <a:gd name="connsiteX0-349" fmla="*/ 0 w 12441312"/>
                <a:gd name="connsiteY0-350" fmla="*/ 255890 h 1081486"/>
                <a:gd name="connsiteX1-351" fmla="*/ 1934768 w 12441312"/>
                <a:gd name="connsiteY1-352" fmla="*/ 52690 h 1081486"/>
                <a:gd name="connsiteX2-353" fmla="*/ 6830337 w 12441312"/>
                <a:gd name="connsiteY2-354" fmla="*/ 1081390 h 1081486"/>
                <a:gd name="connsiteX3-355" fmla="*/ 11192606 w 12441312"/>
                <a:gd name="connsiteY3-356" fmla="*/ 116190 h 1081486"/>
                <a:gd name="connsiteX4-357" fmla="*/ 12441312 w 12441312"/>
                <a:gd name="connsiteY4-358" fmla="*/ 420990 h 1081486"/>
                <a:gd name="connsiteX0-359" fmla="*/ 0 w 12515949"/>
                <a:gd name="connsiteY0-360" fmla="*/ 255890 h 1081480"/>
                <a:gd name="connsiteX1-361" fmla="*/ 1934768 w 12515949"/>
                <a:gd name="connsiteY1-362" fmla="*/ 52690 h 1081480"/>
                <a:gd name="connsiteX2-363" fmla="*/ 6830337 w 12515949"/>
                <a:gd name="connsiteY2-364" fmla="*/ 1081390 h 1081480"/>
                <a:gd name="connsiteX3-365" fmla="*/ 11192606 w 12515949"/>
                <a:gd name="connsiteY3-366" fmla="*/ 116190 h 1081480"/>
                <a:gd name="connsiteX4-367" fmla="*/ 12515949 w 12515949"/>
                <a:gd name="connsiteY4-368" fmla="*/ 738490 h 1081480"/>
                <a:gd name="connsiteX0-369" fmla="*/ 0 w 12515949"/>
                <a:gd name="connsiteY0-370" fmla="*/ 255890 h 1081422"/>
                <a:gd name="connsiteX1-371" fmla="*/ 1934768 w 12515949"/>
                <a:gd name="connsiteY1-372" fmla="*/ 52690 h 1081422"/>
                <a:gd name="connsiteX2-373" fmla="*/ 6830337 w 12515949"/>
                <a:gd name="connsiteY2-374" fmla="*/ 1081390 h 1081422"/>
                <a:gd name="connsiteX3-375" fmla="*/ 10856738 w 12515949"/>
                <a:gd name="connsiteY3-376" fmla="*/ 90790 h 1081422"/>
                <a:gd name="connsiteX4-377" fmla="*/ 12515949 w 12515949"/>
                <a:gd name="connsiteY4-378" fmla="*/ 738490 h 1081422"/>
                <a:gd name="connsiteX0-379" fmla="*/ 0 w 12515949"/>
                <a:gd name="connsiteY0-380" fmla="*/ 255890 h 1081422"/>
                <a:gd name="connsiteX1-381" fmla="*/ 1934768 w 12515949"/>
                <a:gd name="connsiteY1-382" fmla="*/ 52690 h 1081422"/>
                <a:gd name="connsiteX2-383" fmla="*/ 6444711 w 12515949"/>
                <a:gd name="connsiteY2-384" fmla="*/ 1081390 h 1081422"/>
                <a:gd name="connsiteX3-385" fmla="*/ 10856738 w 12515949"/>
                <a:gd name="connsiteY3-386" fmla="*/ 90790 h 1081422"/>
                <a:gd name="connsiteX4-387" fmla="*/ 12515949 w 12515949"/>
                <a:gd name="connsiteY4-388" fmla="*/ 738490 h 1081422"/>
                <a:gd name="connsiteX0-389" fmla="*/ 0 w 12578147"/>
                <a:gd name="connsiteY0-390" fmla="*/ 255890 h 1081421"/>
                <a:gd name="connsiteX1-391" fmla="*/ 1934768 w 12578147"/>
                <a:gd name="connsiteY1-392" fmla="*/ 52690 h 1081421"/>
                <a:gd name="connsiteX2-393" fmla="*/ 6444711 w 12578147"/>
                <a:gd name="connsiteY2-394" fmla="*/ 1081390 h 1081421"/>
                <a:gd name="connsiteX3-395" fmla="*/ 10856738 w 12578147"/>
                <a:gd name="connsiteY3-396" fmla="*/ 90790 h 1081421"/>
                <a:gd name="connsiteX4-397" fmla="*/ 12578147 w 12578147"/>
                <a:gd name="connsiteY4-398" fmla="*/ 916290 h 1081421"/>
                <a:gd name="connsiteX0-399" fmla="*/ 0 w 12578147"/>
                <a:gd name="connsiteY0-400" fmla="*/ 255890 h 1081421"/>
                <a:gd name="connsiteX1-401" fmla="*/ 1934768 w 12578147"/>
                <a:gd name="connsiteY1-402" fmla="*/ 52690 h 1081421"/>
                <a:gd name="connsiteX2-403" fmla="*/ 6444711 w 12578147"/>
                <a:gd name="connsiteY2-404" fmla="*/ 1081390 h 1081421"/>
                <a:gd name="connsiteX3-405" fmla="*/ 10856738 w 12578147"/>
                <a:gd name="connsiteY3-406" fmla="*/ 90790 h 1081421"/>
                <a:gd name="connsiteX4-407" fmla="*/ 12578147 w 12578147"/>
                <a:gd name="connsiteY4-408" fmla="*/ 916290 h 10814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578147" h="1081421">
                  <a:moveTo>
                    <a:pt x="0" y="255890"/>
                  </a:moveTo>
                  <a:cubicBezTo>
                    <a:pt x="474915" y="69623"/>
                    <a:pt x="860650" y="-84893"/>
                    <a:pt x="1934768" y="52690"/>
                  </a:cubicBezTo>
                  <a:cubicBezTo>
                    <a:pt x="3008886" y="190273"/>
                    <a:pt x="4957716" y="1075040"/>
                    <a:pt x="6444711" y="1081390"/>
                  </a:cubicBezTo>
                  <a:cubicBezTo>
                    <a:pt x="7931706" y="1087740"/>
                    <a:pt x="9834499" y="118307"/>
                    <a:pt x="10856738" y="90790"/>
                  </a:cubicBezTo>
                  <a:cubicBezTo>
                    <a:pt x="11878977" y="63273"/>
                    <a:pt x="12403201" y="755423"/>
                    <a:pt x="12578147" y="916290"/>
                  </a:cubicBezTo>
                </a:path>
              </a:pathLst>
            </a:custGeom>
            <a:noFill/>
            <a:ln>
              <a:solidFill>
                <a:schemeClr val="bg1">
                  <a:alpha val="1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-127002" y="5036340"/>
              <a:ext cx="12904971" cy="1225650"/>
            </a:xfrm>
            <a:custGeom>
              <a:avLst/>
              <a:gdLst>
                <a:gd name="connsiteX0" fmla="*/ 0 w 12217400"/>
                <a:gd name="connsiteY0" fmla="*/ 228600 h 838200"/>
                <a:gd name="connsiteX1" fmla="*/ 1536700 w 12217400"/>
                <a:gd name="connsiteY1" fmla="*/ 127000 h 838200"/>
                <a:gd name="connsiteX2" fmla="*/ 4902200 w 12217400"/>
                <a:gd name="connsiteY2" fmla="*/ 838200 h 838200"/>
                <a:gd name="connsiteX3" fmla="*/ 9372600 w 12217400"/>
                <a:gd name="connsiteY3" fmla="*/ 546100 h 838200"/>
                <a:gd name="connsiteX4" fmla="*/ 11379200 w 12217400"/>
                <a:gd name="connsiteY4" fmla="*/ 0 h 838200"/>
                <a:gd name="connsiteX5" fmla="*/ 12217400 w 12217400"/>
                <a:gd name="connsiteY5" fmla="*/ 254000 h 838200"/>
                <a:gd name="connsiteX6" fmla="*/ 12217400 w 12217400"/>
                <a:gd name="connsiteY6" fmla="*/ 254000 h 838200"/>
                <a:gd name="connsiteX0-1" fmla="*/ 0 w 12217400"/>
                <a:gd name="connsiteY0-2" fmla="*/ 228600 h 838200"/>
                <a:gd name="connsiteX1-3" fmla="*/ 1536700 w 12217400"/>
                <a:gd name="connsiteY1-4" fmla="*/ 127000 h 838200"/>
                <a:gd name="connsiteX2-5" fmla="*/ 4902200 w 12217400"/>
                <a:gd name="connsiteY2-6" fmla="*/ 838200 h 838200"/>
                <a:gd name="connsiteX3-7" fmla="*/ 9372600 w 12217400"/>
                <a:gd name="connsiteY3-8" fmla="*/ 546100 h 838200"/>
                <a:gd name="connsiteX4-9" fmla="*/ 11379200 w 12217400"/>
                <a:gd name="connsiteY4-10" fmla="*/ 0 h 838200"/>
                <a:gd name="connsiteX5-11" fmla="*/ 12217400 w 12217400"/>
                <a:gd name="connsiteY5-12" fmla="*/ 254000 h 838200"/>
                <a:gd name="connsiteX6-13" fmla="*/ 12217400 w 12217400"/>
                <a:gd name="connsiteY6-14" fmla="*/ 254000 h 838200"/>
                <a:gd name="connsiteX0-15" fmla="*/ 0 w 12217400"/>
                <a:gd name="connsiteY0-16" fmla="*/ 228600 h 847380"/>
                <a:gd name="connsiteX1-17" fmla="*/ 1536700 w 12217400"/>
                <a:gd name="connsiteY1-18" fmla="*/ 127000 h 847380"/>
                <a:gd name="connsiteX2-19" fmla="*/ 4902200 w 12217400"/>
                <a:gd name="connsiteY2-20" fmla="*/ 838200 h 847380"/>
                <a:gd name="connsiteX3-21" fmla="*/ 9372600 w 12217400"/>
                <a:gd name="connsiteY3-22" fmla="*/ 546100 h 847380"/>
                <a:gd name="connsiteX4-23" fmla="*/ 11379200 w 12217400"/>
                <a:gd name="connsiteY4-24" fmla="*/ 0 h 847380"/>
                <a:gd name="connsiteX5-25" fmla="*/ 12217400 w 12217400"/>
                <a:gd name="connsiteY5-26" fmla="*/ 254000 h 847380"/>
                <a:gd name="connsiteX6-27" fmla="*/ 12217400 w 12217400"/>
                <a:gd name="connsiteY6-28" fmla="*/ 254000 h 847380"/>
                <a:gd name="connsiteX0-29" fmla="*/ 0 w 12217400"/>
                <a:gd name="connsiteY0-30" fmla="*/ 228600 h 843210"/>
                <a:gd name="connsiteX1-31" fmla="*/ 1536700 w 12217400"/>
                <a:gd name="connsiteY1-32" fmla="*/ 127000 h 843210"/>
                <a:gd name="connsiteX2-33" fmla="*/ 4902200 w 12217400"/>
                <a:gd name="connsiteY2-34" fmla="*/ 838200 h 843210"/>
                <a:gd name="connsiteX3-35" fmla="*/ 9372600 w 12217400"/>
                <a:gd name="connsiteY3-36" fmla="*/ 546100 h 843210"/>
                <a:gd name="connsiteX4-37" fmla="*/ 11379200 w 12217400"/>
                <a:gd name="connsiteY4-38" fmla="*/ 0 h 843210"/>
                <a:gd name="connsiteX5-39" fmla="*/ 12217400 w 12217400"/>
                <a:gd name="connsiteY5-40" fmla="*/ 254000 h 843210"/>
                <a:gd name="connsiteX6-41" fmla="*/ 12217400 w 12217400"/>
                <a:gd name="connsiteY6-42" fmla="*/ 254000 h 843210"/>
                <a:gd name="connsiteX0-43" fmla="*/ 0 w 12217400"/>
                <a:gd name="connsiteY0-44" fmla="*/ 228600 h 855686"/>
                <a:gd name="connsiteX1-45" fmla="*/ 1536700 w 12217400"/>
                <a:gd name="connsiteY1-46" fmla="*/ 127000 h 855686"/>
                <a:gd name="connsiteX2-47" fmla="*/ 5138553 w 12217400"/>
                <a:gd name="connsiteY2-48" fmla="*/ 850900 h 855686"/>
                <a:gd name="connsiteX3-49" fmla="*/ 9372600 w 12217400"/>
                <a:gd name="connsiteY3-50" fmla="*/ 546100 h 855686"/>
                <a:gd name="connsiteX4-51" fmla="*/ 11379200 w 12217400"/>
                <a:gd name="connsiteY4-52" fmla="*/ 0 h 855686"/>
                <a:gd name="connsiteX5-53" fmla="*/ 12217400 w 12217400"/>
                <a:gd name="connsiteY5-54" fmla="*/ 254000 h 855686"/>
                <a:gd name="connsiteX6-55" fmla="*/ 12217400 w 12217400"/>
                <a:gd name="connsiteY6-56" fmla="*/ 254000 h 855686"/>
                <a:gd name="connsiteX0-57" fmla="*/ 0 w 12217400"/>
                <a:gd name="connsiteY0-58" fmla="*/ 228600 h 857597"/>
                <a:gd name="connsiteX1-59" fmla="*/ 1536700 w 12217400"/>
                <a:gd name="connsiteY1-60" fmla="*/ 127000 h 857597"/>
                <a:gd name="connsiteX2-61" fmla="*/ 5138553 w 12217400"/>
                <a:gd name="connsiteY2-62" fmla="*/ 850900 h 857597"/>
                <a:gd name="connsiteX3-63" fmla="*/ 9372600 w 12217400"/>
                <a:gd name="connsiteY3-64" fmla="*/ 546100 h 857597"/>
                <a:gd name="connsiteX4-65" fmla="*/ 11379200 w 12217400"/>
                <a:gd name="connsiteY4-66" fmla="*/ 0 h 857597"/>
                <a:gd name="connsiteX5-67" fmla="*/ 12217400 w 12217400"/>
                <a:gd name="connsiteY5-68" fmla="*/ 254000 h 857597"/>
                <a:gd name="connsiteX6-69" fmla="*/ 12217400 w 12217400"/>
                <a:gd name="connsiteY6-70" fmla="*/ 254000 h 857597"/>
                <a:gd name="connsiteX0-71" fmla="*/ 0 w 12217400"/>
                <a:gd name="connsiteY0-72" fmla="*/ 276386 h 905383"/>
                <a:gd name="connsiteX1-73" fmla="*/ 1536700 w 12217400"/>
                <a:gd name="connsiteY1-74" fmla="*/ 174786 h 905383"/>
                <a:gd name="connsiteX2-75" fmla="*/ 5138553 w 12217400"/>
                <a:gd name="connsiteY2-76" fmla="*/ 898686 h 905383"/>
                <a:gd name="connsiteX3-77" fmla="*/ 9372600 w 12217400"/>
                <a:gd name="connsiteY3-78" fmla="*/ 593886 h 905383"/>
                <a:gd name="connsiteX4-79" fmla="*/ 11379200 w 12217400"/>
                <a:gd name="connsiteY4-80" fmla="*/ 47786 h 905383"/>
                <a:gd name="connsiteX5-81" fmla="*/ 12217400 w 12217400"/>
                <a:gd name="connsiteY5-82" fmla="*/ 301786 h 905383"/>
                <a:gd name="connsiteX6-83" fmla="*/ 12217400 w 12217400"/>
                <a:gd name="connsiteY6-84" fmla="*/ 301786 h 905383"/>
                <a:gd name="connsiteX0-85" fmla="*/ 0 w 12217400"/>
                <a:gd name="connsiteY0-86" fmla="*/ 246200 h 875197"/>
                <a:gd name="connsiteX1-87" fmla="*/ 1536700 w 12217400"/>
                <a:gd name="connsiteY1-88" fmla="*/ 144600 h 875197"/>
                <a:gd name="connsiteX2-89" fmla="*/ 5138553 w 12217400"/>
                <a:gd name="connsiteY2-90" fmla="*/ 868500 h 875197"/>
                <a:gd name="connsiteX3-91" fmla="*/ 9372600 w 12217400"/>
                <a:gd name="connsiteY3-92" fmla="*/ 563700 h 875197"/>
                <a:gd name="connsiteX4-93" fmla="*/ 11379200 w 12217400"/>
                <a:gd name="connsiteY4-94" fmla="*/ 17600 h 875197"/>
                <a:gd name="connsiteX5-95" fmla="*/ 12217400 w 12217400"/>
                <a:gd name="connsiteY5-96" fmla="*/ 271600 h 875197"/>
                <a:gd name="connsiteX6-97" fmla="*/ 12217400 w 12217400"/>
                <a:gd name="connsiteY6-98" fmla="*/ 271600 h 875197"/>
                <a:gd name="connsiteX0-99" fmla="*/ 0 w 12217400"/>
                <a:gd name="connsiteY0-100" fmla="*/ 246200 h 869012"/>
                <a:gd name="connsiteX1-101" fmla="*/ 1536700 w 12217400"/>
                <a:gd name="connsiteY1-102" fmla="*/ 144600 h 869012"/>
                <a:gd name="connsiteX2-103" fmla="*/ 5138553 w 12217400"/>
                <a:gd name="connsiteY2-104" fmla="*/ 868500 h 869012"/>
                <a:gd name="connsiteX3-105" fmla="*/ 11379200 w 12217400"/>
                <a:gd name="connsiteY3-106" fmla="*/ 17600 h 869012"/>
                <a:gd name="connsiteX4-107" fmla="*/ 12217400 w 12217400"/>
                <a:gd name="connsiteY4-108" fmla="*/ 271600 h 869012"/>
                <a:gd name="connsiteX5-109" fmla="*/ 12217400 w 12217400"/>
                <a:gd name="connsiteY5-110" fmla="*/ 271600 h 869012"/>
                <a:gd name="connsiteX0-111" fmla="*/ 0 w 12217400"/>
                <a:gd name="connsiteY0-112" fmla="*/ 270645 h 893674"/>
                <a:gd name="connsiteX1-113" fmla="*/ 1536700 w 12217400"/>
                <a:gd name="connsiteY1-114" fmla="*/ 169045 h 893674"/>
                <a:gd name="connsiteX2-115" fmla="*/ 5138553 w 12217400"/>
                <a:gd name="connsiteY2-116" fmla="*/ 892945 h 893674"/>
                <a:gd name="connsiteX3-117" fmla="*/ 10856737 w 12217400"/>
                <a:gd name="connsiteY3-118" fmla="*/ 16645 h 893674"/>
                <a:gd name="connsiteX4-119" fmla="*/ 12217400 w 12217400"/>
                <a:gd name="connsiteY4-120" fmla="*/ 296045 h 893674"/>
                <a:gd name="connsiteX5-121" fmla="*/ 12217400 w 12217400"/>
                <a:gd name="connsiteY5-122" fmla="*/ 296045 h 893674"/>
                <a:gd name="connsiteX0-123" fmla="*/ 0 w 12217400"/>
                <a:gd name="connsiteY0-124" fmla="*/ 270645 h 893674"/>
                <a:gd name="connsiteX1-125" fmla="*/ 1536700 w 12217400"/>
                <a:gd name="connsiteY1-126" fmla="*/ 169045 h 893674"/>
                <a:gd name="connsiteX2-127" fmla="*/ 5138553 w 12217400"/>
                <a:gd name="connsiteY2-128" fmla="*/ 892945 h 893674"/>
                <a:gd name="connsiteX3-129" fmla="*/ 10856737 w 12217400"/>
                <a:gd name="connsiteY3-130" fmla="*/ 16645 h 893674"/>
                <a:gd name="connsiteX4-131" fmla="*/ 12217400 w 12217400"/>
                <a:gd name="connsiteY4-132" fmla="*/ 296045 h 893674"/>
                <a:gd name="connsiteX5-133" fmla="*/ 12217400 w 12217400"/>
                <a:gd name="connsiteY5-134" fmla="*/ 296045 h 893674"/>
                <a:gd name="connsiteX0-135" fmla="*/ 0 w 12217400"/>
                <a:gd name="connsiteY0-136" fmla="*/ 270645 h 894229"/>
                <a:gd name="connsiteX1-137" fmla="*/ 1536700 w 12217400"/>
                <a:gd name="connsiteY1-138" fmla="*/ 169045 h 894229"/>
                <a:gd name="connsiteX2-139" fmla="*/ 5138553 w 12217400"/>
                <a:gd name="connsiteY2-140" fmla="*/ 892945 h 894229"/>
                <a:gd name="connsiteX3-141" fmla="*/ 10856737 w 12217400"/>
                <a:gd name="connsiteY3-142" fmla="*/ 16645 h 894229"/>
                <a:gd name="connsiteX4-143" fmla="*/ 12217400 w 12217400"/>
                <a:gd name="connsiteY4-144" fmla="*/ 296045 h 894229"/>
                <a:gd name="connsiteX5-145" fmla="*/ 12217400 w 12217400"/>
                <a:gd name="connsiteY5-146" fmla="*/ 296045 h 894229"/>
                <a:gd name="connsiteX0-147" fmla="*/ 0 w 12217400"/>
                <a:gd name="connsiteY0-148" fmla="*/ 270645 h 893177"/>
                <a:gd name="connsiteX1-149" fmla="*/ 1586459 w 12217400"/>
                <a:gd name="connsiteY1-150" fmla="*/ 105545 h 893177"/>
                <a:gd name="connsiteX2-151" fmla="*/ 5138553 w 12217400"/>
                <a:gd name="connsiteY2-152" fmla="*/ 892945 h 893177"/>
                <a:gd name="connsiteX3-153" fmla="*/ 10856737 w 12217400"/>
                <a:gd name="connsiteY3-154" fmla="*/ 16645 h 893177"/>
                <a:gd name="connsiteX4-155" fmla="*/ 12217400 w 12217400"/>
                <a:gd name="connsiteY4-156" fmla="*/ 296045 h 893177"/>
                <a:gd name="connsiteX5-157" fmla="*/ 12217400 w 12217400"/>
                <a:gd name="connsiteY5-158" fmla="*/ 296045 h 893177"/>
                <a:gd name="connsiteX0-159" fmla="*/ 0 w 12217400"/>
                <a:gd name="connsiteY0-160" fmla="*/ 270645 h 893177"/>
                <a:gd name="connsiteX1-161" fmla="*/ 1586459 w 12217400"/>
                <a:gd name="connsiteY1-162" fmla="*/ 105545 h 893177"/>
                <a:gd name="connsiteX2-163" fmla="*/ 5138553 w 12217400"/>
                <a:gd name="connsiteY2-164" fmla="*/ 892945 h 893177"/>
                <a:gd name="connsiteX3-165" fmla="*/ 10856737 w 12217400"/>
                <a:gd name="connsiteY3-166" fmla="*/ 16645 h 893177"/>
                <a:gd name="connsiteX4-167" fmla="*/ 12217400 w 12217400"/>
                <a:gd name="connsiteY4-168" fmla="*/ 296045 h 893177"/>
                <a:gd name="connsiteX5-169" fmla="*/ 12217400 w 12217400"/>
                <a:gd name="connsiteY5-170" fmla="*/ 296045 h 893177"/>
                <a:gd name="connsiteX0-171" fmla="*/ 0 w 12105444"/>
                <a:gd name="connsiteY0-172" fmla="*/ 232545 h 893179"/>
                <a:gd name="connsiteX1-173" fmla="*/ 1474503 w 12105444"/>
                <a:gd name="connsiteY1-174" fmla="*/ 105545 h 893179"/>
                <a:gd name="connsiteX2-175" fmla="*/ 5026597 w 12105444"/>
                <a:gd name="connsiteY2-176" fmla="*/ 892945 h 893179"/>
                <a:gd name="connsiteX3-177" fmla="*/ 10744781 w 12105444"/>
                <a:gd name="connsiteY3-178" fmla="*/ 16645 h 893179"/>
                <a:gd name="connsiteX4-179" fmla="*/ 12105444 w 12105444"/>
                <a:gd name="connsiteY4-180" fmla="*/ 296045 h 893179"/>
                <a:gd name="connsiteX5-181" fmla="*/ 12105444 w 12105444"/>
                <a:gd name="connsiteY5-182" fmla="*/ 296045 h 893179"/>
                <a:gd name="connsiteX0-183" fmla="*/ 0 w 12105444"/>
                <a:gd name="connsiteY0-184" fmla="*/ 232545 h 893018"/>
                <a:gd name="connsiteX1-185" fmla="*/ 1598899 w 12105444"/>
                <a:gd name="connsiteY1-186" fmla="*/ 67445 h 893018"/>
                <a:gd name="connsiteX2-187" fmla="*/ 5026597 w 12105444"/>
                <a:gd name="connsiteY2-188" fmla="*/ 892945 h 893018"/>
                <a:gd name="connsiteX3-189" fmla="*/ 10744781 w 12105444"/>
                <a:gd name="connsiteY3-190" fmla="*/ 16645 h 893018"/>
                <a:gd name="connsiteX4-191" fmla="*/ 12105444 w 12105444"/>
                <a:gd name="connsiteY4-192" fmla="*/ 296045 h 893018"/>
                <a:gd name="connsiteX5-193" fmla="*/ 12105444 w 12105444"/>
                <a:gd name="connsiteY5-194" fmla="*/ 296045 h 893018"/>
                <a:gd name="connsiteX0-195" fmla="*/ 0 w 12105444"/>
                <a:gd name="connsiteY0-196" fmla="*/ 244105 h 904509"/>
                <a:gd name="connsiteX1-197" fmla="*/ 1934768 w 12105444"/>
                <a:gd name="connsiteY1-198" fmla="*/ 40905 h 904509"/>
                <a:gd name="connsiteX2-199" fmla="*/ 5026597 w 12105444"/>
                <a:gd name="connsiteY2-200" fmla="*/ 904505 h 904509"/>
                <a:gd name="connsiteX3-201" fmla="*/ 10744781 w 12105444"/>
                <a:gd name="connsiteY3-202" fmla="*/ 28205 h 904509"/>
                <a:gd name="connsiteX4-203" fmla="*/ 12105444 w 12105444"/>
                <a:gd name="connsiteY4-204" fmla="*/ 307605 h 904509"/>
                <a:gd name="connsiteX5-205" fmla="*/ 12105444 w 12105444"/>
                <a:gd name="connsiteY5-206" fmla="*/ 307605 h 904509"/>
                <a:gd name="connsiteX0-207" fmla="*/ 0 w 12105444"/>
                <a:gd name="connsiteY0-208" fmla="*/ 245006 h 918110"/>
                <a:gd name="connsiteX1-209" fmla="*/ 1934768 w 12105444"/>
                <a:gd name="connsiteY1-210" fmla="*/ 41806 h 918110"/>
                <a:gd name="connsiteX2-211" fmla="*/ 6046643 w 12105444"/>
                <a:gd name="connsiteY2-212" fmla="*/ 918106 h 918110"/>
                <a:gd name="connsiteX3-213" fmla="*/ 10744781 w 12105444"/>
                <a:gd name="connsiteY3-214" fmla="*/ 29106 h 918110"/>
                <a:gd name="connsiteX4-215" fmla="*/ 12105444 w 12105444"/>
                <a:gd name="connsiteY4-216" fmla="*/ 308506 h 918110"/>
                <a:gd name="connsiteX5-217" fmla="*/ 12105444 w 12105444"/>
                <a:gd name="connsiteY5-218" fmla="*/ 308506 h 918110"/>
                <a:gd name="connsiteX0-219" fmla="*/ 0 w 12105444"/>
                <a:gd name="connsiteY0-220" fmla="*/ 308616 h 981924"/>
                <a:gd name="connsiteX1-221" fmla="*/ 1934768 w 12105444"/>
                <a:gd name="connsiteY1-222" fmla="*/ 105416 h 981924"/>
                <a:gd name="connsiteX2-223" fmla="*/ 6046643 w 12105444"/>
                <a:gd name="connsiteY2-224" fmla="*/ 981716 h 981924"/>
                <a:gd name="connsiteX3-225" fmla="*/ 10931375 w 12105444"/>
                <a:gd name="connsiteY3-226" fmla="*/ 16516 h 981924"/>
                <a:gd name="connsiteX4-227" fmla="*/ 12105444 w 12105444"/>
                <a:gd name="connsiteY4-228" fmla="*/ 372116 h 981924"/>
                <a:gd name="connsiteX5-229" fmla="*/ 12105444 w 12105444"/>
                <a:gd name="connsiteY5-230" fmla="*/ 372116 h 981924"/>
                <a:gd name="connsiteX0-231" fmla="*/ 0 w 12105444"/>
                <a:gd name="connsiteY0-232" fmla="*/ 292100 h 965408"/>
                <a:gd name="connsiteX1-233" fmla="*/ 1934768 w 12105444"/>
                <a:gd name="connsiteY1-234" fmla="*/ 88900 h 965408"/>
                <a:gd name="connsiteX2-235" fmla="*/ 6046643 w 12105444"/>
                <a:gd name="connsiteY2-236" fmla="*/ 965200 h 965408"/>
                <a:gd name="connsiteX3-237" fmla="*/ 10931375 w 12105444"/>
                <a:gd name="connsiteY3-238" fmla="*/ 0 h 965408"/>
                <a:gd name="connsiteX4-239" fmla="*/ 12105444 w 12105444"/>
                <a:gd name="connsiteY4-240" fmla="*/ 355600 h 965408"/>
                <a:gd name="connsiteX5-241" fmla="*/ 12105444 w 12105444"/>
                <a:gd name="connsiteY5-242" fmla="*/ 355600 h 965408"/>
                <a:gd name="connsiteX0-243" fmla="*/ 0 w 12105444"/>
                <a:gd name="connsiteY0-244" fmla="*/ 316991 h 1168066"/>
                <a:gd name="connsiteX1-245" fmla="*/ 1934768 w 12105444"/>
                <a:gd name="connsiteY1-246" fmla="*/ 113791 h 1168066"/>
                <a:gd name="connsiteX2-247" fmla="*/ 7054249 w 12105444"/>
                <a:gd name="connsiteY2-248" fmla="*/ 1167891 h 1168066"/>
                <a:gd name="connsiteX3-249" fmla="*/ 10931375 w 12105444"/>
                <a:gd name="connsiteY3-250" fmla="*/ 24891 h 1168066"/>
                <a:gd name="connsiteX4-251" fmla="*/ 12105444 w 12105444"/>
                <a:gd name="connsiteY4-252" fmla="*/ 380491 h 1168066"/>
                <a:gd name="connsiteX5-253" fmla="*/ 12105444 w 12105444"/>
                <a:gd name="connsiteY5-254" fmla="*/ 380491 h 1168066"/>
                <a:gd name="connsiteX0-255" fmla="*/ 0 w 12105444"/>
                <a:gd name="connsiteY0-256" fmla="*/ 329192 h 1180320"/>
                <a:gd name="connsiteX1-257" fmla="*/ 1934768 w 12105444"/>
                <a:gd name="connsiteY1-258" fmla="*/ 125992 h 1180320"/>
                <a:gd name="connsiteX2-259" fmla="*/ 7054249 w 12105444"/>
                <a:gd name="connsiteY2-260" fmla="*/ 1180092 h 1180320"/>
                <a:gd name="connsiteX3-261" fmla="*/ 11130408 w 12105444"/>
                <a:gd name="connsiteY3-262" fmla="*/ 24392 h 1180320"/>
                <a:gd name="connsiteX4-263" fmla="*/ 12105444 w 12105444"/>
                <a:gd name="connsiteY4-264" fmla="*/ 392692 h 1180320"/>
                <a:gd name="connsiteX5-265" fmla="*/ 12105444 w 12105444"/>
                <a:gd name="connsiteY5-266" fmla="*/ 392692 h 1180320"/>
                <a:gd name="connsiteX0-267" fmla="*/ 0 w 12777181"/>
                <a:gd name="connsiteY0-268" fmla="*/ 329662 h 1180790"/>
                <a:gd name="connsiteX1-269" fmla="*/ 1934768 w 12777181"/>
                <a:gd name="connsiteY1-270" fmla="*/ 126462 h 1180790"/>
                <a:gd name="connsiteX2-271" fmla="*/ 7054249 w 12777181"/>
                <a:gd name="connsiteY2-272" fmla="*/ 1180562 h 1180790"/>
                <a:gd name="connsiteX3-273" fmla="*/ 11130408 w 12777181"/>
                <a:gd name="connsiteY3-274" fmla="*/ 24862 h 1180790"/>
                <a:gd name="connsiteX4-275" fmla="*/ 12105444 w 12777181"/>
                <a:gd name="connsiteY4-276" fmla="*/ 393162 h 1180790"/>
                <a:gd name="connsiteX5-277" fmla="*/ 12777181 w 12777181"/>
                <a:gd name="connsiteY5-278" fmla="*/ 456662 h 1180790"/>
                <a:gd name="connsiteX0-279" fmla="*/ 0 w 12105444"/>
                <a:gd name="connsiteY0-280" fmla="*/ 329662 h 1180790"/>
                <a:gd name="connsiteX1-281" fmla="*/ 1934768 w 12105444"/>
                <a:gd name="connsiteY1-282" fmla="*/ 126462 h 1180790"/>
                <a:gd name="connsiteX2-283" fmla="*/ 7054249 w 12105444"/>
                <a:gd name="connsiteY2-284" fmla="*/ 1180562 h 1180790"/>
                <a:gd name="connsiteX3-285" fmla="*/ 11130408 w 12105444"/>
                <a:gd name="connsiteY3-286" fmla="*/ 24862 h 1180790"/>
                <a:gd name="connsiteX4-287" fmla="*/ 12105444 w 12105444"/>
                <a:gd name="connsiteY4-288" fmla="*/ 393162 h 1180790"/>
                <a:gd name="connsiteX0-289" fmla="*/ 0 w 12304477"/>
                <a:gd name="connsiteY0-290" fmla="*/ 326203 h 1177331"/>
                <a:gd name="connsiteX1-291" fmla="*/ 1934768 w 12304477"/>
                <a:gd name="connsiteY1-292" fmla="*/ 123003 h 1177331"/>
                <a:gd name="connsiteX2-293" fmla="*/ 7054249 w 12304477"/>
                <a:gd name="connsiteY2-294" fmla="*/ 1177103 h 1177331"/>
                <a:gd name="connsiteX3-295" fmla="*/ 11130408 w 12304477"/>
                <a:gd name="connsiteY3-296" fmla="*/ 21403 h 1177331"/>
                <a:gd name="connsiteX4-297" fmla="*/ 12304477 w 12304477"/>
                <a:gd name="connsiteY4-298" fmla="*/ 427803 h 1177331"/>
                <a:gd name="connsiteX0-299" fmla="*/ 0 w 12304477"/>
                <a:gd name="connsiteY0-300" fmla="*/ 327712 h 1178840"/>
                <a:gd name="connsiteX1-301" fmla="*/ 1934768 w 12304477"/>
                <a:gd name="connsiteY1-302" fmla="*/ 124512 h 1178840"/>
                <a:gd name="connsiteX2-303" fmla="*/ 7054249 w 12304477"/>
                <a:gd name="connsiteY2-304" fmla="*/ 1178612 h 1178840"/>
                <a:gd name="connsiteX3-305" fmla="*/ 11130408 w 12304477"/>
                <a:gd name="connsiteY3-306" fmla="*/ 22912 h 1178840"/>
                <a:gd name="connsiteX4-307" fmla="*/ 12304477 w 12304477"/>
                <a:gd name="connsiteY4-308" fmla="*/ 429312 h 1178840"/>
                <a:gd name="connsiteX0-309" fmla="*/ 0 w 12304477"/>
                <a:gd name="connsiteY0-310" fmla="*/ 325890 h 1138926"/>
                <a:gd name="connsiteX1-311" fmla="*/ 1934768 w 12304477"/>
                <a:gd name="connsiteY1-312" fmla="*/ 122690 h 1138926"/>
                <a:gd name="connsiteX2-313" fmla="*/ 6357633 w 12304477"/>
                <a:gd name="connsiteY2-314" fmla="*/ 1138690 h 1138926"/>
                <a:gd name="connsiteX3-315" fmla="*/ 11130408 w 12304477"/>
                <a:gd name="connsiteY3-316" fmla="*/ 21090 h 1138926"/>
                <a:gd name="connsiteX4-317" fmla="*/ 12304477 w 12304477"/>
                <a:gd name="connsiteY4-318" fmla="*/ 427490 h 1138926"/>
                <a:gd name="connsiteX0-319" fmla="*/ 0 w 12304477"/>
                <a:gd name="connsiteY0-320" fmla="*/ 326492 h 1152225"/>
                <a:gd name="connsiteX1-321" fmla="*/ 1934768 w 12304477"/>
                <a:gd name="connsiteY1-322" fmla="*/ 123292 h 1152225"/>
                <a:gd name="connsiteX2-323" fmla="*/ 6830337 w 12304477"/>
                <a:gd name="connsiteY2-324" fmla="*/ 1151992 h 1152225"/>
                <a:gd name="connsiteX3-325" fmla="*/ 11130408 w 12304477"/>
                <a:gd name="connsiteY3-326" fmla="*/ 21692 h 1152225"/>
                <a:gd name="connsiteX4-327" fmla="*/ 12304477 w 12304477"/>
                <a:gd name="connsiteY4-328" fmla="*/ 428092 h 1152225"/>
                <a:gd name="connsiteX0-329" fmla="*/ 0 w 12441312"/>
                <a:gd name="connsiteY0-330" fmla="*/ 321380 h 1147113"/>
                <a:gd name="connsiteX1-331" fmla="*/ 1934768 w 12441312"/>
                <a:gd name="connsiteY1-332" fmla="*/ 118180 h 1147113"/>
                <a:gd name="connsiteX2-333" fmla="*/ 6830337 w 12441312"/>
                <a:gd name="connsiteY2-334" fmla="*/ 1146880 h 1147113"/>
                <a:gd name="connsiteX3-335" fmla="*/ 11130408 w 12441312"/>
                <a:gd name="connsiteY3-336" fmla="*/ 16580 h 1147113"/>
                <a:gd name="connsiteX4-337" fmla="*/ 12441312 w 12441312"/>
                <a:gd name="connsiteY4-338" fmla="*/ 486480 h 1147113"/>
                <a:gd name="connsiteX0-339" fmla="*/ 0 w 12441312"/>
                <a:gd name="connsiteY0-340" fmla="*/ 322978 h 1148711"/>
                <a:gd name="connsiteX1-341" fmla="*/ 1934768 w 12441312"/>
                <a:gd name="connsiteY1-342" fmla="*/ 119778 h 1148711"/>
                <a:gd name="connsiteX2-343" fmla="*/ 6830337 w 12441312"/>
                <a:gd name="connsiteY2-344" fmla="*/ 1148478 h 1148711"/>
                <a:gd name="connsiteX3-345" fmla="*/ 11130408 w 12441312"/>
                <a:gd name="connsiteY3-346" fmla="*/ 18178 h 1148711"/>
                <a:gd name="connsiteX4-347" fmla="*/ 12441312 w 12441312"/>
                <a:gd name="connsiteY4-348" fmla="*/ 488078 h 1148711"/>
                <a:gd name="connsiteX0-349" fmla="*/ 0 w 12441312"/>
                <a:gd name="connsiteY0-350" fmla="*/ 255890 h 1081486"/>
                <a:gd name="connsiteX1-351" fmla="*/ 1934768 w 12441312"/>
                <a:gd name="connsiteY1-352" fmla="*/ 52690 h 1081486"/>
                <a:gd name="connsiteX2-353" fmla="*/ 6830337 w 12441312"/>
                <a:gd name="connsiteY2-354" fmla="*/ 1081390 h 1081486"/>
                <a:gd name="connsiteX3-355" fmla="*/ 11192606 w 12441312"/>
                <a:gd name="connsiteY3-356" fmla="*/ 116190 h 1081486"/>
                <a:gd name="connsiteX4-357" fmla="*/ 12441312 w 12441312"/>
                <a:gd name="connsiteY4-358" fmla="*/ 420990 h 1081486"/>
                <a:gd name="connsiteX0-359" fmla="*/ 0 w 12515949"/>
                <a:gd name="connsiteY0-360" fmla="*/ 255890 h 1081480"/>
                <a:gd name="connsiteX1-361" fmla="*/ 1934768 w 12515949"/>
                <a:gd name="connsiteY1-362" fmla="*/ 52690 h 1081480"/>
                <a:gd name="connsiteX2-363" fmla="*/ 6830337 w 12515949"/>
                <a:gd name="connsiteY2-364" fmla="*/ 1081390 h 1081480"/>
                <a:gd name="connsiteX3-365" fmla="*/ 11192606 w 12515949"/>
                <a:gd name="connsiteY3-366" fmla="*/ 116190 h 1081480"/>
                <a:gd name="connsiteX4-367" fmla="*/ 12515949 w 12515949"/>
                <a:gd name="connsiteY4-368" fmla="*/ 738490 h 1081480"/>
                <a:gd name="connsiteX0-369" fmla="*/ 0 w 12515949"/>
                <a:gd name="connsiteY0-370" fmla="*/ 255890 h 1081422"/>
                <a:gd name="connsiteX1-371" fmla="*/ 1934768 w 12515949"/>
                <a:gd name="connsiteY1-372" fmla="*/ 52690 h 1081422"/>
                <a:gd name="connsiteX2-373" fmla="*/ 6830337 w 12515949"/>
                <a:gd name="connsiteY2-374" fmla="*/ 1081390 h 1081422"/>
                <a:gd name="connsiteX3-375" fmla="*/ 10856738 w 12515949"/>
                <a:gd name="connsiteY3-376" fmla="*/ 90790 h 1081422"/>
                <a:gd name="connsiteX4-377" fmla="*/ 12515949 w 12515949"/>
                <a:gd name="connsiteY4-378" fmla="*/ 738490 h 1081422"/>
                <a:gd name="connsiteX0-379" fmla="*/ 0 w 12515949"/>
                <a:gd name="connsiteY0-380" fmla="*/ 255890 h 1081422"/>
                <a:gd name="connsiteX1-381" fmla="*/ 1934768 w 12515949"/>
                <a:gd name="connsiteY1-382" fmla="*/ 52690 h 1081422"/>
                <a:gd name="connsiteX2-383" fmla="*/ 6444711 w 12515949"/>
                <a:gd name="connsiteY2-384" fmla="*/ 1081390 h 1081422"/>
                <a:gd name="connsiteX3-385" fmla="*/ 10856738 w 12515949"/>
                <a:gd name="connsiteY3-386" fmla="*/ 90790 h 1081422"/>
                <a:gd name="connsiteX4-387" fmla="*/ 12515949 w 12515949"/>
                <a:gd name="connsiteY4-388" fmla="*/ 738490 h 1081422"/>
                <a:gd name="connsiteX0-389" fmla="*/ 0 w 12640345"/>
                <a:gd name="connsiteY0-390" fmla="*/ 119301 h 1186133"/>
                <a:gd name="connsiteX1-391" fmla="*/ 2059164 w 12640345"/>
                <a:gd name="connsiteY1-392" fmla="*/ 157401 h 1186133"/>
                <a:gd name="connsiteX2-393" fmla="*/ 6569107 w 12640345"/>
                <a:gd name="connsiteY2-394" fmla="*/ 1186101 h 1186133"/>
                <a:gd name="connsiteX3-395" fmla="*/ 10981134 w 12640345"/>
                <a:gd name="connsiteY3-396" fmla="*/ 195501 h 1186133"/>
                <a:gd name="connsiteX4-397" fmla="*/ 12640345 w 12640345"/>
                <a:gd name="connsiteY4-398" fmla="*/ 843201 h 1186133"/>
                <a:gd name="connsiteX0-399" fmla="*/ 0 w 12640345"/>
                <a:gd name="connsiteY0-400" fmla="*/ 119301 h 1186133"/>
                <a:gd name="connsiteX1-401" fmla="*/ 2059164 w 12640345"/>
                <a:gd name="connsiteY1-402" fmla="*/ 157401 h 1186133"/>
                <a:gd name="connsiteX2-403" fmla="*/ 6569107 w 12640345"/>
                <a:gd name="connsiteY2-404" fmla="*/ 1186101 h 1186133"/>
                <a:gd name="connsiteX3-405" fmla="*/ 10981134 w 12640345"/>
                <a:gd name="connsiteY3-406" fmla="*/ 195501 h 1186133"/>
                <a:gd name="connsiteX4-407" fmla="*/ 12640345 w 12640345"/>
                <a:gd name="connsiteY4-408" fmla="*/ 843201 h 1186133"/>
                <a:gd name="connsiteX0-409" fmla="*/ 0 w 12640345"/>
                <a:gd name="connsiteY0-410" fmla="*/ 118610 h 1172742"/>
                <a:gd name="connsiteX1-411" fmla="*/ 2059164 w 12640345"/>
                <a:gd name="connsiteY1-412" fmla="*/ 156710 h 1172742"/>
                <a:gd name="connsiteX2-413" fmla="*/ 6668624 w 12640345"/>
                <a:gd name="connsiteY2-414" fmla="*/ 1172710 h 1172742"/>
                <a:gd name="connsiteX3-415" fmla="*/ 10981134 w 12640345"/>
                <a:gd name="connsiteY3-416" fmla="*/ 194810 h 1172742"/>
                <a:gd name="connsiteX4-417" fmla="*/ 12640345 w 12640345"/>
                <a:gd name="connsiteY4-418" fmla="*/ 842510 h 1172742"/>
                <a:gd name="connsiteX0-419" fmla="*/ 0 w 12640345"/>
                <a:gd name="connsiteY0-420" fmla="*/ 155892 h 1210277"/>
                <a:gd name="connsiteX1-421" fmla="*/ 2084043 w 12640345"/>
                <a:gd name="connsiteY1-422" fmla="*/ 117792 h 1210277"/>
                <a:gd name="connsiteX2-423" fmla="*/ 6668624 w 12640345"/>
                <a:gd name="connsiteY2-424" fmla="*/ 1209992 h 1210277"/>
                <a:gd name="connsiteX3-425" fmla="*/ 10981134 w 12640345"/>
                <a:gd name="connsiteY3-426" fmla="*/ 232092 h 1210277"/>
                <a:gd name="connsiteX4-427" fmla="*/ 12640345 w 12640345"/>
                <a:gd name="connsiteY4-428" fmla="*/ 879792 h 1210277"/>
                <a:gd name="connsiteX0-429" fmla="*/ 0 w 12640345"/>
                <a:gd name="connsiteY0-430" fmla="*/ 171547 h 1225932"/>
                <a:gd name="connsiteX1-431" fmla="*/ 2084043 w 12640345"/>
                <a:gd name="connsiteY1-432" fmla="*/ 133447 h 1225932"/>
                <a:gd name="connsiteX2-433" fmla="*/ 6668624 w 12640345"/>
                <a:gd name="connsiteY2-434" fmla="*/ 1225647 h 1225932"/>
                <a:gd name="connsiteX3-435" fmla="*/ 10981134 w 12640345"/>
                <a:gd name="connsiteY3-436" fmla="*/ 247747 h 1225932"/>
                <a:gd name="connsiteX4-437" fmla="*/ 12640345 w 12640345"/>
                <a:gd name="connsiteY4-438" fmla="*/ 895447 h 1225932"/>
                <a:gd name="connsiteX0-439" fmla="*/ 0 w 12640345"/>
                <a:gd name="connsiteY0-440" fmla="*/ 171547 h 1225650"/>
                <a:gd name="connsiteX1-441" fmla="*/ 2084043 w 12640345"/>
                <a:gd name="connsiteY1-442" fmla="*/ 133447 h 1225650"/>
                <a:gd name="connsiteX2-443" fmla="*/ 6668624 w 12640345"/>
                <a:gd name="connsiteY2-444" fmla="*/ 1225647 h 1225650"/>
                <a:gd name="connsiteX3-445" fmla="*/ 11043332 w 12640345"/>
                <a:gd name="connsiteY3-446" fmla="*/ 146147 h 1225650"/>
                <a:gd name="connsiteX4-447" fmla="*/ 12640345 w 12640345"/>
                <a:gd name="connsiteY4-448" fmla="*/ 895447 h 12256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640345" h="1225650">
                  <a:moveTo>
                    <a:pt x="0" y="171547"/>
                  </a:moveTo>
                  <a:cubicBezTo>
                    <a:pt x="474915" y="-14720"/>
                    <a:pt x="1134320" y="-80336"/>
                    <a:pt x="2084043" y="133447"/>
                  </a:cubicBezTo>
                  <a:cubicBezTo>
                    <a:pt x="3033766" y="347230"/>
                    <a:pt x="5175409" y="1223530"/>
                    <a:pt x="6668624" y="1225647"/>
                  </a:cubicBezTo>
                  <a:cubicBezTo>
                    <a:pt x="8161839" y="1227764"/>
                    <a:pt x="10048045" y="201180"/>
                    <a:pt x="11043332" y="146147"/>
                  </a:cubicBezTo>
                  <a:cubicBezTo>
                    <a:pt x="12038619" y="91114"/>
                    <a:pt x="12452960" y="734580"/>
                    <a:pt x="12640345" y="895447"/>
                  </a:cubicBezTo>
                </a:path>
              </a:pathLst>
            </a:custGeom>
            <a:noFill/>
            <a:ln>
              <a:solidFill>
                <a:schemeClr val="bg1">
                  <a:alpha val="1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2" name="文本占位符 21"/>
          <p:cNvSpPr>
            <a:spLocks noGrp="1"/>
          </p:cNvSpPr>
          <p:nvPr>
            <p:ph type="body" sz="quarter" idx="10" hasCustomPrompt="1"/>
          </p:nvPr>
        </p:nvSpPr>
        <p:spPr>
          <a:xfrm>
            <a:off x="1822859" y="2568935"/>
            <a:ext cx="8546282" cy="391568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 fontAlgn="auto"/>
            <a:r>
              <a:rPr lang="zh-CN" altLang="en-US" strike="noStrike" noProof="1"/>
              <a:t>副标题</a:t>
            </a:r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1" hasCustomPrompt="1"/>
          </p:nvPr>
        </p:nvSpPr>
        <p:spPr>
          <a:xfrm>
            <a:off x="1822860" y="1377564"/>
            <a:ext cx="8546282" cy="9220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5400" b="1" kern="1200" noProof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标题</a:t>
            </a:r>
          </a:p>
        </p:txBody>
      </p:sp>
      <p:pic>
        <p:nvPicPr>
          <p:cNvPr id="14" name="Picture 2" descr="同济大学校徽图案带校名LOGO图片素材|png - 设计盒子">
            <a:extLst>
              <a:ext uri="{FF2B5EF4-FFF2-40B4-BE49-F238E27FC236}">
                <a16:creationId xmlns:a16="http://schemas.microsoft.com/office/drawing/2014/main" id="{157DE598-2BC7-45A3-A564-06248BD2CE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314" y="4875854"/>
            <a:ext cx="1316631" cy="31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92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ll/>
      </p:transition>
    </mc:Choice>
    <mc:Fallback xmlns="">
      <p:transition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18878" y="621235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0" y="1"/>
            <a:ext cx="465343" cy="6212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7173" name="组合 20"/>
          <p:cNvGrpSpPr/>
          <p:nvPr userDrawn="1"/>
        </p:nvGrpSpPr>
        <p:grpSpPr>
          <a:xfrm>
            <a:off x="112713" y="6114226"/>
            <a:ext cx="7356475" cy="647700"/>
            <a:chOff x="358" y="9714"/>
            <a:chExt cx="11585" cy="1022"/>
          </a:xfrm>
        </p:grpSpPr>
        <p:sp>
          <p:nvSpPr>
            <p:cNvPr id="20" name="矩形 19"/>
            <p:cNvSpPr/>
            <p:nvPr/>
          </p:nvSpPr>
          <p:spPr>
            <a:xfrm>
              <a:off x="3723" y="9955"/>
              <a:ext cx="8220" cy="540"/>
            </a:xfrm>
            <a:prstGeom prst="rect">
              <a:avLst/>
            </a:prstGeom>
            <a:gradFill>
              <a:gsLst>
                <a:gs pos="85000">
                  <a:srgbClr val="4472C4"/>
                </a:gs>
                <a:gs pos="0">
                  <a:srgbClr val="FFFFFF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pic>
          <p:nvPicPr>
            <p:cNvPr id="7175" name="图片 17" descr="logo-2副本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" y="9714"/>
              <a:ext cx="3062" cy="102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76" name="文本框 18"/>
            <p:cNvSpPr txBox="1"/>
            <p:nvPr/>
          </p:nvSpPr>
          <p:spPr>
            <a:xfrm>
              <a:off x="3723" y="9959"/>
              <a:ext cx="3359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1600" b="1">
                  <a:solidFill>
                    <a:schemeClr val="bg1"/>
                  </a:solidFill>
                  <a:latin typeface="Microsoft YaHei Bold" panose="020B0502040204020203" charset="-122"/>
                  <a:ea typeface="Microsoft YaHei Bold" panose="020B0502040204020203" charset="-122"/>
                </a:rPr>
                <a:t> </a:t>
              </a:r>
              <a:r>
                <a:rPr lang="zh-CN" altLang="en-US" sz="1600" b="1">
                  <a:solidFill>
                    <a:schemeClr val="bg1"/>
                  </a:solidFill>
                  <a:latin typeface="Microsoft YaHei Bold" panose="020B0502040204020203" charset="-122"/>
                  <a:ea typeface="Microsoft YaHei Bold" panose="020B0502040204020203" charset="-122"/>
                </a:rPr>
                <a:t>同｜舟｜共｜济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C835878-2836-4ED0-BDCF-5A4B78CDB530}"/>
              </a:ext>
            </a:extLst>
          </p:cNvPr>
          <p:cNvGrpSpPr/>
          <p:nvPr userDrawn="1"/>
        </p:nvGrpSpPr>
        <p:grpSpPr>
          <a:xfrm>
            <a:off x="2094627" y="206754"/>
            <a:ext cx="3898415" cy="254208"/>
            <a:chOff x="2094627" y="267352"/>
            <a:chExt cx="3898415" cy="254208"/>
          </a:xfrm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09C2ECBA-2995-4790-8ABA-69E4F32ACAB0}"/>
                </a:ext>
              </a:extLst>
            </p:cNvPr>
            <p:cNvSpPr/>
            <p:nvPr userDrawn="1"/>
          </p:nvSpPr>
          <p:spPr>
            <a:xfrm>
              <a:off x="2094627" y="270274"/>
              <a:ext cx="230345" cy="251286"/>
            </a:xfrm>
            <a:prstGeom prst="chevron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">
              <a:extLst>
                <a:ext uri="{FF2B5EF4-FFF2-40B4-BE49-F238E27FC236}">
                  <a16:creationId xmlns:a16="http://schemas.microsoft.com/office/drawing/2014/main" id="{318B0839-4082-4048-B84F-221692865CA1}"/>
                </a:ext>
              </a:extLst>
            </p:cNvPr>
            <p:cNvSpPr/>
            <p:nvPr userDrawn="1"/>
          </p:nvSpPr>
          <p:spPr>
            <a:xfrm>
              <a:off x="3954256" y="267352"/>
              <a:ext cx="230345" cy="251286"/>
            </a:xfrm>
            <a:prstGeom prst="chevron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箭头: V 形 14">
              <a:extLst>
                <a:ext uri="{FF2B5EF4-FFF2-40B4-BE49-F238E27FC236}">
                  <a16:creationId xmlns:a16="http://schemas.microsoft.com/office/drawing/2014/main" id="{665979DD-8C58-48D5-89C7-178C9D0C866E}"/>
                </a:ext>
              </a:extLst>
            </p:cNvPr>
            <p:cNvSpPr/>
            <p:nvPr userDrawn="1"/>
          </p:nvSpPr>
          <p:spPr>
            <a:xfrm>
              <a:off x="5762697" y="270273"/>
              <a:ext cx="230345" cy="251286"/>
            </a:xfrm>
            <a:prstGeom prst="chevron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文本框 11">
            <a:extLst>
              <a:ext uri="{FF2B5EF4-FFF2-40B4-BE49-F238E27FC236}">
                <a16:creationId xmlns:a16="http://schemas.microsoft.com/office/drawing/2014/main" id="{DBC755BA-FA8E-4CC9-ACC4-BCC69FFFFB9C}"/>
              </a:ext>
            </a:extLst>
          </p:cNvPr>
          <p:cNvSpPr txBox="1"/>
          <p:nvPr userDrawn="1"/>
        </p:nvSpPr>
        <p:spPr>
          <a:xfrm>
            <a:off x="691034" y="108750"/>
            <a:ext cx="10425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项目背景</a:t>
            </a:r>
            <a:r>
              <a:rPr lang="en-US" altLang="zh-CN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产品介绍</a:t>
            </a:r>
            <a:r>
              <a:rPr lang="en-US" altLang="zh-CN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22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商业模式</a:t>
            </a:r>
            <a:r>
              <a:rPr lang="en-US" altLang="zh-CN" sz="2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22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公司介绍</a:t>
            </a:r>
            <a:r>
              <a:rPr lang="en-US" altLang="zh-CN" sz="2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</a:t>
            </a:r>
            <a:endParaRPr lang="zh-CN" altLang="en-US" sz="22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ll/>
      </p:transition>
    </mc:Choice>
    <mc:Fallback xmlns="">
      <p:transition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2C97CD-BA49-4F3B-A754-1F35F6C5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26176"/>
            <a:ext cx="2743200" cy="365125"/>
          </a:xfrm>
        </p:spPr>
        <p:txBody>
          <a:bodyPr/>
          <a:lstStyle/>
          <a:p>
            <a:fld id="{0745CB29-87C7-C642-A3D3-294B5DB61EFF}" type="datetimeFigureOut">
              <a:rPr kumimoji="1" lang="zh-CN" altLang="en-US" smtClean="0"/>
              <a:t>2025/7/1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CE5709-5943-4093-86FA-46D25C1D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6200" y="6226176"/>
            <a:ext cx="41148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64BD4F-7FE3-4CC7-B9B8-E47EB694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226176"/>
            <a:ext cx="2743200" cy="365125"/>
          </a:xfrm>
        </p:spPr>
        <p:txBody>
          <a:bodyPr/>
          <a:lstStyle/>
          <a:p>
            <a:fld id="{C8A9C695-6663-9041-BF75-FC577A6AC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6" descr="图片包含 天空, 围栏, 草, 户外&#10;&#10;描述已自动生成">
            <a:extLst>
              <a:ext uri="{FF2B5EF4-FFF2-40B4-BE49-F238E27FC236}">
                <a16:creationId xmlns:a16="http://schemas.microsoft.com/office/drawing/2014/main" id="{9DB08955-27F5-4501-AE1E-768E7923F8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</a:blip>
          <a:srcRect t="13210"/>
          <a:stretch>
            <a:fillRect/>
          </a:stretch>
        </p:blipFill>
        <p:spPr>
          <a:xfrm>
            <a:off x="0" y="22226"/>
            <a:ext cx="12192000" cy="595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E9506A0-F047-4FF9-A898-16BBAFC971B1}"/>
              </a:ext>
            </a:extLst>
          </p:cNvPr>
          <p:cNvSpPr/>
          <p:nvPr userDrawn="1"/>
        </p:nvSpPr>
        <p:spPr>
          <a:xfrm>
            <a:off x="0" y="22226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5DB25EC-53C5-4075-848A-786FF71D988B}"/>
              </a:ext>
            </a:extLst>
          </p:cNvPr>
          <p:cNvSpPr/>
          <p:nvPr userDrawn="1"/>
        </p:nvSpPr>
        <p:spPr>
          <a:xfrm>
            <a:off x="0" y="4522789"/>
            <a:ext cx="12192000" cy="2227263"/>
          </a:xfrm>
          <a:custGeom>
            <a:avLst/>
            <a:gdLst>
              <a:gd name="connsiteX0" fmla="*/ 908123 w 12192000"/>
              <a:gd name="connsiteY0" fmla="*/ 320 h 2218133"/>
              <a:gd name="connsiteX1" fmla="*/ 1138602 w 12192000"/>
              <a:gd name="connsiteY1" fmla="*/ 2145 h 2218133"/>
              <a:gd name="connsiteX2" fmla="*/ 5603459 w 12192000"/>
              <a:gd name="connsiteY2" fmla="*/ 998388 h 2218133"/>
              <a:gd name="connsiteX3" fmla="*/ 11322057 w 12192000"/>
              <a:gd name="connsiteY3" fmla="*/ 39043 h 2218133"/>
              <a:gd name="connsiteX4" fmla="*/ 12192000 w 12192000"/>
              <a:gd name="connsiteY4" fmla="*/ 174335 h 2218133"/>
              <a:gd name="connsiteX5" fmla="*/ 12192000 w 12192000"/>
              <a:gd name="connsiteY5" fmla="*/ 2218133 h 2218133"/>
              <a:gd name="connsiteX6" fmla="*/ 0 w 12192000"/>
              <a:gd name="connsiteY6" fmla="*/ 2218133 h 2218133"/>
              <a:gd name="connsiteX7" fmla="*/ 0 w 12192000"/>
              <a:gd name="connsiteY7" fmla="*/ 100540 h 2218133"/>
              <a:gd name="connsiteX8" fmla="*/ 908123 w 12192000"/>
              <a:gd name="connsiteY8" fmla="*/ 320 h 2218133"/>
              <a:gd name="connsiteX0-1" fmla="*/ 908123 w 12192000"/>
              <a:gd name="connsiteY0-2" fmla="*/ 95324 h 2313137"/>
              <a:gd name="connsiteX1-3" fmla="*/ 1138602 w 12192000"/>
              <a:gd name="connsiteY1-4" fmla="*/ 97149 h 2313137"/>
              <a:gd name="connsiteX2-5" fmla="*/ 6546887 w 12192000"/>
              <a:gd name="connsiteY2-6" fmla="*/ 1398192 h 2313137"/>
              <a:gd name="connsiteX3-7" fmla="*/ 11322057 w 12192000"/>
              <a:gd name="connsiteY3-8" fmla="*/ 134047 h 2313137"/>
              <a:gd name="connsiteX4-9" fmla="*/ 12192000 w 12192000"/>
              <a:gd name="connsiteY4-10" fmla="*/ 269339 h 2313137"/>
              <a:gd name="connsiteX5-11" fmla="*/ 12192000 w 12192000"/>
              <a:gd name="connsiteY5-12" fmla="*/ 2313137 h 2313137"/>
              <a:gd name="connsiteX6-13" fmla="*/ 0 w 12192000"/>
              <a:gd name="connsiteY6-14" fmla="*/ 2313137 h 2313137"/>
              <a:gd name="connsiteX7-15" fmla="*/ 0 w 12192000"/>
              <a:gd name="connsiteY7-16" fmla="*/ 195544 h 2313137"/>
              <a:gd name="connsiteX8-17" fmla="*/ 908123 w 12192000"/>
              <a:gd name="connsiteY8-18" fmla="*/ 95324 h 2313137"/>
              <a:gd name="connsiteX0-19" fmla="*/ 908123 w 12192000"/>
              <a:gd name="connsiteY0-20" fmla="*/ 95324 h 2313137"/>
              <a:gd name="connsiteX1-21" fmla="*/ 1138602 w 12192000"/>
              <a:gd name="connsiteY1-22" fmla="*/ 97149 h 2313137"/>
              <a:gd name="connsiteX2-23" fmla="*/ 6546887 w 12192000"/>
              <a:gd name="connsiteY2-24" fmla="*/ 1398192 h 2313137"/>
              <a:gd name="connsiteX3-25" fmla="*/ 11322057 w 12192000"/>
              <a:gd name="connsiteY3-26" fmla="*/ 134047 h 2313137"/>
              <a:gd name="connsiteX4-27" fmla="*/ 12192000 w 12192000"/>
              <a:gd name="connsiteY4-28" fmla="*/ 269339 h 2313137"/>
              <a:gd name="connsiteX5-29" fmla="*/ 12192000 w 12192000"/>
              <a:gd name="connsiteY5-30" fmla="*/ 2313137 h 2313137"/>
              <a:gd name="connsiteX6-31" fmla="*/ 0 w 12192000"/>
              <a:gd name="connsiteY6-32" fmla="*/ 2313137 h 2313137"/>
              <a:gd name="connsiteX7-33" fmla="*/ 0 w 12192000"/>
              <a:gd name="connsiteY7-34" fmla="*/ 195544 h 2313137"/>
              <a:gd name="connsiteX8-35" fmla="*/ 908123 w 12192000"/>
              <a:gd name="connsiteY8-36" fmla="*/ 95324 h 2313137"/>
              <a:gd name="connsiteX0-37" fmla="*/ 0 w 12192000"/>
              <a:gd name="connsiteY0-38" fmla="*/ 262990 h 2380583"/>
              <a:gd name="connsiteX1-39" fmla="*/ 1138602 w 12192000"/>
              <a:gd name="connsiteY1-40" fmla="*/ 164595 h 2380583"/>
              <a:gd name="connsiteX2-41" fmla="*/ 6546887 w 12192000"/>
              <a:gd name="connsiteY2-42" fmla="*/ 1465638 h 2380583"/>
              <a:gd name="connsiteX3-43" fmla="*/ 11322057 w 12192000"/>
              <a:gd name="connsiteY3-44" fmla="*/ 201493 h 2380583"/>
              <a:gd name="connsiteX4-45" fmla="*/ 12192000 w 12192000"/>
              <a:gd name="connsiteY4-46" fmla="*/ 336785 h 2380583"/>
              <a:gd name="connsiteX5-47" fmla="*/ 12192000 w 12192000"/>
              <a:gd name="connsiteY5-48" fmla="*/ 2380583 h 2380583"/>
              <a:gd name="connsiteX6-49" fmla="*/ 0 w 12192000"/>
              <a:gd name="connsiteY6-50" fmla="*/ 2380583 h 2380583"/>
              <a:gd name="connsiteX7-51" fmla="*/ 0 w 12192000"/>
              <a:gd name="connsiteY7-52" fmla="*/ 262990 h 2380583"/>
              <a:gd name="connsiteX0-53" fmla="*/ 0 w 12192000"/>
              <a:gd name="connsiteY0-54" fmla="*/ 201454 h 2319047"/>
              <a:gd name="connsiteX1-55" fmla="*/ 1138602 w 12192000"/>
              <a:gd name="connsiteY1-56" fmla="*/ 103059 h 2319047"/>
              <a:gd name="connsiteX2-57" fmla="*/ 6546887 w 12192000"/>
              <a:gd name="connsiteY2-58" fmla="*/ 1404102 h 2319047"/>
              <a:gd name="connsiteX3-59" fmla="*/ 11322057 w 12192000"/>
              <a:gd name="connsiteY3-60" fmla="*/ 139957 h 2319047"/>
              <a:gd name="connsiteX4-61" fmla="*/ 12192000 w 12192000"/>
              <a:gd name="connsiteY4-62" fmla="*/ 275249 h 2319047"/>
              <a:gd name="connsiteX5-63" fmla="*/ 12192000 w 12192000"/>
              <a:gd name="connsiteY5-64" fmla="*/ 2319047 h 2319047"/>
              <a:gd name="connsiteX6-65" fmla="*/ 0 w 12192000"/>
              <a:gd name="connsiteY6-66" fmla="*/ 2319047 h 2319047"/>
              <a:gd name="connsiteX7-67" fmla="*/ 0 w 12192000"/>
              <a:gd name="connsiteY7-68" fmla="*/ 201454 h 2319047"/>
              <a:gd name="connsiteX0-69" fmla="*/ 0 w 12192000"/>
              <a:gd name="connsiteY0-70" fmla="*/ 131737 h 2249330"/>
              <a:gd name="connsiteX1-71" fmla="*/ 1138602 w 12192000"/>
              <a:gd name="connsiteY1-72" fmla="*/ 33342 h 2249330"/>
              <a:gd name="connsiteX2-73" fmla="*/ 6546887 w 12192000"/>
              <a:gd name="connsiteY2-74" fmla="*/ 1334385 h 2249330"/>
              <a:gd name="connsiteX3-75" fmla="*/ 11322057 w 12192000"/>
              <a:gd name="connsiteY3-76" fmla="*/ 70240 h 2249330"/>
              <a:gd name="connsiteX4-77" fmla="*/ 12192000 w 12192000"/>
              <a:gd name="connsiteY4-78" fmla="*/ 205532 h 2249330"/>
              <a:gd name="connsiteX5-79" fmla="*/ 12192000 w 12192000"/>
              <a:gd name="connsiteY5-80" fmla="*/ 2249330 h 2249330"/>
              <a:gd name="connsiteX6-81" fmla="*/ 0 w 12192000"/>
              <a:gd name="connsiteY6-82" fmla="*/ 2249330 h 2249330"/>
              <a:gd name="connsiteX7-83" fmla="*/ 0 w 12192000"/>
              <a:gd name="connsiteY7-84" fmla="*/ 131737 h 2249330"/>
              <a:gd name="connsiteX0-85" fmla="*/ 0 w 12192000"/>
              <a:gd name="connsiteY0-86" fmla="*/ 126077 h 2243670"/>
              <a:gd name="connsiteX1-87" fmla="*/ 1138602 w 12192000"/>
              <a:gd name="connsiteY1-88" fmla="*/ 27682 h 2243670"/>
              <a:gd name="connsiteX2-89" fmla="*/ 6546887 w 12192000"/>
              <a:gd name="connsiteY2-90" fmla="*/ 1328725 h 2243670"/>
              <a:gd name="connsiteX3-91" fmla="*/ 11322057 w 12192000"/>
              <a:gd name="connsiteY3-92" fmla="*/ 64580 h 2243670"/>
              <a:gd name="connsiteX4-93" fmla="*/ 12192000 w 12192000"/>
              <a:gd name="connsiteY4-94" fmla="*/ 199872 h 2243670"/>
              <a:gd name="connsiteX5-95" fmla="*/ 12192000 w 12192000"/>
              <a:gd name="connsiteY5-96" fmla="*/ 2243670 h 2243670"/>
              <a:gd name="connsiteX6-97" fmla="*/ 0 w 12192000"/>
              <a:gd name="connsiteY6-98" fmla="*/ 2243670 h 2243670"/>
              <a:gd name="connsiteX7-99" fmla="*/ 0 w 12192000"/>
              <a:gd name="connsiteY7-100" fmla="*/ 126077 h 2243670"/>
              <a:gd name="connsiteX0-101" fmla="*/ 0 w 12192000"/>
              <a:gd name="connsiteY0-102" fmla="*/ 126077 h 2243670"/>
              <a:gd name="connsiteX1-103" fmla="*/ 1138602 w 12192000"/>
              <a:gd name="connsiteY1-104" fmla="*/ 27682 h 2243670"/>
              <a:gd name="connsiteX2-105" fmla="*/ 6546887 w 12192000"/>
              <a:gd name="connsiteY2-106" fmla="*/ 1328725 h 2243670"/>
              <a:gd name="connsiteX3-107" fmla="*/ 11322057 w 12192000"/>
              <a:gd name="connsiteY3-108" fmla="*/ 64580 h 2243670"/>
              <a:gd name="connsiteX4-109" fmla="*/ 12192000 w 12192000"/>
              <a:gd name="connsiteY4-110" fmla="*/ 199872 h 2243670"/>
              <a:gd name="connsiteX5-111" fmla="*/ 12192000 w 12192000"/>
              <a:gd name="connsiteY5-112" fmla="*/ 2243670 h 2243670"/>
              <a:gd name="connsiteX6-113" fmla="*/ 0 w 12192000"/>
              <a:gd name="connsiteY6-114" fmla="*/ 2243670 h 2243670"/>
              <a:gd name="connsiteX7-115" fmla="*/ 0 w 12192000"/>
              <a:gd name="connsiteY7-116" fmla="*/ 126077 h 2243670"/>
              <a:gd name="connsiteX0-117" fmla="*/ 0 w 12192000"/>
              <a:gd name="connsiteY0-118" fmla="*/ 126077 h 2243670"/>
              <a:gd name="connsiteX1-119" fmla="*/ 1138602 w 12192000"/>
              <a:gd name="connsiteY1-120" fmla="*/ 27682 h 2243670"/>
              <a:gd name="connsiteX2-121" fmla="*/ 6546887 w 12192000"/>
              <a:gd name="connsiteY2-122" fmla="*/ 1328725 h 2243670"/>
              <a:gd name="connsiteX3-123" fmla="*/ 11322057 w 12192000"/>
              <a:gd name="connsiteY3-124" fmla="*/ 64580 h 2243670"/>
              <a:gd name="connsiteX4-125" fmla="*/ 12192000 w 12192000"/>
              <a:gd name="connsiteY4-126" fmla="*/ 199872 h 2243670"/>
              <a:gd name="connsiteX5-127" fmla="*/ 12192000 w 12192000"/>
              <a:gd name="connsiteY5-128" fmla="*/ 2243670 h 2243670"/>
              <a:gd name="connsiteX6-129" fmla="*/ 0 w 12192000"/>
              <a:gd name="connsiteY6-130" fmla="*/ 2243670 h 2243670"/>
              <a:gd name="connsiteX7-131" fmla="*/ 0 w 12192000"/>
              <a:gd name="connsiteY7-132" fmla="*/ 126077 h 2243670"/>
              <a:gd name="connsiteX0-133" fmla="*/ 0 w 12192000"/>
              <a:gd name="connsiteY0-134" fmla="*/ 104448 h 2222041"/>
              <a:gd name="connsiteX1-135" fmla="*/ 1138602 w 12192000"/>
              <a:gd name="connsiteY1-136" fmla="*/ 6053 h 2222041"/>
              <a:gd name="connsiteX2-137" fmla="*/ 6546887 w 12192000"/>
              <a:gd name="connsiteY2-138" fmla="*/ 1307096 h 2222041"/>
              <a:gd name="connsiteX3-139" fmla="*/ 11322057 w 12192000"/>
              <a:gd name="connsiteY3-140" fmla="*/ 42951 h 2222041"/>
              <a:gd name="connsiteX4-141" fmla="*/ 12192000 w 12192000"/>
              <a:gd name="connsiteY4-142" fmla="*/ 178243 h 2222041"/>
              <a:gd name="connsiteX5-143" fmla="*/ 12192000 w 12192000"/>
              <a:gd name="connsiteY5-144" fmla="*/ 2222041 h 2222041"/>
              <a:gd name="connsiteX6-145" fmla="*/ 0 w 12192000"/>
              <a:gd name="connsiteY6-146" fmla="*/ 2222041 h 2222041"/>
              <a:gd name="connsiteX7-147" fmla="*/ 0 w 12192000"/>
              <a:gd name="connsiteY7-148" fmla="*/ 104448 h 2222041"/>
              <a:gd name="connsiteX0-149" fmla="*/ 0 w 12192000"/>
              <a:gd name="connsiteY0-150" fmla="*/ 104448 h 2222041"/>
              <a:gd name="connsiteX1-151" fmla="*/ 1138602 w 12192000"/>
              <a:gd name="connsiteY1-152" fmla="*/ 6053 h 2222041"/>
              <a:gd name="connsiteX2-153" fmla="*/ 6546887 w 12192000"/>
              <a:gd name="connsiteY2-154" fmla="*/ 1307096 h 2222041"/>
              <a:gd name="connsiteX3-155" fmla="*/ 11322057 w 12192000"/>
              <a:gd name="connsiteY3-156" fmla="*/ 42951 h 2222041"/>
              <a:gd name="connsiteX4-157" fmla="*/ 12192000 w 12192000"/>
              <a:gd name="connsiteY4-158" fmla="*/ 178243 h 2222041"/>
              <a:gd name="connsiteX5-159" fmla="*/ 12192000 w 12192000"/>
              <a:gd name="connsiteY5-160" fmla="*/ 2222041 h 2222041"/>
              <a:gd name="connsiteX6-161" fmla="*/ 0 w 12192000"/>
              <a:gd name="connsiteY6-162" fmla="*/ 2222041 h 2222041"/>
              <a:gd name="connsiteX7-163" fmla="*/ 0 w 12192000"/>
              <a:gd name="connsiteY7-164" fmla="*/ 104448 h 2222041"/>
              <a:gd name="connsiteX0-165" fmla="*/ 0 w 12192000"/>
              <a:gd name="connsiteY0-166" fmla="*/ 104448 h 2222041"/>
              <a:gd name="connsiteX1-167" fmla="*/ 1138602 w 12192000"/>
              <a:gd name="connsiteY1-168" fmla="*/ 6053 h 2222041"/>
              <a:gd name="connsiteX2-169" fmla="*/ 6546887 w 12192000"/>
              <a:gd name="connsiteY2-170" fmla="*/ 1307096 h 2222041"/>
              <a:gd name="connsiteX3-171" fmla="*/ 11322057 w 12192000"/>
              <a:gd name="connsiteY3-172" fmla="*/ 42951 h 2222041"/>
              <a:gd name="connsiteX4-173" fmla="*/ 12192000 w 12192000"/>
              <a:gd name="connsiteY4-174" fmla="*/ 178243 h 2222041"/>
              <a:gd name="connsiteX5-175" fmla="*/ 12192000 w 12192000"/>
              <a:gd name="connsiteY5-176" fmla="*/ 2222041 h 2222041"/>
              <a:gd name="connsiteX6-177" fmla="*/ 0 w 12192000"/>
              <a:gd name="connsiteY6-178" fmla="*/ 2222041 h 2222041"/>
              <a:gd name="connsiteX7-179" fmla="*/ 0 w 12192000"/>
              <a:gd name="connsiteY7-180" fmla="*/ 104448 h 2222041"/>
              <a:gd name="connsiteX0-181" fmla="*/ 0 w 12192000"/>
              <a:gd name="connsiteY0-182" fmla="*/ 104448 h 2222041"/>
              <a:gd name="connsiteX1-183" fmla="*/ 1138602 w 12192000"/>
              <a:gd name="connsiteY1-184" fmla="*/ 6053 h 2222041"/>
              <a:gd name="connsiteX2-185" fmla="*/ 6546887 w 12192000"/>
              <a:gd name="connsiteY2-186" fmla="*/ 1307096 h 2222041"/>
              <a:gd name="connsiteX3-187" fmla="*/ 11322057 w 12192000"/>
              <a:gd name="connsiteY3-188" fmla="*/ 42951 h 2222041"/>
              <a:gd name="connsiteX4-189" fmla="*/ 12192000 w 12192000"/>
              <a:gd name="connsiteY4-190" fmla="*/ 178243 h 2222041"/>
              <a:gd name="connsiteX5-191" fmla="*/ 12192000 w 12192000"/>
              <a:gd name="connsiteY5-192" fmla="*/ 2222041 h 2222041"/>
              <a:gd name="connsiteX6-193" fmla="*/ 0 w 12192000"/>
              <a:gd name="connsiteY6-194" fmla="*/ 2222041 h 2222041"/>
              <a:gd name="connsiteX7-195" fmla="*/ 0 w 12192000"/>
              <a:gd name="connsiteY7-196" fmla="*/ 104448 h 2222041"/>
              <a:gd name="connsiteX0-197" fmla="*/ 0 w 12192000"/>
              <a:gd name="connsiteY0-198" fmla="*/ 104448 h 2222041"/>
              <a:gd name="connsiteX1-199" fmla="*/ 1138602 w 12192000"/>
              <a:gd name="connsiteY1-200" fmla="*/ 6053 h 2222041"/>
              <a:gd name="connsiteX2-201" fmla="*/ 6546887 w 12192000"/>
              <a:gd name="connsiteY2-202" fmla="*/ 1307096 h 2222041"/>
              <a:gd name="connsiteX3-203" fmla="*/ 11322057 w 12192000"/>
              <a:gd name="connsiteY3-204" fmla="*/ 42951 h 2222041"/>
              <a:gd name="connsiteX4-205" fmla="*/ 12192000 w 12192000"/>
              <a:gd name="connsiteY4-206" fmla="*/ 178243 h 2222041"/>
              <a:gd name="connsiteX5-207" fmla="*/ 12192000 w 12192000"/>
              <a:gd name="connsiteY5-208" fmla="*/ 2222041 h 2222041"/>
              <a:gd name="connsiteX6-209" fmla="*/ 0 w 12192000"/>
              <a:gd name="connsiteY6-210" fmla="*/ 2222041 h 2222041"/>
              <a:gd name="connsiteX7-211" fmla="*/ 0 w 12192000"/>
              <a:gd name="connsiteY7-212" fmla="*/ 104448 h 2222041"/>
              <a:gd name="connsiteX0-213" fmla="*/ 0 w 12192000"/>
              <a:gd name="connsiteY0-214" fmla="*/ 98865 h 2216458"/>
              <a:gd name="connsiteX1-215" fmla="*/ 1138602 w 12192000"/>
              <a:gd name="connsiteY1-216" fmla="*/ 470 h 2216458"/>
              <a:gd name="connsiteX2-217" fmla="*/ 6546887 w 12192000"/>
              <a:gd name="connsiteY2-218" fmla="*/ 1301513 h 2216458"/>
              <a:gd name="connsiteX3-219" fmla="*/ 11322057 w 12192000"/>
              <a:gd name="connsiteY3-220" fmla="*/ 37368 h 2216458"/>
              <a:gd name="connsiteX4-221" fmla="*/ 12192000 w 12192000"/>
              <a:gd name="connsiteY4-222" fmla="*/ 172660 h 2216458"/>
              <a:gd name="connsiteX5-223" fmla="*/ 12192000 w 12192000"/>
              <a:gd name="connsiteY5-224" fmla="*/ 2216458 h 2216458"/>
              <a:gd name="connsiteX6-225" fmla="*/ 0 w 12192000"/>
              <a:gd name="connsiteY6-226" fmla="*/ 2216458 h 2216458"/>
              <a:gd name="connsiteX7-227" fmla="*/ 0 w 12192000"/>
              <a:gd name="connsiteY7-228" fmla="*/ 98865 h 2216458"/>
              <a:gd name="connsiteX0-229" fmla="*/ 0 w 12192000"/>
              <a:gd name="connsiteY0-230" fmla="*/ 98865 h 2216458"/>
              <a:gd name="connsiteX1-231" fmla="*/ 1071927 w 12192000"/>
              <a:gd name="connsiteY1-232" fmla="*/ 470 h 2216458"/>
              <a:gd name="connsiteX2-233" fmla="*/ 6546887 w 12192000"/>
              <a:gd name="connsiteY2-234" fmla="*/ 1301513 h 2216458"/>
              <a:gd name="connsiteX3-235" fmla="*/ 11322057 w 12192000"/>
              <a:gd name="connsiteY3-236" fmla="*/ 37368 h 2216458"/>
              <a:gd name="connsiteX4-237" fmla="*/ 12192000 w 12192000"/>
              <a:gd name="connsiteY4-238" fmla="*/ 172660 h 2216458"/>
              <a:gd name="connsiteX5-239" fmla="*/ 12192000 w 12192000"/>
              <a:gd name="connsiteY5-240" fmla="*/ 2216458 h 2216458"/>
              <a:gd name="connsiteX6-241" fmla="*/ 0 w 12192000"/>
              <a:gd name="connsiteY6-242" fmla="*/ 2216458 h 2216458"/>
              <a:gd name="connsiteX7-243" fmla="*/ 0 w 12192000"/>
              <a:gd name="connsiteY7-244" fmla="*/ 98865 h 2216458"/>
              <a:gd name="connsiteX0-245" fmla="*/ 0 w 12192000"/>
              <a:gd name="connsiteY0-246" fmla="*/ 98452 h 2216045"/>
              <a:gd name="connsiteX1-247" fmla="*/ 1071927 w 12192000"/>
              <a:gd name="connsiteY1-248" fmla="*/ 57 h 2216045"/>
              <a:gd name="connsiteX2-249" fmla="*/ 6546887 w 12192000"/>
              <a:gd name="connsiteY2-250" fmla="*/ 1301100 h 2216045"/>
              <a:gd name="connsiteX3-251" fmla="*/ 11322057 w 12192000"/>
              <a:gd name="connsiteY3-252" fmla="*/ 36955 h 2216045"/>
              <a:gd name="connsiteX4-253" fmla="*/ 12192000 w 12192000"/>
              <a:gd name="connsiteY4-254" fmla="*/ 172247 h 2216045"/>
              <a:gd name="connsiteX5-255" fmla="*/ 12192000 w 12192000"/>
              <a:gd name="connsiteY5-256" fmla="*/ 2216045 h 2216045"/>
              <a:gd name="connsiteX6-257" fmla="*/ 0 w 12192000"/>
              <a:gd name="connsiteY6-258" fmla="*/ 2216045 h 2216045"/>
              <a:gd name="connsiteX7-259" fmla="*/ 0 w 12192000"/>
              <a:gd name="connsiteY7-260" fmla="*/ 98452 h 2216045"/>
              <a:gd name="connsiteX0-261" fmla="*/ 0 w 12192000"/>
              <a:gd name="connsiteY0-262" fmla="*/ 108394 h 2225987"/>
              <a:gd name="connsiteX1-263" fmla="*/ 1071927 w 12192000"/>
              <a:gd name="connsiteY1-264" fmla="*/ 9999 h 2225987"/>
              <a:gd name="connsiteX2-265" fmla="*/ 6546887 w 12192000"/>
              <a:gd name="connsiteY2-266" fmla="*/ 1311042 h 2225987"/>
              <a:gd name="connsiteX3-267" fmla="*/ 11322057 w 12192000"/>
              <a:gd name="connsiteY3-268" fmla="*/ 46897 h 2225987"/>
              <a:gd name="connsiteX4-269" fmla="*/ 12192000 w 12192000"/>
              <a:gd name="connsiteY4-270" fmla="*/ 182189 h 2225987"/>
              <a:gd name="connsiteX5-271" fmla="*/ 12192000 w 12192000"/>
              <a:gd name="connsiteY5-272" fmla="*/ 2225987 h 2225987"/>
              <a:gd name="connsiteX6-273" fmla="*/ 0 w 12192000"/>
              <a:gd name="connsiteY6-274" fmla="*/ 2225987 h 2225987"/>
              <a:gd name="connsiteX7-275" fmla="*/ 0 w 12192000"/>
              <a:gd name="connsiteY7-276" fmla="*/ 108394 h 22259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2192000" h="2225987">
                <a:moveTo>
                  <a:pt x="0" y="108394"/>
                </a:moveTo>
                <a:cubicBezTo>
                  <a:pt x="503185" y="18009"/>
                  <a:pt x="544630" y="-19755"/>
                  <a:pt x="1071927" y="9999"/>
                </a:cubicBezTo>
                <a:cubicBezTo>
                  <a:pt x="1739550" y="47671"/>
                  <a:pt x="4838532" y="1304892"/>
                  <a:pt x="6546887" y="1311042"/>
                </a:cubicBezTo>
                <a:cubicBezTo>
                  <a:pt x="8255242" y="1317192"/>
                  <a:pt x="10886030" y="73114"/>
                  <a:pt x="11322057" y="46897"/>
                </a:cubicBezTo>
                <a:cubicBezTo>
                  <a:pt x="11758084" y="20680"/>
                  <a:pt x="11930873" y="70417"/>
                  <a:pt x="12192000" y="182189"/>
                </a:cubicBezTo>
                <a:lnTo>
                  <a:pt x="12192000" y="2225987"/>
                </a:lnTo>
                <a:lnTo>
                  <a:pt x="0" y="2225987"/>
                </a:lnTo>
                <a:lnTo>
                  <a:pt x="0" y="108394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81000"/>
                </a:schemeClr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2166F9A-FE03-4728-B169-EAC3C4667A33}"/>
              </a:ext>
            </a:extLst>
          </p:cNvPr>
          <p:cNvSpPr/>
          <p:nvPr userDrawn="1"/>
        </p:nvSpPr>
        <p:spPr>
          <a:xfrm>
            <a:off x="-76200" y="4797426"/>
            <a:ext cx="12344400" cy="2247900"/>
          </a:xfrm>
          <a:custGeom>
            <a:avLst/>
            <a:gdLst>
              <a:gd name="connsiteX0" fmla="*/ 908123 w 12192000"/>
              <a:gd name="connsiteY0" fmla="*/ 320 h 2218133"/>
              <a:gd name="connsiteX1" fmla="*/ 1138602 w 12192000"/>
              <a:gd name="connsiteY1" fmla="*/ 2145 h 2218133"/>
              <a:gd name="connsiteX2" fmla="*/ 5603459 w 12192000"/>
              <a:gd name="connsiteY2" fmla="*/ 998388 h 2218133"/>
              <a:gd name="connsiteX3" fmla="*/ 11322057 w 12192000"/>
              <a:gd name="connsiteY3" fmla="*/ 39043 h 2218133"/>
              <a:gd name="connsiteX4" fmla="*/ 12192000 w 12192000"/>
              <a:gd name="connsiteY4" fmla="*/ 174335 h 2218133"/>
              <a:gd name="connsiteX5" fmla="*/ 12192000 w 12192000"/>
              <a:gd name="connsiteY5" fmla="*/ 2218133 h 2218133"/>
              <a:gd name="connsiteX6" fmla="*/ 0 w 12192000"/>
              <a:gd name="connsiteY6" fmla="*/ 2218133 h 2218133"/>
              <a:gd name="connsiteX7" fmla="*/ 0 w 12192000"/>
              <a:gd name="connsiteY7" fmla="*/ 100540 h 2218133"/>
              <a:gd name="connsiteX8" fmla="*/ 908123 w 12192000"/>
              <a:gd name="connsiteY8" fmla="*/ 320 h 2218133"/>
              <a:gd name="connsiteX0-1" fmla="*/ 908123 w 12192000"/>
              <a:gd name="connsiteY0-2" fmla="*/ 0 h 2217813"/>
              <a:gd name="connsiteX1-3" fmla="*/ 1138602 w 12192000"/>
              <a:gd name="connsiteY1-4" fmla="*/ 1825 h 2217813"/>
              <a:gd name="connsiteX2-5" fmla="*/ 5603459 w 12192000"/>
              <a:gd name="connsiteY2-6" fmla="*/ 998068 h 2217813"/>
              <a:gd name="connsiteX3-7" fmla="*/ 11322057 w 12192000"/>
              <a:gd name="connsiteY3-8" fmla="*/ 38723 h 2217813"/>
              <a:gd name="connsiteX4-9" fmla="*/ 12192000 w 12192000"/>
              <a:gd name="connsiteY4-10" fmla="*/ 174015 h 2217813"/>
              <a:gd name="connsiteX5-11" fmla="*/ 12192000 w 12192000"/>
              <a:gd name="connsiteY5-12" fmla="*/ 2217813 h 2217813"/>
              <a:gd name="connsiteX6-13" fmla="*/ 0 w 12192000"/>
              <a:gd name="connsiteY6-14" fmla="*/ 2217813 h 2217813"/>
              <a:gd name="connsiteX7-15" fmla="*/ 0 w 12192000"/>
              <a:gd name="connsiteY7-16" fmla="*/ 100220 h 2217813"/>
              <a:gd name="connsiteX8-17" fmla="*/ 908123 w 12192000"/>
              <a:gd name="connsiteY8-18" fmla="*/ 0 h 2217813"/>
              <a:gd name="connsiteX0-19" fmla="*/ 870023 w 12192000"/>
              <a:gd name="connsiteY0-20" fmla="*/ 27892 h 2309205"/>
              <a:gd name="connsiteX1-21" fmla="*/ 1138602 w 12192000"/>
              <a:gd name="connsiteY1-22" fmla="*/ 93217 h 2309205"/>
              <a:gd name="connsiteX2-23" fmla="*/ 5603459 w 12192000"/>
              <a:gd name="connsiteY2-24" fmla="*/ 1089460 h 2309205"/>
              <a:gd name="connsiteX3-25" fmla="*/ 11322057 w 12192000"/>
              <a:gd name="connsiteY3-26" fmla="*/ 130115 h 2309205"/>
              <a:gd name="connsiteX4-27" fmla="*/ 12192000 w 12192000"/>
              <a:gd name="connsiteY4-28" fmla="*/ 265407 h 2309205"/>
              <a:gd name="connsiteX5-29" fmla="*/ 12192000 w 12192000"/>
              <a:gd name="connsiteY5-30" fmla="*/ 2309205 h 2309205"/>
              <a:gd name="connsiteX6-31" fmla="*/ 0 w 12192000"/>
              <a:gd name="connsiteY6-32" fmla="*/ 2309205 h 2309205"/>
              <a:gd name="connsiteX7-33" fmla="*/ 0 w 12192000"/>
              <a:gd name="connsiteY7-34" fmla="*/ 191612 h 2309205"/>
              <a:gd name="connsiteX8-35" fmla="*/ 870023 w 12192000"/>
              <a:gd name="connsiteY8-36" fmla="*/ 27892 h 2309205"/>
              <a:gd name="connsiteX0-37" fmla="*/ 0 w 12192000"/>
              <a:gd name="connsiteY0-38" fmla="*/ 243906 h 2361499"/>
              <a:gd name="connsiteX1-39" fmla="*/ 1138602 w 12192000"/>
              <a:gd name="connsiteY1-40" fmla="*/ 145511 h 2361499"/>
              <a:gd name="connsiteX2-41" fmla="*/ 5603459 w 12192000"/>
              <a:gd name="connsiteY2-42" fmla="*/ 1141754 h 2361499"/>
              <a:gd name="connsiteX3-43" fmla="*/ 11322057 w 12192000"/>
              <a:gd name="connsiteY3-44" fmla="*/ 182409 h 2361499"/>
              <a:gd name="connsiteX4-45" fmla="*/ 12192000 w 12192000"/>
              <a:gd name="connsiteY4-46" fmla="*/ 317701 h 2361499"/>
              <a:gd name="connsiteX5-47" fmla="*/ 12192000 w 12192000"/>
              <a:gd name="connsiteY5-48" fmla="*/ 2361499 h 2361499"/>
              <a:gd name="connsiteX6-49" fmla="*/ 0 w 12192000"/>
              <a:gd name="connsiteY6-50" fmla="*/ 2361499 h 2361499"/>
              <a:gd name="connsiteX7-51" fmla="*/ 0 w 12192000"/>
              <a:gd name="connsiteY7-52" fmla="*/ 243906 h 2361499"/>
              <a:gd name="connsiteX0-53" fmla="*/ 0 w 12192000"/>
              <a:gd name="connsiteY0-54" fmla="*/ 197151 h 2314744"/>
              <a:gd name="connsiteX1-55" fmla="*/ 1138602 w 12192000"/>
              <a:gd name="connsiteY1-56" fmla="*/ 98756 h 2314744"/>
              <a:gd name="connsiteX2-57" fmla="*/ 5603459 w 12192000"/>
              <a:gd name="connsiteY2-58" fmla="*/ 1094999 h 2314744"/>
              <a:gd name="connsiteX3-59" fmla="*/ 11322057 w 12192000"/>
              <a:gd name="connsiteY3-60" fmla="*/ 135654 h 2314744"/>
              <a:gd name="connsiteX4-61" fmla="*/ 12192000 w 12192000"/>
              <a:gd name="connsiteY4-62" fmla="*/ 270946 h 2314744"/>
              <a:gd name="connsiteX5-63" fmla="*/ 12192000 w 12192000"/>
              <a:gd name="connsiteY5-64" fmla="*/ 2314744 h 2314744"/>
              <a:gd name="connsiteX6-65" fmla="*/ 0 w 12192000"/>
              <a:gd name="connsiteY6-66" fmla="*/ 2314744 h 2314744"/>
              <a:gd name="connsiteX7-67" fmla="*/ 0 w 12192000"/>
              <a:gd name="connsiteY7-68" fmla="*/ 197151 h 2314744"/>
              <a:gd name="connsiteX0-69" fmla="*/ 0 w 12192000"/>
              <a:gd name="connsiteY0-70" fmla="*/ 108746 h 2226339"/>
              <a:gd name="connsiteX1-71" fmla="*/ 1138602 w 12192000"/>
              <a:gd name="connsiteY1-72" fmla="*/ 10351 h 2226339"/>
              <a:gd name="connsiteX2-73" fmla="*/ 5603459 w 12192000"/>
              <a:gd name="connsiteY2-74" fmla="*/ 1006594 h 2226339"/>
              <a:gd name="connsiteX3-75" fmla="*/ 11322057 w 12192000"/>
              <a:gd name="connsiteY3-76" fmla="*/ 47249 h 2226339"/>
              <a:gd name="connsiteX4-77" fmla="*/ 12192000 w 12192000"/>
              <a:gd name="connsiteY4-78" fmla="*/ 182541 h 2226339"/>
              <a:gd name="connsiteX5-79" fmla="*/ 12192000 w 12192000"/>
              <a:gd name="connsiteY5-80" fmla="*/ 2226339 h 2226339"/>
              <a:gd name="connsiteX6-81" fmla="*/ 0 w 12192000"/>
              <a:gd name="connsiteY6-82" fmla="*/ 2226339 h 2226339"/>
              <a:gd name="connsiteX7-83" fmla="*/ 0 w 12192000"/>
              <a:gd name="connsiteY7-84" fmla="*/ 108746 h 2226339"/>
              <a:gd name="connsiteX0-85" fmla="*/ 0 w 12192000"/>
              <a:gd name="connsiteY0-86" fmla="*/ 99543 h 2217136"/>
              <a:gd name="connsiteX1-87" fmla="*/ 1138602 w 12192000"/>
              <a:gd name="connsiteY1-88" fmla="*/ 1148 h 2217136"/>
              <a:gd name="connsiteX2-89" fmla="*/ 5603459 w 12192000"/>
              <a:gd name="connsiteY2-90" fmla="*/ 997391 h 2217136"/>
              <a:gd name="connsiteX3-91" fmla="*/ 11322057 w 12192000"/>
              <a:gd name="connsiteY3-92" fmla="*/ 38046 h 2217136"/>
              <a:gd name="connsiteX4-93" fmla="*/ 12192000 w 12192000"/>
              <a:gd name="connsiteY4-94" fmla="*/ 173338 h 2217136"/>
              <a:gd name="connsiteX5-95" fmla="*/ 12192000 w 12192000"/>
              <a:gd name="connsiteY5-96" fmla="*/ 2217136 h 2217136"/>
              <a:gd name="connsiteX6-97" fmla="*/ 0 w 12192000"/>
              <a:gd name="connsiteY6-98" fmla="*/ 2217136 h 2217136"/>
              <a:gd name="connsiteX7-99" fmla="*/ 0 w 12192000"/>
              <a:gd name="connsiteY7-100" fmla="*/ 99543 h 2217136"/>
              <a:gd name="connsiteX0-101" fmla="*/ 0 w 12192000"/>
              <a:gd name="connsiteY0-102" fmla="*/ 162476 h 2280069"/>
              <a:gd name="connsiteX1-103" fmla="*/ 1189402 w 12192000"/>
              <a:gd name="connsiteY1-104" fmla="*/ 581 h 2280069"/>
              <a:gd name="connsiteX2-105" fmla="*/ 5603459 w 12192000"/>
              <a:gd name="connsiteY2-106" fmla="*/ 1060324 h 2280069"/>
              <a:gd name="connsiteX3-107" fmla="*/ 11322057 w 12192000"/>
              <a:gd name="connsiteY3-108" fmla="*/ 100979 h 2280069"/>
              <a:gd name="connsiteX4-109" fmla="*/ 12192000 w 12192000"/>
              <a:gd name="connsiteY4-110" fmla="*/ 236271 h 2280069"/>
              <a:gd name="connsiteX5-111" fmla="*/ 12192000 w 12192000"/>
              <a:gd name="connsiteY5-112" fmla="*/ 2280069 h 2280069"/>
              <a:gd name="connsiteX6-113" fmla="*/ 0 w 12192000"/>
              <a:gd name="connsiteY6-114" fmla="*/ 2280069 h 2280069"/>
              <a:gd name="connsiteX7-115" fmla="*/ 0 w 12192000"/>
              <a:gd name="connsiteY7-116" fmla="*/ 162476 h 2280069"/>
              <a:gd name="connsiteX0-117" fmla="*/ 0 w 12192000"/>
              <a:gd name="connsiteY0-118" fmla="*/ 99543 h 2217136"/>
              <a:gd name="connsiteX1-119" fmla="*/ 1176702 w 12192000"/>
              <a:gd name="connsiteY1-120" fmla="*/ 1148 h 2217136"/>
              <a:gd name="connsiteX2-121" fmla="*/ 5603459 w 12192000"/>
              <a:gd name="connsiteY2-122" fmla="*/ 997391 h 2217136"/>
              <a:gd name="connsiteX3-123" fmla="*/ 11322057 w 12192000"/>
              <a:gd name="connsiteY3-124" fmla="*/ 38046 h 2217136"/>
              <a:gd name="connsiteX4-125" fmla="*/ 12192000 w 12192000"/>
              <a:gd name="connsiteY4-126" fmla="*/ 173338 h 2217136"/>
              <a:gd name="connsiteX5-127" fmla="*/ 12192000 w 12192000"/>
              <a:gd name="connsiteY5-128" fmla="*/ 2217136 h 2217136"/>
              <a:gd name="connsiteX6-129" fmla="*/ 0 w 12192000"/>
              <a:gd name="connsiteY6-130" fmla="*/ 2217136 h 2217136"/>
              <a:gd name="connsiteX7-131" fmla="*/ 0 w 12192000"/>
              <a:gd name="connsiteY7-132" fmla="*/ 99543 h 2217136"/>
              <a:gd name="connsiteX0-133" fmla="*/ 0 w 12192000"/>
              <a:gd name="connsiteY0-134" fmla="*/ 101580 h 2219173"/>
              <a:gd name="connsiteX1-135" fmla="*/ 1176702 w 12192000"/>
              <a:gd name="connsiteY1-136" fmla="*/ 3185 h 2219173"/>
              <a:gd name="connsiteX2-137" fmla="*/ 5603459 w 12192000"/>
              <a:gd name="connsiteY2-138" fmla="*/ 999428 h 2219173"/>
              <a:gd name="connsiteX3-139" fmla="*/ 11322057 w 12192000"/>
              <a:gd name="connsiteY3-140" fmla="*/ 40083 h 2219173"/>
              <a:gd name="connsiteX4-141" fmla="*/ 12192000 w 12192000"/>
              <a:gd name="connsiteY4-142" fmla="*/ 175375 h 2219173"/>
              <a:gd name="connsiteX5-143" fmla="*/ 12192000 w 12192000"/>
              <a:gd name="connsiteY5-144" fmla="*/ 2219173 h 2219173"/>
              <a:gd name="connsiteX6-145" fmla="*/ 0 w 12192000"/>
              <a:gd name="connsiteY6-146" fmla="*/ 2219173 h 2219173"/>
              <a:gd name="connsiteX7-147" fmla="*/ 0 w 12192000"/>
              <a:gd name="connsiteY7-148" fmla="*/ 101580 h 22191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2192000" h="2219173">
                <a:moveTo>
                  <a:pt x="0" y="101580"/>
                </a:moveTo>
                <a:cubicBezTo>
                  <a:pt x="507267" y="49749"/>
                  <a:pt x="547782" y="-15199"/>
                  <a:pt x="1176702" y="3185"/>
                </a:cubicBezTo>
                <a:cubicBezTo>
                  <a:pt x="2122407" y="30829"/>
                  <a:pt x="3912567" y="993278"/>
                  <a:pt x="5603459" y="999428"/>
                </a:cubicBezTo>
                <a:cubicBezTo>
                  <a:pt x="7294351" y="1005578"/>
                  <a:pt x="10215196" y="71508"/>
                  <a:pt x="11322057" y="40083"/>
                </a:cubicBezTo>
                <a:cubicBezTo>
                  <a:pt x="11703723" y="29247"/>
                  <a:pt x="11940398" y="130278"/>
                  <a:pt x="12192000" y="175375"/>
                </a:cubicBezTo>
                <a:lnTo>
                  <a:pt x="12192000" y="2219173"/>
                </a:lnTo>
                <a:lnTo>
                  <a:pt x="0" y="2219173"/>
                </a:lnTo>
                <a:lnTo>
                  <a:pt x="0" y="10158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F5F5F5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12" name="组合 15">
            <a:extLst>
              <a:ext uri="{FF2B5EF4-FFF2-40B4-BE49-F238E27FC236}">
                <a16:creationId xmlns:a16="http://schemas.microsoft.com/office/drawing/2014/main" id="{FCB7AFA1-6B11-4E32-BC53-84548D2A09E8}"/>
              </a:ext>
            </a:extLst>
          </p:cNvPr>
          <p:cNvGrpSpPr/>
          <p:nvPr userDrawn="1"/>
        </p:nvGrpSpPr>
        <p:grpSpPr>
          <a:xfrm>
            <a:off x="-357187" y="5189539"/>
            <a:ext cx="12906375" cy="1323975"/>
            <a:chOff x="-127002" y="4938408"/>
            <a:chExt cx="12904971" cy="1323582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4C0A4E9-40E6-4AA3-8AA1-331AF25E8985}"/>
                </a:ext>
              </a:extLst>
            </p:cNvPr>
            <p:cNvSpPr/>
            <p:nvPr/>
          </p:nvSpPr>
          <p:spPr>
            <a:xfrm>
              <a:off x="-95252" y="4938408"/>
              <a:ext cx="12841471" cy="1081421"/>
            </a:xfrm>
            <a:custGeom>
              <a:avLst/>
              <a:gdLst>
                <a:gd name="connsiteX0" fmla="*/ 0 w 12217400"/>
                <a:gd name="connsiteY0" fmla="*/ 228600 h 838200"/>
                <a:gd name="connsiteX1" fmla="*/ 1536700 w 12217400"/>
                <a:gd name="connsiteY1" fmla="*/ 127000 h 838200"/>
                <a:gd name="connsiteX2" fmla="*/ 4902200 w 12217400"/>
                <a:gd name="connsiteY2" fmla="*/ 838200 h 838200"/>
                <a:gd name="connsiteX3" fmla="*/ 9372600 w 12217400"/>
                <a:gd name="connsiteY3" fmla="*/ 546100 h 838200"/>
                <a:gd name="connsiteX4" fmla="*/ 11379200 w 12217400"/>
                <a:gd name="connsiteY4" fmla="*/ 0 h 838200"/>
                <a:gd name="connsiteX5" fmla="*/ 12217400 w 12217400"/>
                <a:gd name="connsiteY5" fmla="*/ 254000 h 838200"/>
                <a:gd name="connsiteX6" fmla="*/ 12217400 w 12217400"/>
                <a:gd name="connsiteY6" fmla="*/ 254000 h 838200"/>
                <a:gd name="connsiteX0-1" fmla="*/ 0 w 12217400"/>
                <a:gd name="connsiteY0-2" fmla="*/ 228600 h 838200"/>
                <a:gd name="connsiteX1-3" fmla="*/ 1536700 w 12217400"/>
                <a:gd name="connsiteY1-4" fmla="*/ 127000 h 838200"/>
                <a:gd name="connsiteX2-5" fmla="*/ 4902200 w 12217400"/>
                <a:gd name="connsiteY2-6" fmla="*/ 838200 h 838200"/>
                <a:gd name="connsiteX3-7" fmla="*/ 9372600 w 12217400"/>
                <a:gd name="connsiteY3-8" fmla="*/ 546100 h 838200"/>
                <a:gd name="connsiteX4-9" fmla="*/ 11379200 w 12217400"/>
                <a:gd name="connsiteY4-10" fmla="*/ 0 h 838200"/>
                <a:gd name="connsiteX5-11" fmla="*/ 12217400 w 12217400"/>
                <a:gd name="connsiteY5-12" fmla="*/ 254000 h 838200"/>
                <a:gd name="connsiteX6-13" fmla="*/ 12217400 w 12217400"/>
                <a:gd name="connsiteY6-14" fmla="*/ 254000 h 838200"/>
                <a:gd name="connsiteX0-15" fmla="*/ 0 w 12217400"/>
                <a:gd name="connsiteY0-16" fmla="*/ 228600 h 847380"/>
                <a:gd name="connsiteX1-17" fmla="*/ 1536700 w 12217400"/>
                <a:gd name="connsiteY1-18" fmla="*/ 127000 h 847380"/>
                <a:gd name="connsiteX2-19" fmla="*/ 4902200 w 12217400"/>
                <a:gd name="connsiteY2-20" fmla="*/ 838200 h 847380"/>
                <a:gd name="connsiteX3-21" fmla="*/ 9372600 w 12217400"/>
                <a:gd name="connsiteY3-22" fmla="*/ 546100 h 847380"/>
                <a:gd name="connsiteX4-23" fmla="*/ 11379200 w 12217400"/>
                <a:gd name="connsiteY4-24" fmla="*/ 0 h 847380"/>
                <a:gd name="connsiteX5-25" fmla="*/ 12217400 w 12217400"/>
                <a:gd name="connsiteY5-26" fmla="*/ 254000 h 847380"/>
                <a:gd name="connsiteX6-27" fmla="*/ 12217400 w 12217400"/>
                <a:gd name="connsiteY6-28" fmla="*/ 254000 h 847380"/>
                <a:gd name="connsiteX0-29" fmla="*/ 0 w 12217400"/>
                <a:gd name="connsiteY0-30" fmla="*/ 228600 h 843210"/>
                <a:gd name="connsiteX1-31" fmla="*/ 1536700 w 12217400"/>
                <a:gd name="connsiteY1-32" fmla="*/ 127000 h 843210"/>
                <a:gd name="connsiteX2-33" fmla="*/ 4902200 w 12217400"/>
                <a:gd name="connsiteY2-34" fmla="*/ 838200 h 843210"/>
                <a:gd name="connsiteX3-35" fmla="*/ 9372600 w 12217400"/>
                <a:gd name="connsiteY3-36" fmla="*/ 546100 h 843210"/>
                <a:gd name="connsiteX4-37" fmla="*/ 11379200 w 12217400"/>
                <a:gd name="connsiteY4-38" fmla="*/ 0 h 843210"/>
                <a:gd name="connsiteX5-39" fmla="*/ 12217400 w 12217400"/>
                <a:gd name="connsiteY5-40" fmla="*/ 254000 h 843210"/>
                <a:gd name="connsiteX6-41" fmla="*/ 12217400 w 12217400"/>
                <a:gd name="connsiteY6-42" fmla="*/ 254000 h 843210"/>
                <a:gd name="connsiteX0-43" fmla="*/ 0 w 12217400"/>
                <a:gd name="connsiteY0-44" fmla="*/ 228600 h 855686"/>
                <a:gd name="connsiteX1-45" fmla="*/ 1536700 w 12217400"/>
                <a:gd name="connsiteY1-46" fmla="*/ 127000 h 855686"/>
                <a:gd name="connsiteX2-47" fmla="*/ 5138553 w 12217400"/>
                <a:gd name="connsiteY2-48" fmla="*/ 850900 h 855686"/>
                <a:gd name="connsiteX3-49" fmla="*/ 9372600 w 12217400"/>
                <a:gd name="connsiteY3-50" fmla="*/ 546100 h 855686"/>
                <a:gd name="connsiteX4-51" fmla="*/ 11379200 w 12217400"/>
                <a:gd name="connsiteY4-52" fmla="*/ 0 h 855686"/>
                <a:gd name="connsiteX5-53" fmla="*/ 12217400 w 12217400"/>
                <a:gd name="connsiteY5-54" fmla="*/ 254000 h 855686"/>
                <a:gd name="connsiteX6-55" fmla="*/ 12217400 w 12217400"/>
                <a:gd name="connsiteY6-56" fmla="*/ 254000 h 855686"/>
                <a:gd name="connsiteX0-57" fmla="*/ 0 w 12217400"/>
                <a:gd name="connsiteY0-58" fmla="*/ 228600 h 857597"/>
                <a:gd name="connsiteX1-59" fmla="*/ 1536700 w 12217400"/>
                <a:gd name="connsiteY1-60" fmla="*/ 127000 h 857597"/>
                <a:gd name="connsiteX2-61" fmla="*/ 5138553 w 12217400"/>
                <a:gd name="connsiteY2-62" fmla="*/ 850900 h 857597"/>
                <a:gd name="connsiteX3-63" fmla="*/ 9372600 w 12217400"/>
                <a:gd name="connsiteY3-64" fmla="*/ 546100 h 857597"/>
                <a:gd name="connsiteX4-65" fmla="*/ 11379200 w 12217400"/>
                <a:gd name="connsiteY4-66" fmla="*/ 0 h 857597"/>
                <a:gd name="connsiteX5-67" fmla="*/ 12217400 w 12217400"/>
                <a:gd name="connsiteY5-68" fmla="*/ 254000 h 857597"/>
                <a:gd name="connsiteX6-69" fmla="*/ 12217400 w 12217400"/>
                <a:gd name="connsiteY6-70" fmla="*/ 254000 h 857597"/>
                <a:gd name="connsiteX0-71" fmla="*/ 0 w 12217400"/>
                <a:gd name="connsiteY0-72" fmla="*/ 276386 h 905383"/>
                <a:gd name="connsiteX1-73" fmla="*/ 1536700 w 12217400"/>
                <a:gd name="connsiteY1-74" fmla="*/ 174786 h 905383"/>
                <a:gd name="connsiteX2-75" fmla="*/ 5138553 w 12217400"/>
                <a:gd name="connsiteY2-76" fmla="*/ 898686 h 905383"/>
                <a:gd name="connsiteX3-77" fmla="*/ 9372600 w 12217400"/>
                <a:gd name="connsiteY3-78" fmla="*/ 593886 h 905383"/>
                <a:gd name="connsiteX4-79" fmla="*/ 11379200 w 12217400"/>
                <a:gd name="connsiteY4-80" fmla="*/ 47786 h 905383"/>
                <a:gd name="connsiteX5-81" fmla="*/ 12217400 w 12217400"/>
                <a:gd name="connsiteY5-82" fmla="*/ 301786 h 905383"/>
                <a:gd name="connsiteX6-83" fmla="*/ 12217400 w 12217400"/>
                <a:gd name="connsiteY6-84" fmla="*/ 301786 h 905383"/>
                <a:gd name="connsiteX0-85" fmla="*/ 0 w 12217400"/>
                <a:gd name="connsiteY0-86" fmla="*/ 246200 h 875197"/>
                <a:gd name="connsiteX1-87" fmla="*/ 1536700 w 12217400"/>
                <a:gd name="connsiteY1-88" fmla="*/ 144600 h 875197"/>
                <a:gd name="connsiteX2-89" fmla="*/ 5138553 w 12217400"/>
                <a:gd name="connsiteY2-90" fmla="*/ 868500 h 875197"/>
                <a:gd name="connsiteX3-91" fmla="*/ 9372600 w 12217400"/>
                <a:gd name="connsiteY3-92" fmla="*/ 563700 h 875197"/>
                <a:gd name="connsiteX4-93" fmla="*/ 11379200 w 12217400"/>
                <a:gd name="connsiteY4-94" fmla="*/ 17600 h 875197"/>
                <a:gd name="connsiteX5-95" fmla="*/ 12217400 w 12217400"/>
                <a:gd name="connsiteY5-96" fmla="*/ 271600 h 875197"/>
                <a:gd name="connsiteX6-97" fmla="*/ 12217400 w 12217400"/>
                <a:gd name="connsiteY6-98" fmla="*/ 271600 h 875197"/>
                <a:gd name="connsiteX0-99" fmla="*/ 0 w 12217400"/>
                <a:gd name="connsiteY0-100" fmla="*/ 246200 h 869012"/>
                <a:gd name="connsiteX1-101" fmla="*/ 1536700 w 12217400"/>
                <a:gd name="connsiteY1-102" fmla="*/ 144600 h 869012"/>
                <a:gd name="connsiteX2-103" fmla="*/ 5138553 w 12217400"/>
                <a:gd name="connsiteY2-104" fmla="*/ 868500 h 869012"/>
                <a:gd name="connsiteX3-105" fmla="*/ 11379200 w 12217400"/>
                <a:gd name="connsiteY3-106" fmla="*/ 17600 h 869012"/>
                <a:gd name="connsiteX4-107" fmla="*/ 12217400 w 12217400"/>
                <a:gd name="connsiteY4-108" fmla="*/ 271600 h 869012"/>
                <a:gd name="connsiteX5-109" fmla="*/ 12217400 w 12217400"/>
                <a:gd name="connsiteY5-110" fmla="*/ 271600 h 869012"/>
                <a:gd name="connsiteX0-111" fmla="*/ 0 w 12217400"/>
                <a:gd name="connsiteY0-112" fmla="*/ 270645 h 893674"/>
                <a:gd name="connsiteX1-113" fmla="*/ 1536700 w 12217400"/>
                <a:gd name="connsiteY1-114" fmla="*/ 169045 h 893674"/>
                <a:gd name="connsiteX2-115" fmla="*/ 5138553 w 12217400"/>
                <a:gd name="connsiteY2-116" fmla="*/ 892945 h 893674"/>
                <a:gd name="connsiteX3-117" fmla="*/ 10856737 w 12217400"/>
                <a:gd name="connsiteY3-118" fmla="*/ 16645 h 893674"/>
                <a:gd name="connsiteX4-119" fmla="*/ 12217400 w 12217400"/>
                <a:gd name="connsiteY4-120" fmla="*/ 296045 h 893674"/>
                <a:gd name="connsiteX5-121" fmla="*/ 12217400 w 12217400"/>
                <a:gd name="connsiteY5-122" fmla="*/ 296045 h 893674"/>
                <a:gd name="connsiteX0-123" fmla="*/ 0 w 12217400"/>
                <a:gd name="connsiteY0-124" fmla="*/ 270645 h 893674"/>
                <a:gd name="connsiteX1-125" fmla="*/ 1536700 w 12217400"/>
                <a:gd name="connsiteY1-126" fmla="*/ 169045 h 893674"/>
                <a:gd name="connsiteX2-127" fmla="*/ 5138553 w 12217400"/>
                <a:gd name="connsiteY2-128" fmla="*/ 892945 h 893674"/>
                <a:gd name="connsiteX3-129" fmla="*/ 10856737 w 12217400"/>
                <a:gd name="connsiteY3-130" fmla="*/ 16645 h 893674"/>
                <a:gd name="connsiteX4-131" fmla="*/ 12217400 w 12217400"/>
                <a:gd name="connsiteY4-132" fmla="*/ 296045 h 893674"/>
                <a:gd name="connsiteX5-133" fmla="*/ 12217400 w 12217400"/>
                <a:gd name="connsiteY5-134" fmla="*/ 296045 h 893674"/>
                <a:gd name="connsiteX0-135" fmla="*/ 0 w 12217400"/>
                <a:gd name="connsiteY0-136" fmla="*/ 270645 h 894229"/>
                <a:gd name="connsiteX1-137" fmla="*/ 1536700 w 12217400"/>
                <a:gd name="connsiteY1-138" fmla="*/ 169045 h 894229"/>
                <a:gd name="connsiteX2-139" fmla="*/ 5138553 w 12217400"/>
                <a:gd name="connsiteY2-140" fmla="*/ 892945 h 894229"/>
                <a:gd name="connsiteX3-141" fmla="*/ 10856737 w 12217400"/>
                <a:gd name="connsiteY3-142" fmla="*/ 16645 h 894229"/>
                <a:gd name="connsiteX4-143" fmla="*/ 12217400 w 12217400"/>
                <a:gd name="connsiteY4-144" fmla="*/ 296045 h 894229"/>
                <a:gd name="connsiteX5-145" fmla="*/ 12217400 w 12217400"/>
                <a:gd name="connsiteY5-146" fmla="*/ 296045 h 894229"/>
                <a:gd name="connsiteX0-147" fmla="*/ 0 w 12217400"/>
                <a:gd name="connsiteY0-148" fmla="*/ 270645 h 893177"/>
                <a:gd name="connsiteX1-149" fmla="*/ 1586459 w 12217400"/>
                <a:gd name="connsiteY1-150" fmla="*/ 105545 h 893177"/>
                <a:gd name="connsiteX2-151" fmla="*/ 5138553 w 12217400"/>
                <a:gd name="connsiteY2-152" fmla="*/ 892945 h 893177"/>
                <a:gd name="connsiteX3-153" fmla="*/ 10856737 w 12217400"/>
                <a:gd name="connsiteY3-154" fmla="*/ 16645 h 893177"/>
                <a:gd name="connsiteX4-155" fmla="*/ 12217400 w 12217400"/>
                <a:gd name="connsiteY4-156" fmla="*/ 296045 h 893177"/>
                <a:gd name="connsiteX5-157" fmla="*/ 12217400 w 12217400"/>
                <a:gd name="connsiteY5-158" fmla="*/ 296045 h 893177"/>
                <a:gd name="connsiteX0-159" fmla="*/ 0 w 12217400"/>
                <a:gd name="connsiteY0-160" fmla="*/ 270645 h 893177"/>
                <a:gd name="connsiteX1-161" fmla="*/ 1586459 w 12217400"/>
                <a:gd name="connsiteY1-162" fmla="*/ 105545 h 893177"/>
                <a:gd name="connsiteX2-163" fmla="*/ 5138553 w 12217400"/>
                <a:gd name="connsiteY2-164" fmla="*/ 892945 h 893177"/>
                <a:gd name="connsiteX3-165" fmla="*/ 10856737 w 12217400"/>
                <a:gd name="connsiteY3-166" fmla="*/ 16645 h 893177"/>
                <a:gd name="connsiteX4-167" fmla="*/ 12217400 w 12217400"/>
                <a:gd name="connsiteY4-168" fmla="*/ 296045 h 893177"/>
                <a:gd name="connsiteX5-169" fmla="*/ 12217400 w 12217400"/>
                <a:gd name="connsiteY5-170" fmla="*/ 296045 h 893177"/>
                <a:gd name="connsiteX0-171" fmla="*/ 0 w 12105444"/>
                <a:gd name="connsiteY0-172" fmla="*/ 232545 h 893179"/>
                <a:gd name="connsiteX1-173" fmla="*/ 1474503 w 12105444"/>
                <a:gd name="connsiteY1-174" fmla="*/ 105545 h 893179"/>
                <a:gd name="connsiteX2-175" fmla="*/ 5026597 w 12105444"/>
                <a:gd name="connsiteY2-176" fmla="*/ 892945 h 893179"/>
                <a:gd name="connsiteX3-177" fmla="*/ 10744781 w 12105444"/>
                <a:gd name="connsiteY3-178" fmla="*/ 16645 h 893179"/>
                <a:gd name="connsiteX4-179" fmla="*/ 12105444 w 12105444"/>
                <a:gd name="connsiteY4-180" fmla="*/ 296045 h 893179"/>
                <a:gd name="connsiteX5-181" fmla="*/ 12105444 w 12105444"/>
                <a:gd name="connsiteY5-182" fmla="*/ 296045 h 893179"/>
                <a:gd name="connsiteX0-183" fmla="*/ 0 w 12105444"/>
                <a:gd name="connsiteY0-184" fmla="*/ 232545 h 893018"/>
                <a:gd name="connsiteX1-185" fmla="*/ 1598899 w 12105444"/>
                <a:gd name="connsiteY1-186" fmla="*/ 67445 h 893018"/>
                <a:gd name="connsiteX2-187" fmla="*/ 5026597 w 12105444"/>
                <a:gd name="connsiteY2-188" fmla="*/ 892945 h 893018"/>
                <a:gd name="connsiteX3-189" fmla="*/ 10744781 w 12105444"/>
                <a:gd name="connsiteY3-190" fmla="*/ 16645 h 893018"/>
                <a:gd name="connsiteX4-191" fmla="*/ 12105444 w 12105444"/>
                <a:gd name="connsiteY4-192" fmla="*/ 296045 h 893018"/>
                <a:gd name="connsiteX5-193" fmla="*/ 12105444 w 12105444"/>
                <a:gd name="connsiteY5-194" fmla="*/ 296045 h 893018"/>
                <a:gd name="connsiteX0-195" fmla="*/ 0 w 12105444"/>
                <a:gd name="connsiteY0-196" fmla="*/ 244105 h 904509"/>
                <a:gd name="connsiteX1-197" fmla="*/ 1934768 w 12105444"/>
                <a:gd name="connsiteY1-198" fmla="*/ 40905 h 904509"/>
                <a:gd name="connsiteX2-199" fmla="*/ 5026597 w 12105444"/>
                <a:gd name="connsiteY2-200" fmla="*/ 904505 h 904509"/>
                <a:gd name="connsiteX3-201" fmla="*/ 10744781 w 12105444"/>
                <a:gd name="connsiteY3-202" fmla="*/ 28205 h 904509"/>
                <a:gd name="connsiteX4-203" fmla="*/ 12105444 w 12105444"/>
                <a:gd name="connsiteY4-204" fmla="*/ 307605 h 904509"/>
                <a:gd name="connsiteX5-205" fmla="*/ 12105444 w 12105444"/>
                <a:gd name="connsiteY5-206" fmla="*/ 307605 h 904509"/>
                <a:gd name="connsiteX0-207" fmla="*/ 0 w 12105444"/>
                <a:gd name="connsiteY0-208" fmla="*/ 245006 h 918110"/>
                <a:gd name="connsiteX1-209" fmla="*/ 1934768 w 12105444"/>
                <a:gd name="connsiteY1-210" fmla="*/ 41806 h 918110"/>
                <a:gd name="connsiteX2-211" fmla="*/ 6046643 w 12105444"/>
                <a:gd name="connsiteY2-212" fmla="*/ 918106 h 918110"/>
                <a:gd name="connsiteX3-213" fmla="*/ 10744781 w 12105444"/>
                <a:gd name="connsiteY3-214" fmla="*/ 29106 h 918110"/>
                <a:gd name="connsiteX4-215" fmla="*/ 12105444 w 12105444"/>
                <a:gd name="connsiteY4-216" fmla="*/ 308506 h 918110"/>
                <a:gd name="connsiteX5-217" fmla="*/ 12105444 w 12105444"/>
                <a:gd name="connsiteY5-218" fmla="*/ 308506 h 918110"/>
                <a:gd name="connsiteX0-219" fmla="*/ 0 w 12105444"/>
                <a:gd name="connsiteY0-220" fmla="*/ 308616 h 981924"/>
                <a:gd name="connsiteX1-221" fmla="*/ 1934768 w 12105444"/>
                <a:gd name="connsiteY1-222" fmla="*/ 105416 h 981924"/>
                <a:gd name="connsiteX2-223" fmla="*/ 6046643 w 12105444"/>
                <a:gd name="connsiteY2-224" fmla="*/ 981716 h 981924"/>
                <a:gd name="connsiteX3-225" fmla="*/ 10931375 w 12105444"/>
                <a:gd name="connsiteY3-226" fmla="*/ 16516 h 981924"/>
                <a:gd name="connsiteX4-227" fmla="*/ 12105444 w 12105444"/>
                <a:gd name="connsiteY4-228" fmla="*/ 372116 h 981924"/>
                <a:gd name="connsiteX5-229" fmla="*/ 12105444 w 12105444"/>
                <a:gd name="connsiteY5-230" fmla="*/ 372116 h 981924"/>
                <a:gd name="connsiteX0-231" fmla="*/ 0 w 12105444"/>
                <a:gd name="connsiteY0-232" fmla="*/ 292100 h 965408"/>
                <a:gd name="connsiteX1-233" fmla="*/ 1934768 w 12105444"/>
                <a:gd name="connsiteY1-234" fmla="*/ 88900 h 965408"/>
                <a:gd name="connsiteX2-235" fmla="*/ 6046643 w 12105444"/>
                <a:gd name="connsiteY2-236" fmla="*/ 965200 h 965408"/>
                <a:gd name="connsiteX3-237" fmla="*/ 10931375 w 12105444"/>
                <a:gd name="connsiteY3-238" fmla="*/ 0 h 965408"/>
                <a:gd name="connsiteX4-239" fmla="*/ 12105444 w 12105444"/>
                <a:gd name="connsiteY4-240" fmla="*/ 355600 h 965408"/>
                <a:gd name="connsiteX5-241" fmla="*/ 12105444 w 12105444"/>
                <a:gd name="connsiteY5-242" fmla="*/ 355600 h 965408"/>
                <a:gd name="connsiteX0-243" fmla="*/ 0 w 12105444"/>
                <a:gd name="connsiteY0-244" fmla="*/ 316991 h 1168066"/>
                <a:gd name="connsiteX1-245" fmla="*/ 1934768 w 12105444"/>
                <a:gd name="connsiteY1-246" fmla="*/ 113791 h 1168066"/>
                <a:gd name="connsiteX2-247" fmla="*/ 7054249 w 12105444"/>
                <a:gd name="connsiteY2-248" fmla="*/ 1167891 h 1168066"/>
                <a:gd name="connsiteX3-249" fmla="*/ 10931375 w 12105444"/>
                <a:gd name="connsiteY3-250" fmla="*/ 24891 h 1168066"/>
                <a:gd name="connsiteX4-251" fmla="*/ 12105444 w 12105444"/>
                <a:gd name="connsiteY4-252" fmla="*/ 380491 h 1168066"/>
                <a:gd name="connsiteX5-253" fmla="*/ 12105444 w 12105444"/>
                <a:gd name="connsiteY5-254" fmla="*/ 380491 h 1168066"/>
                <a:gd name="connsiteX0-255" fmla="*/ 0 w 12105444"/>
                <a:gd name="connsiteY0-256" fmla="*/ 329192 h 1180320"/>
                <a:gd name="connsiteX1-257" fmla="*/ 1934768 w 12105444"/>
                <a:gd name="connsiteY1-258" fmla="*/ 125992 h 1180320"/>
                <a:gd name="connsiteX2-259" fmla="*/ 7054249 w 12105444"/>
                <a:gd name="connsiteY2-260" fmla="*/ 1180092 h 1180320"/>
                <a:gd name="connsiteX3-261" fmla="*/ 11130408 w 12105444"/>
                <a:gd name="connsiteY3-262" fmla="*/ 24392 h 1180320"/>
                <a:gd name="connsiteX4-263" fmla="*/ 12105444 w 12105444"/>
                <a:gd name="connsiteY4-264" fmla="*/ 392692 h 1180320"/>
                <a:gd name="connsiteX5-265" fmla="*/ 12105444 w 12105444"/>
                <a:gd name="connsiteY5-266" fmla="*/ 392692 h 1180320"/>
                <a:gd name="connsiteX0-267" fmla="*/ 0 w 12777181"/>
                <a:gd name="connsiteY0-268" fmla="*/ 329662 h 1180790"/>
                <a:gd name="connsiteX1-269" fmla="*/ 1934768 w 12777181"/>
                <a:gd name="connsiteY1-270" fmla="*/ 126462 h 1180790"/>
                <a:gd name="connsiteX2-271" fmla="*/ 7054249 w 12777181"/>
                <a:gd name="connsiteY2-272" fmla="*/ 1180562 h 1180790"/>
                <a:gd name="connsiteX3-273" fmla="*/ 11130408 w 12777181"/>
                <a:gd name="connsiteY3-274" fmla="*/ 24862 h 1180790"/>
                <a:gd name="connsiteX4-275" fmla="*/ 12105444 w 12777181"/>
                <a:gd name="connsiteY4-276" fmla="*/ 393162 h 1180790"/>
                <a:gd name="connsiteX5-277" fmla="*/ 12777181 w 12777181"/>
                <a:gd name="connsiteY5-278" fmla="*/ 456662 h 1180790"/>
                <a:gd name="connsiteX0-279" fmla="*/ 0 w 12105444"/>
                <a:gd name="connsiteY0-280" fmla="*/ 329662 h 1180790"/>
                <a:gd name="connsiteX1-281" fmla="*/ 1934768 w 12105444"/>
                <a:gd name="connsiteY1-282" fmla="*/ 126462 h 1180790"/>
                <a:gd name="connsiteX2-283" fmla="*/ 7054249 w 12105444"/>
                <a:gd name="connsiteY2-284" fmla="*/ 1180562 h 1180790"/>
                <a:gd name="connsiteX3-285" fmla="*/ 11130408 w 12105444"/>
                <a:gd name="connsiteY3-286" fmla="*/ 24862 h 1180790"/>
                <a:gd name="connsiteX4-287" fmla="*/ 12105444 w 12105444"/>
                <a:gd name="connsiteY4-288" fmla="*/ 393162 h 1180790"/>
                <a:gd name="connsiteX0-289" fmla="*/ 0 w 12304477"/>
                <a:gd name="connsiteY0-290" fmla="*/ 326203 h 1177331"/>
                <a:gd name="connsiteX1-291" fmla="*/ 1934768 w 12304477"/>
                <a:gd name="connsiteY1-292" fmla="*/ 123003 h 1177331"/>
                <a:gd name="connsiteX2-293" fmla="*/ 7054249 w 12304477"/>
                <a:gd name="connsiteY2-294" fmla="*/ 1177103 h 1177331"/>
                <a:gd name="connsiteX3-295" fmla="*/ 11130408 w 12304477"/>
                <a:gd name="connsiteY3-296" fmla="*/ 21403 h 1177331"/>
                <a:gd name="connsiteX4-297" fmla="*/ 12304477 w 12304477"/>
                <a:gd name="connsiteY4-298" fmla="*/ 427803 h 1177331"/>
                <a:gd name="connsiteX0-299" fmla="*/ 0 w 12304477"/>
                <a:gd name="connsiteY0-300" fmla="*/ 327712 h 1178840"/>
                <a:gd name="connsiteX1-301" fmla="*/ 1934768 w 12304477"/>
                <a:gd name="connsiteY1-302" fmla="*/ 124512 h 1178840"/>
                <a:gd name="connsiteX2-303" fmla="*/ 7054249 w 12304477"/>
                <a:gd name="connsiteY2-304" fmla="*/ 1178612 h 1178840"/>
                <a:gd name="connsiteX3-305" fmla="*/ 11130408 w 12304477"/>
                <a:gd name="connsiteY3-306" fmla="*/ 22912 h 1178840"/>
                <a:gd name="connsiteX4-307" fmla="*/ 12304477 w 12304477"/>
                <a:gd name="connsiteY4-308" fmla="*/ 429312 h 1178840"/>
                <a:gd name="connsiteX0-309" fmla="*/ 0 w 12304477"/>
                <a:gd name="connsiteY0-310" fmla="*/ 325890 h 1138926"/>
                <a:gd name="connsiteX1-311" fmla="*/ 1934768 w 12304477"/>
                <a:gd name="connsiteY1-312" fmla="*/ 122690 h 1138926"/>
                <a:gd name="connsiteX2-313" fmla="*/ 6357633 w 12304477"/>
                <a:gd name="connsiteY2-314" fmla="*/ 1138690 h 1138926"/>
                <a:gd name="connsiteX3-315" fmla="*/ 11130408 w 12304477"/>
                <a:gd name="connsiteY3-316" fmla="*/ 21090 h 1138926"/>
                <a:gd name="connsiteX4-317" fmla="*/ 12304477 w 12304477"/>
                <a:gd name="connsiteY4-318" fmla="*/ 427490 h 1138926"/>
                <a:gd name="connsiteX0-319" fmla="*/ 0 w 12304477"/>
                <a:gd name="connsiteY0-320" fmla="*/ 326492 h 1152225"/>
                <a:gd name="connsiteX1-321" fmla="*/ 1934768 w 12304477"/>
                <a:gd name="connsiteY1-322" fmla="*/ 123292 h 1152225"/>
                <a:gd name="connsiteX2-323" fmla="*/ 6830337 w 12304477"/>
                <a:gd name="connsiteY2-324" fmla="*/ 1151992 h 1152225"/>
                <a:gd name="connsiteX3-325" fmla="*/ 11130408 w 12304477"/>
                <a:gd name="connsiteY3-326" fmla="*/ 21692 h 1152225"/>
                <a:gd name="connsiteX4-327" fmla="*/ 12304477 w 12304477"/>
                <a:gd name="connsiteY4-328" fmla="*/ 428092 h 1152225"/>
                <a:gd name="connsiteX0-329" fmla="*/ 0 w 12441312"/>
                <a:gd name="connsiteY0-330" fmla="*/ 321380 h 1147113"/>
                <a:gd name="connsiteX1-331" fmla="*/ 1934768 w 12441312"/>
                <a:gd name="connsiteY1-332" fmla="*/ 118180 h 1147113"/>
                <a:gd name="connsiteX2-333" fmla="*/ 6830337 w 12441312"/>
                <a:gd name="connsiteY2-334" fmla="*/ 1146880 h 1147113"/>
                <a:gd name="connsiteX3-335" fmla="*/ 11130408 w 12441312"/>
                <a:gd name="connsiteY3-336" fmla="*/ 16580 h 1147113"/>
                <a:gd name="connsiteX4-337" fmla="*/ 12441312 w 12441312"/>
                <a:gd name="connsiteY4-338" fmla="*/ 486480 h 1147113"/>
                <a:gd name="connsiteX0-339" fmla="*/ 0 w 12441312"/>
                <a:gd name="connsiteY0-340" fmla="*/ 322978 h 1148711"/>
                <a:gd name="connsiteX1-341" fmla="*/ 1934768 w 12441312"/>
                <a:gd name="connsiteY1-342" fmla="*/ 119778 h 1148711"/>
                <a:gd name="connsiteX2-343" fmla="*/ 6830337 w 12441312"/>
                <a:gd name="connsiteY2-344" fmla="*/ 1148478 h 1148711"/>
                <a:gd name="connsiteX3-345" fmla="*/ 11130408 w 12441312"/>
                <a:gd name="connsiteY3-346" fmla="*/ 18178 h 1148711"/>
                <a:gd name="connsiteX4-347" fmla="*/ 12441312 w 12441312"/>
                <a:gd name="connsiteY4-348" fmla="*/ 488078 h 1148711"/>
                <a:gd name="connsiteX0-349" fmla="*/ 0 w 12441312"/>
                <a:gd name="connsiteY0-350" fmla="*/ 255890 h 1081486"/>
                <a:gd name="connsiteX1-351" fmla="*/ 1934768 w 12441312"/>
                <a:gd name="connsiteY1-352" fmla="*/ 52690 h 1081486"/>
                <a:gd name="connsiteX2-353" fmla="*/ 6830337 w 12441312"/>
                <a:gd name="connsiteY2-354" fmla="*/ 1081390 h 1081486"/>
                <a:gd name="connsiteX3-355" fmla="*/ 11192606 w 12441312"/>
                <a:gd name="connsiteY3-356" fmla="*/ 116190 h 1081486"/>
                <a:gd name="connsiteX4-357" fmla="*/ 12441312 w 12441312"/>
                <a:gd name="connsiteY4-358" fmla="*/ 420990 h 1081486"/>
                <a:gd name="connsiteX0-359" fmla="*/ 0 w 12515949"/>
                <a:gd name="connsiteY0-360" fmla="*/ 255890 h 1081480"/>
                <a:gd name="connsiteX1-361" fmla="*/ 1934768 w 12515949"/>
                <a:gd name="connsiteY1-362" fmla="*/ 52690 h 1081480"/>
                <a:gd name="connsiteX2-363" fmla="*/ 6830337 w 12515949"/>
                <a:gd name="connsiteY2-364" fmla="*/ 1081390 h 1081480"/>
                <a:gd name="connsiteX3-365" fmla="*/ 11192606 w 12515949"/>
                <a:gd name="connsiteY3-366" fmla="*/ 116190 h 1081480"/>
                <a:gd name="connsiteX4-367" fmla="*/ 12515949 w 12515949"/>
                <a:gd name="connsiteY4-368" fmla="*/ 738490 h 1081480"/>
                <a:gd name="connsiteX0-369" fmla="*/ 0 w 12515949"/>
                <a:gd name="connsiteY0-370" fmla="*/ 255890 h 1081422"/>
                <a:gd name="connsiteX1-371" fmla="*/ 1934768 w 12515949"/>
                <a:gd name="connsiteY1-372" fmla="*/ 52690 h 1081422"/>
                <a:gd name="connsiteX2-373" fmla="*/ 6830337 w 12515949"/>
                <a:gd name="connsiteY2-374" fmla="*/ 1081390 h 1081422"/>
                <a:gd name="connsiteX3-375" fmla="*/ 10856738 w 12515949"/>
                <a:gd name="connsiteY3-376" fmla="*/ 90790 h 1081422"/>
                <a:gd name="connsiteX4-377" fmla="*/ 12515949 w 12515949"/>
                <a:gd name="connsiteY4-378" fmla="*/ 738490 h 1081422"/>
                <a:gd name="connsiteX0-379" fmla="*/ 0 w 12515949"/>
                <a:gd name="connsiteY0-380" fmla="*/ 255890 h 1081422"/>
                <a:gd name="connsiteX1-381" fmla="*/ 1934768 w 12515949"/>
                <a:gd name="connsiteY1-382" fmla="*/ 52690 h 1081422"/>
                <a:gd name="connsiteX2-383" fmla="*/ 6444711 w 12515949"/>
                <a:gd name="connsiteY2-384" fmla="*/ 1081390 h 1081422"/>
                <a:gd name="connsiteX3-385" fmla="*/ 10856738 w 12515949"/>
                <a:gd name="connsiteY3-386" fmla="*/ 90790 h 1081422"/>
                <a:gd name="connsiteX4-387" fmla="*/ 12515949 w 12515949"/>
                <a:gd name="connsiteY4-388" fmla="*/ 738490 h 1081422"/>
                <a:gd name="connsiteX0-389" fmla="*/ 0 w 12578147"/>
                <a:gd name="connsiteY0-390" fmla="*/ 255890 h 1081421"/>
                <a:gd name="connsiteX1-391" fmla="*/ 1934768 w 12578147"/>
                <a:gd name="connsiteY1-392" fmla="*/ 52690 h 1081421"/>
                <a:gd name="connsiteX2-393" fmla="*/ 6444711 w 12578147"/>
                <a:gd name="connsiteY2-394" fmla="*/ 1081390 h 1081421"/>
                <a:gd name="connsiteX3-395" fmla="*/ 10856738 w 12578147"/>
                <a:gd name="connsiteY3-396" fmla="*/ 90790 h 1081421"/>
                <a:gd name="connsiteX4-397" fmla="*/ 12578147 w 12578147"/>
                <a:gd name="connsiteY4-398" fmla="*/ 916290 h 1081421"/>
                <a:gd name="connsiteX0-399" fmla="*/ 0 w 12578147"/>
                <a:gd name="connsiteY0-400" fmla="*/ 255890 h 1081421"/>
                <a:gd name="connsiteX1-401" fmla="*/ 1934768 w 12578147"/>
                <a:gd name="connsiteY1-402" fmla="*/ 52690 h 1081421"/>
                <a:gd name="connsiteX2-403" fmla="*/ 6444711 w 12578147"/>
                <a:gd name="connsiteY2-404" fmla="*/ 1081390 h 1081421"/>
                <a:gd name="connsiteX3-405" fmla="*/ 10856738 w 12578147"/>
                <a:gd name="connsiteY3-406" fmla="*/ 90790 h 1081421"/>
                <a:gd name="connsiteX4-407" fmla="*/ 12578147 w 12578147"/>
                <a:gd name="connsiteY4-408" fmla="*/ 916290 h 10814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578147" h="1081421">
                  <a:moveTo>
                    <a:pt x="0" y="255890"/>
                  </a:moveTo>
                  <a:cubicBezTo>
                    <a:pt x="474915" y="69623"/>
                    <a:pt x="860650" y="-84893"/>
                    <a:pt x="1934768" y="52690"/>
                  </a:cubicBezTo>
                  <a:cubicBezTo>
                    <a:pt x="3008886" y="190273"/>
                    <a:pt x="4957716" y="1075040"/>
                    <a:pt x="6444711" y="1081390"/>
                  </a:cubicBezTo>
                  <a:cubicBezTo>
                    <a:pt x="7931706" y="1087740"/>
                    <a:pt x="9834499" y="118307"/>
                    <a:pt x="10856738" y="90790"/>
                  </a:cubicBezTo>
                  <a:cubicBezTo>
                    <a:pt x="11878977" y="63273"/>
                    <a:pt x="12403201" y="755423"/>
                    <a:pt x="12578147" y="916290"/>
                  </a:cubicBezTo>
                </a:path>
              </a:pathLst>
            </a:custGeom>
            <a:noFill/>
            <a:ln>
              <a:solidFill>
                <a:schemeClr val="bg1">
                  <a:alpha val="1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B06A40A-288E-46EB-81E1-3DB1EF10B0E7}"/>
                </a:ext>
              </a:extLst>
            </p:cNvPr>
            <p:cNvSpPr/>
            <p:nvPr/>
          </p:nvSpPr>
          <p:spPr>
            <a:xfrm>
              <a:off x="-127002" y="5036340"/>
              <a:ext cx="12904971" cy="1225650"/>
            </a:xfrm>
            <a:custGeom>
              <a:avLst/>
              <a:gdLst>
                <a:gd name="connsiteX0" fmla="*/ 0 w 12217400"/>
                <a:gd name="connsiteY0" fmla="*/ 228600 h 838200"/>
                <a:gd name="connsiteX1" fmla="*/ 1536700 w 12217400"/>
                <a:gd name="connsiteY1" fmla="*/ 127000 h 838200"/>
                <a:gd name="connsiteX2" fmla="*/ 4902200 w 12217400"/>
                <a:gd name="connsiteY2" fmla="*/ 838200 h 838200"/>
                <a:gd name="connsiteX3" fmla="*/ 9372600 w 12217400"/>
                <a:gd name="connsiteY3" fmla="*/ 546100 h 838200"/>
                <a:gd name="connsiteX4" fmla="*/ 11379200 w 12217400"/>
                <a:gd name="connsiteY4" fmla="*/ 0 h 838200"/>
                <a:gd name="connsiteX5" fmla="*/ 12217400 w 12217400"/>
                <a:gd name="connsiteY5" fmla="*/ 254000 h 838200"/>
                <a:gd name="connsiteX6" fmla="*/ 12217400 w 12217400"/>
                <a:gd name="connsiteY6" fmla="*/ 254000 h 838200"/>
                <a:gd name="connsiteX0-1" fmla="*/ 0 w 12217400"/>
                <a:gd name="connsiteY0-2" fmla="*/ 228600 h 838200"/>
                <a:gd name="connsiteX1-3" fmla="*/ 1536700 w 12217400"/>
                <a:gd name="connsiteY1-4" fmla="*/ 127000 h 838200"/>
                <a:gd name="connsiteX2-5" fmla="*/ 4902200 w 12217400"/>
                <a:gd name="connsiteY2-6" fmla="*/ 838200 h 838200"/>
                <a:gd name="connsiteX3-7" fmla="*/ 9372600 w 12217400"/>
                <a:gd name="connsiteY3-8" fmla="*/ 546100 h 838200"/>
                <a:gd name="connsiteX4-9" fmla="*/ 11379200 w 12217400"/>
                <a:gd name="connsiteY4-10" fmla="*/ 0 h 838200"/>
                <a:gd name="connsiteX5-11" fmla="*/ 12217400 w 12217400"/>
                <a:gd name="connsiteY5-12" fmla="*/ 254000 h 838200"/>
                <a:gd name="connsiteX6-13" fmla="*/ 12217400 w 12217400"/>
                <a:gd name="connsiteY6-14" fmla="*/ 254000 h 838200"/>
                <a:gd name="connsiteX0-15" fmla="*/ 0 w 12217400"/>
                <a:gd name="connsiteY0-16" fmla="*/ 228600 h 847380"/>
                <a:gd name="connsiteX1-17" fmla="*/ 1536700 w 12217400"/>
                <a:gd name="connsiteY1-18" fmla="*/ 127000 h 847380"/>
                <a:gd name="connsiteX2-19" fmla="*/ 4902200 w 12217400"/>
                <a:gd name="connsiteY2-20" fmla="*/ 838200 h 847380"/>
                <a:gd name="connsiteX3-21" fmla="*/ 9372600 w 12217400"/>
                <a:gd name="connsiteY3-22" fmla="*/ 546100 h 847380"/>
                <a:gd name="connsiteX4-23" fmla="*/ 11379200 w 12217400"/>
                <a:gd name="connsiteY4-24" fmla="*/ 0 h 847380"/>
                <a:gd name="connsiteX5-25" fmla="*/ 12217400 w 12217400"/>
                <a:gd name="connsiteY5-26" fmla="*/ 254000 h 847380"/>
                <a:gd name="connsiteX6-27" fmla="*/ 12217400 w 12217400"/>
                <a:gd name="connsiteY6-28" fmla="*/ 254000 h 847380"/>
                <a:gd name="connsiteX0-29" fmla="*/ 0 w 12217400"/>
                <a:gd name="connsiteY0-30" fmla="*/ 228600 h 843210"/>
                <a:gd name="connsiteX1-31" fmla="*/ 1536700 w 12217400"/>
                <a:gd name="connsiteY1-32" fmla="*/ 127000 h 843210"/>
                <a:gd name="connsiteX2-33" fmla="*/ 4902200 w 12217400"/>
                <a:gd name="connsiteY2-34" fmla="*/ 838200 h 843210"/>
                <a:gd name="connsiteX3-35" fmla="*/ 9372600 w 12217400"/>
                <a:gd name="connsiteY3-36" fmla="*/ 546100 h 843210"/>
                <a:gd name="connsiteX4-37" fmla="*/ 11379200 w 12217400"/>
                <a:gd name="connsiteY4-38" fmla="*/ 0 h 843210"/>
                <a:gd name="connsiteX5-39" fmla="*/ 12217400 w 12217400"/>
                <a:gd name="connsiteY5-40" fmla="*/ 254000 h 843210"/>
                <a:gd name="connsiteX6-41" fmla="*/ 12217400 w 12217400"/>
                <a:gd name="connsiteY6-42" fmla="*/ 254000 h 843210"/>
                <a:gd name="connsiteX0-43" fmla="*/ 0 w 12217400"/>
                <a:gd name="connsiteY0-44" fmla="*/ 228600 h 855686"/>
                <a:gd name="connsiteX1-45" fmla="*/ 1536700 w 12217400"/>
                <a:gd name="connsiteY1-46" fmla="*/ 127000 h 855686"/>
                <a:gd name="connsiteX2-47" fmla="*/ 5138553 w 12217400"/>
                <a:gd name="connsiteY2-48" fmla="*/ 850900 h 855686"/>
                <a:gd name="connsiteX3-49" fmla="*/ 9372600 w 12217400"/>
                <a:gd name="connsiteY3-50" fmla="*/ 546100 h 855686"/>
                <a:gd name="connsiteX4-51" fmla="*/ 11379200 w 12217400"/>
                <a:gd name="connsiteY4-52" fmla="*/ 0 h 855686"/>
                <a:gd name="connsiteX5-53" fmla="*/ 12217400 w 12217400"/>
                <a:gd name="connsiteY5-54" fmla="*/ 254000 h 855686"/>
                <a:gd name="connsiteX6-55" fmla="*/ 12217400 w 12217400"/>
                <a:gd name="connsiteY6-56" fmla="*/ 254000 h 855686"/>
                <a:gd name="connsiteX0-57" fmla="*/ 0 w 12217400"/>
                <a:gd name="connsiteY0-58" fmla="*/ 228600 h 857597"/>
                <a:gd name="connsiteX1-59" fmla="*/ 1536700 w 12217400"/>
                <a:gd name="connsiteY1-60" fmla="*/ 127000 h 857597"/>
                <a:gd name="connsiteX2-61" fmla="*/ 5138553 w 12217400"/>
                <a:gd name="connsiteY2-62" fmla="*/ 850900 h 857597"/>
                <a:gd name="connsiteX3-63" fmla="*/ 9372600 w 12217400"/>
                <a:gd name="connsiteY3-64" fmla="*/ 546100 h 857597"/>
                <a:gd name="connsiteX4-65" fmla="*/ 11379200 w 12217400"/>
                <a:gd name="connsiteY4-66" fmla="*/ 0 h 857597"/>
                <a:gd name="connsiteX5-67" fmla="*/ 12217400 w 12217400"/>
                <a:gd name="connsiteY5-68" fmla="*/ 254000 h 857597"/>
                <a:gd name="connsiteX6-69" fmla="*/ 12217400 w 12217400"/>
                <a:gd name="connsiteY6-70" fmla="*/ 254000 h 857597"/>
                <a:gd name="connsiteX0-71" fmla="*/ 0 w 12217400"/>
                <a:gd name="connsiteY0-72" fmla="*/ 276386 h 905383"/>
                <a:gd name="connsiteX1-73" fmla="*/ 1536700 w 12217400"/>
                <a:gd name="connsiteY1-74" fmla="*/ 174786 h 905383"/>
                <a:gd name="connsiteX2-75" fmla="*/ 5138553 w 12217400"/>
                <a:gd name="connsiteY2-76" fmla="*/ 898686 h 905383"/>
                <a:gd name="connsiteX3-77" fmla="*/ 9372600 w 12217400"/>
                <a:gd name="connsiteY3-78" fmla="*/ 593886 h 905383"/>
                <a:gd name="connsiteX4-79" fmla="*/ 11379200 w 12217400"/>
                <a:gd name="connsiteY4-80" fmla="*/ 47786 h 905383"/>
                <a:gd name="connsiteX5-81" fmla="*/ 12217400 w 12217400"/>
                <a:gd name="connsiteY5-82" fmla="*/ 301786 h 905383"/>
                <a:gd name="connsiteX6-83" fmla="*/ 12217400 w 12217400"/>
                <a:gd name="connsiteY6-84" fmla="*/ 301786 h 905383"/>
                <a:gd name="connsiteX0-85" fmla="*/ 0 w 12217400"/>
                <a:gd name="connsiteY0-86" fmla="*/ 246200 h 875197"/>
                <a:gd name="connsiteX1-87" fmla="*/ 1536700 w 12217400"/>
                <a:gd name="connsiteY1-88" fmla="*/ 144600 h 875197"/>
                <a:gd name="connsiteX2-89" fmla="*/ 5138553 w 12217400"/>
                <a:gd name="connsiteY2-90" fmla="*/ 868500 h 875197"/>
                <a:gd name="connsiteX3-91" fmla="*/ 9372600 w 12217400"/>
                <a:gd name="connsiteY3-92" fmla="*/ 563700 h 875197"/>
                <a:gd name="connsiteX4-93" fmla="*/ 11379200 w 12217400"/>
                <a:gd name="connsiteY4-94" fmla="*/ 17600 h 875197"/>
                <a:gd name="connsiteX5-95" fmla="*/ 12217400 w 12217400"/>
                <a:gd name="connsiteY5-96" fmla="*/ 271600 h 875197"/>
                <a:gd name="connsiteX6-97" fmla="*/ 12217400 w 12217400"/>
                <a:gd name="connsiteY6-98" fmla="*/ 271600 h 875197"/>
                <a:gd name="connsiteX0-99" fmla="*/ 0 w 12217400"/>
                <a:gd name="connsiteY0-100" fmla="*/ 246200 h 869012"/>
                <a:gd name="connsiteX1-101" fmla="*/ 1536700 w 12217400"/>
                <a:gd name="connsiteY1-102" fmla="*/ 144600 h 869012"/>
                <a:gd name="connsiteX2-103" fmla="*/ 5138553 w 12217400"/>
                <a:gd name="connsiteY2-104" fmla="*/ 868500 h 869012"/>
                <a:gd name="connsiteX3-105" fmla="*/ 11379200 w 12217400"/>
                <a:gd name="connsiteY3-106" fmla="*/ 17600 h 869012"/>
                <a:gd name="connsiteX4-107" fmla="*/ 12217400 w 12217400"/>
                <a:gd name="connsiteY4-108" fmla="*/ 271600 h 869012"/>
                <a:gd name="connsiteX5-109" fmla="*/ 12217400 w 12217400"/>
                <a:gd name="connsiteY5-110" fmla="*/ 271600 h 869012"/>
                <a:gd name="connsiteX0-111" fmla="*/ 0 w 12217400"/>
                <a:gd name="connsiteY0-112" fmla="*/ 270645 h 893674"/>
                <a:gd name="connsiteX1-113" fmla="*/ 1536700 w 12217400"/>
                <a:gd name="connsiteY1-114" fmla="*/ 169045 h 893674"/>
                <a:gd name="connsiteX2-115" fmla="*/ 5138553 w 12217400"/>
                <a:gd name="connsiteY2-116" fmla="*/ 892945 h 893674"/>
                <a:gd name="connsiteX3-117" fmla="*/ 10856737 w 12217400"/>
                <a:gd name="connsiteY3-118" fmla="*/ 16645 h 893674"/>
                <a:gd name="connsiteX4-119" fmla="*/ 12217400 w 12217400"/>
                <a:gd name="connsiteY4-120" fmla="*/ 296045 h 893674"/>
                <a:gd name="connsiteX5-121" fmla="*/ 12217400 w 12217400"/>
                <a:gd name="connsiteY5-122" fmla="*/ 296045 h 893674"/>
                <a:gd name="connsiteX0-123" fmla="*/ 0 w 12217400"/>
                <a:gd name="connsiteY0-124" fmla="*/ 270645 h 893674"/>
                <a:gd name="connsiteX1-125" fmla="*/ 1536700 w 12217400"/>
                <a:gd name="connsiteY1-126" fmla="*/ 169045 h 893674"/>
                <a:gd name="connsiteX2-127" fmla="*/ 5138553 w 12217400"/>
                <a:gd name="connsiteY2-128" fmla="*/ 892945 h 893674"/>
                <a:gd name="connsiteX3-129" fmla="*/ 10856737 w 12217400"/>
                <a:gd name="connsiteY3-130" fmla="*/ 16645 h 893674"/>
                <a:gd name="connsiteX4-131" fmla="*/ 12217400 w 12217400"/>
                <a:gd name="connsiteY4-132" fmla="*/ 296045 h 893674"/>
                <a:gd name="connsiteX5-133" fmla="*/ 12217400 w 12217400"/>
                <a:gd name="connsiteY5-134" fmla="*/ 296045 h 893674"/>
                <a:gd name="connsiteX0-135" fmla="*/ 0 w 12217400"/>
                <a:gd name="connsiteY0-136" fmla="*/ 270645 h 894229"/>
                <a:gd name="connsiteX1-137" fmla="*/ 1536700 w 12217400"/>
                <a:gd name="connsiteY1-138" fmla="*/ 169045 h 894229"/>
                <a:gd name="connsiteX2-139" fmla="*/ 5138553 w 12217400"/>
                <a:gd name="connsiteY2-140" fmla="*/ 892945 h 894229"/>
                <a:gd name="connsiteX3-141" fmla="*/ 10856737 w 12217400"/>
                <a:gd name="connsiteY3-142" fmla="*/ 16645 h 894229"/>
                <a:gd name="connsiteX4-143" fmla="*/ 12217400 w 12217400"/>
                <a:gd name="connsiteY4-144" fmla="*/ 296045 h 894229"/>
                <a:gd name="connsiteX5-145" fmla="*/ 12217400 w 12217400"/>
                <a:gd name="connsiteY5-146" fmla="*/ 296045 h 894229"/>
                <a:gd name="connsiteX0-147" fmla="*/ 0 w 12217400"/>
                <a:gd name="connsiteY0-148" fmla="*/ 270645 h 893177"/>
                <a:gd name="connsiteX1-149" fmla="*/ 1586459 w 12217400"/>
                <a:gd name="connsiteY1-150" fmla="*/ 105545 h 893177"/>
                <a:gd name="connsiteX2-151" fmla="*/ 5138553 w 12217400"/>
                <a:gd name="connsiteY2-152" fmla="*/ 892945 h 893177"/>
                <a:gd name="connsiteX3-153" fmla="*/ 10856737 w 12217400"/>
                <a:gd name="connsiteY3-154" fmla="*/ 16645 h 893177"/>
                <a:gd name="connsiteX4-155" fmla="*/ 12217400 w 12217400"/>
                <a:gd name="connsiteY4-156" fmla="*/ 296045 h 893177"/>
                <a:gd name="connsiteX5-157" fmla="*/ 12217400 w 12217400"/>
                <a:gd name="connsiteY5-158" fmla="*/ 296045 h 893177"/>
                <a:gd name="connsiteX0-159" fmla="*/ 0 w 12217400"/>
                <a:gd name="connsiteY0-160" fmla="*/ 270645 h 893177"/>
                <a:gd name="connsiteX1-161" fmla="*/ 1586459 w 12217400"/>
                <a:gd name="connsiteY1-162" fmla="*/ 105545 h 893177"/>
                <a:gd name="connsiteX2-163" fmla="*/ 5138553 w 12217400"/>
                <a:gd name="connsiteY2-164" fmla="*/ 892945 h 893177"/>
                <a:gd name="connsiteX3-165" fmla="*/ 10856737 w 12217400"/>
                <a:gd name="connsiteY3-166" fmla="*/ 16645 h 893177"/>
                <a:gd name="connsiteX4-167" fmla="*/ 12217400 w 12217400"/>
                <a:gd name="connsiteY4-168" fmla="*/ 296045 h 893177"/>
                <a:gd name="connsiteX5-169" fmla="*/ 12217400 w 12217400"/>
                <a:gd name="connsiteY5-170" fmla="*/ 296045 h 893177"/>
                <a:gd name="connsiteX0-171" fmla="*/ 0 w 12105444"/>
                <a:gd name="connsiteY0-172" fmla="*/ 232545 h 893179"/>
                <a:gd name="connsiteX1-173" fmla="*/ 1474503 w 12105444"/>
                <a:gd name="connsiteY1-174" fmla="*/ 105545 h 893179"/>
                <a:gd name="connsiteX2-175" fmla="*/ 5026597 w 12105444"/>
                <a:gd name="connsiteY2-176" fmla="*/ 892945 h 893179"/>
                <a:gd name="connsiteX3-177" fmla="*/ 10744781 w 12105444"/>
                <a:gd name="connsiteY3-178" fmla="*/ 16645 h 893179"/>
                <a:gd name="connsiteX4-179" fmla="*/ 12105444 w 12105444"/>
                <a:gd name="connsiteY4-180" fmla="*/ 296045 h 893179"/>
                <a:gd name="connsiteX5-181" fmla="*/ 12105444 w 12105444"/>
                <a:gd name="connsiteY5-182" fmla="*/ 296045 h 893179"/>
                <a:gd name="connsiteX0-183" fmla="*/ 0 w 12105444"/>
                <a:gd name="connsiteY0-184" fmla="*/ 232545 h 893018"/>
                <a:gd name="connsiteX1-185" fmla="*/ 1598899 w 12105444"/>
                <a:gd name="connsiteY1-186" fmla="*/ 67445 h 893018"/>
                <a:gd name="connsiteX2-187" fmla="*/ 5026597 w 12105444"/>
                <a:gd name="connsiteY2-188" fmla="*/ 892945 h 893018"/>
                <a:gd name="connsiteX3-189" fmla="*/ 10744781 w 12105444"/>
                <a:gd name="connsiteY3-190" fmla="*/ 16645 h 893018"/>
                <a:gd name="connsiteX4-191" fmla="*/ 12105444 w 12105444"/>
                <a:gd name="connsiteY4-192" fmla="*/ 296045 h 893018"/>
                <a:gd name="connsiteX5-193" fmla="*/ 12105444 w 12105444"/>
                <a:gd name="connsiteY5-194" fmla="*/ 296045 h 893018"/>
                <a:gd name="connsiteX0-195" fmla="*/ 0 w 12105444"/>
                <a:gd name="connsiteY0-196" fmla="*/ 244105 h 904509"/>
                <a:gd name="connsiteX1-197" fmla="*/ 1934768 w 12105444"/>
                <a:gd name="connsiteY1-198" fmla="*/ 40905 h 904509"/>
                <a:gd name="connsiteX2-199" fmla="*/ 5026597 w 12105444"/>
                <a:gd name="connsiteY2-200" fmla="*/ 904505 h 904509"/>
                <a:gd name="connsiteX3-201" fmla="*/ 10744781 w 12105444"/>
                <a:gd name="connsiteY3-202" fmla="*/ 28205 h 904509"/>
                <a:gd name="connsiteX4-203" fmla="*/ 12105444 w 12105444"/>
                <a:gd name="connsiteY4-204" fmla="*/ 307605 h 904509"/>
                <a:gd name="connsiteX5-205" fmla="*/ 12105444 w 12105444"/>
                <a:gd name="connsiteY5-206" fmla="*/ 307605 h 904509"/>
                <a:gd name="connsiteX0-207" fmla="*/ 0 w 12105444"/>
                <a:gd name="connsiteY0-208" fmla="*/ 245006 h 918110"/>
                <a:gd name="connsiteX1-209" fmla="*/ 1934768 w 12105444"/>
                <a:gd name="connsiteY1-210" fmla="*/ 41806 h 918110"/>
                <a:gd name="connsiteX2-211" fmla="*/ 6046643 w 12105444"/>
                <a:gd name="connsiteY2-212" fmla="*/ 918106 h 918110"/>
                <a:gd name="connsiteX3-213" fmla="*/ 10744781 w 12105444"/>
                <a:gd name="connsiteY3-214" fmla="*/ 29106 h 918110"/>
                <a:gd name="connsiteX4-215" fmla="*/ 12105444 w 12105444"/>
                <a:gd name="connsiteY4-216" fmla="*/ 308506 h 918110"/>
                <a:gd name="connsiteX5-217" fmla="*/ 12105444 w 12105444"/>
                <a:gd name="connsiteY5-218" fmla="*/ 308506 h 918110"/>
                <a:gd name="connsiteX0-219" fmla="*/ 0 w 12105444"/>
                <a:gd name="connsiteY0-220" fmla="*/ 308616 h 981924"/>
                <a:gd name="connsiteX1-221" fmla="*/ 1934768 w 12105444"/>
                <a:gd name="connsiteY1-222" fmla="*/ 105416 h 981924"/>
                <a:gd name="connsiteX2-223" fmla="*/ 6046643 w 12105444"/>
                <a:gd name="connsiteY2-224" fmla="*/ 981716 h 981924"/>
                <a:gd name="connsiteX3-225" fmla="*/ 10931375 w 12105444"/>
                <a:gd name="connsiteY3-226" fmla="*/ 16516 h 981924"/>
                <a:gd name="connsiteX4-227" fmla="*/ 12105444 w 12105444"/>
                <a:gd name="connsiteY4-228" fmla="*/ 372116 h 981924"/>
                <a:gd name="connsiteX5-229" fmla="*/ 12105444 w 12105444"/>
                <a:gd name="connsiteY5-230" fmla="*/ 372116 h 981924"/>
                <a:gd name="connsiteX0-231" fmla="*/ 0 w 12105444"/>
                <a:gd name="connsiteY0-232" fmla="*/ 292100 h 965408"/>
                <a:gd name="connsiteX1-233" fmla="*/ 1934768 w 12105444"/>
                <a:gd name="connsiteY1-234" fmla="*/ 88900 h 965408"/>
                <a:gd name="connsiteX2-235" fmla="*/ 6046643 w 12105444"/>
                <a:gd name="connsiteY2-236" fmla="*/ 965200 h 965408"/>
                <a:gd name="connsiteX3-237" fmla="*/ 10931375 w 12105444"/>
                <a:gd name="connsiteY3-238" fmla="*/ 0 h 965408"/>
                <a:gd name="connsiteX4-239" fmla="*/ 12105444 w 12105444"/>
                <a:gd name="connsiteY4-240" fmla="*/ 355600 h 965408"/>
                <a:gd name="connsiteX5-241" fmla="*/ 12105444 w 12105444"/>
                <a:gd name="connsiteY5-242" fmla="*/ 355600 h 965408"/>
                <a:gd name="connsiteX0-243" fmla="*/ 0 w 12105444"/>
                <a:gd name="connsiteY0-244" fmla="*/ 316991 h 1168066"/>
                <a:gd name="connsiteX1-245" fmla="*/ 1934768 w 12105444"/>
                <a:gd name="connsiteY1-246" fmla="*/ 113791 h 1168066"/>
                <a:gd name="connsiteX2-247" fmla="*/ 7054249 w 12105444"/>
                <a:gd name="connsiteY2-248" fmla="*/ 1167891 h 1168066"/>
                <a:gd name="connsiteX3-249" fmla="*/ 10931375 w 12105444"/>
                <a:gd name="connsiteY3-250" fmla="*/ 24891 h 1168066"/>
                <a:gd name="connsiteX4-251" fmla="*/ 12105444 w 12105444"/>
                <a:gd name="connsiteY4-252" fmla="*/ 380491 h 1168066"/>
                <a:gd name="connsiteX5-253" fmla="*/ 12105444 w 12105444"/>
                <a:gd name="connsiteY5-254" fmla="*/ 380491 h 1168066"/>
                <a:gd name="connsiteX0-255" fmla="*/ 0 w 12105444"/>
                <a:gd name="connsiteY0-256" fmla="*/ 329192 h 1180320"/>
                <a:gd name="connsiteX1-257" fmla="*/ 1934768 w 12105444"/>
                <a:gd name="connsiteY1-258" fmla="*/ 125992 h 1180320"/>
                <a:gd name="connsiteX2-259" fmla="*/ 7054249 w 12105444"/>
                <a:gd name="connsiteY2-260" fmla="*/ 1180092 h 1180320"/>
                <a:gd name="connsiteX3-261" fmla="*/ 11130408 w 12105444"/>
                <a:gd name="connsiteY3-262" fmla="*/ 24392 h 1180320"/>
                <a:gd name="connsiteX4-263" fmla="*/ 12105444 w 12105444"/>
                <a:gd name="connsiteY4-264" fmla="*/ 392692 h 1180320"/>
                <a:gd name="connsiteX5-265" fmla="*/ 12105444 w 12105444"/>
                <a:gd name="connsiteY5-266" fmla="*/ 392692 h 1180320"/>
                <a:gd name="connsiteX0-267" fmla="*/ 0 w 12777181"/>
                <a:gd name="connsiteY0-268" fmla="*/ 329662 h 1180790"/>
                <a:gd name="connsiteX1-269" fmla="*/ 1934768 w 12777181"/>
                <a:gd name="connsiteY1-270" fmla="*/ 126462 h 1180790"/>
                <a:gd name="connsiteX2-271" fmla="*/ 7054249 w 12777181"/>
                <a:gd name="connsiteY2-272" fmla="*/ 1180562 h 1180790"/>
                <a:gd name="connsiteX3-273" fmla="*/ 11130408 w 12777181"/>
                <a:gd name="connsiteY3-274" fmla="*/ 24862 h 1180790"/>
                <a:gd name="connsiteX4-275" fmla="*/ 12105444 w 12777181"/>
                <a:gd name="connsiteY4-276" fmla="*/ 393162 h 1180790"/>
                <a:gd name="connsiteX5-277" fmla="*/ 12777181 w 12777181"/>
                <a:gd name="connsiteY5-278" fmla="*/ 456662 h 1180790"/>
                <a:gd name="connsiteX0-279" fmla="*/ 0 w 12105444"/>
                <a:gd name="connsiteY0-280" fmla="*/ 329662 h 1180790"/>
                <a:gd name="connsiteX1-281" fmla="*/ 1934768 w 12105444"/>
                <a:gd name="connsiteY1-282" fmla="*/ 126462 h 1180790"/>
                <a:gd name="connsiteX2-283" fmla="*/ 7054249 w 12105444"/>
                <a:gd name="connsiteY2-284" fmla="*/ 1180562 h 1180790"/>
                <a:gd name="connsiteX3-285" fmla="*/ 11130408 w 12105444"/>
                <a:gd name="connsiteY3-286" fmla="*/ 24862 h 1180790"/>
                <a:gd name="connsiteX4-287" fmla="*/ 12105444 w 12105444"/>
                <a:gd name="connsiteY4-288" fmla="*/ 393162 h 1180790"/>
                <a:gd name="connsiteX0-289" fmla="*/ 0 w 12304477"/>
                <a:gd name="connsiteY0-290" fmla="*/ 326203 h 1177331"/>
                <a:gd name="connsiteX1-291" fmla="*/ 1934768 w 12304477"/>
                <a:gd name="connsiteY1-292" fmla="*/ 123003 h 1177331"/>
                <a:gd name="connsiteX2-293" fmla="*/ 7054249 w 12304477"/>
                <a:gd name="connsiteY2-294" fmla="*/ 1177103 h 1177331"/>
                <a:gd name="connsiteX3-295" fmla="*/ 11130408 w 12304477"/>
                <a:gd name="connsiteY3-296" fmla="*/ 21403 h 1177331"/>
                <a:gd name="connsiteX4-297" fmla="*/ 12304477 w 12304477"/>
                <a:gd name="connsiteY4-298" fmla="*/ 427803 h 1177331"/>
                <a:gd name="connsiteX0-299" fmla="*/ 0 w 12304477"/>
                <a:gd name="connsiteY0-300" fmla="*/ 327712 h 1178840"/>
                <a:gd name="connsiteX1-301" fmla="*/ 1934768 w 12304477"/>
                <a:gd name="connsiteY1-302" fmla="*/ 124512 h 1178840"/>
                <a:gd name="connsiteX2-303" fmla="*/ 7054249 w 12304477"/>
                <a:gd name="connsiteY2-304" fmla="*/ 1178612 h 1178840"/>
                <a:gd name="connsiteX3-305" fmla="*/ 11130408 w 12304477"/>
                <a:gd name="connsiteY3-306" fmla="*/ 22912 h 1178840"/>
                <a:gd name="connsiteX4-307" fmla="*/ 12304477 w 12304477"/>
                <a:gd name="connsiteY4-308" fmla="*/ 429312 h 1178840"/>
                <a:gd name="connsiteX0-309" fmla="*/ 0 w 12304477"/>
                <a:gd name="connsiteY0-310" fmla="*/ 325890 h 1138926"/>
                <a:gd name="connsiteX1-311" fmla="*/ 1934768 w 12304477"/>
                <a:gd name="connsiteY1-312" fmla="*/ 122690 h 1138926"/>
                <a:gd name="connsiteX2-313" fmla="*/ 6357633 w 12304477"/>
                <a:gd name="connsiteY2-314" fmla="*/ 1138690 h 1138926"/>
                <a:gd name="connsiteX3-315" fmla="*/ 11130408 w 12304477"/>
                <a:gd name="connsiteY3-316" fmla="*/ 21090 h 1138926"/>
                <a:gd name="connsiteX4-317" fmla="*/ 12304477 w 12304477"/>
                <a:gd name="connsiteY4-318" fmla="*/ 427490 h 1138926"/>
                <a:gd name="connsiteX0-319" fmla="*/ 0 w 12304477"/>
                <a:gd name="connsiteY0-320" fmla="*/ 326492 h 1152225"/>
                <a:gd name="connsiteX1-321" fmla="*/ 1934768 w 12304477"/>
                <a:gd name="connsiteY1-322" fmla="*/ 123292 h 1152225"/>
                <a:gd name="connsiteX2-323" fmla="*/ 6830337 w 12304477"/>
                <a:gd name="connsiteY2-324" fmla="*/ 1151992 h 1152225"/>
                <a:gd name="connsiteX3-325" fmla="*/ 11130408 w 12304477"/>
                <a:gd name="connsiteY3-326" fmla="*/ 21692 h 1152225"/>
                <a:gd name="connsiteX4-327" fmla="*/ 12304477 w 12304477"/>
                <a:gd name="connsiteY4-328" fmla="*/ 428092 h 1152225"/>
                <a:gd name="connsiteX0-329" fmla="*/ 0 w 12441312"/>
                <a:gd name="connsiteY0-330" fmla="*/ 321380 h 1147113"/>
                <a:gd name="connsiteX1-331" fmla="*/ 1934768 w 12441312"/>
                <a:gd name="connsiteY1-332" fmla="*/ 118180 h 1147113"/>
                <a:gd name="connsiteX2-333" fmla="*/ 6830337 w 12441312"/>
                <a:gd name="connsiteY2-334" fmla="*/ 1146880 h 1147113"/>
                <a:gd name="connsiteX3-335" fmla="*/ 11130408 w 12441312"/>
                <a:gd name="connsiteY3-336" fmla="*/ 16580 h 1147113"/>
                <a:gd name="connsiteX4-337" fmla="*/ 12441312 w 12441312"/>
                <a:gd name="connsiteY4-338" fmla="*/ 486480 h 1147113"/>
                <a:gd name="connsiteX0-339" fmla="*/ 0 w 12441312"/>
                <a:gd name="connsiteY0-340" fmla="*/ 322978 h 1148711"/>
                <a:gd name="connsiteX1-341" fmla="*/ 1934768 w 12441312"/>
                <a:gd name="connsiteY1-342" fmla="*/ 119778 h 1148711"/>
                <a:gd name="connsiteX2-343" fmla="*/ 6830337 w 12441312"/>
                <a:gd name="connsiteY2-344" fmla="*/ 1148478 h 1148711"/>
                <a:gd name="connsiteX3-345" fmla="*/ 11130408 w 12441312"/>
                <a:gd name="connsiteY3-346" fmla="*/ 18178 h 1148711"/>
                <a:gd name="connsiteX4-347" fmla="*/ 12441312 w 12441312"/>
                <a:gd name="connsiteY4-348" fmla="*/ 488078 h 1148711"/>
                <a:gd name="connsiteX0-349" fmla="*/ 0 w 12441312"/>
                <a:gd name="connsiteY0-350" fmla="*/ 255890 h 1081486"/>
                <a:gd name="connsiteX1-351" fmla="*/ 1934768 w 12441312"/>
                <a:gd name="connsiteY1-352" fmla="*/ 52690 h 1081486"/>
                <a:gd name="connsiteX2-353" fmla="*/ 6830337 w 12441312"/>
                <a:gd name="connsiteY2-354" fmla="*/ 1081390 h 1081486"/>
                <a:gd name="connsiteX3-355" fmla="*/ 11192606 w 12441312"/>
                <a:gd name="connsiteY3-356" fmla="*/ 116190 h 1081486"/>
                <a:gd name="connsiteX4-357" fmla="*/ 12441312 w 12441312"/>
                <a:gd name="connsiteY4-358" fmla="*/ 420990 h 1081486"/>
                <a:gd name="connsiteX0-359" fmla="*/ 0 w 12515949"/>
                <a:gd name="connsiteY0-360" fmla="*/ 255890 h 1081480"/>
                <a:gd name="connsiteX1-361" fmla="*/ 1934768 w 12515949"/>
                <a:gd name="connsiteY1-362" fmla="*/ 52690 h 1081480"/>
                <a:gd name="connsiteX2-363" fmla="*/ 6830337 w 12515949"/>
                <a:gd name="connsiteY2-364" fmla="*/ 1081390 h 1081480"/>
                <a:gd name="connsiteX3-365" fmla="*/ 11192606 w 12515949"/>
                <a:gd name="connsiteY3-366" fmla="*/ 116190 h 1081480"/>
                <a:gd name="connsiteX4-367" fmla="*/ 12515949 w 12515949"/>
                <a:gd name="connsiteY4-368" fmla="*/ 738490 h 1081480"/>
                <a:gd name="connsiteX0-369" fmla="*/ 0 w 12515949"/>
                <a:gd name="connsiteY0-370" fmla="*/ 255890 h 1081422"/>
                <a:gd name="connsiteX1-371" fmla="*/ 1934768 w 12515949"/>
                <a:gd name="connsiteY1-372" fmla="*/ 52690 h 1081422"/>
                <a:gd name="connsiteX2-373" fmla="*/ 6830337 w 12515949"/>
                <a:gd name="connsiteY2-374" fmla="*/ 1081390 h 1081422"/>
                <a:gd name="connsiteX3-375" fmla="*/ 10856738 w 12515949"/>
                <a:gd name="connsiteY3-376" fmla="*/ 90790 h 1081422"/>
                <a:gd name="connsiteX4-377" fmla="*/ 12515949 w 12515949"/>
                <a:gd name="connsiteY4-378" fmla="*/ 738490 h 1081422"/>
                <a:gd name="connsiteX0-379" fmla="*/ 0 w 12515949"/>
                <a:gd name="connsiteY0-380" fmla="*/ 255890 h 1081422"/>
                <a:gd name="connsiteX1-381" fmla="*/ 1934768 w 12515949"/>
                <a:gd name="connsiteY1-382" fmla="*/ 52690 h 1081422"/>
                <a:gd name="connsiteX2-383" fmla="*/ 6444711 w 12515949"/>
                <a:gd name="connsiteY2-384" fmla="*/ 1081390 h 1081422"/>
                <a:gd name="connsiteX3-385" fmla="*/ 10856738 w 12515949"/>
                <a:gd name="connsiteY3-386" fmla="*/ 90790 h 1081422"/>
                <a:gd name="connsiteX4-387" fmla="*/ 12515949 w 12515949"/>
                <a:gd name="connsiteY4-388" fmla="*/ 738490 h 1081422"/>
                <a:gd name="connsiteX0-389" fmla="*/ 0 w 12640345"/>
                <a:gd name="connsiteY0-390" fmla="*/ 119301 h 1186133"/>
                <a:gd name="connsiteX1-391" fmla="*/ 2059164 w 12640345"/>
                <a:gd name="connsiteY1-392" fmla="*/ 157401 h 1186133"/>
                <a:gd name="connsiteX2-393" fmla="*/ 6569107 w 12640345"/>
                <a:gd name="connsiteY2-394" fmla="*/ 1186101 h 1186133"/>
                <a:gd name="connsiteX3-395" fmla="*/ 10981134 w 12640345"/>
                <a:gd name="connsiteY3-396" fmla="*/ 195501 h 1186133"/>
                <a:gd name="connsiteX4-397" fmla="*/ 12640345 w 12640345"/>
                <a:gd name="connsiteY4-398" fmla="*/ 843201 h 1186133"/>
                <a:gd name="connsiteX0-399" fmla="*/ 0 w 12640345"/>
                <a:gd name="connsiteY0-400" fmla="*/ 119301 h 1186133"/>
                <a:gd name="connsiteX1-401" fmla="*/ 2059164 w 12640345"/>
                <a:gd name="connsiteY1-402" fmla="*/ 157401 h 1186133"/>
                <a:gd name="connsiteX2-403" fmla="*/ 6569107 w 12640345"/>
                <a:gd name="connsiteY2-404" fmla="*/ 1186101 h 1186133"/>
                <a:gd name="connsiteX3-405" fmla="*/ 10981134 w 12640345"/>
                <a:gd name="connsiteY3-406" fmla="*/ 195501 h 1186133"/>
                <a:gd name="connsiteX4-407" fmla="*/ 12640345 w 12640345"/>
                <a:gd name="connsiteY4-408" fmla="*/ 843201 h 1186133"/>
                <a:gd name="connsiteX0-409" fmla="*/ 0 w 12640345"/>
                <a:gd name="connsiteY0-410" fmla="*/ 118610 h 1172742"/>
                <a:gd name="connsiteX1-411" fmla="*/ 2059164 w 12640345"/>
                <a:gd name="connsiteY1-412" fmla="*/ 156710 h 1172742"/>
                <a:gd name="connsiteX2-413" fmla="*/ 6668624 w 12640345"/>
                <a:gd name="connsiteY2-414" fmla="*/ 1172710 h 1172742"/>
                <a:gd name="connsiteX3-415" fmla="*/ 10981134 w 12640345"/>
                <a:gd name="connsiteY3-416" fmla="*/ 194810 h 1172742"/>
                <a:gd name="connsiteX4-417" fmla="*/ 12640345 w 12640345"/>
                <a:gd name="connsiteY4-418" fmla="*/ 842510 h 1172742"/>
                <a:gd name="connsiteX0-419" fmla="*/ 0 w 12640345"/>
                <a:gd name="connsiteY0-420" fmla="*/ 155892 h 1210277"/>
                <a:gd name="connsiteX1-421" fmla="*/ 2084043 w 12640345"/>
                <a:gd name="connsiteY1-422" fmla="*/ 117792 h 1210277"/>
                <a:gd name="connsiteX2-423" fmla="*/ 6668624 w 12640345"/>
                <a:gd name="connsiteY2-424" fmla="*/ 1209992 h 1210277"/>
                <a:gd name="connsiteX3-425" fmla="*/ 10981134 w 12640345"/>
                <a:gd name="connsiteY3-426" fmla="*/ 232092 h 1210277"/>
                <a:gd name="connsiteX4-427" fmla="*/ 12640345 w 12640345"/>
                <a:gd name="connsiteY4-428" fmla="*/ 879792 h 1210277"/>
                <a:gd name="connsiteX0-429" fmla="*/ 0 w 12640345"/>
                <a:gd name="connsiteY0-430" fmla="*/ 171547 h 1225932"/>
                <a:gd name="connsiteX1-431" fmla="*/ 2084043 w 12640345"/>
                <a:gd name="connsiteY1-432" fmla="*/ 133447 h 1225932"/>
                <a:gd name="connsiteX2-433" fmla="*/ 6668624 w 12640345"/>
                <a:gd name="connsiteY2-434" fmla="*/ 1225647 h 1225932"/>
                <a:gd name="connsiteX3-435" fmla="*/ 10981134 w 12640345"/>
                <a:gd name="connsiteY3-436" fmla="*/ 247747 h 1225932"/>
                <a:gd name="connsiteX4-437" fmla="*/ 12640345 w 12640345"/>
                <a:gd name="connsiteY4-438" fmla="*/ 895447 h 1225932"/>
                <a:gd name="connsiteX0-439" fmla="*/ 0 w 12640345"/>
                <a:gd name="connsiteY0-440" fmla="*/ 171547 h 1225650"/>
                <a:gd name="connsiteX1-441" fmla="*/ 2084043 w 12640345"/>
                <a:gd name="connsiteY1-442" fmla="*/ 133447 h 1225650"/>
                <a:gd name="connsiteX2-443" fmla="*/ 6668624 w 12640345"/>
                <a:gd name="connsiteY2-444" fmla="*/ 1225647 h 1225650"/>
                <a:gd name="connsiteX3-445" fmla="*/ 11043332 w 12640345"/>
                <a:gd name="connsiteY3-446" fmla="*/ 146147 h 1225650"/>
                <a:gd name="connsiteX4-447" fmla="*/ 12640345 w 12640345"/>
                <a:gd name="connsiteY4-448" fmla="*/ 895447 h 12256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640345" h="1225650">
                  <a:moveTo>
                    <a:pt x="0" y="171547"/>
                  </a:moveTo>
                  <a:cubicBezTo>
                    <a:pt x="474915" y="-14720"/>
                    <a:pt x="1134320" y="-80336"/>
                    <a:pt x="2084043" y="133447"/>
                  </a:cubicBezTo>
                  <a:cubicBezTo>
                    <a:pt x="3033766" y="347230"/>
                    <a:pt x="5175409" y="1223530"/>
                    <a:pt x="6668624" y="1225647"/>
                  </a:cubicBezTo>
                  <a:cubicBezTo>
                    <a:pt x="8161839" y="1227764"/>
                    <a:pt x="10048045" y="201180"/>
                    <a:pt x="11043332" y="146147"/>
                  </a:cubicBezTo>
                  <a:cubicBezTo>
                    <a:pt x="12038619" y="91114"/>
                    <a:pt x="12452960" y="734580"/>
                    <a:pt x="12640345" y="895447"/>
                  </a:cubicBezTo>
                </a:path>
              </a:pathLst>
            </a:custGeom>
            <a:noFill/>
            <a:ln>
              <a:solidFill>
                <a:schemeClr val="bg1">
                  <a:alpha val="1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17" name="日期占位符 1">
            <a:extLst>
              <a:ext uri="{FF2B5EF4-FFF2-40B4-BE49-F238E27FC236}">
                <a16:creationId xmlns:a16="http://schemas.microsoft.com/office/drawing/2014/main" id="{7F3FEE66-B0AB-4A57-922E-05E0B35D44A5}"/>
              </a:ext>
            </a:extLst>
          </p:cNvPr>
          <p:cNvSpPr txBox="1">
            <a:spLocks/>
          </p:cNvSpPr>
          <p:nvPr userDrawn="1"/>
        </p:nvSpPr>
        <p:spPr>
          <a:xfrm>
            <a:off x="838200" y="63785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D158CB-212E-4EF4-8224-C37F6C1149F4}" type="datetimeFigureOut">
              <a:rPr lang="zh-CN" altLang="en-US" noProof="1" smtClean="0"/>
              <a:pPr/>
              <a:t>2025/7/1</a:t>
            </a:fld>
            <a:endParaRPr lang="zh-CN" altLang="en-US" noProof="1"/>
          </a:p>
        </p:txBody>
      </p:sp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7A89A429-2127-45DD-927D-8D9C7D55FF8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785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D50541-B1B0-44D0-ADD5-50940B1BB7C0}" type="slidenum">
              <a:rPr lang="zh-CN" altLang="en-US" noProof="1" smtClean="0"/>
              <a:pPr/>
              <a:t>‹#›</a:t>
            </a:fld>
            <a:endParaRPr lang="zh-CN" altLang="en-US" noProof="1"/>
          </a:p>
        </p:txBody>
      </p:sp>
      <p:sp>
        <p:nvSpPr>
          <p:cNvPr id="19" name="矩形: 圆角 12">
            <a:extLst>
              <a:ext uri="{FF2B5EF4-FFF2-40B4-BE49-F238E27FC236}">
                <a16:creationId xmlns:a16="http://schemas.microsoft.com/office/drawing/2014/main" id="{52EA180A-0A49-4E91-8246-E05D88929D6C}"/>
              </a:ext>
            </a:extLst>
          </p:cNvPr>
          <p:cNvSpPr/>
          <p:nvPr userDrawn="1"/>
        </p:nvSpPr>
        <p:spPr>
          <a:xfrm>
            <a:off x="4893984" y="4847762"/>
            <a:ext cx="2292350" cy="37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alpha val="81000"/>
                </a:schemeClr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20" name="Picture 2" descr="同济大学校徽图案带校名LOGO图片素材|png - 设计盒子">
            <a:extLst>
              <a:ext uri="{FF2B5EF4-FFF2-40B4-BE49-F238E27FC236}">
                <a16:creationId xmlns:a16="http://schemas.microsoft.com/office/drawing/2014/main" id="{00A7D0AF-96A1-419A-9F44-F304A3FDFD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314" y="4875854"/>
            <a:ext cx="1316631" cy="31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18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1BDB31-3DA4-7843-A9A1-2B5C31D8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400768-F4A7-234A-B1AE-C361FE7AC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65203-0B32-9542-B32B-85C2DF6D0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5CB29-87C7-C642-A3D3-294B5DB61EFF}" type="datetimeFigureOut">
              <a:rPr kumimoji="1" lang="zh-CN" altLang="en-US" smtClean="0"/>
              <a:t>2025/7/1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E5440-670F-5748-A8FB-33E63BA1E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FF84A-AF55-A54B-B7FF-FE8D18195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C695-6663-9041-BF75-FC577A6AC5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350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E0729C-1FC1-4989-9906-DE2E7372C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58309-D706-4012-8B24-FE978632BE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9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ll/>
      </p:transition>
    </mc:Choice>
    <mc:Fallback xmlns="">
      <p:transition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61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ll/>
      </p:transition>
    </mc:Choice>
    <mc:Fallback xmlns="">
      <p:transition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32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ll/>
      </p:transition>
    </mc:Choice>
    <mc:Fallback xmlns="">
      <p:transition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514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15294</TotalTime>
  <Words>3</Words>
  <Application>Microsoft Office PowerPoint</Application>
  <PresentationFormat>Widescreen</PresentationFormat>
  <Paragraphs>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YaHei Bold</vt:lpstr>
      <vt:lpstr>等线</vt:lpstr>
      <vt:lpstr>等线 Light</vt:lpstr>
      <vt:lpstr>微软雅黑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1447275843@qq.com</cp:lastModifiedBy>
  <cp:revision>285</cp:revision>
  <dcterms:created xsi:type="dcterms:W3CDTF">2022-04-14T15:13:39Z</dcterms:created>
  <dcterms:modified xsi:type="dcterms:W3CDTF">2025-07-01T04:50:57Z</dcterms:modified>
</cp:coreProperties>
</file>