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59" r:id="rId4"/>
    <p:sldId id="258" r:id="rId5"/>
    <p:sldId id="261" r:id="rId6"/>
    <p:sldId id="25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F9DF4-B0C7-4EA1-BD30-5A741BD00F80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5F93A-DB13-4B2A-8D39-93BEE03B9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76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300 -&gt; axle</a:t>
            </a:r>
          </a:p>
          <a:p>
            <a:r>
              <a:rPr lang="en-US" dirty="0"/>
              <a:t>Else back to draw page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5F93A-DB13-4B2A-8D39-93BEE03B933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5F93A-DB13-4B2A-8D39-93BEE03B93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8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6FFD5-8788-4BE2-9250-3F7CBB3AB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192B75-7CAE-DDE1-FD36-88F7BEA17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E37BC1-2892-F7F1-9872-15D1AB9C6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30F9B-1001-A806-782D-53ECE43E6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5F93A-DB13-4B2A-8D39-93BEE03B933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52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170-66D2-4471-9273-69B02D3D501E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A345-E748-4136-9DC5-12B806CF1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26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170-66D2-4471-9273-69B02D3D501E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A345-E748-4136-9DC5-12B806CF1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0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170-66D2-4471-9273-69B02D3D501E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A345-E748-4136-9DC5-12B806CF1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3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170-66D2-4471-9273-69B02D3D501E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A345-E748-4136-9DC5-12B806CF1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28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170-66D2-4471-9273-69B02D3D501E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A345-E748-4136-9DC5-12B806CF1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75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170-66D2-4471-9273-69B02D3D501E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A345-E748-4136-9DC5-12B806CF1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9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170-66D2-4471-9273-69B02D3D501E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A345-E748-4136-9DC5-12B806CF1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16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170-66D2-4471-9273-69B02D3D501E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A345-E748-4136-9DC5-12B806CF1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39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170-66D2-4471-9273-69B02D3D501E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A345-E748-4136-9DC5-12B806CF1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9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170-66D2-4471-9273-69B02D3D501E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A345-E748-4136-9DC5-12B806CF1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00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A170-66D2-4471-9273-69B02D3D501E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A345-E748-4136-9DC5-12B806CF1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28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BA170-66D2-4471-9273-69B02D3D501E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2A345-E748-4136-9DC5-12B806CF1B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04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812A8F-78CD-D610-BA1A-925AECCE9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0915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sz="3300" dirty="0"/>
              <a:t>Setup turtlebot dimensions</a:t>
            </a:r>
          </a:p>
          <a:p>
            <a:endParaRPr lang="en-US" sz="3300" dirty="0"/>
          </a:p>
          <a:p>
            <a:r>
              <a:rPr lang="en-US" sz="2000" dirty="0"/>
              <a:t>You will need: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ruler with mm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big piece of paper (A3 or bigger recommended)</a:t>
            </a:r>
            <a:endParaRPr lang="en-GB" sz="2000" dirty="0"/>
          </a:p>
        </p:txBody>
      </p:sp>
      <p:pic>
        <p:nvPicPr>
          <p:cNvPr id="19" name="Picture 18" descr="A white and green camera&#10;&#10;AI-generated content may be incorrect.">
            <a:extLst>
              <a:ext uri="{FF2B5EF4-FFF2-40B4-BE49-F238E27FC236}">
                <a16:creationId xmlns:a16="http://schemas.microsoft.com/office/drawing/2014/main" id="{5EF28D7D-1007-1E99-2695-C1778BAE5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008" y="3558694"/>
            <a:ext cx="1447803" cy="152400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F6F743-77C7-1C84-1AB1-3797B5C15272}"/>
              </a:ext>
            </a:extLst>
          </p:cNvPr>
          <p:cNvSpPr/>
          <p:nvPr/>
        </p:nvSpPr>
        <p:spPr>
          <a:xfrm>
            <a:off x="3780503" y="5082697"/>
            <a:ext cx="1582994" cy="5506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62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9323E-8A91-3F88-7045-44EACF0F1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563DBC-623F-7AB0-DE16-216970532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0915"/>
            <a:ext cx="9144000" cy="1655762"/>
          </a:xfrm>
        </p:spPr>
        <p:txBody>
          <a:bodyPr>
            <a:normAutofit/>
          </a:bodyPr>
          <a:lstStyle/>
          <a:p>
            <a:r>
              <a:rPr lang="en-US" sz="3300" dirty="0"/>
              <a:t>Setup turtlebot: Backlash</a:t>
            </a:r>
          </a:p>
          <a:p>
            <a:endParaRPr lang="en-US" sz="3300" dirty="0"/>
          </a:p>
          <a:p>
            <a:r>
              <a:rPr lang="en-US" sz="2000" dirty="0"/>
              <a:t>Press start to begin the turtlebot</a:t>
            </a:r>
            <a:endParaRPr lang="en-GB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B30762-C24E-3065-8337-04F8C9CAF156}"/>
              </a:ext>
            </a:extLst>
          </p:cNvPr>
          <p:cNvSpPr/>
          <p:nvPr/>
        </p:nvSpPr>
        <p:spPr>
          <a:xfrm>
            <a:off x="3780503" y="4776021"/>
            <a:ext cx="1582994" cy="5506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GB" dirty="0"/>
          </a:p>
        </p:txBody>
      </p:sp>
      <p:pic>
        <p:nvPicPr>
          <p:cNvPr id="19" name="Picture 18" descr="A white and green camera&#10;&#10;AI-generated content may be incorrect.">
            <a:extLst>
              <a:ext uri="{FF2B5EF4-FFF2-40B4-BE49-F238E27FC236}">
                <a16:creationId xmlns:a16="http://schemas.microsoft.com/office/drawing/2014/main" id="{A082C72C-F1DA-BB84-7769-5FD82CEEF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48098" y="2368991"/>
            <a:ext cx="14478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7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716B4-216D-8A73-2746-0ED16C514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DE8998-A9F7-D953-67BE-31D9E2C7F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0915"/>
            <a:ext cx="9144000" cy="1655762"/>
          </a:xfrm>
        </p:spPr>
        <p:txBody>
          <a:bodyPr>
            <a:normAutofit/>
          </a:bodyPr>
          <a:lstStyle/>
          <a:p>
            <a:r>
              <a:rPr lang="en-US" sz="3300" dirty="0"/>
              <a:t>Setup turtlebot: Backlash</a:t>
            </a:r>
          </a:p>
          <a:p>
            <a:endParaRPr lang="en-US" sz="3300" dirty="0"/>
          </a:p>
          <a:p>
            <a:r>
              <a:rPr lang="en-US" sz="2000" dirty="0"/>
              <a:t>If the turtlebot moved forward, press Moved. Otherwise press No difference</a:t>
            </a:r>
            <a:endParaRPr lang="en-GB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BFF692-4C6D-08A6-80AE-22CDF47A1983}"/>
              </a:ext>
            </a:extLst>
          </p:cNvPr>
          <p:cNvSpPr/>
          <p:nvPr/>
        </p:nvSpPr>
        <p:spPr>
          <a:xfrm>
            <a:off x="5077132" y="5082697"/>
            <a:ext cx="1582994" cy="5506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Moved</a:t>
            </a:r>
            <a:endParaRPr lang="en-GB" dirty="0"/>
          </a:p>
        </p:txBody>
      </p:sp>
      <p:pic>
        <p:nvPicPr>
          <p:cNvPr id="19" name="Picture 18" descr="A white and green camera&#10;&#10;AI-generated content may be incorrect.">
            <a:extLst>
              <a:ext uri="{FF2B5EF4-FFF2-40B4-BE49-F238E27FC236}">
                <a16:creationId xmlns:a16="http://schemas.microsoft.com/office/drawing/2014/main" id="{C2B39B12-DD0E-DB82-23F7-04A9BD491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008" y="3558694"/>
            <a:ext cx="1447803" cy="152400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3112858-4B18-ED85-CDD8-4DF7C4FE082D}"/>
              </a:ext>
            </a:extLst>
          </p:cNvPr>
          <p:cNvSpPr/>
          <p:nvPr/>
        </p:nvSpPr>
        <p:spPr>
          <a:xfrm>
            <a:off x="2483876" y="5082697"/>
            <a:ext cx="1582994" cy="5506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difference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BBD3AE1-CC7D-5026-93A5-B1B041717CDE}"/>
              </a:ext>
            </a:extLst>
          </p:cNvPr>
          <p:cNvSpPr/>
          <p:nvPr/>
        </p:nvSpPr>
        <p:spPr>
          <a:xfrm>
            <a:off x="7924799" y="150915"/>
            <a:ext cx="1056969" cy="5506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Restart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048B9-6FA0-88B9-7B7F-45E3826EDDE1}"/>
              </a:ext>
            </a:extLst>
          </p:cNvPr>
          <p:cNvSpPr txBox="1"/>
          <p:nvPr/>
        </p:nvSpPr>
        <p:spPr>
          <a:xfrm>
            <a:off x="3955640" y="2566219"/>
            <a:ext cx="1232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08228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4107-F1A1-0863-7FA5-BCF1F8134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53C5B8-7183-D955-26B9-B008DBB6B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0915"/>
            <a:ext cx="9144000" cy="1655762"/>
          </a:xfrm>
        </p:spPr>
        <p:txBody>
          <a:bodyPr>
            <a:normAutofit/>
          </a:bodyPr>
          <a:lstStyle/>
          <a:p>
            <a:r>
              <a:rPr lang="en-US" sz="3300" dirty="0"/>
              <a:t>Setup turtlebot wheels</a:t>
            </a:r>
          </a:p>
          <a:p>
            <a:endParaRPr lang="en-US" sz="3300" dirty="0"/>
          </a:p>
          <a:p>
            <a:r>
              <a:rPr lang="en-US" sz="2000" dirty="0"/>
              <a:t>Press Draw to draw a line. Measure the length then input the value </a:t>
            </a:r>
            <a:endParaRPr lang="en-GB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9E9765-4DC2-9871-9EFC-E029AE07328F}"/>
              </a:ext>
            </a:extLst>
          </p:cNvPr>
          <p:cNvSpPr/>
          <p:nvPr/>
        </p:nvSpPr>
        <p:spPr>
          <a:xfrm>
            <a:off x="3780503" y="5358581"/>
            <a:ext cx="1582994" cy="5506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</a:t>
            </a:r>
            <a:endParaRPr lang="en-GB" dirty="0"/>
          </a:p>
        </p:txBody>
      </p:sp>
      <p:pic>
        <p:nvPicPr>
          <p:cNvPr id="19" name="Picture 18" descr="A white and green camera&#10;&#10;AI-generated content may be incorrect.">
            <a:extLst>
              <a:ext uri="{FF2B5EF4-FFF2-40B4-BE49-F238E27FC236}">
                <a16:creationId xmlns:a16="http://schemas.microsoft.com/office/drawing/2014/main" id="{80CE12F2-39D1-C180-0DDF-7EA82EB5B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008" y="3558694"/>
            <a:ext cx="1447803" cy="1524003"/>
          </a:xfrm>
          <a:prstGeom prst="rect">
            <a:avLst/>
          </a:prstGeom>
        </p:spPr>
      </p:pic>
      <p:pic>
        <p:nvPicPr>
          <p:cNvPr id="21" name="Picture 20" descr="A green line on a black background&#10;&#10;AI-generated content may be incorrect.">
            <a:extLst>
              <a:ext uri="{FF2B5EF4-FFF2-40B4-BE49-F238E27FC236}">
                <a16:creationId xmlns:a16="http://schemas.microsoft.com/office/drawing/2014/main" id="{61850A22-8D3A-049B-B65A-940FFB440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48098" y="380994"/>
            <a:ext cx="1447803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1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A9DC6-60EB-19E7-F69F-59375E60E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C491B0-61C0-FF9F-40A4-92FAE3584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0915"/>
            <a:ext cx="9144000" cy="1655762"/>
          </a:xfrm>
        </p:spPr>
        <p:txBody>
          <a:bodyPr>
            <a:normAutofit/>
          </a:bodyPr>
          <a:lstStyle/>
          <a:p>
            <a:r>
              <a:rPr lang="en-US" sz="3300" dirty="0"/>
              <a:t>Setup turtlebot wheels</a:t>
            </a:r>
          </a:p>
          <a:p>
            <a:endParaRPr lang="en-US" sz="3300" dirty="0"/>
          </a:p>
          <a:p>
            <a:r>
              <a:rPr lang="en-US" sz="2000" dirty="0"/>
              <a:t>Press Draw to draw a line. Measure the length then input the value </a:t>
            </a:r>
            <a:endParaRPr lang="en-GB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8B7FA8-BF85-071B-DDD5-D79A2701832F}"/>
              </a:ext>
            </a:extLst>
          </p:cNvPr>
          <p:cNvGrpSpPr/>
          <p:nvPr/>
        </p:nvGrpSpPr>
        <p:grpSpPr>
          <a:xfrm>
            <a:off x="2932472" y="4068267"/>
            <a:ext cx="3097161" cy="504855"/>
            <a:chOff x="1897626" y="3916450"/>
            <a:chExt cx="3097161" cy="5048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3EE0CB-48BC-A316-E0BB-6086F9686129}"/>
                </a:ext>
              </a:extLst>
            </p:cNvPr>
            <p:cNvSpPr/>
            <p:nvPr/>
          </p:nvSpPr>
          <p:spPr>
            <a:xfrm>
              <a:off x="3018506" y="3916450"/>
              <a:ext cx="983226" cy="5048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08A301-3AB2-9DA9-EF4E-1293FE500878}"/>
                </a:ext>
              </a:extLst>
            </p:cNvPr>
            <p:cNvSpPr txBox="1"/>
            <p:nvPr/>
          </p:nvSpPr>
          <p:spPr>
            <a:xfrm>
              <a:off x="1897626" y="3968823"/>
              <a:ext cx="30971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Length:                           mm</a:t>
              </a:r>
              <a:endParaRPr lang="en-GB" sz="2000" dirty="0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1EBEAE-66A2-558D-2939-5E6B26243920}"/>
              </a:ext>
            </a:extLst>
          </p:cNvPr>
          <p:cNvSpPr/>
          <p:nvPr/>
        </p:nvSpPr>
        <p:spPr>
          <a:xfrm>
            <a:off x="3780503" y="5358581"/>
            <a:ext cx="1582994" cy="5506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GB" dirty="0"/>
          </a:p>
        </p:txBody>
      </p:sp>
      <p:pic>
        <p:nvPicPr>
          <p:cNvPr id="19" name="Picture 18" descr="A white and green camera&#10;&#10;AI-generated content may be incorrect.">
            <a:extLst>
              <a:ext uri="{FF2B5EF4-FFF2-40B4-BE49-F238E27FC236}">
                <a16:creationId xmlns:a16="http://schemas.microsoft.com/office/drawing/2014/main" id="{DF85A424-992A-6348-AF51-4F59646E9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008" y="3558694"/>
            <a:ext cx="1447803" cy="1524003"/>
          </a:xfrm>
          <a:prstGeom prst="rect">
            <a:avLst/>
          </a:prstGeom>
        </p:spPr>
      </p:pic>
      <p:pic>
        <p:nvPicPr>
          <p:cNvPr id="21" name="Picture 20" descr="A green line on a black background&#10;&#10;AI-generated content may be incorrect.">
            <a:extLst>
              <a:ext uri="{FF2B5EF4-FFF2-40B4-BE49-F238E27FC236}">
                <a16:creationId xmlns:a16="http://schemas.microsoft.com/office/drawing/2014/main" id="{6EB30EBA-3077-8FE5-F1FB-70916EB41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214" y="150915"/>
            <a:ext cx="1447803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3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4ED07-54F3-69C4-FBBD-4050A12F4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490BA1-002F-C3E9-5BEE-68068C09E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0914"/>
            <a:ext cx="9144000" cy="1913859"/>
          </a:xfrm>
        </p:spPr>
        <p:txBody>
          <a:bodyPr>
            <a:normAutofit fontScale="70000" lnSpcReduction="20000"/>
          </a:bodyPr>
          <a:lstStyle/>
          <a:p>
            <a:r>
              <a:rPr lang="en-US" sz="3300" dirty="0"/>
              <a:t>Setup turtlebot axle</a:t>
            </a:r>
          </a:p>
          <a:p>
            <a:endParaRPr lang="en-US" sz="3300" dirty="0"/>
          </a:p>
          <a:p>
            <a:r>
              <a:rPr lang="en-US" sz="2600" dirty="0"/>
              <a:t>Press Draw to draw two circles. Measure the distance of overlap/gap then input the values. </a:t>
            </a:r>
          </a:p>
          <a:p>
            <a:r>
              <a:rPr lang="en-US" sz="2600" dirty="0"/>
              <a:t>If a gap put "-" before the number</a:t>
            </a:r>
          </a:p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D486C2-1C91-BC37-FCAC-BA7C9A819C98}"/>
              </a:ext>
            </a:extLst>
          </p:cNvPr>
          <p:cNvSpPr/>
          <p:nvPr/>
        </p:nvSpPr>
        <p:spPr>
          <a:xfrm>
            <a:off x="3785419" y="5358581"/>
            <a:ext cx="1582994" cy="5506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</a:t>
            </a:r>
            <a:endParaRPr lang="en-GB" dirty="0"/>
          </a:p>
        </p:txBody>
      </p:sp>
      <p:pic>
        <p:nvPicPr>
          <p:cNvPr id="11" name="Picture 10" descr="A green circle with a white object&#10;&#10;AI-generated content may be incorrect.">
            <a:extLst>
              <a:ext uri="{FF2B5EF4-FFF2-40B4-BE49-F238E27FC236}">
                <a16:creationId xmlns:a16="http://schemas.microsoft.com/office/drawing/2014/main" id="{17D8C29D-B523-8C67-508A-AE8C31AA2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45" y="2226717"/>
            <a:ext cx="3041910" cy="2093980"/>
          </a:xfrm>
          <a:prstGeom prst="rect">
            <a:avLst/>
          </a:prstGeom>
        </p:spPr>
      </p:pic>
      <p:pic>
        <p:nvPicPr>
          <p:cNvPr id="13" name="Picture 12" descr="A green curved line on a black background&#10;&#10;AI-generated content may be incorrect.">
            <a:extLst>
              <a:ext uri="{FF2B5EF4-FFF2-40B4-BE49-F238E27FC236}">
                <a16:creationId xmlns:a16="http://schemas.microsoft.com/office/drawing/2014/main" id="{5C188AAA-5C4D-5BFB-E7D1-E93C1D321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42" y="3494687"/>
            <a:ext cx="633985" cy="826010"/>
          </a:xfrm>
          <a:prstGeom prst="rect">
            <a:avLst/>
          </a:prstGeom>
        </p:spPr>
      </p:pic>
      <p:pic>
        <p:nvPicPr>
          <p:cNvPr id="15" name="Picture 14" descr="A green curved object with black background&#10;&#10;AI-generated content may be incorrect.">
            <a:extLst>
              <a:ext uri="{FF2B5EF4-FFF2-40B4-BE49-F238E27FC236}">
                <a16:creationId xmlns:a16="http://schemas.microsoft.com/office/drawing/2014/main" id="{4B937AB6-A3AB-E124-2248-54BDFA86E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42" y="2516517"/>
            <a:ext cx="591313" cy="7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6F624-3FBA-8215-A8C6-305128D5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C2D298-D817-5B11-B0AC-673281FEE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0914"/>
            <a:ext cx="9144000" cy="1913859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/>
              <a:t>Setup turtlebot axle</a:t>
            </a:r>
          </a:p>
          <a:p>
            <a:endParaRPr lang="en-US" sz="3300" dirty="0"/>
          </a:p>
          <a:p>
            <a:r>
              <a:rPr lang="en-US" sz="2600" dirty="0"/>
              <a:t>Press Draw to draw two circles. Measure the distance of overlap/gap then input the values. </a:t>
            </a:r>
          </a:p>
          <a:p>
            <a:r>
              <a:rPr lang="en-US" dirty="0"/>
              <a:t> 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2E7605-5E9C-B3FA-28C4-1A3EC48FE834}"/>
              </a:ext>
            </a:extLst>
          </p:cNvPr>
          <p:cNvGrpSpPr/>
          <p:nvPr/>
        </p:nvGrpSpPr>
        <p:grpSpPr>
          <a:xfrm>
            <a:off x="1143001" y="3916451"/>
            <a:ext cx="6857999" cy="504855"/>
            <a:chOff x="1897626" y="3916450"/>
            <a:chExt cx="6857999" cy="5048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F77564-5313-E2BF-588A-1A5BC38275F5}"/>
                </a:ext>
              </a:extLst>
            </p:cNvPr>
            <p:cNvSpPr/>
            <p:nvPr/>
          </p:nvSpPr>
          <p:spPr>
            <a:xfrm>
              <a:off x="3156155" y="3916450"/>
              <a:ext cx="983226" cy="5048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6DC516-431B-4F9C-8697-5A72E26A08B3}"/>
                </a:ext>
              </a:extLst>
            </p:cNvPr>
            <p:cNvSpPr txBox="1"/>
            <p:nvPr/>
          </p:nvSpPr>
          <p:spPr>
            <a:xfrm>
              <a:off x="1897626" y="3968823"/>
              <a:ext cx="30971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Length 1:                        mm</a:t>
              </a:r>
              <a:endParaRPr lang="en-GB" sz="2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051BED-4F36-607F-F1DA-BF26443C5910}"/>
                </a:ext>
              </a:extLst>
            </p:cNvPr>
            <p:cNvSpPr/>
            <p:nvPr/>
          </p:nvSpPr>
          <p:spPr>
            <a:xfrm>
              <a:off x="6916993" y="3916450"/>
              <a:ext cx="983226" cy="5048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77820F-5817-7045-A370-AAADACD12E27}"/>
                </a:ext>
              </a:extLst>
            </p:cNvPr>
            <p:cNvSpPr txBox="1"/>
            <p:nvPr/>
          </p:nvSpPr>
          <p:spPr>
            <a:xfrm>
              <a:off x="5658464" y="3968823"/>
              <a:ext cx="30971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Length 2:                        mm</a:t>
              </a:r>
              <a:endParaRPr lang="en-GB" sz="2000" dirty="0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75708C-3577-A1EC-FA65-A7847F53FB07}"/>
              </a:ext>
            </a:extLst>
          </p:cNvPr>
          <p:cNvSpPr/>
          <p:nvPr/>
        </p:nvSpPr>
        <p:spPr>
          <a:xfrm>
            <a:off x="3785419" y="5358581"/>
            <a:ext cx="1582994" cy="5506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lang="en-GB" dirty="0"/>
          </a:p>
        </p:txBody>
      </p:sp>
      <p:pic>
        <p:nvPicPr>
          <p:cNvPr id="11" name="Picture 10" descr="A green circle with a white object&#10;&#10;AI-generated content may be incorrect.">
            <a:extLst>
              <a:ext uri="{FF2B5EF4-FFF2-40B4-BE49-F238E27FC236}">
                <a16:creationId xmlns:a16="http://schemas.microsoft.com/office/drawing/2014/main" id="{2A86BC7D-C29F-6D41-65D9-32A226E6A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200" y="148456"/>
            <a:ext cx="3041910" cy="2093980"/>
          </a:xfrm>
          <a:prstGeom prst="rect">
            <a:avLst/>
          </a:prstGeom>
        </p:spPr>
      </p:pic>
      <p:pic>
        <p:nvPicPr>
          <p:cNvPr id="13" name="Picture 12" descr="A green curved line on a black background&#10;&#10;AI-generated content may be incorrect.">
            <a:extLst>
              <a:ext uri="{FF2B5EF4-FFF2-40B4-BE49-F238E27FC236}">
                <a16:creationId xmlns:a16="http://schemas.microsoft.com/office/drawing/2014/main" id="{8C87A419-0E07-CB67-7084-B2F0410CC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13" y="1829431"/>
            <a:ext cx="633985" cy="826010"/>
          </a:xfrm>
          <a:prstGeom prst="rect">
            <a:avLst/>
          </a:prstGeom>
        </p:spPr>
      </p:pic>
      <p:pic>
        <p:nvPicPr>
          <p:cNvPr id="15" name="Picture 14" descr="A green curved object with black background&#10;&#10;AI-generated content may be incorrect.">
            <a:extLst>
              <a:ext uri="{FF2B5EF4-FFF2-40B4-BE49-F238E27FC236}">
                <a16:creationId xmlns:a16="http://schemas.microsoft.com/office/drawing/2014/main" id="{42337CBC-7CBF-22E1-F83F-3ABDF809C9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65" y="1864986"/>
            <a:ext cx="633985" cy="7548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C89A38-9FFB-0F7E-9C35-8D2F8835A174}"/>
              </a:ext>
            </a:extLst>
          </p:cNvPr>
          <p:cNvSpPr txBox="1"/>
          <p:nvPr/>
        </p:nvSpPr>
        <p:spPr>
          <a:xfrm>
            <a:off x="95865" y="2057770"/>
            <a:ext cx="461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gap is formed, put "-" before the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64C6A-367C-FA47-8595-5CCBAE9927FE}"/>
              </a:ext>
            </a:extLst>
          </p:cNvPr>
          <p:cNvSpPr txBox="1"/>
          <p:nvPr/>
        </p:nvSpPr>
        <p:spPr>
          <a:xfrm>
            <a:off x="5468997" y="2096665"/>
            <a:ext cx="37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-</a:t>
            </a:r>
            <a:endParaRPr lang="en-GB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BE9823-A310-56CF-C7E6-4143A5331C64}"/>
              </a:ext>
            </a:extLst>
          </p:cNvPr>
          <p:cNvSpPr txBox="1"/>
          <p:nvPr/>
        </p:nvSpPr>
        <p:spPr>
          <a:xfrm>
            <a:off x="6936411" y="2096665"/>
            <a:ext cx="37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  <a:endParaRPr lang="en-GB" sz="28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5BD9C3-E74F-1E14-FB0E-451F1C766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186712" y="381603"/>
            <a:ext cx="4127688" cy="43712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E576A3-D00B-2C55-0BF7-CF79CBFE8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00870" y="4368934"/>
            <a:ext cx="2756003" cy="291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6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183</Words>
  <Application>Microsoft Office PowerPoint</Application>
  <PresentationFormat>On-screen Show (4:3)</PresentationFormat>
  <Paragraphs>47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Cate Fitzpatrick [cmf6]</dc:creator>
  <cp:lastModifiedBy>Cate Fitzpatrick [cmf6]</cp:lastModifiedBy>
  <cp:revision>3</cp:revision>
  <dcterms:created xsi:type="dcterms:W3CDTF">2025-07-23T10:01:32Z</dcterms:created>
  <dcterms:modified xsi:type="dcterms:W3CDTF">2025-07-25T17:59:26Z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dfecbd-fc97-4e8a-a9cd-19ed496c406e_Enabled">
    <vt:lpwstr>true</vt:lpwstr>
  </property>
  <property fmtid="{D5CDD505-2E9C-101B-9397-08002B2CF9AE}" pid="3" name="MSIP_Label_f2dfecbd-fc97-4e8a-a9cd-19ed496c406e_SetDate">
    <vt:lpwstr>2025-07-23T14:43:11Z</vt:lpwstr>
  </property>
  <property fmtid="{D5CDD505-2E9C-101B-9397-08002B2CF9AE}" pid="4" name="MSIP_Label_f2dfecbd-fc97-4e8a-a9cd-19ed496c406e_Method">
    <vt:lpwstr>Standard</vt:lpwstr>
  </property>
  <property fmtid="{D5CDD505-2E9C-101B-9397-08002B2CF9AE}" pid="5" name="MSIP_Label_f2dfecbd-fc97-4e8a-a9cd-19ed496c406e_Name">
    <vt:lpwstr>defa4170-0d19-0005-0004-bc88714345d2</vt:lpwstr>
  </property>
  <property fmtid="{D5CDD505-2E9C-101B-9397-08002B2CF9AE}" pid="6" name="MSIP_Label_f2dfecbd-fc97-4e8a-a9cd-19ed496c406e_SiteId">
    <vt:lpwstr>d47b090e-3f5a-4ca0-84d0-9f89d269f175</vt:lpwstr>
  </property>
  <property fmtid="{D5CDD505-2E9C-101B-9397-08002B2CF9AE}" pid="7" name="MSIP_Label_f2dfecbd-fc97-4e8a-a9cd-19ed496c406e_ActionId">
    <vt:lpwstr>223ed77a-f434-41a7-84f7-2766ee2790d0</vt:lpwstr>
  </property>
  <property fmtid="{D5CDD505-2E9C-101B-9397-08002B2CF9AE}" pid="8" name="MSIP_Label_f2dfecbd-fc97-4e8a-a9cd-19ed496c406e_ContentBits">
    <vt:lpwstr>0</vt:lpwstr>
  </property>
  <property fmtid="{D5CDD505-2E9C-101B-9397-08002B2CF9AE}" pid="9" name="MSIP_Label_f2dfecbd-fc97-4e8a-a9cd-19ed496c406e_Tag">
    <vt:lpwstr>10, 3, 0, 1</vt:lpwstr>
  </property>
</Properties>
</file>