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88" r:id="rId10"/>
    <p:sldId id="289" r:id="rId11"/>
    <p:sldId id="290" r:id="rId12"/>
    <p:sldId id="291" r:id="rId13"/>
    <p:sldId id="287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252851"/>
    <a:srgbClr val="303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>
      <p:cViewPr>
        <p:scale>
          <a:sx n="92" d="100"/>
          <a:sy n="92" d="100"/>
        </p:scale>
        <p:origin x="53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B42DDF-10EA-0DCC-AC99-B40D0BFDBD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C1375-084C-70C0-0362-0341705628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F5177-A0A9-436B-A8B3-333FE6FAE6E9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C723-49FA-D806-DC2E-B6F27E876F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8396E-589D-5CB9-44B1-66B52096C3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DFFC9-6203-40B9-9B8C-89ED641F11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4888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4FF11-34B4-4A25-8D23-3ACB79A94098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55CCA-0F25-4C73-A164-62326CE49E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8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A482DD-F70B-D737-F775-3FC0EF31F5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Name: Your name (id) </a:t>
            </a:r>
          </a:p>
          <a:p>
            <a:r>
              <a:rPr lang="en-GB" dirty="0"/>
              <a:t>Supervisor: Your supervisor’s name  </a:t>
            </a:r>
          </a:p>
          <a:p>
            <a:r>
              <a:rPr lang="en-GB" dirty="0"/>
              <a:t>Date: xx/xx/</a:t>
            </a:r>
            <a:r>
              <a:rPr lang="en-GB" dirty="0" err="1"/>
              <a:t>xxxx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EF5A0-DA4C-C3ED-5C97-DECBA9B5B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646" y="5284599"/>
            <a:ext cx="11774078" cy="12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1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02B9-108D-43CE-A93E-8961AE5BC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482DD-F70B-D737-F775-3FC0EF31F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DCAA-70FC-16E8-CD2B-2A56355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0E3-41CC-4304-974E-2D562AE8A0C5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0B51-FF9A-90A7-AD67-56B47E2F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E8A9-18B5-BC1D-166F-7EDDA6EE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5B25-BF18-EF4A-FE7B-CF1E0806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EBB-63BF-DA90-A282-7233A849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7BF2D-C996-F910-AD13-C82EA6E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BBF59D3-2DBA-BD13-B7B9-84B3F0C752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6936" y="-2616331"/>
            <a:ext cx="5492151" cy="3568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E1BF0-0028-EE77-0372-CDCCFF984F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162" y="6132512"/>
            <a:ext cx="111156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632E-1CD2-44AB-F04E-66948DA3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1161-78A1-5391-9B81-977AEADE0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44AAA-C221-49FF-D80A-374190FF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C66C2-6AEE-ECAC-D9B1-20D94B74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C9CE-AFB0-F67D-5FEE-E3F6FEEA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D7D7-F397-3F5F-1A9C-FC3210617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4037E-2CE9-DF88-0073-31F45598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041DC-389E-AB16-378E-2D0E269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949A3-5004-7B39-C80F-C34A95CAB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2A9B6-5007-5EBF-CB89-024F03A5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8354-8F0B-7F17-8447-99D762D3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6696-612C-1EBF-45C5-08B37630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3ADDD-8A2C-4F3D-A852-09B6156F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D50F8-001A-1C78-FC12-0DE872E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522D-EE1F-289A-C1DD-36D48D31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DC3EF-476C-DE40-AEFA-A30AD1615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007D1-C6F8-E84F-1F7A-8041B9E72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8B32-7E39-3473-26EB-A4D84E32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C56F-C70D-4722-2DAA-19406491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7A4D2-4B63-91C7-3143-1FC4B463F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33C5-0E07-89BA-3D0F-ACE380B7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4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BF86B-B11A-1CA8-76E6-9C8FDA7C6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B703-D375-0F57-6211-CF5038FC3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521F-4B29-5856-189B-1CC11EA1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5B25-BF18-EF4A-FE7B-CF1E08065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Acknowledgement/References/Thank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EBB-63BF-DA90-A282-7233A849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7BF2D-C996-F910-AD13-C82EA6E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1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55B61-2FE5-E7DD-1CCF-1CF5802A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9A316-E37E-F53E-EF2D-0353BE83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DC251-E57F-9D00-BF1E-C2DD98E6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63B6-511B-43AF-B003-B83A6F886449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3277-7094-CAA4-F70E-253FB6D8C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499D0-B893-B924-CD31-9188EF90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A3A4-78E5-1E40-83F4-4574DF75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B2843CB-D4B3-F813-C396-B72BE379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098" y="3611563"/>
            <a:ext cx="9144000" cy="1655762"/>
          </a:xfrm>
        </p:spPr>
        <p:txBody>
          <a:bodyPr/>
          <a:lstStyle/>
          <a:p>
            <a:r>
              <a:rPr lang="en-GB" dirty="0"/>
              <a:t>Name: Cate Fitzpatrick (cmf6) </a:t>
            </a:r>
          </a:p>
          <a:p>
            <a:r>
              <a:rPr lang="en-GB" dirty="0"/>
              <a:t>Supervisor: Dr Neal Snooke  </a:t>
            </a:r>
          </a:p>
          <a:p>
            <a:r>
              <a:rPr lang="en-GB" dirty="0"/>
              <a:t>Date: xx/xx/</a:t>
            </a:r>
            <a:r>
              <a:rPr lang="en-GB" dirty="0" err="1"/>
              <a:t>xxxx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CDEFF3-5A1A-F7D4-7142-4F3BEA26D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8300"/>
              </p:ext>
            </p:extLst>
          </p:nvPr>
        </p:nvGraphicFramePr>
        <p:xfrm>
          <a:off x="1109098" y="666316"/>
          <a:ext cx="10481902" cy="2548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481902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220407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24275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CHM9360: MSC Project</a:t>
                      </a:r>
                      <a:br>
                        <a:rPr lang="en-GB" sz="6000" dirty="0">
                          <a:solidFill>
                            <a:srgbClr val="24275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5000" dirty="0">
                          <a:solidFill>
                            <a:srgbClr val="24275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Turtlebot Software for Schools Outreach</a:t>
                      </a:r>
                      <a:endParaRPr lang="en-GB" sz="5000" dirty="0">
                        <a:solidFill>
                          <a:srgbClr val="24275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0" marB="36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427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427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626FE-F0B7-F7CA-5820-AB205C356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80775"/>
              </p:ext>
            </p:extLst>
          </p:nvPr>
        </p:nvGraphicFramePr>
        <p:xfrm>
          <a:off x="1884693" y="2169752"/>
          <a:ext cx="8422614" cy="1939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422614">
                  <a:extLst>
                    <a:ext uri="{9D8B030D-6E8A-4147-A177-3AD203B41FA5}">
                      <a16:colId xmlns:a16="http://schemas.microsoft.com/office/drawing/2014/main" val="925604362"/>
                    </a:ext>
                  </a:extLst>
                </a:gridCol>
              </a:tblGrid>
              <a:tr h="1807945"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242753"/>
                          </a:solidFill>
                          <a:latin typeface="Century Gothic" panose="020B0502020202020204" pitchFamily="34" charset="0"/>
                          <a:cs typeface="Arial" panose="020B0604020202020204" pitchFamily="34" charset="0"/>
                        </a:rPr>
                        <a:t>Acknowledgement/Thank you/ Questions</a:t>
                      </a:r>
                      <a:endParaRPr lang="en-GB" sz="4000" b="0" dirty="0">
                        <a:solidFill>
                          <a:srgbClr val="242753"/>
                        </a:solidFill>
                        <a:latin typeface="Century Gothic" panose="020B0502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0" marB="36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427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427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75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9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CF8E-1FAD-12AE-FB4A-11C96619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Background/Motivation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D6F3-E17D-EFE6-0B44-E523CBA0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slide(s) will present background and/or motivation of your work to set the stage of your work</a:t>
            </a:r>
          </a:p>
          <a:p>
            <a:endParaRPr lang="en-GB" dirty="0"/>
          </a:p>
          <a:p>
            <a:r>
              <a:rPr lang="en-GB" dirty="0"/>
              <a:t>You need to present the knowledge gap (for research projects) or what has not been done yet (for software development projects)</a:t>
            </a:r>
          </a:p>
          <a:p>
            <a:endParaRPr lang="en-GB" dirty="0"/>
          </a:p>
          <a:p>
            <a:r>
              <a:rPr lang="en-GB" dirty="0"/>
              <a:t>Aim and objectives of your project</a:t>
            </a:r>
          </a:p>
          <a:p>
            <a:endParaRPr lang="en-GB" dirty="0"/>
          </a:p>
          <a:p>
            <a:r>
              <a:rPr lang="en-GB" dirty="0"/>
              <a:t>Deliverables that you planned (mentioned in your project plan and any amendments have been done since submitting the project proposal)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C6225-8937-2272-AB45-3ECC71E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0965-85AA-3165-3C34-B3E33B96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Materials/Methods/Implementation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C75F-80D1-6E84-28FB-E04E3849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481"/>
            <a:ext cx="10515600" cy="473710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This slide(s) will present what type of materials and/or implementation methods you have chosen for your project and why.</a:t>
            </a:r>
          </a:p>
          <a:p>
            <a:endParaRPr lang="en-GB" dirty="0"/>
          </a:p>
          <a:p>
            <a:r>
              <a:rPr lang="en-GB" dirty="0"/>
              <a:t>Your chosen a developmental methodology and why you have chosen that (very important for software development projects). If it is a research method, then a sound research method.</a:t>
            </a:r>
          </a:p>
          <a:p>
            <a:endParaRPr lang="en-GB" dirty="0"/>
          </a:p>
          <a:p>
            <a:r>
              <a:rPr lang="en-GB" dirty="0"/>
              <a:t>Your chosen programming/scripting language(s) and why you have chosen them.</a:t>
            </a:r>
          </a:p>
          <a:p>
            <a:endParaRPr lang="en-GB" dirty="0"/>
          </a:p>
          <a:p>
            <a:r>
              <a:rPr lang="en-GB" dirty="0"/>
              <a:t>A brief description of your workflow/implementation/testing that you have undertaken. </a:t>
            </a:r>
          </a:p>
          <a:p>
            <a:endParaRPr lang="en-GB" dirty="0"/>
          </a:p>
          <a:p>
            <a:r>
              <a:rPr lang="en-GB" dirty="0"/>
              <a:t>Feel free to use screenshots, diagrams, tables, etc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44AB-BEF3-5AEC-737C-ABB411BA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C5A9-E90B-330F-AFE3-DCA39C22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B4A55-5F33-EA24-B0B5-1FCFB30C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This slide(s) will contain your results (final outcomes of your project)</a:t>
            </a:r>
          </a:p>
          <a:p>
            <a:endParaRPr lang="en-GB" dirty="0"/>
          </a:p>
          <a:p>
            <a:r>
              <a:rPr lang="en-GB" dirty="0"/>
              <a:t>Results can be in the form of screenshots, diagrams, tables, etc.</a:t>
            </a:r>
          </a:p>
          <a:p>
            <a:endParaRPr lang="en-GB" dirty="0"/>
          </a:p>
          <a:p>
            <a:r>
              <a:rPr lang="en-GB" dirty="0"/>
              <a:t>You do not need to present all the results but the ones of which you are most proud of.</a:t>
            </a:r>
          </a:p>
          <a:p>
            <a:endParaRPr lang="en-GB" dirty="0"/>
          </a:p>
          <a:p>
            <a:r>
              <a:rPr lang="en-GB" dirty="0"/>
              <a:t>You also need to show how the presented result is connected to your objectives/deliverables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D2BEF-07DE-E64A-2E42-AD0E83A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6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9C34-6148-36D9-4E98-2DD0945B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r>
              <a:rPr lang="en-GB"/>
              <a:t>and 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8B1C-875B-F171-F980-BE96E2DA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Strengths of your project (what went well)</a:t>
            </a:r>
          </a:p>
          <a:p>
            <a:endParaRPr lang="en-GB" dirty="0"/>
          </a:p>
          <a:p>
            <a:r>
              <a:rPr lang="en-GB" dirty="0"/>
              <a:t>Weaknesses of your project (what went wrong)</a:t>
            </a:r>
          </a:p>
          <a:p>
            <a:endParaRPr lang="en-GB" dirty="0"/>
          </a:p>
          <a:p>
            <a:r>
              <a:rPr lang="en-GB" dirty="0"/>
              <a:t>How many of your set deliverables have been achieved. If not all, why not</a:t>
            </a:r>
          </a:p>
          <a:p>
            <a:endParaRPr lang="en-GB" dirty="0"/>
          </a:p>
          <a:p>
            <a:r>
              <a:rPr lang="en-GB" dirty="0"/>
              <a:t>Future work, if you hypothetically will continue this project further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4D2BF-890E-63B9-86A9-E9B0CD5A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D96-E6A0-5C25-D0EC-69DD6E3B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4307-6F6B-E071-4C5F-C4F5FD6A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7AD2-AE2A-0D32-11D4-689A8907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33B7-93D9-09DA-2840-4686797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B94C-5CAB-3DD3-7437-762CFB3E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B8982-5D28-9153-FAF6-D4FF290A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2FCB-4CB5-9795-395A-CC1ED511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543D-31C5-C563-75D5-A1E5E3C90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2C1F8-359F-7011-1E00-88DCC44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3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263F-A407-F8E8-0700-8A782BF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023C-B002-9E79-8332-74AA6B16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F90C4-002A-BB65-11BC-7DA89DD5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A3A4-78E5-1E40-83F4-4574DF75E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72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9d2634d-0a37-44d5-8ee8-998a5876ddf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template.potx" id="{73F78BB5-B4A3-4CC4-926C-870DBEEEFCCF}" vid="{C6E3EF76-4CF8-4B0A-93C7-B27B9B2238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76FAACF53513459D0C97BA0184BBFA" ma:contentTypeVersion="15" ma:contentTypeDescription="Create a new document." ma:contentTypeScope="" ma:versionID="25ce81b496f7cf76bda4ac464aa4912a">
  <xsd:schema xmlns:xsd="http://www.w3.org/2001/XMLSchema" xmlns:xs="http://www.w3.org/2001/XMLSchema" xmlns:p="http://schemas.microsoft.com/office/2006/metadata/properties" xmlns:ns2="84773240-f26a-4b9b-88a6-1d0927de54a4" xmlns:ns3="0ac47818-f85d-43d3-90fb-7c41200b605a" targetNamespace="http://schemas.microsoft.com/office/2006/metadata/properties" ma:root="true" ma:fieldsID="3ca2a0272c5853800f199d5d0b5720c0" ns2:_="" ns3:_="">
    <xsd:import namespace="84773240-f26a-4b9b-88a6-1d0927de54a4"/>
    <xsd:import namespace="0ac47818-f85d-43d3-90fb-7c41200b60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73240-f26a-4b9b-88a6-1d0927de5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3b49100-37e5-41b7-88bb-b13640ebe8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47818-f85d-43d3-90fb-7c41200b605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72869ec-1454-4352-b36d-d1483672a032}" ma:internalName="TaxCatchAll" ma:showField="CatchAllData" ma:web="0ac47818-f85d-43d3-90fb-7c41200b60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773240-f26a-4b9b-88a6-1d0927de54a4">
      <Terms xmlns="http://schemas.microsoft.com/office/infopath/2007/PartnerControls"/>
    </lcf76f155ced4ddcb4097134ff3c332f>
    <TaxCatchAll xmlns="0ac47818-f85d-43d3-90fb-7c41200b605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F23D8F-58F1-4CFD-99E4-9D721611B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773240-f26a-4b9b-88a6-1d0927de54a4"/>
    <ds:schemaRef ds:uri="0ac47818-f85d-43d3-90fb-7c41200b60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62B7BD-7738-4DB1-AF62-AA308D9148EE}">
  <ds:schemaRefs>
    <ds:schemaRef ds:uri="http://schemas.microsoft.com/office/2006/metadata/properties"/>
    <ds:schemaRef ds:uri="http://schemas.microsoft.com/office/infopath/2007/PartnerControls"/>
    <ds:schemaRef ds:uri="84773240-f26a-4b9b-88a6-1d0927de54a4"/>
    <ds:schemaRef ds:uri="0ac47818-f85d-43d3-90fb-7c41200b605a"/>
  </ds:schemaRefs>
</ds:datastoreItem>
</file>

<file path=customXml/itemProps3.xml><?xml version="1.0" encoding="utf-8"?>
<ds:datastoreItem xmlns:ds="http://schemas.openxmlformats.org/officeDocument/2006/customXml" ds:itemID="{B27217EF-8A21-40FD-B1CB-24CF07AB9F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Presentation-template (1)</Template>
  <TotalTime>0</TotalTime>
  <Words>349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Background/Motivation</vt:lpstr>
      <vt:lpstr>Materials/Methods/Implementation</vt:lpstr>
      <vt:lpstr>Results</vt:lpstr>
      <vt:lpstr>Conclusion and discussion</vt:lpstr>
      <vt:lpstr>More slides</vt:lpstr>
      <vt:lpstr>More slides</vt:lpstr>
      <vt:lpstr>More slides</vt:lpstr>
      <vt:lpstr>More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Cate Fitzpatrick</dc:creator>
  <cp:lastModifiedBy>Cate Fitzpatrick</cp:lastModifiedBy>
  <cp:revision>1</cp:revision>
  <dcterms:created xsi:type="dcterms:W3CDTF">2025-08-29T10:34:15Z</dcterms:created>
  <dcterms:modified xsi:type="dcterms:W3CDTF">2025-08-29T12:51:58Z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dfecbd-fc97-4e8a-a9cd-19ed496c406e_Enabled">
    <vt:lpwstr>true</vt:lpwstr>
  </property>
  <property fmtid="{D5CDD505-2E9C-101B-9397-08002B2CF9AE}" pid="3" name="MSIP_Label_f2dfecbd-fc97-4e8a-a9cd-19ed496c406e_SetDate">
    <vt:lpwstr>2022-09-15T10:48:58Z</vt:lpwstr>
  </property>
  <property fmtid="{D5CDD505-2E9C-101B-9397-08002B2CF9AE}" pid="4" name="MSIP_Label_f2dfecbd-fc97-4e8a-a9cd-19ed496c406e_Method">
    <vt:lpwstr>Standard</vt:lpwstr>
  </property>
  <property fmtid="{D5CDD505-2E9C-101B-9397-08002B2CF9AE}" pid="5" name="MSIP_Label_f2dfecbd-fc97-4e8a-a9cd-19ed496c406e_Name">
    <vt:lpwstr>defa4170-0d19-0005-0004-bc88714345d2</vt:lpwstr>
  </property>
  <property fmtid="{D5CDD505-2E9C-101B-9397-08002B2CF9AE}" pid="6" name="MSIP_Label_f2dfecbd-fc97-4e8a-a9cd-19ed496c406e_SiteId">
    <vt:lpwstr>d47b090e-3f5a-4ca0-84d0-9f89d269f175</vt:lpwstr>
  </property>
  <property fmtid="{D5CDD505-2E9C-101B-9397-08002B2CF9AE}" pid="7" name="MSIP_Label_f2dfecbd-fc97-4e8a-a9cd-19ed496c406e_ActionId">
    <vt:lpwstr>75d58e8b-edbc-4700-88bd-e961f113eda2</vt:lpwstr>
  </property>
  <property fmtid="{D5CDD505-2E9C-101B-9397-08002B2CF9AE}" pid="8" name="MSIP_Label_f2dfecbd-fc97-4e8a-a9cd-19ed496c406e_ContentBits">
    <vt:lpwstr>0</vt:lpwstr>
  </property>
  <property fmtid="{D5CDD505-2E9C-101B-9397-08002B2CF9AE}" pid="9" name="ContentTypeId">
    <vt:lpwstr>0x010100EC76FAACF53513459D0C97BA0184BBFA</vt:lpwstr>
  </property>
</Properties>
</file>