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10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s-CO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25260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Evaluación de Calidad y Patrón de Diseño MVC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333161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Este proyecto analiza el código de un script de Python que automatiza el proceso de geocodificación de direcciones utilizando Google Maps y la biblioteca Selenium. El objetivo es evaluar la calidad del código según las 7 métricas de calidad del software y proponer la aplicación del patrón de diseño Modelo-Vista-Controlador (MVC) para mejorar la estructura y mantenibilidad del código.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299686" y="6715482"/>
            <a:ext cx="394192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Carlos Felipe Martinez Pedraza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</a:rPr>
              <a:t>Carlos Julio Leyva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err="1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</a:rPr>
              <a:t>Edwar</a:t>
            </a:r>
            <a:r>
              <a:rPr lang="en-US" sz="2187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</a:rPr>
              <a:t> Alejandro </a:t>
            </a:r>
            <a:r>
              <a:rPr lang="en-US" sz="2187" b="1" dirty="0" err="1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</a:rPr>
              <a:t>Peñuela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9937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66881" y="3171230"/>
            <a:ext cx="5198745" cy="649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17"/>
              </a:lnSpc>
              <a:buNone/>
            </a:pPr>
            <a:r>
              <a:rPr lang="en-US" sz="409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Conclusiones</a:t>
            </a:r>
            <a:endParaRPr lang="en-US" sz="4094" dirty="0"/>
          </a:p>
        </p:txBody>
      </p:sp>
      <p:sp>
        <p:nvSpPr>
          <p:cNvPr id="6" name="Shape 3"/>
          <p:cNvSpPr/>
          <p:nvPr/>
        </p:nvSpPr>
        <p:spPr>
          <a:xfrm>
            <a:off x="2666881" y="4132778"/>
            <a:ext cx="2960251" cy="3527465"/>
          </a:xfrm>
          <a:prstGeom prst="roundRect">
            <a:avLst>
              <a:gd name="adj" fmla="val 2107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7" name="Text 4"/>
          <p:cNvSpPr/>
          <p:nvPr/>
        </p:nvSpPr>
        <p:spPr>
          <a:xfrm>
            <a:off x="2874764" y="4340662"/>
            <a:ext cx="2544485" cy="3248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58"/>
              </a:lnSpc>
              <a:buNone/>
            </a:pPr>
            <a:r>
              <a:rPr lang="en-US" sz="204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Calidad del Código</a:t>
            </a:r>
            <a:endParaRPr lang="en-US" sz="2047" dirty="0"/>
          </a:p>
        </p:txBody>
      </p:sp>
      <p:sp>
        <p:nvSpPr>
          <p:cNvPr id="8" name="Text 5"/>
          <p:cNvSpPr/>
          <p:nvPr/>
        </p:nvSpPr>
        <p:spPr>
          <a:xfrm>
            <a:off x="2874764" y="4790123"/>
            <a:ext cx="2544485" cy="19966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0"/>
              </a:lnSpc>
              <a:buNone/>
            </a:pPr>
            <a:r>
              <a:rPr lang="en-US" sz="1637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código analizado cumple con su función principal, pero presenta áreas de mejora en términos de calidad del software.</a:t>
            </a:r>
            <a:endParaRPr lang="en-US" sz="1637" dirty="0"/>
          </a:p>
        </p:txBody>
      </p:sp>
      <p:sp>
        <p:nvSpPr>
          <p:cNvPr id="9" name="Shape 6"/>
          <p:cNvSpPr/>
          <p:nvPr/>
        </p:nvSpPr>
        <p:spPr>
          <a:xfrm>
            <a:off x="5835015" y="4132778"/>
            <a:ext cx="2960251" cy="3527465"/>
          </a:xfrm>
          <a:prstGeom prst="roundRect">
            <a:avLst>
              <a:gd name="adj" fmla="val 2107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0" name="Text 7"/>
          <p:cNvSpPr/>
          <p:nvPr/>
        </p:nvSpPr>
        <p:spPr>
          <a:xfrm>
            <a:off x="6042898" y="4340662"/>
            <a:ext cx="2544485" cy="3248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58"/>
              </a:lnSpc>
              <a:buNone/>
            </a:pPr>
            <a:r>
              <a:rPr lang="en-US" sz="204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Patrón MVC</a:t>
            </a:r>
            <a:endParaRPr lang="en-US" sz="2047" dirty="0"/>
          </a:p>
        </p:txBody>
      </p:sp>
      <p:sp>
        <p:nvSpPr>
          <p:cNvPr id="11" name="Text 8"/>
          <p:cNvSpPr/>
          <p:nvPr/>
        </p:nvSpPr>
        <p:spPr>
          <a:xfrm>
            <a:off x="6042898" y="4790123"/>
            <a:ext cx="2544485" cy="2662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0"/>
              </a:lnSpc>
              <a:buNone/>
            </a:pPr>
            <a:r>
              <a:rPr lang="en-US" sz="1637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aplicación del patrón de diseño Modelo-Vista-Controlador (MVC) podría mejorar significativamente la estructura, mantenibilidad y extensibilidad del código.</a:t>
            </a:r>
            <a:endParaRPr lang="en-US" sz="1637" dirty="0"/>
          </a:p>
        </p:txBody>
      </p:sp>
      <p:sp>
        <p:nvSpPr>
          <p:cNvPr id="12" name="Shape 9"/>
          <p:cNvSpPr/>
          <p:nvPr/>
        </p:nvSpPr>
        <p:spPr>
          <a:xfrm>
            <a:off x="9003149" y="4132778"/>
            <a:ext cx="2960251" cy="3527465"/>
          </a:xfrm>
          <a:prstGeom prst="roundRect">
            <a:avLst>
              <a:gd name="adj" fmla="val 2107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3" name="Text 10"/>
          <p:cNvSpPr/>
          <p:nvPr/>
        </p:nvSpPr>
        <p:spPr>
          <a:xfrm>
            <a:off x="9211032" y="4340662"/>
            <a:ext cx="2544485" cy="3248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58"/>
              </a:lnSpc>
              <a:buNone/>
            </a:pPr>
            <a:r>
              <a:rPr lang="en-US" sz="204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Buenas Prácticas</a:t>
            </a:r>
            <a:endParaRPr lang="en-US" sz="2047" dirty="0"/>
          </a:p>
        </p:txBody>
      </p:sp>
      <p:sp>
        <p:nvSpPr>
          <p:cNvPr id="14" name="Text 11"/>
          <p:cNvSpPr/>
          <p:nvPr/>
        </p:nvSpPr>
        <p:spPr>
          <a:xfrm>
            <a:off x="9211032" y="4790123"/>
            <a:ext cx="2544485" cy="23294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0"/>
              </a:lnSpc>
              <a:buNone/>
            </a:pPr>
            <a:r>
              <a:rPr lang="en-US" sz="1637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Seguir buenas prácticas de diseño y patrones en el desarrollo de software es fundamental para crear código de alta calidad, fácil de mantener y reutilizable.</a:t>
            </a:r>
            <a:endParaRPr lang="en-US" sz="163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2"/>
          <p:cNvSpPr/>
          <p:nvPr/>
        </p:nvSpPr>
        <p:spPr>
          <a:xfrm>
            <a:off x="2348389" y="1460063"/>
            <a:ext cx="80587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Métricas de Calidad del Software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77237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6" name="Text 4"/>
          <p:cNvSpPr/>
          <p:nvPr/>
        </p:nvSpPr>
        <p:spPr>
          <a:xfrm>
            <a:off x="2545199" y="2814042"/>
            <a:ext cx="1063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2848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Funcionalidad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3329107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Capacidad del software para cumplir con los requisitos funcionales.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7237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0" name="Text 8"/>
          <p:cNvSpPr/>
          <p:nvPr/>
        </p:nvSpPr>
        <p:spPr>
          <a:xfrm>
            <a:off x="7591425" y="2814042"/>
            <a:ext cx="1696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848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Fiabilidad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329107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Capacidad del software para mantener un nivel de rendimiento bajo condiciones específicas durante un período de tiempo.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348389" y="514647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4" name="Text 12"/>
          <p:cNvSpPr/>
          <p:nvPr/>
        </p:nvSpPr>
        <p:spPr>
          <a:xfrm>
            <a:off x="2511862" y="5188148"/>
            <a:ext cx="172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070503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Usabilidad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3070503" y="5703213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Facilidad de uso del software para un usuario específico.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8" name="Text 16"/>
          <p:cNvSpPr/>
          <p:nvPr/>
        </p:nvSpPr>
        <p:spPr>
          <a:xfrm>
            <a:off x="7585710" y="5188148"/>
            <a:ext cx="1809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Eficiencia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03213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Capacidad del software para proporcionar un rendimiento apropiado en relación con los recursos utilizados.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2388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Métricas de Calidad del Software (cont.)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4194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7" name="Text 4"/>
          <p:cNvSpPr/>
          <p:nvPr/>
        </p:nvSpPr>
        <p:spPr>
          <a:xfrm>
            <a:off x="1030010" y="3461147"/>
            <a:ext cx="1063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4957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Mantenibilidad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97621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Facilidad con la que el software puede ser modificado para corregir errores, mejorar el rendimiento u otros atributos.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4194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1" name="Text 8"/>
          <p:cNvSpPr/>
          <p:nvPr/>
        </p:nvSpPr>
        <p:spPr>
          <a:xfrm>
            <a:off x="5762625" y="3461147"/>
            <a:ext cx="1696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4957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Portabilidad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976211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Capacidad del software para ser transferido de un entorno a otro.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79358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5" name="Text 12"/>
          <p:cNvSpPr/>
          <p:nvPr/>
        </p:nvSpPr>
        <p:spPr>
          <a:xfrm>
            <a:off x="996672" y="5835253"/>
            <a:ext cx="172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8699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Reutilización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350317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Capacidad del software para ser reutilizado en otros sistemas o componentes.</a:t>
            </a:r>
            <a:endParaRPr lang="en-US" sz="1750" dirty="0"/>
          </a:p>
        </p:txBody>
      </p:sp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2"/>
          <p:cNvSpPr/>
          <p:nvPr/>
        </p:nvSpPr>
        <p:spPr>
          <a:xfrm>
            <a:off x="2348389" y="150590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Evaluación del Código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7557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Funcionalidad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3325058"/>
            <a:ext cx="2949416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código cumple con la función principal de geocodificar direcciones y generar un mapa con los marcadores correspondientes. Sin embargo, podría mejorar la gestión de errores y la interacción con el usuario.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27557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Fiabilidad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3325058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Aunque el código maneja algunos casos de error, podría ser más robusto en cuanto al manejo de excepciones y la gestión de errores inesperados.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27557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Usabilidad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3325058"/>
            <a:ext cx="294941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interfaz gráfica de usuario (GUI) es simple y fácil de usar, pero podría ser más intuitiva y proporcionar más retroalimentación al usuario durante el proceso de geocodificación.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2"/>
          <p:cNvSpPr/>
          <p:nvPr/>
        </p:nvSpPr>
        <p:spPr>
          <a:xfrm>
            <a:off x="2348389" y="1505903"/>
            <a:ext cx="71817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Evaluación del Código (cont.)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7557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Eficiencia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3325058"/>
            <a:ext cx="2949416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código parece ser eficiente en términos de tiempo de ejecución y uso de recursos, aunque podría optimizarse aún más en ciertos aspectos, como la gestión de hilos y la reutilización de instancias del navegador web.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27557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Mantenibilidad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3325058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código está estructurado de manera organizada, pero podría beneficiarse de una mejor modularización y separación de responsabilidades.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2755702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Portabilidad y Reutilización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3672245"/>
            <a:ext cx="294941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código utiliza bibliotecas y módulos estándar de Python, lo que facilita su portabilidad. Sin embargo, la reutilización de componentes podría mejorarse.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2"/>
          <p:cNvSpPr/>
          <p:nvPr/>
        </p:nvSpPr>
        <p:spPr>
          <a:xfrm>
            <a:off x="2348389" y="201680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Patrón de Diseño MVC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155513"/>
            <a:ext cx="3163014" cy="3057168"/>
          </a:xfrm>
          <a:prstGeom prst="roundRect">
            <a:avLst>
              <a:gd name="adj" fmla="val 2180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6" name="Text 4"/>
          <p:cNvSpPr/>
          <p:nvPr/>
        </p:nvSpPr>
        <p:spPr>
          <a:xfrm>
            <a:off x="2570559" y="3377684"/>
            <a:ext cx="27186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Modelo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858101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Representa los datos y la lógica de negocio de la aplicación.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155513"/>
            <a:ext cx="3163014" cy="3057168"/>
          </a:xfrm>
          <a:prstGeom prst="roundRect">
            <a:avLst>
              <a:gd name="adj" fmla="val 2180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9" name="Text 7"/>
          <p:cNvSpPr/>
          <p:nvPr/>
        </p:nvSpPr>
        <p:spPr>
          <a:xfrm>
            <a:off x="5955744" y="3377684"/>
            <a:ext cx="27186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Vista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3858101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Maneja la presentación y la visualización de los datos para el usuario.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155513"/>
            <a:ext cx="3163014" cy="3057168"/>
          </a:xfrm>
          <a:prstGeom prst="roundRect">
            <a:avLst>
              <a:gd name="adj" fmla="val 2180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2" name="Text 10"/>
          <p:cNvSpPr/>
          <p:nvPr/>
        </p:nvSpPr>
        <p:spPr>
          <a:xfrm>
            <a:off x="9340929" y="3377684"/>
            <a:ext cx="27186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Controlador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3858101"/>
            <a:ext cx="271867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Actúa como intermediario entre el Modelo y la Vista, gestionando las entradas del usuario y actualizando el Modelo y la Vista según corresponda.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2"/>
          <p:cNvSpPr/>
          <p:nvPr/>
        </p:nvSpPr>
        <p:spPr>
          <a:xfrm>
            <a:off x="2348389" y="151411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Evaluación del Código según el Patrón MVC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4582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Modelo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027646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lógica de geocodificación y la interacción con Google Maps y Folium podrían estar en un módulo separado.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4582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Vista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027646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interfaz gráfica de usuario (GUI) creada con Tkinter está implementada de manera adecuada, pero podría ser más modular y separada del Controlador.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4582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Controlador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027646"/>
            <a:ext cx="294941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función georeferenciar() actúa como el Controlador, manejando la interacción entre la GUI y la lógica de geocodificación. Podría separarse más claramente del Modelo y la Vista.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47713"/>
            <a:ext cx="73332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Propuesta de Restructuración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10244" y="1775341"/>
            <a:ext cx="27742" cy="5706427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7" name="Shape 4"/>
          <p:cNvSpPr/>
          <p:nvPr/>
        </p:nvSpPr>
        <p:spPr>
          <a:xfrm>
            <a:off x="5074027" y="2184975"/>
            <a:ext cx="777597" cy="27742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8" name="Shape 5"/>
          <p:cNvSpPr/>
          <p:nvPr/>
        </p:nvSpPr>
        <p:spPr>
          <a:xfrm>
            <a:off x="4574084" y="194893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9" name="Text 6"/>
          <p:cNvSpPr/>
          <p:nvPr/>
        </p:nvSpPr>
        <p:spPr>
          <a:xfrm>
            <a:off x="4770894" y="1990606"/>
            <a:ext cx="1063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19975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Modelo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47792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 módulo o clase separada que contenga la lógica de geocodificación, interacción con Google Maps y Folium, y manejo de datos.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042708"/>
            <a:ext cx="777597" cy="27742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3" name="Shape 10"/>
          <p:cNvSpPr/>
          <p:nvPr/>
        </p:nvSpPr>
        <p:spPr>
          <a:xfrm>
            <a:off x="4574084" y="380666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4" name="Text 11"/>
          <p:cNvSpPr/>
          <p:nvPr/>
        </p:nvSpPr>
        <p:spPr>
          <a:xfrm>
            <a:off x="4739223" y="3848338"/>
            <a:ext cx="1696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Vista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33566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 módulo o clase separada que implemente la interfaz gráfica de usuario utilizando Tkinter.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5900440"/>
            <a:ext cx="777597" cy="27742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8" name="Shape 15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9" name="Text 16"/>
          <p:cNvSpPr/>
          <p:nvPr/>
        </p:nvSpPr>
        <p:spPr>
          <a:xfrm>
            <a:off x="4737556" y="5706070"/>
            <a:ext cx="172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Controlador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193393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 módulo o clase separada que actúe como intermediario entre el Modelo y la Vista, manejando los eventos de la GUI y actualizando el Modelo y la Vista según corresponda.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2"/>
          <p:cNvSpPr/>
          <p:nvPr/>
        </p:nvSpPr>
        <p:spPr>
          <a:xfrm>
            <a:off x="2348389" y="1858447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Beneficios de la Aplicación del Patrón MVC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691533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469130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Modularidad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949547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Mejora la modularidad y organización del código.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19" y="3691533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4469130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Mantenibilidad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915019" y="4949547"/>
            <a:ext cx="223349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Facilita el mantenimiento y la extensión del código.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69153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469130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Reutilización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949547"/>
            <a:ext cx="22333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Promueve la reutilización de componentes.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399" y="3691533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4469130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Pruebas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048399" y="4949547"/>
            <a:ext cx="22334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Facilita las pruebas unitarias.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751</Words>
  <Application>Microsoft Office PowerPoint</Application>
  <PresentationFormat>Personalizado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Kanit</vt:lpstr>
      <vt:lpstr>Martel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CARLOS FELIPE MARTÍNEZ PEDRAZA</cp:lastModifiedBy>
  <cp:revision>2</cp:revision>
  <dcterms:created xsi:type="dcterms:W3CDTF">2024-05-25T13:37:37Z</dcterms:created>
  <dcterms:modified xsi:type="dcterms:W3CDTF">2024-05-25T13:40:26Z</dcterms:modified>
</cp:coreProperties>
</file>