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6A1F-6830-40AB-BC99-415FA3092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2BEEA-93E5-4429-AEB3-6834E79E0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BDF4A-E518-4AAA-8EA6-A6ED7B15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907B-7E03-499B-ABCB-163166EC461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74F35-315B-4D1D-9398-5D030D97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7C206-7046-408E-921F-366C2B38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12F-972D-46DF-B88C-6F27E27F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6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33CB-C437-41F9-B642-D57AD673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5C867-862A-41A2-8C2D-3C338C6B1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C6015-6546-4167-B1CE-6C500348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907B-7E03-499B-ABCB-163166EC461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738B1-DAC5-4B6D-818B-AEA11FE2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8D138-765B-43E6-AD09-06D2AD99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12F-972D-46DF-B88C-6F27E27F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1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644C7-7FD2-4F13-A65A-307E200E8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0A2EE-3A6D-4893-AC59-DC5013D5C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1A47D-7CA5-4792-B1DE-7CE361D7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907B-7E03-499B-ABCB-163166EC461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25A81-4BF3-4D08-BBD0-D4C3F451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C8C72-5BB5-473E-AD7D-2196249B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12F-972D-46DF-B88C-6F27E27F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0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389B-4605-4C2D-96BE-1C3642C0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38E58-71FE-4F4B-9C53-8AE24AA1C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C61ED-BBA4-42D7-B6F8-A2604581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907B-7E03-499B-ABCB-163166EC461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62DBE-778B-4E99-8B73-9A5B5B1F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3F922-A79B-4CFA-9F30-76811627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12F-972D-46DF-B88C-6F27E27F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3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9E30-2836-4131-9897-20693C4C8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1FD31-95FD-4487-9499-409744E03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A6A26-7327-4BD6-961B-15254F10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907B-7E03-499B-ABCB-163166EC461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C676-9806-45E6-A08C-AA0D7B91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D1CC1-0CC6-4BA2-BBFD-7A6583CB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12F-972D-46DF-B88C-6F27E27F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9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1808-9B3A-49E5-A727-51C7FB47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E5D04-6866-4569-B9D0-AEC07B14C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73AC0-3CE2-4C90-952C-21634D993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176CC-9C2E-48BA-ADD5-15726FA4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907B-7E03-499B-ABCB-163166EC461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94D99-243F-40D2-8902-2A185845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4E0BC-C662-4993-8751-FBE46F6F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12F-972D-46DF-B88C-6F27E27F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5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491B-3D5E-4B8D-8B86-3043374B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2DD6A-2DDE-4054-B330-31363DAE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F45C1-7AF6-4BC8-BC26-B07168C89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C3557-E01C-46D6-B964-EDA1759FF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E028D-8D4B-41A2-B683-96FDAD877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71847-13F1-4168-AC36-C9F222DA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907B-7E03-499B-ABCB-163166EC461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0B8759-7E20-4625-8C34-325724B1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6C2ED-F497-4F0E-B788-5442D62B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12F-972D-46DF-B88C-6F27E27F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3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FEC5-E6AA-4A4D-94A1-0F888756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E213A-BDC2-4B58-88F7-59936C8D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907B-7E03-499B-ABCB-163166EC461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50AC4-201C-4121-B6D3-BF6FD5AD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AC177-E4B5-4812-B96A-B688495C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12F-972D-46DF-B88C-6F27E27F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9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AA0EB2-DCEB-43BB-97E3-18FAD12B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907B-7E03-499B-ABCB-163166EC461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3A7D4-897A-4C83-B2BC-D6B4992B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929D0-3C37-47AC-96D0-9F4C755E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12F-972D-46DF-B88C-6F27E27F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1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CC43-CEEF-46A7-A0C0-20120BDF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22C44-AB9A-48E5-A1A6-7EBDBDC32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09D28-B9D8-45E9-844A-29900906E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DAF59-5A95-4CFB-B789-C38D91F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907B-7E03-499B-ABCB-163166EC461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45833-2598-4290-92CE-7E3E6BBD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BDF1C-40D8-462B-AD9C-5ECDF0E2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12F-972D-46DF-B88C-6F27E27F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8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FCB3-FD8B-4B7E-8FE0-874B41A15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8902A-DF52-4DAA-B206-A221D6D7A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41F25-87E3-4FD3-BF4C-EDB1DA6E1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50E77-3ADB-4526-BAE0-18A79B5D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907B-7E03-499B-ABCB-163166EC461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5DB32-B04F-4129-9262-F8EFC4DA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57962-69CF-4D7B-B9FC-4F2AC68C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12F-972D-46DF-B88C-6F27E27F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4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83189-4879-4912-B2C2-8FF029FE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0BD66-5585-4768-9117-B82473BC2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8B715-00B5-4DAD-AB3E-F706475C8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6907B-7E03-499B-ABCB-163166EC461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3F9D0-A2E8-4B05-B3B3-7D464C566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59DAE-5F78-4FFE-B53D-328FF662D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A12F-972D-46DF-B88C-6F27E27F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1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EA9354-9437-412E-8390-657BA622D176}"/>
              </a:ext>
            </a:extLst>
          </p:cNvPr>
          <p:cNvSpPr/>
          <p:nvPr/>
        </p:nvSpPr>
        <p:spPr>
          <a:xfrm>
            <a:off x="1749669" y="114300"/>
            <a:ext cx="2839915" cy="101990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thread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75D0F9-38AD-4745-9CB8-50942DDE9BDB}"/>
              </a:ext>
            </a:extLst>
          </p:cNvPr>
          <p:cNvSpPr/>
          <p:nvPr/>
        </p:nvSpPr>
        <p:spPr>
          <a:xfrm>
            <a:off x="1749668" y="1439007"/>
            <a:ext cx="2839915" cy="1019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Sleep (500ms)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58B217-B3B1-4888-8409-5080084C1470}"/>
              </a:ext>
            </a:extLst>
          </p:cNvPr>
          <p:cNvSpPr/>
          <p:nvPr/>
        </p:nvSpPr>
        <p:spPr>
          <a:xfrm>
            <a:off x="1749668" y="2763714"/>
            <a:ext cx="2839915" cy="10199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block: queue0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8422B5-3899-46E0-BB25-3B51CFAD0C7E}"/>
              </a:ext>
            </a:extLst>
          </p:cNvPr>
          <p:cNvSpPr/>
          <p:nvPr/>
        </p:nvSpPr>
        <p:spPr>
          <a:xfrm>
            <a:off x="1749667" y="4088421"/>
            <a:ext cx="2839915" cy="10199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block: queue1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01CD1A-D1FD-410F-9AD8-E5B16A982488}"/>
              </a:ext>
            </a:extLst>
          </p:cNvPr>
          <p:cNvSpPr/>
          <p:nvPr/>
        </p:nvSpPr>
        <p:spPr>
          <a:xfrm>
            <a:off x="1749666" y="5413128"/>
            <a:ext cx="2839915" cy="10199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block: queue2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ECEA09-1FFA-4614-93BC-261E8B4F1A4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169626" y="1134207"/>
            <a:ext cx="1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885522-297C-4CE2-B640-56DF01A6812E}"/>
              </a:ext>
            </a:extLst>
          </p:cNvPr>
          <p:cNvCxnSpPr/>
          <p:nvPr/>
        </p:nvCxnSpPr>
        <p:spPr>
          <a:xfrm flipH="1">
            <a:off x="3169622" y="2458914"/>
            <a:ext cx="1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63C8FF-646D-4F22-9F84-FA5198BF5FA2}"/>
              </a:ext>
            </a:extLst>
          </p:cNvPr>
          <p:cNvCxnSpPr/>
          <p:nvPr/>
        </p:nvCxnSpPr>
        <p:spPr>
          <a:xfrm flipH="1">
            <a:off x="3169621" y="3783621"/>
            <a:ext cx="1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34B6A9-4C2A-4F51-8475-09BB36203B8A}"/>
              </a:ext>
            </a:extLst>
          </p:cNvPr>
          <p:cNvCxnSpPr/>
          <p:nvPr/>
        </p:nvCxnSpPr>
        <p:spPr>
          <a:xfrm flipH="1">
            <a:off x="3169621" y="5108328"/>
            <a:ext cx="1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C95F3F-F3D9-4D0A-A93C-49166F6CB2AB}"/>
              </a:ext>
            </a:extLst>
          </p:cNvPr>
          <p:cNvSpPr/>
          <p:nvPr/>
        </p:nvSpPr>
        <p:spPr>
          <a:xfrm>
            <a:off x="4961791" y="2763713"/>
            <a:ext cx="2839915" cy="10199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thread exists/alive:</a:t>
            </a:r>
          </a:p>
          <a:p>
            <a:pPr algn="ctr"/>
            <a:r>
              <a:rPr lang="en-US" dirty="0"/>
              <a:t>currentTCB moves q0 -&gt; q1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BC2A981-DCCF-4942-BDDB-E32A1AEE86AC}"/>
              </a:ext>
            </a:extLst>
          </p:cNvPr>
          <p:cNvSpPr/>
          <p:nvPr/>
        </p:nvSpPr>
        <p:spPr>
          <a:xfrm>
            <a:off x="8173916" y="2763713"/>
            <a:ext cx="2839915" cy="10199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not:</a:t>
            </a:r>
          </a:p>
          <a:p>
            <a:pPr algn="ctr"/>
            <a:r>
              <a:rPr lang="en-US" dirty="0"/>
              <a:t>Execute q1 and check q0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CC80C82-ED7B-4524-8D88-44E55AC6AB0E}"/>
              </a:ext>
            </a:extLst>
          </p:cNvPr>
          <p:cNvSpPr/>
          <p:nvPr/>
        </p:nvSpPr>
        <p:spPr>
          <a:xfrm>
            <a:off x="4961791" y="4088421"/>
            <a:ext cx="2839915" cy="10199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thread exists/alive:</a:t>
            </a:r>
          </a:p>
          <a:p>
            <a:pPr algn="ctr"/>
            <a:r>
              <a:rPr lang="en-US" dirty="0"/>
              <a:t>currentTCB moves q1-&gt; q2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BD5781-3428-4B25-AE3A-A7578E0C9720}"/>
              </a:ext>
            </a:extLst>
          </p:cNvPr>
          <p:cNvSpPr/>
          <p:nvPr/>
        </p:nvSpPr>
        <p:spPr>
          <a:xfrm>
            <a:off x="8173916" y="4088421"/>
            <a:ext cx="2839915" cy="10199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not:</a:t>
            </a:r>
          </a:p>
          <a:p>
            <a:pPr algn="ctr"/>
            <a:r>
              <a:rPr lang="en-US" dirty="0"/>
              <a:t>Execute q2 and check q0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43F9F46-E279-4173-AC6A-DD3B22B492DB}"/>
              </a:ext>
            </a:extLst>
          </p:cNvPr>
          <p:cNvSpPr/>
          <p:nvPr/>
        </p:nvSpPr>
        <p:spPr>
          <a:xfrm>
            <a:off x="4961791" y="5413128"/>
            <a:ext cx="2839915" cy="10199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thread exists/alive:</a:t>
            </a:r>
          </a:p>
          <a:p>
            <a:pPr algn="ctr"/>
            <a:r>
              <a:rPr lang="en-US" dirty="0"/>
              <a:t>currentTCB move to q2 tail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CDD5A4-CCAF-46DD-9412-415C2406CE2B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4589583" y="3273667"/>
            <a:ext cx="372208" cy="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267913-03AF-429B-BEC1-B12CFC7B39E1}"/>
              </a:ext>
            </a:extLst>
          </p:cNvPr>
          <p:cNvCxnSpPr/>
          <p:nvPr/>
        </p:nvCxnSpPr>
        <p:spPr>
          <a:xfrm flipV="1">
            <a:off x="7801706" y="3279525"/>
            <a:ext cx="372208" cy="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D397BA-F675-41E0-955C-E21C5966A95F}"/>
              </a:ext>
            </a:extLst>
          </p:cNvPr>
          <p:cNvCxnSpPr/>
          <p:nvPr/>
        </p:nvCxnSpPr>
        <p:spPr>
          <a:xfrm flipV="1">
            <a:off x="4589581" y="4598373"/>
            <a:ext cx="372208" cy="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652903-6622-461D-8D9A-DDD4F7138D9F}"/>
              </a:ext>
            </a:extLst>
          </p:cNvPr>
          <p:cNvCxnSpPr/>
          <p:nvPr/>
        </p:nvCxnSpPr>
        <p:spPr>
          <a:xfrm flipV="1">
            <a:off x="7801706" y="4595439"/>
            <a:ext cx="372208" cy="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B34D80-8694-4D44-B736-0DFCE5F5C151}"/>
              </a:ext>
            </a:extLst>
          </p:cNvPr>
          <p:cNvCxnSpPr/>
          <p:nvPr/>
        </p:nvCxnSpPr>
        <p:spPr>
          <a:xfrm flipV="1">
            <a:off x="4589581" y="5923078"/>
            <a:ext cx="372208" cy="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6C1256E-CFE4-42F6-888C-3334CCAC6D01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993531" y="5923078"/>
            <a:ext cx="756135" cy="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A1FF1B-522F-4189-ABBC-3AC0C4F2B9C4}"/>
              </a:ext>
            </a:extLst>
          </p:cNvPr>
          <p:cNvCxnSpPr>
            <a:cxnSpLocks/>
          </p:cNvCxnSpPr>
          <p:nvPr/>
        </p:nvCxnSpPr>
        <p:spPr>
          <a:xfrm flipV="1">
            <a:off x="993531" y="624251"/>
            <a:ext cx="34617" cy="53164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E67477A-C33B-43F5-8070-E519595104D0}"/>
              </a:ext>
            </a:extLst>
          </p:cNvPr>
          <p:cNvCxnSpPr>
            <a:cxnSpLocks/>
          </p:cNvCxnSpPr>
          <p:nvPr/>
        </p:nvCxnSpPr>
        <p:spPr>
          <a:xfrm>
            <a:off x="1010839" y="624251"/>
            <a:ext cx="73882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A5C2623-9536-4CF6-B456-8E94BD4490C6}"/>
              </a:ext>
            </a:extLst>
          </p:cNvPr>
          <p:cNvSpPr/>
          <p:nvPr/>
        </p:nvSpPr>
        <p:spPr>
          <a:xfrm rot="16200000">
            <a:off x="176599" y="3097791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While loop</a:t>
            </a:r>
          </a:p>
        </p:txBody>
      </p:sp>
    </p:spTree>
    <p:extLst>
      <p:ext uri="{BB962C8B-B14F-4D97-AF65-F5344CB8AC3E}">
        <p14:creationId xmlns:p14="http://schemas.microsoft.com/office/powerpoint/2010/main" val="174814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Ford</dc:creator>
  <cp:lastModifiedBy>Chandler Ford</cp:lastModifiedBy>
  <cp:revision>2</cp:revision>
  <dcterms:created xsi:type="dcterms:W3CDTF">2019-02-11T06:04:01Z</dcterms:created>
  <dcterms:modified xsi:type="dcterms:W3CDTF">2019-02-11T06:14:36Z</dcterms:modified>
</cp:coreProperties>
</file>