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  <p:sldMasterId id="2147483764" r:id="rId2"/>
  </p:sldMasterIdLst>
  <p:notesMasterIdLst>
    <p:notesMasterId r:id="rId9"/>
  </p:notesMasterIdLst>
  <p:handoutMasterIdLst>
    <p:handoutMasterId r:id="rId10"/>
  </p:handoutMasterIdLst>
  <p:sldIdLst>
    <p:sldId id="421" r:id="rId3"/>
    <p:sldId id="422" r:id="rId4"/>
    <p:sldId id="423" r:id="rId5"/>
    <p:sldId id="424" r:id="rId6"/>
    <p:sldId id="425" r:id="rId7"/>
    <p:sldId id="42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01"/>
    <a:srgbClr val="00F902"/>
    <a:srgbClr val="350267"/>
    <a:srgbClr val="2E138D"/>
    <a:srgbClr val="463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7" autoAdjust="0"/>
    <p:restoredTop sz="94599" autoAdjust="0"/>
  </p:normalViewPr>
  <p:slideViewPr>
    <p:cSldViewPr snapToGrid="0" snapToObjects="1">
      <p:cViewPr varScale="1">
        <p:scale>
          <a:sx n="68" d="100"/>
          <a:sy n="68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7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B515-E9A7-DE40-BE3F-955F5D7B476A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710DC-8555-BB45-8865-7E3B44370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1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8AB2-A6D6-F34B-96C9-B77AAEDA43EC}" type="datetime1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81EB7-0D21-1E4A-9532-62A2E243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7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5914-EB1E-4DE2-A6CF-46CAC517E5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7ED2-D62F-418E-A8DA-EC251CBD68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81D1-75F3-425D-A715-B630A40C2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0533" y="249237"/>
            <a:ext cx="8275875" cy="1143000"/>
          </a:xfrm>
        </p:spPr>
        <p:txBody>
          <a:bodyPr lIns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905330" y="6324600"/>
            <a:ext cx="916071" cy="152400"/>
          </a:xfrm>
          <a:prstGeom prst="rect">
            <a:avLst/>
          </a:prstGeom>
        </p:spPr>
        <p:txBody>
          <a:bodyPr/>
          <a:lstStyle/>
          <a:p>
            <a:fld id="{D0F58B78-F09D-458B-8CB5-8E15C26CEF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60722" y="6324600"/>
            <a:ext cx="387316" cy="152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PAGE </a:t>
            </a:r>
            <a:fld id="{711B4CA8-52BE-46B1-A536-58CE1A3FAF7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>
          <a:xfrm>
            <a:off x="460722" y="6461651"/>
            <a:ext cx="1360679" cy="12857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460722" y="1804989"/>
            <a:ext cx="7179371" cy="4138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7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1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1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6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9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63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07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4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3896-C266-46D0-BF24-580F77F506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21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40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5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2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92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6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381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19C1-1106-4AAB-9091-2E566549109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C745-FFCA-4B19-BF3C-339F8FAA1E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9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822F-C196-4545-8EFE-D958B67CC70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DE2E-8C3C-46E3-9349-680BA0100E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5755-F8D4-41C4-B599-AC25C98F39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7FA4-936C-4BF1-BFAF-FC55C867A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F4E2-D325-43CE-BBE3-D3A45F5E25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0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76A7959-803B-4E41-A3E8-8F0B6EEF65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8C901A6-35E4-4A3F-94C6-180ACB7ED3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pPr/>
              <a:t>10/30/2017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washington.edu/css430/prog/dimpsey/prog3.html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courses.washington.edu/css430/prog/dimpsey/prog3.html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Implementing Monitors used by </a:t>
            </a:r>
            <a:r>
              <a:rPr lang="en-US" dirty="0" err="1" smtClean="0"/>
              <a:t>ThreadOS</a:t>
            </a:r>
            <a:r>
              <a:rPr lang="en-US" dirty="0" smtClean="0"/>
              <a:t> for two situations</a:t>
            </a:r>
          </a:p>
          <a:p>
            <a:pPr marL="493776" lvl="1" indent="-342900">
              <a:buAutoNum type="arabicParenR"/>
            </a:pPr>
            <a:r>
              <a:rPr lang="en-US" dirty="0" err="1" smtClean="0"/>
              <a:t>SysLib.join</a:t>
            </a:r>
            <a:r>
              <a:rPr lang="en-US" dirty="0" smtClean="0"/>
              <a:t>() an </a:t>
            </a:r>
            <a:r>
              <a:rPr lang="en-US" dirty="0" err="1" smtClean="0"/>
              <a:t>SysLib.exit</a:t>
            </a:r>
            <a:r>
              <a:rPr lang="en-US" dirty="0" smtClean="0"/>
              <a:t>()</a:t>
            </a:r>
          </a:p>
          <a:p>
            <a:pPr marL="493776" lvl="1" indent="-342900">
              <a:buAutoNum type="arabicParenR"/>
            </a:pPr>
            <a:r>
              <a:rPr lang="en-US" dirty="0" smtClean="0"/>
              <a:t>Disk IO</a:t>
            </a:r>
          </a:p>
        </p:txBody>
      </p:sp>
    </p:spTree>
    <p:extLst>
      <p:ext uri="{BB962C8B-B14F-4D97-AF65-F5344CB8AC3E}">
        <p14:creationId xmlns:p14="http://schemas.microsoft.com/office/powerpoint/2010/main" val="233767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Lab3: Part 1 </a:t>
            </a:r>
            <a:br>
              <a:rPr lang="en-US" dirty="0" smtClean="0"/>
            </a:br>
            <a:r>
              <a:rPr lang="en-US" dirty="0" err="1" smtClean="0"/>
              <a:t>SysLib.join</a:t>
            </a:r>
            <a:r>
              <a:rPr lang="en-US" dirty="0" smtClean="0"/>
              <a:t> / </a:t>
            </a:r>
            <a:r>
              <a:rPr lang="en-US" dirty="0" err="1" smtClean="0"/>
              <a:t>SysLib.exit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PURPOSE:  Write code in Kernel.java and implement SyncQueue.java to make </a:t>
            </a:r>
            <a:r>
              <a:rPr lang="en-US" dirty="0" err="1" smtClean="0"/>
              <a:t>SysLib.join</a:t>
            </a:r>
            <a:r>
              <a:rPr lang="en-US" dirty="0" smtClean="0"/>
              <a:t> and </a:t>
            </a:r>
            <a:r>
              <a:rPr lang="en-US" dirty="0" err="1" smtClean="0"/>
              <a:t>SysLib.exit</a:t>
            </a:r>
            <a:r>
              <a:rPr lang="en-US" dirty="0" smtClean="0"/>
              <a:t> work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 sure you have a clean working version of </a:t>
            </a:r>
            <a:r>
              <a:rPr lang="en-US" dirty="0" err="1" smtClean="0"/>
              <a:t>ThreadOS</a:t>
            </a:r>
            <a:endParaRPr lang="en-US" dirty="0" smtClean="0"/>
          </a:p>
          <a:p>
            <a:pPr marL="562356" lvl="1" indent="-342900">
              <a:buFont typeface="+mj-lt"/>
              <a:buAutoNum type="arabicPeriod"/>
            </a:pPr>
            <a:r>
              <a:rPr lang="en-US" dirty="0" smtClean="0"/>
              <a:t>Java Boot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dirty="0" smtClean="0"/>
              <a:t>Shell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dirty="0" smtClean="0"/>
              <a:t>L Test2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the code in Kernel.java for exit and wait blocks</a:t>
            </a:r>
            <a:r>
              <a:rPr lang="en-US" dirty="0"/>
              <a:t> </a:t>
            </a:r>
            <a:r>
              <a:rPr lang="en-US" dirty="0" smtClean="0"/>
              <a:t>and make sure the following still works</a:t>
            </a:r>
          </a:p>
          <a:p>
            <a:pPr marL="493776" lvl="1" indent="-342900">
              <a:buFont typeface="+mj-lt"/>
              <a:buAutoNum type="arabicPeriod"/>
            </a:pPr>
            <a:r>
              <a:rPr lang="en-US" dirty="0" smtClean="0"/>
              <a:t>	Java Boot</a:t>
            </a:r>
          </a:p>
          <a:p>
            <a:pPr marL="493776" lvl="1" indent="-342900">
              <a:buFont typeface="+mj-lt"/>
              <a:buAutoNum type="arabicPeriod"/>
            </a:pPr>
            <a:r>
              <a:rPr lang="en-US" dirty="0" smtClean="0"/>
              <a:t>	Shell</a:t>
            </a:r>
            <a:endParaRPr lang="en-US" dirty="0"/>
          </a:p>
          <a:p>
            <a:pPr marL="493776" lvl="1" indent="-342900">
              <a:buFont typeface="+mj-lt"/>
              <a:buAutoNum type="arabicPeriod"/>
            </a:pPr>
            <a:r>
              <a:rPr lang="en-US" dirty="0" smtClean="0"/>
              <a:t>	l Test2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Code SyncQueue.java/</a:t>
            </a:r>
            <a:r>
              <a:rPr lang="en-US" dirty="0" err="1" smtClean="0"/>
              <a:t>QueueNode</a:t>
            </a:r>
            <a:r>
              <a:rPr lang="en-US" dirty="0" smtClean="0"/>
              <a:t>. Run tests above to make sure it still works.</a:t>
            </a:r>
          </a:p>
          <a:p>
            <a:pPr marL="0" indent="0">
              <a:buNone/>
            </a:pPr>
            <a:r>
              <a:rPr lang="en-US" dirty="0" smtClean="0"/>
              <a:t>TURN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Kernel.java from above (in instructions it is called </a:t>
            </a:r>
            <a:r>
              <a:rPr lang="en-US" dirty="0" err="1" smtClean="0"/>
              <a:t>Kernel.old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SyncQueue.java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Any </a:t>
            </a:r>
            <a:r>
              <a:rPr lang="en-US" dirty="0"/>
              <a:t>other java programs you coded necessary to implement SyncQueue.java (QueueNode.java or whatever you named)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 when running Test2.class from </a:t>
            </a:r>
            <a:r>
              <a:rPr lang="en-US" dirty="0" err="1"/>
              <a:t>Shell.class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Specifications and descriptions about your java programs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40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Lab3: Part 2</a:t>
            </a:r>
            <a:br>
              <a:rPr lang="en-US" dirty="0" smtClean="0"/>
            </a:br>
            <a:r>
              <a:rPr lang="en-US" dirty="0" smtClean="0"/>
              <a:t>Disk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Purpose:  Get rid of busy-waits in disk RAWREADs, RAWWRITES, and SYNCS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Kernel.java and </a:t>
            </a:r>
            <a:r>
              <a:rPr lang="en-US" dirty="0" err="1" smtClean="0"/>
              <a:t>SyncQueue</a:t>
            </a:r>
            <a:r>
              <a:rPr lang="en-US" dirty="0" smtClean="0"/>
              <a:t>/</a:t>
            </a:r>
            <a:r>
              <a:rPr lang="en-US" dirty="0" err="1" smtClean="0"/>
              <a:t>QueueNode</a:t>
            </a:r>
            <a:r>
              <a:rPr lang="en-US" dirty="0" smtClean="0"/>
              <a:t> from Part 1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 Kernel.java to get rid of Busy waits on Disk IO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Write test code Test3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Kernel with and without updated code 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Turn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Kernel.java </a:t>
            </a:r>
            <a:r>
              <a:rPr lang="en-US" dirty="0"/>
              <a:t>(which you have modified for Part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Test3.java </a:t>
            </a:r>
            <a:r>
              <a:rPr lang="en-US" dirty="0"/>
              <a:t>as well as TestThread3a.java / TestThread3b.java if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Performance </a:t>
            </a:r>
            <a:r>
              <a:rPr lang="en-US" dirty="0"/>
              <a:t>result when running Test3.java on your </a:t>
            </a:r>
            <a:r>
              <a:rPr lang="en-US" dirty="0" err="1"/>
              <a:t>Kernel.old</a:t>
            </a:r>
            <a:r>
              <a:rPr lang="en-US" dirty="0"/>
              <a:t> (implemented in Part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Performance </a:t>
            </a:r>
            <a:r>
              <a:rPr lang="en-US" dirty="0"/>
              <a:t>result when running Test3.java on your Kernel.java (implemented in Part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Specifications </a:t>
            </a:r>
            <a:r>
              <a:rPr lang="en-US" dirty="0"/>
              <a:t>and descriptions about your java program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2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 in </a:t>
            </a:r>
            <a:r>
              <a:rPr lang="en-US" dirty="0" err="1" smtClean="0"/>
              <a:t>ThreadOS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These is a race condition in Thread-OS which may be hit in Part 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Happens occasionally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See next slides for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 have placed updated versions of (Disk.java, SysLib.java, Kernel.java) </a:t>
            </a:r>
            <a:r>
              <a:rPr lang="en-US" dirty="0" smtClean="0"/>
              <a:t>on </a:t>
            </a:r>
            <a:r>
              <a:rPr lang="en-US" dirty="0" smtClean="0"/>
              <a:t>Canvas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may use these versions of the .java if you want to avoid these conditions</a:t>
            </a:r>
          </a:p>
          <a:p>
            <a:pPr marL="15087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8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Disk.java / IO in </a:t>
            </a:r>
            <a:r>
              <a:rPr lang="en-US" dirty="0" err="1" smtClean="0"/>
              <a:t>ThreadOS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55819" y="2322094"/>
            <a:ext cx="1732547" cy="16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Idle</a:t>
            </a:r>
          </a:p>
          <a:p>
            <a:pPr algn="ctr"/>
            <a:r>
              <a:rPr lang="en-US" sz="1100" dirty="0" err="1" smtClean="0"/>
              <a:t>readyBuffer</a:t>
            </a:r>
            <a:r>
              <a:rPr lang="en-US" sz="1100" dirty="0" smtClean="0"/>
              <a:t>=false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5498434" y="2298028"/>
            <a:ext cx="1732547" cy="16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Not Idle</a:t>
            </a:r>
            <a:endParaRPr lang="en-US" sz="1100" dirty="0"/>
          </a:p>
          <a:p>
            <a:pPr algn="ctr"/>
            <a:r>
              <a:rPr lang="en-US" sz="1100" dirty="0" err="1" smtClean="0"/>
              <a:t>readyBuffer</a:t>
            </a:r>
            <a:r>
              <a:rPr lang="en-US" sz="1100" dirty="0" smtClean="0"/>
              <a:t>=false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3533272" y="4315326"/>
            <a:ext cx="1732547" cy="1624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Idle</a:t>
            </a:r>
            <a:endParaRPr lang="en-US" sz="1100" dirty="0"/>
          </a:p>
          <a:p>
            <a:pPr algn="ctr"/>
            <a:r>
              <a:rPr lang="en-US" sz="1100" dirty="0" err="1" smtClean="0"/>
              <a:t>readyBuffer</a:t>
            </a:r>
            <a:r>
              <a:rPr lang="en-US" sz="1100" dirty="0" smtClean="0"/>
              <a:t>=true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 flipV="1">
            <a:off x="3188366" y="3110160"/>
            <a:ext cx="2310068" cy="2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5095" y="2779291"/>
            <a:ext cx="177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thread read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7"/>
          </p:cNvCxnSpPr>
          <p:nvPr/>
        </p:nvCxnSpPr>
        <p:spPr>
          <a:xfrm flipH="1">
            <a:off x="5012093" y="3789947"/>
            <a:ext cx="835254" cy="76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50695" y="3922291"/>
            <a:ext cx="1082842" cy="79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7522" y="4183416"/>
            <a:ext cx="1954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Disk thread copies </a:t>
            </a:r>
          </a:p>
          <a:p>
            <a:r>
              <a:rPr lang="en-US" dirty="0"/>
              <a:t>i</a:t>
            </a:r>
            <a:r>
              <a:rPr lang="en-US" dirty="0" smtClean="0"/>
              <a:t>nto Buffer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30981" y="2514944"/>
            <a:ext cx="2068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Notifies Disk Thread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20092" y="4307665"/>
            <a:ext cx="2005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thread </a:t>
            </a:r>
          </a:p>
          <a:p>
            <a:r>
              <a:rPr lang="en-US" dirty="0" err="1" smtClean="0"/>
              <a:t>testAndResetReady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17522" y="5131905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Signal Q2</a:t>
            </a:r>
          </a:p>
          <a:p>
            <a:r>
              <a:rPr lang="en-US" dirty="0" smtClean="0"/>
              <a:t>Signal Q1</a:t>
            </a:r>
          </a:p>
        </p:txBody>
      </p:sp>
    </p:spTree>
    <p:extLst>
      <p:ext uri="{BB962C8B-B14F-4D97-AF65-F5344CB8AC3E}">
        <p14:creationId xmlns:p14="http://schemas.microsoft.com/office/powerpoint/2010/main" val="1764471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31441</TotalTime>
  <Words>279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2_Office Theme</vt:lpstr>
      <vt:lpstr>Retrospect</vt:lpstr>
      <vt:lpstr>Program 3</vt:lpstr>
      <vt:lpstr>Lab3 </vt:lpstr>
      <vt:lpstr>Lab3: Part 1  SysLib.join / SysLib.exit</vt:lpstr>
      <vt:lpstr>Lab3: Part 2 Disk IO</vt:lpstr>
      <vt:lpstr>Race Condition in ThreadOS</vt:lpstr>
      <vt:lpstr>Disk.java / IO in ThreadOS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Bothell CSS430</dc:title>
  <dc:creator>Stephen Dame</dc:creator>
  <cp:lastModifiedBy>robert dimpsey</cp:lastModifiedBy>
  <cp:revision>288</cp:revision>
  <dcterms:created xsi:type="dcterms:W3CDTF">2014-02-16T23:16:53Z</dcterms:created>
  <dcterms:modified xsi:type="dcterms:W3CDTF">2017-10-30T18:39:58Z</dcterms:modified>
</cp:coreProperties>
</file>