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105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C5A0-9A5D-4D51-B4B1-B99420B03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537F-3539-40A1-BAF5-20BA1C192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ACCF-BAFA-4672-BED0-E5F32260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1379-679F-446A-B0BF-040E864B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454D-C0B3-4C64-83D9-05CDAEC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AC07-C89C-416A-9027-36122CC0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7A10B-67B7-4AA0-8089-DD3EF5A1C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24CB-1C36-4502-958F-61A15B60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B5DE-4495-4BC6-BEC9-A7546E96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5482-2BC5-47EB-AA00-81EA7DD4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13928-C26F-474E-B351-04457D4A2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BFD5C-2C6D-4E7C-B1B0-1F050762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73FC-94A1-437D-99ED-36E8A16F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CEEF-C5EC-4DD0-8AA2-9F42DBB4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4C24-1E7A-4E4B-9558-6A5E31B8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9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447A-A504-445B-A42D-B180F007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F5DC-CCD7-4882-B305-112D3087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4C78-0DFA-4323-B593-195AE891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181B-9743-400E-A854-CF9C9206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7E72-BDCF-4350-8BCF-FB9F7C39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5D85-FFCF-4359-AE29-AEA6F31F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C4B6-E750-4F7F-835C-B5A75F17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19E8-E68F-43E8-B885-E3BEF7F1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B884-A71D-4966-97AD-AC24D39D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4FA9-1A52-4286-908C-E63E5282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C704-9789-4BCF-8FFA-5908A63F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A15E-7540-429E-B70F-EBDD29F0F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ED184-867C-43F8-86E9-9A96F50C2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A0FC8-9B1C-4284-A6B4-5EA494D1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33FAD-64EA-49FF-9B11-F5AC7223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17EE7-CE78-4B26-A7DE-E100CE2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7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8CEF-11B9-4CE0-A785-B5CF7775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B939-F2B2-4E33-BDDD-A3E788622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F48B-971E-4EB8-95DE-886AC159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19EAC-2197-4779-A712-09F5E2F2A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2A833-25C4-4963-B4AF-10FF0A476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50A7F-91B0-4ACD-A2BF-AE07DC89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193D1-5E88-4A1B-A7B4-97246651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C5D29-1B2B-4DFF-889C-4D45D1BC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2E35-672B-489B-B7C6-0DF017F6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CC5B2-1BC0-437B-B742-C1164CA1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9D39-0C84-427B-9C94-962CA503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6C5DC-CB46-4B2F-BCD3-74E8C1EB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1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897EE-D61C-4597-85FD-11856EFC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48AAC-81B8-4749-8EB5-F9871C75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E9DE6-D937-40BF-BB78-8A1FA708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631D-4F84-4614-B7E7-A299B4BC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3E74-C442-4413-BF02-BF4A346E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A01D4-B38C-492C-87AE-E7B209A02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0DB73-90F6-4727-BCCF-E26A9596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02C16-15F3-4FFE-A6BD-6C94D6C1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78E20-1FD8-42BD-B6DE-BF7738DF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7A12-6216-4E27-B229-CDD0401F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2CFA7-A7B8-4381-8F76-CC4AF492F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8D40-3580-4AF9-B41D-94A169D6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9DC27-9C24-48E3-BD71-A35AFAE2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D6109-F1FC-412F-9D48-F3BFCB0E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13A8-AB82-4604-8853-4563200C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10855-F23C-4AB0-A075-32008011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6EBA9-E9C1-4BAD-BC87-32A818F9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827C1-06F8-4BFA-ACD1-A8B8A8C64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C365-B88C-4A2F-80B7-47B40178F2BF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D817-E5C9-49E6-9253-9D397A507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AD27-06F2-476E-86D4-82CD0AA79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4C28E-26EE-445D-A117-2D492D3E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B955546-C6F0-430A-BF5E-D0F8B5A3F941}"/>
              </a:ext>
            </a:extLst>
          </p:cNvPr>
          <p:cNvSpPr/>
          <p:nvPr/>
        </p:nvSpPr>
        <p:spPr>
          <a:xfrm>
            <a:off x="6956969" y="384021"/>
            <a:ext cx="2302452" cy="1412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36B75F-B694-4FEB-A600-F19AD3B9E1F7}"/>
              </a:ext>
            </a:extLst>
          </p:cNvPr>
          <p:cNvSpPr/>
          <p:nvPr/>
        </p:nvSpPr>
        <p:spPr>
          <a:xfrm>
            <a:off x="1836048" y="377219"/>
            <a:ext cx="2315793" cy="5029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D8B03-366A-4053-9B2F-3FCAD46A969A}"/>
              </a:ext>
            </a:extLst>
          </p:cNvPr>
          <p:cNvSpPr/>
          <p:nvPr/>
        </p:nvSpPr>
        <p:spPr>
          <a:xfrm>
            <a:off x="4400531" y="377220"/>
            <a:ext cx="2302452" cy="2617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61C17-512F-4ECB-A7FB-379722F8E078}"/>
              </a:ext>
            </a:extLst>
          </p:cNvPr>
          <p:cNvSpPr/>
          <p:nvPr/>
        </p:nvSpPr>
        <p:spPr>
          <a:xfrm>
            <a:off x="1844093" y="26334"/>
            <a:ext cx="2302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Store Movie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D0BA2-A9DE-4503-BFD9-61824A356921}"/>
              </a:ext>
            </a:extLst>
          </p:cNvPr>
          <p:cNvSpPr/>
          <p:nvPr/>
        </p:nvSpPr>
        <p:spPr>
          <a:xfrm>
            <a:off x="4400531" y="26334"/>
            <a:ext cx="2302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Clear Data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73DE0-C7F2-49E4-9655-3ED3B6F8D99A}"/>
              </a:ext>
            </a:extLst>
          </p:cNvPr>
          <p:cNvSpPr/>
          <p:nvPr/>
        </p:nvSpPr>
        <p:spPr>
          <a:xfrm>
            <a:off x="2087271" y="641873"/>
            <a:ext cx="1817292" cy="94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WebClient download JSON from OMDb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F4B26-881E-48C1-91BD-F1C72C2CDBB0}"/>
              </a:ext>
            </a:extLst>
          </p:cNvPr>
          <p:cNvSpPr/>
          <p:nvPr/>
        </p:nvSpPr>
        <p:spPr>
          <a:xfrm>
            <a:off x="2087271" y="1796596"/>
            <a:ext cx="1817292" cy="94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 to Cloud Storage Account, upload to blob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A0429-0A1D-4660-8D6F-510C1DE34B56}"/>
              </a:ext>
            </a:extLst>
          </p:cNvPr>
          <p:cNvSpPr/>
          <p:nvPr/>
        </p:nvSpPr>
        <p:spPr>
          <a:xfrm>
            <a:off x="2087271" y="2951319"/>
            <a:ext cx="1817292" cy="94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Cloud Table, insert parsed JSON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D1D153-5ABE-4C23-B603-C190B1F0F6F9}"/>
              </a:ext>
            </a:extLst>
          </p:cNvPr>
          <p:cNvSpPr/>
          <p:nvPr/>
        </p:nvSpPr>
        <p:spPr>
          <a:xfrm>
            <a:off x="2087271" y="4106042"/>
            <a:ext cx="1817292" cy="94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to table using Dynamic Table Entities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970A3-AB91-4883-9A63-40B335B09BA7}"/>
              </a:ext>
            </a:extLst>
          </p:cNvPr>
          <p:cNvSpPr/>
          <p:nvPr/>
        </p:nvSpPr>
        <p:spPr>
          <a:xfrm>
            <a:off x="4643111" y="587631"/>
            <a:ext cx="1817292" cy="94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blob by using Cloud Block Blob method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585CA-8A5F-4595-B98D-34E6FE77B9E8}"/>
              </a:ext>
            </a:extLst>
          </p:cNvPr>
          <p:cNvSpPr/>
          <p:nvPr/>
        </p:nvSpPr>
        <p:spPr>
          <a:xfrm>
            <a:off x="4643111" y="1796595"/>
            <a:ext cx="1817292" cy="94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table by using Cloud Table method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64AFA-02D7-4174-9671-23E9AD8BEBC5}"/>
              </a:ext>
            </a:extLst>
          </p:cNvPr>
          <p:cNvSpPr/>
          <p:nvPr/>
        </p:nvSpPr>
        <p:spPr>
          <a:xfrm>
            <a:off x="3418258" y="6251388"/>
            <a:ext cx="8230085" cy="58027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F174C-D94D-4F29-BD6D-792183A1C484}"/>
              </a:ext>
            </a:extLst>
          </p:cNvPr>
          <p:cNvSpPr/>
          <p:nvPr/>
        </p:nvSpPr>
        <p:spPr>
          <a:xfrm>
            <a:off x="6634126" y="6385628"/>
            <a:ext cx="1397444" cy="3355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Blob Storage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FF5D5D-E4FD-4249-8A2B-F74641FD1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630" y="6389659"/>
            <a:ext cx="964222" cy="2784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EA6C2D5-1547-4254-A1E3-5F1DA5B3F1BA}"/>
              </a:ext>
            </a:extLst>
          </p:cNvPr>
          <p:cNvSpPr/>
          <p:nvPr/>
        </p:nvSpPr>
        <p:spPr>
          <a:xfrm>
            <a:off x="8186787" y="6385206"/>
            <a:ext cx="1397444" cy="3355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Azure Tables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A84F72-1A4F-4951-B489-E03FF47BE0EF}"/>
              </a:ext>
            </a:extLst>
          </p:cNvPr>
          <p:cNvSpPr/>
          <p:nvPr/>
        </p:nvSpPr>
        <p:spPr>
          <a:xfrm>
            <a:off x="4735224" y="6385206"/>
            <a:ext cx="1743685" cy="3355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 Account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55DDD1-E01D-41FD-BE0D-A50B7C3E3326}"/>
              </a:ext>
            </a:extLst>
          </p:cNvPr>
          <p:cNvCxnSpPr>
            <a:cxnSpLocks/>
          </p:cNvCxnSpPr>
          <p:nvPr/>
        </p:nvCxnSpPr>
        <p:spPr>
          <a:xfrm>
            <a:off x="4060719" y="5578454"/>
            <a:ext cx="0" cy="6013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8918AB-BA8D-4D64-8F31-B0D30A65A307}"/>
              </a:ext>
            </a:extLst>
          </p:cNvPr>
          <p:cNvCxnSpPr>
            <a:cxnSpLocks/>
          </p:cNvCxnSpPr>
          <p:nvPr/>
        </p:nvCxnSpPr>
        <p:spPr>
          <a:xfrm>
            <a:off x="5575352" y="3084884"/>
            <a:ext cx="0" cy="30827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1576BF-7D88-4B2D-BAD3-E9C8EE29BE10}"/>
              </a:ext>
            </a:extLst>
          </p:cNvPr>
          <p:cNvCxnSpPr>
            <a:cxnSpLocks/>
          </p:cNvCxnSpPr>
          <p:nvPr/>
        </p:nvCxnSpPr>
        <p:spPr>
          <a:xfrm>
            <a:off x="10614287" y="426489"/>
            <a:ext cx="0" cy="575327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4D1E12-BD42-4A11-BDB4-1BFAFCF0AB89}"/>
              </a:ext>
            </a:extLst>
          </p:cNvPr>
          <p:cNvSpPr/>
          <p:nvPr/>
        </p:nvSpPr>
        <p:spPr>
          <a:xfrm>
            <a:off x="-93642" y="-35176"/>
            <a:ext cx="1747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Presentation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1ADFA3-D106-4BD7-8D32-E05B3BF7C709}"/>
              </a:ext>
            </a:extLst>
          </p:cNvPr>
          <p:cNvSpPr/>
          <p:nvPr/>
        </p:nvSpPr>
        <p:spPr>
          <a:xfrm>
            <a:off x="-93642" y="3198168"/>
            <a:ext cx="81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Logic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8A8C2A-0517-4C80-9324-1FA76F937129}"/>
              </a:ext>
            </a:extLst>
          </p:cNvPr>
          <p:cNvSpPr/>
          <p:nvPr/>
        </p:nvSpPr>
        <p:spPr>
          <a:xfrm>
            <a:off x="-93642" y="6396335"/>
            <a:ext cx="754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Data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271A86-88E0-48E2-BB83-961C4FBA65FD}"/>
              </a:ext>
            </a:extLst>
          </p:cNvPr>
          <p:cNvSpPr/>
          <p:nvPr/>
        </p:nvSpPr>
        <p:spPr>
          <a:xfrm>
            <a:off x="9766084" y="6385628"/>
            <a:ext cx="1696405" cy="3355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Media Services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3C05B9-411C-4C31-BCA9-E260454E7BB0}"/>
              </a:ext>
            </a:extLst>
          </p:cNvPr>
          <p:cNvSpPr/>
          <p:nvPr/>
        </p:nvSpPr>
        <p:spPr>
          <a:xfrm>
            <a:off x="1836048" y="6251388"/>
            <a:ext cx="1439322" cy="580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E2ED7C-C880-4EAF-9190-9A3E3503A666}"/>
              </a:ext>
            </a:extLst>
          </p:cNvPr>
          <p:cNvSpPr/>
          <p:nvPr/>
        </p:nvSpPr>
        <p:spPr>
          <a:xfrm>
            <a:off x="1933555" y="6375348"/>
            <a:ext cx="1244308" cy="3355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OMDb API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A1B7EC-7061-4D09-9BA8-02F203133E93}"/>
              </a:ext>
            </a:extLst>
          </p:cNvPr>
          <p:cNvCxnSpPr>
            <a:cxnSpLocks/>
          </p:cNvCxnSpPr>
          <p:nvPr/>
        </p:nvCxnSpPr>
        <p:spPr>
          <a:xfrm>
            <a:off x="2555709" y="5578454"/>
            <a:ext cx="0" cy="6013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5C8533-DFB8-4CD0-9871-CFE14FEB06C1}"/>
              </a:ext>
            </a:extLst>
          </p:cNvPr>
          <p:cNvSpPr/>
          <p:nvPr/>
        </p:nvSpPr>
        <p:spPr>
          <a:xfrm>
            <a:off x="6886328" y="25449"/>
            <a:ext cx="2466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Search Database Button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52B694-AF2B-46FE-802B-0E78218522EB}"/>
              </a:ext>
            </a:extLst>
          </p:cNvPr>
          <p:cNvSpPr/>
          <p:nvPr/>
        </p:nvSpPr>
        <p:spPr>
          <a:xfrm>
            <a:off x="7199549" y="587630"/>
            <a:ext cx="1817292" cy="94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title and target attribute to search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7BC3DD-39F9-4EA7-AEA6-7935DE26A095}"/>
              </a:ext>
            </a:extLst>
          </p:cNvPr>
          <p:cNvSpPr/>
          <p:nvPr/>
        </p:nvSpPr>
        <p:spPr>
          <a:xfrm>
            <a:off x="9606640" y="21344"/>
            <a:ext cx="204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Azure Media Player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24CDB2-C1E9-4D94-929B-B00A09DD5E50}"/>
              </a:ext>
            </a:extLst>
          </p:cNvPr>
          <p:cNvCxnSpPr>
            <a:cxnSpLocks/>
          </p:cNvCxnSpPr>
          <p:nvPr/>
        </p:nvCxnSpPr>
        <p:spPr>
          <a:xfrm>
            <a:off x="8140892" y="1926878"/>
            <a:ext cx="0" cy="42528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CB58169D-22F1-47BD-BB0B-BEDA9E9D7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293" y="4940371"/>
            <a:ext cx="800448" cy="800448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C652E1-5749-43CF-8F7E-725C2D7194E4}"/>
              </a:ext>
            </a:extLst>
          </p:cNvPr>
          <p:cNvCxnSpPr>
            <a:cxnSpLocks/>
          </p:cNvCxnSpPr>
          <p:nvPr/>
        </p:nvCxnSpPr>
        <p:spPr>
          <a:xfrm>
            <a:off x="9392517" y="4339064"/>
            <a:ext cx="0" cy="6013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7019A03-F7B2-4AAA-85CA-8252A88FBB54}"/>
              </a:ext>
            </a:extLst>
          </p:cNvPr>
          <p:cNvSpPr/>
          <p:nvPr/>
        </p:nvSpPr>
        <p:spPr>
          <a:xfrm>
            <a:off x="8655264" y="3650838"/>
            <a:ext cx="1474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Code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Development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64C841-ECDA-4401-B873-A1B8FEFA3095}"/>
              </a:ext>
            </a:extLst>
          </p:cNvPr>
          <p:cNvSpPr/>
          <p:nvPr/>
        </p:nvSpPr>
        <p:spPr>
          <a:xfrm>
            <a:off x="8500879" y="3424111"/>
            <a:ext cx="1783275" cy="24549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1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Ford</dc:creator>
  <cp:lastModifiedBy>Chandler Ford</cp:lastModifiedBy>
  <cp:revision>43</cp:revision>
  <dcterms:created xsi:type="dcterms:W3CDTF">2018-12-08T04:30:54Z</dcterms:created>
  <dcterms:modified xsi:type="dcterms:W3CDTF">2018-12-09T02:18:02Z</dcterms:modified>
</cp:coreProperties>
</file>