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4387-0796-48B9-B7B7-0B1BD187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F4E7-1D5D-4C9B-A135-CF3B073C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6BD0-98A1-4747-BF95-803AFCEE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B2E8-D6B4-4E3B-9FF5-4EB94C32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8C6D-AF19-4157-9213-11AD120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FB81-A2DB-49A1-A8B9-03063064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A2BC9-6268-4EF2-9869-673AF198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61FE-230F-4DE1-B3A2-6D60C5B0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2205-7A97-40DE-A172-F0B2437F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4743-C875-44D4-BD6D-2380F6C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3597E-E453-4EF1-8336-8F5FDEE74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AA03B-6E00-44AC-ACF0-D7DCD9A4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D60-1296-4325-A9B3-77610AA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1884-4ED6-42C3-B1B6-426F0E1F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F624-190E-4EDC-A1BE-5322FCA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FE6A-20F5-4A26-A6D3-90A981DB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EBE9-DF61-4437-86D3-7C5BB838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FEAB-9500-468E-88EB-10528B5E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B55C-B037-4E97-A95E-D0E1B5CD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7E43-7428-4C8D-8DE6-4614411B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8575-9C73-4E88-B21E-FB805B88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6919-F69D-4D33-8BE3-BB4FCCA4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AB5D-4A2C-4ACA-B0DE-9FF12DE8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8C8E-7825-428B-B3FF-180D97E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658F-4F16-478C-BE08-04E1589E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442-AC46-4A9A-A7D4-4D272786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5B5-7F6F-4C2B-A337-F41A8884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C2E0-EBEA-40B3-B077-F9AC388E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A0300-4779-4A5D-958F-08D8C931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9E80-3F64-425D-87FC-89359B5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4193-06DD-4CB7-9E49-106A6C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214A-F965-429C-904D-FB5900BF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5E758-3643-494E-A1D6-F4D99272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21E5B-0D9D-487A-91CD-01AB5311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B045A-48B9-4D32-9B77-B771E5F52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FC14E-7511-4CF6-9865-60ABC6C56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DCE21-F6BE-4DBE-99A4-92194E3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B7A0D-7716-4939-9ED8-B9F66965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D9C23-6E45-4772-91C1-26AA29D1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0203-098B-4F6B-B4FD-5725F00B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3D7F-51F0-4681-BDE4-9E674A4A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70A69-BBB2-40E6-94F2-400965A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6C975-D2A2-427E-8831-7B0A0A3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BA47E-146C-49A5-B190-78299744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C497-4902-4C18-AE02-BEC2973F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ABCBC-1183-4A9E-AA10-C621229C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DBCE-3BBC-43A7-8BED-3BCBFFC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CB63-8501-44C5-AA41-BD926AD9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E571-4901-4901-97BB-92CC2754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9CA3-BE01-435E-89E9-9B05047F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C13AC-847D-4CAD-81DC-ED99B7E5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5C04-A59C-4AF1-BD20-1D568DE7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8AED-2CC2-4E1B-8ED4-B3BDF1C2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662A7-E770-4695-9924-BC5A4ED9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ECB2-C250-4055-AB56-CD4BF36A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47EBA-BA99-4C28-AF06-9E0B1D50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8CCF-B886-43DE-A2A1-A3C8686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59B-8BB9-4634-AC51-569F4B8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A7BF3-FAE1-478E-951C-B7B981E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56A9-03B1-4D03-90E0-E0C91C73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DE55-C2F2-48A8-8C72-0E7E75A78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6E12-BC3A-4C3A-B310-A9658D6373BB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CC31-E1EA-4EC4-96EA-8C4875A81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7F5-A7F6-45A1-927D-900ACBC2D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35E9-0ADD-4074-9AAB-894DA73A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5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Foyer</dc:creator>
  <cp:lastModifiedBy>Christophe Foyer</cp:lastModifiedBy>
  <cp:revision>1</cp:revision>
  <dcterms:created xsi:type="dcterms:W3CDTF">2019-07-07T19:33:07Z</dcterms:created>
  <dcterms:modified xsi:type="dcterms:W3CDTF">2019-07-07T19:33:16Z</dcterms:modified>
</cp:coreProperties>
</file>