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60" d="100"/>
          <a:sy n="160" d="100"/>
        </p:scale>
        <p:origin x="-1168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FEB8-7759-4046-80AF-CBBF0BAC7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09F44-F284-4B7B-8158-5E2EE8FD2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52B5B-6927-4A15-9535-6A0EC30E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233B-ED08-4AB1-8312-5E06705C4556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67B98-0EAE-4921-86B4-858C3AA2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2B7B0-10CC-42B1-A139-70830CA5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0F17-60D4-4C67-B34E-73F7941A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BE01-0D25-47E4-BD2C-03633507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8962F-7245-41E4-BD17-7818AFE74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58065-9437-46E2-996D-3F25B736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233B-ED08-4AB1-8312-5E06705C4556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F7309-D6A5-4146-A73A-32D0BCAF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8EDD4-5B50-42D3-BD31-A8776AAF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0F17-60D4-4C67-B34E-73F7941A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5E1A7-AFD8-49A9-8817-4A56349FC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55EB0-60DE-40C0-8ACC-19CD6708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1F4F-B23D-4338-A834-63DE264C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233B-ED08-4AB1-8312-5E06705C4556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DA193-F67A-4940-B881-230E5C5A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FBA60-0157-46EA-B509-F23FBF51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0F17-60D4-4C67-B34E-73F7941A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1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EBCC-0AB2-48A1-B2F1-EB91399F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F106-3522-4DB2-93A8-72469D55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A320B-51C2-486F-B355-7134BA24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233B-ED08-4AB1-8312-5E06705C4556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378D8-2987-4EC2-89BC-1B9F2E74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E99FD-490D-44E8-9C3A-4B9858C1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0F17-60D4-4C67-B34E-73F7941A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D32E-3D57-4500-8BF7-F0FEF1EF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FB7F3-15D9-470C-BEAF-D634F0E3A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61AD9-419E-4E5E-A493-939DE4D6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233B-ED08-4AB1-8312-5E06705C4556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FC98-CE59-4FD4-AA81-328C6206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7668A-277C-4328-8BF9-0B8FDFD3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0F17-60D4-4C67-B34E-73F7941A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3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C111-6A7B-4288-A3DD-27478DCC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D208-05CA-45AE-993D-26FA55542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DC631-C407-474D-B1EB-22A089D6E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6ED68-CEA9-49D3-9C28-68EE7B52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233B-ED08-4AB1-8312-5E06705C4556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CB4BF-03FC-44A1-B87A-A498EE67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1E35B-2495-4482-807C-5C3E48D3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0F17-60D4-4C67-B34E-73F7941A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A35B-C35B-4AE7-AC1C-91E18067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F735-24D8-4E1D-B33A-29AD10396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347A5-162D-4337-AEFC-861368961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547B8-871F-4248-86EB-E85D3670E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058D6-4E98-40A6-8C9A-ECB4D569A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660BF-B0D8-4FA8-B70F-BEAA4EBC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233B-ED08-4AB1-8312-5E06705C4556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DFC4F-F57A-4C82-9C81-140F62CB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CA584-8069-44EC-BA79-DB5E7336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0F17-60D4-4C67-B34E-73F7941A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6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7EC5-6063-4BE7-9338-1BFA7CEA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040B3-A876-4B54-B66B-D10B1870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233B-ED08-4AB1-8312-5E06705C4556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25B72-6DE9-46D1-9EF4-C0755CDA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AC079-9FF9-497F-B05B-BB131E99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0F17-60D4-4C67-B34E-73F7941A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45995-B45E-4F04-B5C3-E8E3C7EA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233B-ED08-4AB1-8312-5E06705C4556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CA81E-F3C1-4E61-BFC5-7ADE4101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DC83B-04EA-46F4-B8AA-3B0CB9B5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0F17-60D4-4C67-B34E-73F7941A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C3B1-0DD2-4BBA-99EE-6147D9B8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75C13-C57C-4934-A5A9-86B59F9C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8126F-1367-4917-AA8B-FA909E183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097B0-5CF5-40C1-8BB2-C7F2B634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233B-ED08-4AB1-8312-5E06705C4556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EE538-0935-43B0-8B1A-D256BF6F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63927-86B8-4185-8AA5-E8CFE564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0F17-60D4-4C67-B34E-73F7941A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E714-601A-4879-AD8E-9D384C30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1278C-785B-4BDD-90B5-4B2240809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D73C8-213F-42B9-BF52-18B7A3AA6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96705-8F55-4020-9F22-A58DCF09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233B-ED08-4AB1-8312-5E06705C4556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9B206-E44A-45AE-B530-04A05048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0BDC8-EB41-4546-BABB-6D13D0E0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0F17-60D4-4C67-B34E-73F7941A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3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9C945-707D-419A-AEE5-48B4E3D0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9B0E2-9E85-4871-847A-7D6289BF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2FEEF-54B8-4FC8-B306-3E59400C5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2233B-ED08-4AB1-8312-5E06705C4556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03161-CF88-4A57-A933-301277D25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FDF1E-3C5B-4E2D-9119-75763FD13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B0F17-60D4-4C67-B34E-73F7941A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7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3C0CD8-F3C1-46AE-BDA1-04D6D27305E1}"/>
              </a:ext>
            </a:extLst>
          </p:cNvPr>
          <p:cNvCxnSpPr>
            <a:cxnSpLocks/>
          </p:cNvCxnSpPr>
          <p:nvPr/>
        </p:nvCxnSpPr>
        <p:spPr>
          <a:xfrm>
            <a:off x="3085106" y="1653871"/>
            <a:ext cx="9859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59E657-B195-4BD0-A79F-F02D408E7E22}"/>
              </a:ext>
            </a:extLst>
          </p:cNvPr>
          <p:cNvCxnSpPr>
            <a:cxnSpLocks/>
          </p:cNvCxnSpPr>
          <p:nvPr/>
        </p:nvCxnSpPr>
        <p:spPr>
          <a:xfrm flipV="1">
            <a:off x="2445026" y="1653871"/>
            <a:ext cx="1626042" cy="13755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8759EB-AFB9-4E9D-A226-A3101CC1436D}"/>
              </a:ext>
            </a:extLst>
          </p:cNvPr>
          <p:cNvCxnSpPr>
            <a:cxnSpLocks/>
          </p:cNvCxnSpPr>
          <p:nvPr/>
        </p:nvCxnSpPr>
        <p:spPr>
          <a:xfrm>
            <a:off x="2445026" y="3029447"/>
            <a:ext cx="95018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886834-9BAE-471E-AECB-DD74DBD4BEBF}"/>
              </a:ext>
            </a:extLst>
          </p:cNvPr>
          <p:cNvCxnSpPr>
            <a:cxnSpLocks/>
          </p:cNvCxnSpPr>
          <p:nvPr/>
        </p:nvCxnSpPr>
        <p:spPr>
          <a:xfrm flipV="1">
            <a:off x="3395207" y="1653871"/>
            <a:ext cx="675861" cy="13755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8F36C0-F19C-490E-B520-3435C0C2A553}"/>
              </a:ext>
            </a:extLst>
          </p:cNvPr>
          <p:cNvCxnSpPr>
            <a:cxnSpLocks/>
          </p:cNvCxnSpPr>
          <p:nvPr/>
        </p:nvCxnSpPr>
        <p:spPr>
          <a:xfrm flipV="1">
            <a:off x="1804946" y="1653868"/>
            <a:ext cx="1280160" cy="27511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6B2531-E313-4970-97CC-5826DD88500D}"/>
              </a:ext>
            </a:extLst>
          </p:cNvPr>
          <p:cNvCxnSpPr>
            <a:cxnSpLocks/>
          </p:cNvCxnSpPr>
          <p:nvPr/>
        </p:nvCxnSpPr>
        <p:spPr>
          <a:xfrm flipV="1">
            <a:off x="1804946" y="3029446"/>
            <a:ext cx="1590261" cy="13755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7C2CF3-F14E-462F-AA5B-CB4845F23982}"/>
              </a:ext>
            </a:extLst>
          </p:cNvPr>
          <p:cNvCxnSpPr>
            <a:cxnSpLocks/>
          </p:cNvCxnSpPr>
          <p:nvPr/>
        </p:nvCxnSpPr>
        <p:spPr>
          <a:xfrm>
            <a:off x="1804946" y="4405022"/>
            <a:ext cx="91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EFF421-B844-46B0-A905-CAF2CB98202F}"/>
              </a:ext>
            </a:extLst>
          </p:cNvPr>
          <p:cNvCxnSpPr>
            <a:cxnSpLocks/>
          </p:cNvCxnSpPr>
          <p:nvPr/>
        </p:nvCxnSpPr>
        <p:spPr>
          <a:xfrm flipV="1">
            <a:off x="2719346" y="3029446"/>
            <a:ext cx="675861" cy="13755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848A6C-31B0-41F3-86D4-DE0D024026FC}"/>
              </a:ext>
            </a:extLst>
          </p:cNvPr>
          <p:cNvCxnSpPr>
            <a:cxnSpLocks/>
          </p:cNvCxnSpPr>
          <p:nvPr/>
        </p:nvCxnSpPr>
        <p:spPr>
          <a:xfrm flipH="1">
            <a:off x="4071068" y="1653870"/>
            <a:ext cx="111318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826547-C514-47CE-A5CF-2AA43D479889}"/>
              </a:ext>
            </a:extLst>
          </p:cNvPr>
          <p:cNvCxnSpPr>
            <a:cxnSpLocks/>
          </p:cNvCxnSpPr>
          <p:nvPr/>
        </p:nvCxnSpPr>
        <p:spPr>
          <a:xfrm flipH="1">
            <a:off x="3395207" y="3029445"/>
            <a:ext cx="111318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AD43BA-AEB4-4303-825F-480B0314ADBB}"/>
              </a:ext>
            </a:extLst>
          </p:cNvPr>
          <p:cNvCxnSpPr>
            <a:cxnSpLocks/>
          </p:cNvCxnSpPr>
          <p:nvPr/>
        </p:nvCxnSpPr>
        <p:spPr>
          <a:xfrm flipH="1">
            <a:off x="4508389" y="1653869"/>
            <a:ext cx="675862" cy="13755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7BA05A-C78B-4B27-B9E1-FE1CCE284FFE}"/>
              </a:ext>
            </a:extLst>
          </p:cNvPr>
          <p:cNvCxnSpPr>
            <a:cxnSpLocks/>
          </p:cNvCxnSpPr>
          <p:nvPr/>
        </p:nvCxnSpPr>
        <p:spPr>
          <a:xfrm>
            <a:off x="4071068" y="1653868"/>
            <a:ext cx="711642" cy="8189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C119E1-21EF-4235-BFDD-9B1817853B58}"/>
              </a:ext>
            </a:extLst>
          </p:cNvPr>
          <p:cNvCxnSpPr>
            <a:cxnSpLocks/>
          </p:cNvCxnSpPr>
          <p:nvPr/>
        </p:nvCxnSpPr>
        <p:spPr>
          <a:xfrm flipV="1">
            <a:off x="3395207" y="2472853"/>
            <a:ext cx="1387503" cy="5565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E7FF89-D157-4BB9-B202-79EAC907332F}"/>
              </a:ext>
            </a:extLst>
          </p:cNvPr>
          <p:cNvCxnSpPr>
            <a:cxnSpLocks/>
          </p:cNvCxnSpPr>
          <p:nvPr/>
        </p:nvCxnSpPr>
        <p:spPr>
          <a:xfrm>
            <a:off x="4225722" y="3189768"/>
            <a:ext cx="521207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070BA9B-BA6D-46F3-8375-FD179DB38C80}"/>
              </a:ext>
            </a:extLst>
          </p:cNvPr>
          <p:cNvCxnSpPr>
            <a:cxnSpLocks/>
          </p:cNvCxnSpPr>
          <p:nvPr/>
        </p:nvCxnSpPr>
        <p:spPr>
          <a:xfrm flipV="1">
            <a:off x="3887358" y="3189768"/>
            <a:ext cx="859571" cy="60762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7306703-335E-4F79-A0CD-8ED1ADE1AD94}"/>
              </a:ext>
            </a:extLst>
          </p:cNvPr>
          <p:cNvCxnSpPr>
            <a:cxnSpLocks/>
          </p:cNvCxnSpPr>
          <p:nvPr/>
        </p:nvCxnSpPr>
        <p:spPr>
          <a:xfrm>
            <a:off x="3887358" y="3797396"/>
            <a:ext cx="502292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43ADD3-7E2C-422F-B373-546B05A4C7BE}"/>
              </a:ext>
            </a:extLst>
          </p:cNvPr>
          <p:cNvCxnSpPr>
            <a:cxnSpLocks/>
          </p:cNvCxnSpPr>
          <p:nvPr/>
        </p:nvCxnSpPr>
        <p:spPr>
          <a:xfrm flipV="1">
            <a:off x="4389650" y="3189768"/>
            <a:ext cx="357279" cy="60762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6C698A8-A6F6-4AEC-B0FD-7A5C756833E2}"/>
              </a:ext>
            </a:extLst>
          </p:cNvPr>
          <p:cNvCxnSpPr>
            <a:cxnSpLocks/>
          </p:cNvCxnSpPr>
          <p:nvPr/>
        </p:nvCxnSpPr>
        <p:spPr>
          <a:xfrm flipV="1">
            <a:off x="3548994" y="3189767"/>
            <a:ext cx="676728" cy="121525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CDAB6E8-7DAE-463F-9DBA-B9B6A95B2DA6}"/>
              </a:ext>
            </a:extLst>
          </p:cNvPr>
          <p:cNvCxnSpPr>
            <a:cxnSpLocks/>
          </p:cNvCxnSpPr>
          <p:nvPr/>
        </p:nvCxnSpPr>
        <p:spPr>
          <a:xfrm flipV="1">
            <a:off x="3548994" y="3797395"/>
            <a:ext cx="840656" cy="60762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30752A6-8EED-4EB6-B919-104A9918E81D}"/>
              </a:ext>
            </a:extLst>
          </p:cNvPr>
          <p:cNvCxnSpPr>
            <a:cxnSpLocks/>
          </p:cNvCxnSpPr>
          <p:nvPr/>
        </p:nvCxnSpPr>
        <p:spPr>
          <a:xfrm>
            <a:off x="3548994" y="4405023"/>
            <a:ext cx="483377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F4B2A8-10DB-4C20-9897-5F80742ACCFD}"/>
              </a:ext>
            </a:extLst>
          </p:cNvPr>
          <p:cNvCxnSpPr>
            <a:cxnSpLocks/>
          </p:cNvCxnSpPr>
          <p:nvPr/>
        </p:nvCxnSpPr>
        <p:spPr>
          <a:xfrm flipV="1">
            <a:off x="4032371" y="3797395"/>
            <a:ext cx="357279" cy="60762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1B55921-D75C-4937-BD71-DCCDA03750C3}"/>
              </a:ext>
            </a:extLst>
          </p:cNvPr>
          <p:cNvCxnSpPr>
            <a:cxnSpLocks/>
          </p:cNvCxnSpPr>
          <p:nvPr/>
        </p:nvCxnSpPr>
        <p:spPr>
          <a:xfrm flipH="1" flipV="1">
            <a:off x="3626966" y="3189767"/>
            <a:ext cx="260392" cy="607628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3712E7C-268F-4783-8326-E7EAB5464B0A}"/>
              </a:ext>
            </a:extLst>
          </p:cNvPr>
          <p:cNvCxnSpPr>
            <a:cxnSpLocks/>
          </p:cNvCxnSpPr>
          <p:nvPr/>
        </p:nvCxnSpPr>
        <p:spPr>
          <a:xfrm>
            <a:off x="3337400" y="3189762"/>
            <a:ext cx="299778" cy="2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D15E9C-15B9-4083-AE4D-F64DEA7532A1}"/>
              </a:ext>
            </a:extLst>
          </p:cNvPr>
          <p:cNvCxnSpPr>
            <a:cxnSpLocks/>
          </p:cNvCxnSpPr>
          <p:nvPr/>
        </p:nvCxnSpPr>
        <p:spPr>
          <a:xfrm>
            <a:off x="3337400" y="3189762"/>
            <a:ext cx="404945" cy="86135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60212A-4903-4563-A6B7-81544697BE7A}"/>
              </a:ext>
            </a:extLst>
          </p:cNvPr>
          <p:cNvCxnSpPr>
            <a:cxnSpLocks/>
          </p:cNvCxnSpPr>
          <p:nvPr/>
        </p:nvCxnSpPr>
        <p:spPr>
          <a:xfrm>
            <a:off x="3337400" y="3189759"/>
            <a:ext cx="549958" cy="607635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53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 Foyer</dc:creator>
  <cp:lastModifiedBy>Christophe Foyer</cp:lastModifiedBy>
  <cp:revision>5</cp:revision>
  <dcterms:created xsi:type="dcterms:W3CDTF">2019-08-19T09:34:54Z</dcterms:created>
  <dcterms:modified xsi:type="dcterms:W3CDTF">2019-08-19T20:24:27Z</dcterms:modified>
</cp:coreProperties>
</file>