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38"/>
  </p:notesMasterIdLst>
  <p:handoutMasterIdLst>
    <p:handoutMasterId r:id="rId39"/>
  </p:handoutMasterIdLst>
  <p:sldIdLst>
    <p:sldId id="369" r:id="rId5"/>
    <p:sldId id="736" r:id="rId6"/>
    <p:sldId id="752" r:id="rId7"/>
    <p:sldId id="766" r:id="rId8"/>
    <p:sldId id="765" r:id="rId9"/>
    <p:sldId id="767" r:id="rId10"/>
    <p:sldId id="764" r:id="rId11"/>
    <p:sldId id="768" r:id="rId12"/>
    <p:sldId id="778" r:id="rId13"/>
    <p:sldId id="753" r:id="rId14"/>
    <p:sldId id="769" r:id="rId15"/>
    <p:sldId id="770" r:id="rId16"/>
    <p:sldId id="771" r:id="rId17"/>
    <p:sldId id="772" r:id="rId18"/>
    <p:sldId id="773" r:id="rId19"/>
    <p:sldId id="774" r:id="rId20"/>
    <p:sldId id="775" r:id="rId21"/>
    <p:sldId id="776" r:id="rId22"/>
    <p:sldId id="777" r:id="rId23"/>
    <p:sldId id="779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2" r:id="rId34"/>
    <p:sldId id="283" r:id="rId35"/>
    <p:sldId id="284" r:id="rId36"/>
    <p:sldId id="441" r:id="rId3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C5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6109C-6A47-49A4-927C-4676BF8BB3BB}" v="256" dt="2021-02-10T00:15:02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9" autoAdjust="0"/>
    <p:restoredTop sz="80952" autoAdjust="0"/>
  </p:normalViewPr>
  <p:slideViewPr>
    <p:cSldViewPr snapToGrid="0">
      <p:cViewPr varScale="1">
        <p:scale>
          <a:sx n="55" d="100"/>
          <a:sy n="55" d="100"/>
        </p:scale>
        <p:origin x="12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Huynh" userId="9b31cc81-7730-471a-a0a3-d8125948de37" providerId="ADAL" clId="{1FD6109C-6A47-49A4-927C-4676BF8BB3BB}"/>
    <pc:docChg chg="undo custSel addSld delSld modSld">
      <pc:chgData name="Toan Huynh" userId="9b31cc81-7730-471a-a0a3-d8125948de37" providerId="ADAL" clId="{1FD6109C-6A47-49A4-927C-4676BF8BB3BB}" dt="2021-02-10T00:15:02.129" v="253"/>
      <pc:docMkLst>
        <pc:docMk/>
      </pc:docMkLst>
      <pc:sldChg chg="add">
        <pc:chgData name="Toan Huynh" userId="9b31cc81-7730-471a-a0a3-d8125948de37" providerId="ADAL" clId="{1FD6109C-6A47-49A4-927C-4676BF8BB3BB}" dt="2021-02-10T00:14:14.090" v="249"/>
        <pc:sldMkLst>
          <pc:docMk/>
          <pc:sldMk cId="0" sldId="272"/>
        </pc:sldMkLst>
      </pc:sldChg>
      <pc:sldChg chg="add">
        <pc:chgData name="Toan Huynh" userId="9b31cc81-7730-471a-a0a3-d8125948de37" providerId="ADAL" clId="{1FD6109C-6A47-49A4-927C-4676BF8BB3BB}" dt="2021-02-10T00:14:14.090" v="249"/>
        <pc:sldMkLst>
          <pc:docMk/>
          <pc:sldMk cId="0" sldId="273"/>
        </pc:sldMkLst>
      </pc:sldChg>
      <pc:sldChg chg="add">
        <pc:chgData name="Toan Huynh" userId="9b31cc81-7730-471a-a0a3-d8125948de37" providerId="ADAL" clId="{1FD6109C-6A47-49A4-927C-4676BF8BB3BB}" dt="2021-02-10T00:14:14.090" v="249"/>
        <pc:sldMkLst>
          <pc:docMk/>
          <pc:sldMk cId="0" sldId="274"/>
        </pc:sldMkLst>
      </pc:sldChg>
      <pc:sldChg chg="add">
        <pc:chgData name="Toan Huynh" userId="9b31cc81-7730-471a-a0a3-d8125948de37" providerId="ADAL" clId="{1FD6109C-6A47-49A4-927C-4676BF8BB3BB}" dt="2021-02-10T00:14:14.090" v="249"/>
        <pc:sldMkLst>
          <pc:docMk/>
          <pc:sldMk cId="0" sldId="275"/>
        </pc:sldMkLst>
      </pc:sldChg>
      <pc:sldChg chg="add">
        <pc:chgData name="Toan Huynh" userId="9b31cc81-7730-471a-a0a3-d8125948de37" providerId="ADAL" clId="{1FD6109C-6A47-49A4-927C-4676BF8BB3BB}" dt="2021-02-10T00:14:14.090" v="249"/>
        <pc:sldMkLst>
          <pc:docMk/>
          <pc:sldMk cId="0" sldId="276"/>
        </pc:sldMkLst>
      </pc:sldChg>
      <pc:sldChg chg="add">
        <pc:chgData name="Toan Huynh" userId="9b31cc81-7730-471a-a0a3-d8125948de37" providerId="ADAL" clId="{1FD6109C-6A47-49A4-927C-4676BF8BB3BB}" dt="2021-02-10T00:14:14.090" v="249"/>
        <pc:sldMkLst>
          <pc:docMk/>
          <pc:sldMk cId="0" sldId="277"/>
        </pc:sldMkLst>
      </pc:sldChg>
      <pc:sldChg chg="add">
        <pc:chgData name="Toan Huynh" userId="9b31cc81-7730-471a-a0a3-d8125948de37" providerId="ADAL" clId="{1FD6109C-6A47-49A4-927C-4676BF8BB3BB}" dt="2021-02-10T00:14:14.090" v="249"/>
        <pc:sldMkLst>
          <pc:docMk/>
          <pc:sldMk cId="0" sldId="278"/>
        </pc:sldMkLst>
      </pc:sldChg>
      <pc:sldChg chg="add">
        <pc:chgData name="Toan Huynh" userId="9b31cc81-7730-471a-a0a3-d8125948de37" providerId="ADAL" clId="{1FD6109C-6A47-49A4-927C-4676BF8BB3BB}" dt="2021-02-10T00:14:14.090" v="249"/>
        <pc:sldMkLst>
          <pc:docMk/>
          <pc:sldMk cId="0" sldId="279"/>
        </pc:sldMkLst>
      </pc:sldChg>
      <pc:sldChg chg="add">
        <pc:chgData name="Toan Huynh" userId="9b31cc81-7730-471a-a0a3-d8125948de37" providerId="ADAL" clId="{1FD6109C-6A47-49A4-927C-4676BF8BB3BB}" dt="2021-02-10T00:14:14.090" v="249"/>
        <pc:sldMkLst>
          <pc:docMk/>
          <pc:sldMk cId="0" sldId="280"/>
        </pc:sldMkLst>
      </pc:sldChg>
      <pc:sldChg chg="add del">
        <pc:chgData name="Toan Huynh" userId="9b31cc81-7730-471a-a0a3-d8125948de37" providerId="ADAL" clId="{1FD6109C-6A47-49A4-927C-4676BF8BB3BB}" dt="2021-02-10T00:14:34.941" v="250" actId="2696"/>
        <pc:sldMkLst>
          <pc:docMk/>
          <pc:sldMk cId="0" sldId="281"/>
        </pc:sldMkLst>
      </pc:sldChg>
      <pc:sldChg chg="add">
        <pc:chgData name="Toan Huynh" userId="9b31cc81-7730-471a-a0a3-d8125948de37" providerId="ADAL" clId="{1FD6109C-6A47-49A4-927C-4676BF8BB3BB}" dt="2021-02-10T00:14:14.090" v="249"/>
        <pc:sldMkLst>
          <pc:docMk/>
          <pc:sldMk cId="0" sldId="282"/>
        </pc:sldMkLst>
      </pc:sldChg>
      <pc:sldChg chg="add del">
        <pc:chgData name="Toan Huynh" userId="9b31cc81-7730-471a-a0a3-d8125948de37" providerId="ADAL" clId="{1FD6109C-6A47-49A4-927C-4676BF8BB3BB}" dt="2021-02-10T00:14:46.240" v="252" actId="2696"/>
        <pc:sldMkLst>
          <pc:docMk/>
          <pc:sldMk cId="0" sldId="283"/>
        </pc:sldMkLst>
      </pc:sldChg>
      <pc:sldChg chg="add">
        <pc:chgData name="Toan Huynh" userId="9b31cc81-7730-471a-a0a3-d8125948de37" providerId="ADAL" clId="{1FD6109C-6A47-49A4-927C-4676BF8BB3BB}" dt="2021-02-10T00:15:02.129" v="253"/>
        <pc:sldMkLst>
          <pc:docMk/>
          <pc:sldMk cId="555836938" sldId="283"/>
        </pc:sldMkLst>
      </pc:sldChg>
      <pc:sldChg chg="add del">
        <pc:chgData name="Toan Huynh" userId="9b31cc81-7730-471a-a0a3-d8125948de37" providerId="ADAL" clId="{1FD6109C-6A47-49A4-927C-4676BF8BB3BB}" dt="2021-02-10T00:14:46.236" v="251" actId="2696"/>
        <pc:sldMkLst>
          <pc:docMk/>
          <pc:sldMk cId="0" sldId="284"/>
        </pc:sldMkLst>
      </pc:sldChg>
      <pc:sldChg chg="add">
        <pc:chgData name="Toan Huynh" userId="9b31cc81-7730-471a-a0a3-d8125948de37" providerId="ADAL" clId="{1FD6109C-6A47-49A4-927C-4676BF8BB3BB}" dt="2021-02-10T00:15:02.129" v="253"/>
        <pc:sldMkLst>
          <pc:docMk/>
          <pc:sldMk cId="1141229417" sldId="284"/>
        </pc:sldMkLst>
      </pc:sldChg>
      <pc:sldChg chg="modSp">
        <pc:chgData name="Toan Huynh" userId="9b31cc81-7730-471a-a0a3-d8125948de37" providerId="ADAL" clId="{1FD6109C-6A47-49A4-927C-4676BF8BB3BB}" dt="2021-02-09T21:24:31.050" v="191" actId="14734"/>
        <pc:sldMkLst>
          <pc:docMk/>
          <pc:sldMk cId="3114645397" sldId="776"/>
        </pc:sldMkLst>
        <pc:graphicFrameChg chg="modGraphic">
          <ac:chgData name="Toan Huynh" userId="9b31cc81-7730-471a-a0a3-d8125948de37" providerId="ADAL" clId="{1FD6109C-6A47-49A4-927C-4676BF8BB3BB}" dt="2021-02-09T21:24:31.050" v="191" actId="14734"/>
          <ac:graphicFrameMkLst>
            <pc:docMk/>
            <pc:sldMk cId="3114645397" sldId="776"/>
            <ac:graphicFrameMk id="8" creationId="{8689000D-B7EA-4FEA-B52F-9EB36CFBC28E}"/>
          </ac:graphicFrameMkLst>
        </pc:graphicFrameChg>
      </pc:sldChg>
      <pc:sldChg chg="addSp delSp modSp add">
        <pc:chgData name="Toan Huynh" userId="9b31cc81-7730-471a-a0a3-d8125948de37" providerId="ADAL" clId="{1FD6109C-6A47-49A4-927C-4676BF8BB3BB}" dt="2021-02-09T21:19:53.452" v="60" actId="1076"/>
        <pc:sldMkLst>
          <pc:docMk/>
          <pc:sldMk cId="339142625" sldId="777"/>
        </pc:sldMkLst>
        <pc:spChg chg="mod">
          <ac:chgData name="Toan Huynh" userId="9b31cc81-7730-471a-a0a3-d8125948de37" providerId="ADAL" clId="{1FD6109C-6A47-49A4-927C-4676BF8BB3BB}" dt="2021-02-09T21:19:42.958" v="54" actId="20577"/>
          <ac:spMkLst>
            <pc:docMk/>
            <pc:sldMk cId="339142625" sldId="777"/>
            <ac:spMk id="2" creationId="{95B4AF16-6046-4DD0-B53F-77A3B86EC680}"/>
          </ac:spMkLst>
        </pc:spChg>
        <pc:spChg chg="del">
          <ac:chgData name="Toan Huynh" userId="9b31cc81-7730-471a-a0a3-d8125948de37" providerId="ADAL" clId="{1FD6109C-6A47-49A4-927C-4676BF8BB3BB}" dt="2021-02-09T21:19:45.960" v="55" actId="478"/>
          <ac:spMkLst>
            <pc:docMk/>
            <pc:sldMk cId="339142625" sldId="777"/>
            <ac:spMk id="3" creationId="{8619E57D-9BEA-4697-AB83-84133FBA352D}"/>
          </ac:spMkLst>
        </pc:spChg>
        <pc:picChg chg="add mod">
          <ac:chgData name="Toan Huynh" userId="9b31cc81-7730-471a-a0a3-d8125948de37" providerId="ADAL" clId="{1FD6109C-6A47-49A4-927C-4676BF8BB3BB}" dt="2021-02-09T21:19:53.452" v="60" actId="1076"/>
          <ac:picMkLst>
            <pc:docMk/>
            <pc:sldMk cId="339142625" sldId="777"/>
            <ac:picMk id="4" creationId="{37D114EF-1025-4CC8-B13E-BD0EE917FE82}"/>
          </ac:picMkLst>
        </pc:picChg>
      </pc:sldChg>
      <pc:sldChg chg="addSp delSp modSp add">
        <pc:chgData name="Toan Huynh" userId="9b31cc81-7730-471a-a0a3-d8125948de37" providerId="ADAL" clId="{1FD6109C-6A47-49A4-927C-4676BF8BB3BB}" dt="2021-02-09T21:24:06.124" v="189" actId="1076"/>
        <pc:sldMkLst>
          <pc:docMk/>
          <pc:sldMk cId="4284205962" sldId="778"/>
        </pc:sldMkLst>
        <pc:spChg chg="del mod">
          <ac:chgData name="Toan Huynh" userId="9b31cc81-7730-471a-a0a3-d8125948de37" providerId="ADAL" clId="{1FD6109C-6A47-49A4-927C-4676BF8BB3BB}" dt="2021-02-09T21:20:50.226" v="84" actId="478"/>
          <ac:spMkLst>
            <pc:docMk/>
            <pc:sldMk cId="4284205962" sldId="778"/>
            <ac:spMk id="12" creationId="{D8BC7EC1-76E3-4CF8-A188-213870CA7A6E}"/>
          </ac:spMkLst>
        </pc:spChg>
        <pc:spChg chg="mod">
          <ac:chgData name="Toan Huynh" userId="9b31cc81-7730-471a-a0a3-d8125948de37" providerId="ADAL" clId="{1FD6109C-6A47-49A4-927C-4676BF8BB3BB}" dt="2021-02-09T21:22:19.536" v="132" actId="6549"/>
          <ac:spMkLst>
            <pc:docMk/>
            <pc:sldMk cId="4284205962" sldId="778"/>
            <ac:spMk id="13" creationId="{79388122-B4F4-4D7B-A03A-5AF274D5B572}"/>
          </ac:spMkLst>
        </pc:spChg>
        <pc:spChg chg="mod">
          <ac:chgData name="Toan Huynh" userId="9b31cc81-7730-471a-a0a3-d8125948de37" providerId="ADAL" clId="{1FD6109C-6A47-49A4-927C-4676BF8BB3BB}" dt="2021-02-09T21:22:11.215" v="118" actId="20577"/>
          <ac:spMkLst>
            <pc:docMk/>
            <pc:sldMk cId="4284205962" sldId="778"/>
            <ac:spMk id="14" creationId="{2CB16D2D-4C43-4982-9AA2-7B9703265DF5}"/>
          </ac:spMkLst>
        </pc:spChg>
        <pc:spChg chg="del">
          <ac:chgData name="Toan Huynh" userId="9b31cc81-7730-471a-a0a3-d8125948de37" providerId="ADAL" clId="{1FD6109C-6A47-49A4-927C-4676BF8BB3BB}" dt="2021-02-09T21:21:22.729" v="103" actId="478"/>
          <ac:spMkLst>
            <pc:docMk/>
            <pc:sldMk cId="4284205962" sldId="778"/>
            <ac:spMk id="19" creationId="{8294C781-FDAF-4B12-87FE-4742B21B4DB7}"/>
          </ac:spMkLst>
        </pc:spChg>
        <pc:spChg chg="del">
          <ac:chgData name="Toan Huynh" userId="9b31cc81-7730-471a-a0a3-d8125948de37" providerId="ADAL" clId="{1FD6109C-6A47-49A4-927C-4676BF8BB3BB}" dt="2021-02-09T21:22:57.985" v="154" actId="478"/>
          <ac:spMkLst>
            <pc:docMk/>
            <pc:sldMk cId="4284205962" sldId="778"/>
            <ac:spMk id="28" creationId="{6D007439-1D60-42B8-BBBC-EE5A5B07F3BC}"/>
          </ac:spMkLst>
        </pc:spChg>
        <pc:spChg chg="mod">
          <ac:chgData name="Toan Huynh" userId="9b31cc81-7730-471a-a0a3-d8125948de37" providerId="ADAL" clId="{1FD6109C-6A47-49A4-927C-4676BF8BB3BB}" dt="2021-02-09T21:21:24.948" v="105" actId="14100"/>
          <ac:spMkLst>
            <pc:docMk/>
            <pc:sldMk cId="4284205962" sldId="778"/>
            <ac:spMk id="29" creationId="{6B568DD2-A962-422F-BD34-C8F301395856}"/>
          </ac:spMkLst>
        </pc:spChg>
        <pc:spChg chg="add mod">
          <ac:chgData name="Toan Huynh" userId="9b31cc81-7730-471a-a0a3-d8125948de37" providerId="ADAL" clId="{1FD6109C-6A47-49A4-927C-4676BF8BB3BB}" dt="2021-02-09T21:23:30.331" v="163" actId="1076"/>
          <ac:spMkLst>
            <pc:docMk/>
            <pc:sldMk cId="4284205962" sldId="778"/>
            <ac:spMk id="30" creationId="{98658A20-FC1F-44DE-8294-37512C443BF7}"/>
          </ac:spMkLst>
        </pc:spChg>
        <pc:spChg chg="add mod">
          <ac:chgData name="Toan Huynh" userId="9b31cc81-7730-471a-a0a3-d8125948de37" providerId="ADAL" clId="{1FD6109C-6A47-49A4-927C-4676BF8BB3BB}" dt="2021-02-09T21:23:51.596" v="177" actId="1076"/>
          <ac:spMkLst>
            <pc:docMk/>
            <pc:sldMk cId="4284205962" sldId="778"/>
            <ac:spMk id="31" creationId="{5121A84B-8D9E-4AEA-98AC-C29459BB7099}"/>
          </ac:spMkLst>
        </pc:spChg>
        <pc:spChg chg="add mod">
          <ac:chgData name="Toan Huynh" userId="9b31cc81-7730-471a-a0a3-d8125948de37" providerId="ADAL" clId="{1FD6109C-6A47-49A4-927C-4676BF8BB3BB}" dt="2021-02-09T21:23:15.981" v="159" actId="1076"/>
          <ac:spMkLst>
            <pc:docMk/>
            <pc:sldMk cId="4284205962" sldId="778"/>
            <ac:spMk id="32" creationId="{A6EA5440-44DA-4880-B454-16B3172A262C}"/>
          </ac:spMkLst>
        </pc:spChg>
        <pc:spChg chg="add mod">
          <ac:chgData name="Toan Huynh" userId="9b31cc81-7730-471a-a0a3-d8125948de37" providerId="ADAL" clId="{1FD6109C-6A47-49A4-927C-4676BF8BB3BB}" dt="2021-02-09T21:24:06.124" v="189" actId="1076"/>
          <ac:spMkLst>
            <pc:docMk/>
            <pc:sldMk cId="4284205962" sldId="778"/>
            <ac:spMk id="33" creationId="{D662A3E9-E7C3-469C-83B7-AC25E4C77C9E}"/>
          </ac:spMkLst>
        </pc:spChg>
        <pc:spChg chg="mod">
          <ac:chgData name="Toan Huynh" userId="9b31cc81-7730-471a-a0a3-d8125948de37" providerId="ADAL" clId="{1FD6109C-6A47-49A4-927C-4676BF8BB3BB}" dt="2021-02-09T21:22:52.872" v="151" actId="20577"/>
          <ac:spMkLst>
            <pc:docMk/>
            <pc:sldMk cId="4284205962" sldId="778"/>
            <ac:spMk id="35" creationId="{90582FD0-476C-495A-8A0F-FDBA3350FB21}"/>
          </ac:spMkLst>
        </pc:spChg>
        <pc:spChg chg="del">
          <ac:chgData name="Toan Huynh" userId="9b31cc81-7730-471a-a0a3-d8125948de37" providerId="ADAL" clId="{1FD6109C-6A47-49A4-927C-4676BF8BB3BB}" dt="2021-02-09T21:21:16.388" v="99" actId="478"/>
          <ac:spMkLst>
            <pc:docMk/>
            <pc:sldMk cId="4284205962" sldId="778"/>
            <ac:spMk id="36" creationId="{C86C3A67-1B85-49D3-AE4C-47E8B5DF7123}"/>
          </ac:spMkLst>
        </pc:spChg>
        <pc:spChg chg="del">
          <ac:chgData name="Toan Huynh" userId="9b31cc81-7730-471a-a0a3-d8125948de37" providerId="ADAL" clId="{1FD6109C-6A47-49A4-927C-4676BF8BB3BB}" dt="2021-02-09T21:21:19.434" v="100" actId="478"/>
          <ac:spMkLst>
            <pc:docMk/>
            <pc:sldMk cId="4284205962" sldId="778"/>
            <ac:spMk id="40" creationId="{89F11CB9-CEB2-46A1-A14A-258F9204AEDD}"/>
          </ac:spMkLst>
        </pc:spChg>
        <pc:spChg chg="del">
          <ac:chgData name="Toan Huynh" userId="9b31cc81-7730-471a-a0a3-d8125948de37" providerId="ADAL" clId="{1FD6109C-6A47-49A4-927C-4676BF8BB3BB}" dt="2021-02-09T21:22:56.906" v="153" actId="478"/>
          <ac:spMkLst>
            <pc:docMk/>
            <pc:sldMk cId="4284205962" sldId="778"/>
            <ac:spMk id="48" creationId="{787E6DBC-B633-43C7-A4BA-4B92C0E7F833}"/>
          </ac:spMkLst>
        </pc:spChg>
        <pc:spChg chg="mod">
          <ac:chgData name="Toan Huynh" userId="9b31cc81-7730-471a-a0a3-d8125948de37" providerId="ADAL" clId="{1FD6109C-6A47-49A4-927C-4676BF8BB3BB}" dt="2021-02-09T21:22:47.902" v="143" actId="20577"/>
          <ac:spMkLst>
            <pc:docMk/>
            <pc:sldMk cId="4284205962" sldId="778"/>
            <ac:spMk id="51" creationId="{82C44DDF-CBE5-4C00-BB1E-938454CB468F}"/>
          </ac:spMkLst>
        </pc:spChg>
        <pc:spChg chg="del">
          <ac:chgData name="Toan Huynh" userId="9b31cc81-7730-471a-a0a3-d8125948de37" providerId="ADAL" clId="{1FD6109C-6A47-49A4-927C-4676BF8BB3BB}" dt="2021-02-09T21:21:21.523" v="102" actId="478"/>
          <ac:spMkLst>
            <pc:docMk/>
            <pc:sldMk cId="4284205962" sldId="778"/>
            <ac:spMk id="52" creationId="{2F58C65F-3260-4B1D-B581-25A74C5AE676}"/>
          </ac:spMkLst>
        </pc:spChg>
        <pc:spChg chg="mod">
          <ac:chgData name="Toan Huynh" userId="9b31cc81-7730-471a-a0a3-d8125948de37" providerId="ADAL" clId="{1FD6109C-6A47-49A4-927C-4676BF8BB3BB}" dt="2021-02-09T21:21:29.468" v="106" actId="1076"/>
          <ac:spMkLst>
            <pc:docMk/>
            <pc:sldMk cId="4284205962" sldId="778"/>
            <ac:spMk id="53" creationId="{591CE80E-495F-48C8-9F7D-2A31C64D5130}"/>
          </ac:spMkLst>
        </pc:spChg>
        <pc:spChg chg="del">
          <ac:chgData name="Toan Huynh" userId="9b31cc81-7730-471a-a0a3-d8125948de37" providerId="ADAL" clId="{1FD6109C-6A47-49A4-927C-4676BF8BB3BB}" dt="2021-02-09T21:22:55.982" v="152" actId="478"/>
          <ac:spMkLst>
            <pc:docMk/>
            <pc:sldMk cId="4284205962" sldId="778"/>
            <ac:spMk id="54" creationId="{245A213D-626C-47EC-9BF5-D38D012FF2B2}"/>
          </ac:spMkLst>
        </pc:spChg>
        <pc:spChg chg="del">
          <ac:chgData name="Toan Huynh" userId="9b31cc81-7730-471a-a0a3-d8125948de37" providerId="ADAL" clId="{1FD6109C-6A47-49A4-927C-4676BF8BB3BB}" dt="2021-02-09T21:22:59.339" v="155" actId="478"/>
          <ac:spMkLst>
            <pc:docMk/>
            <pc:sldMk cId="4284205962" sldId="778"/>
            <ac:spMk id="55" creationId="{A5E60842-A058-407A-9570-EA5EB1919A54}"/>
          </ac:spMkLst>
        </pc:spChg>
        <pc:cxnChg chg="mod">
          <ac:chgData name="Toan Huynh" userId="9b31cc81-7730-471a-a0a3-d8125948de37" providerId="ADAL" clId="{1FD6109C-6A47-49A4-927C-4676BF8BB3BB}" dt="2021-02-09T21:21:24.948" v="105" actId="14100"/>
          <ac:cxnSpMkLst>
            <pc:docMk/>
            <pc:sldMk cId="4284205962" sldId="778"/>
            <ac:cxnSpMk id="8" creationId="{C33E48B1-97E1-44C7-87C8-265A637C20AD}"/>
          </ac:cxnSpMkLst>
        </pc:cxnChg>
        <pc:cxnChg chg="del">
          <ac:chgData name="Toan Huynh" userId="9b31cc81-7730-471a-a0a3-d8125948de37" providerId="ADAL" clId="{1FD6109C-6A47-49A4-927C-4676BF8BB3BB}" dt="2021-02-09T21:21:20.628" v="101" actId="478"/>
          <ac:cxnSpMkLst>
            <pc:docMk/>
            <pc:sldMk cId="4284205962" sldId="778"/>
            <ac:cxnSpMk id="18" creationId="{A28A76AB-D4EB-45FE-99AF-09ECD621919A}"/>
          </ac:cxnSpMkLst>
        </pc:cxnChg>
        <pc:cxnChg chg="mod">
          <ac:chgData name="Toan Huynh" userId="9b31cc81-7730-471a-a0a3-d8125948de37" providerId="ADAL" clId="{1FD6109C-6A47-49A4-927C-4676BF8BB3BB}" dt="2021-02-09T21:23:30.331" v="163" actId="1076"/>
          <ac:cxnSpMkLst>
            <pc:docMk/>
            <pc:sldMk cId="4284205962" sldId="778"/>
            <ac:cxnSpMk id="20" creationId="{8647E19D-974D-4C5A-B383-57AD45C350AB}"/>
          </ac:cxnSpMkLst>
        </pc:cxnChg>
        <pc:cxnChg chg="add del mod">
          <ac:chgData name="Toan Huynh" userId="9b31cc81-7730-471a-a0a3-d8125948de37" providerId="ADAL" clId="{1FD6109C-6A47-49A4-927C-4676BF8BB3BB}" dt="2021-02-09T21:21:00.485" v="90" actId="478"/>
          <ac:cxnSpMkLst>
            <pc:docMk/>
            <pc:sldMk cId="4284205962" sldId="778"/>
            <ac:cxnSpMk id="22" creationId="{9C48E1A2-133E-45FB-9285-65886FB9AC0A}"/>
          </ac:cxnSpMkLst>
        </pc:cxnChg>
        <pc:cxnChg chg="mod">
          <ac:chgData name="Toan Huynh" userId="9b31cc81-7730-471a-a0a3-d8125948de37" providerId="ADAL" clId="{1FD6109C-6A47-49A4-927C-4676BF8BB3BB}" dt="2021-02-09T21:23:23.939" v="162" actId="14100"/>
          <ac:cxnSpMkLst>
            <pc:docMk/>
            <pc:sldMk cId="4284205962" sldId="778"/>
            <ac:cxnSpMk id="25" creationId="{6ED341A9-2739-46C8-B21E-F817C5883EBC}"/>
          </ac:cxnSpMkLst>
        </pc:cxnChg>
      </pc:sldChg>
      <pc:sldChg chg="addSp delSp modSp add">
        <pc:chgData name="Toan Huynh" userId="9b31cc81-7730-471a-a0a3-d8125948de37" providerId="ADAL" clId="{1FD6109C-6A47-49A4-927C-4676BF8BB3BB}" dt="2021-02-10T00:05:22.816" v="248"/>
        <pc:sldMkLst>
          <pc:docMk/>
          <pc:sldMk cId="3304410284" sldId="779"/>
        </pc:sldMkLst>
        <pc:spChg chg="add del">
          <ac:chgData name="Toan Huynh" userId="9b31cc81-7730-471a-a0a3-d8125948de37" providerId="ADAL" clId="{1FD6109C-6A47-49A4-927C-4676BF8BB3BB}" dt="2021-02-10T00:05:22.816" v="248"/>
          <ac:spMkLst>
            <pc:docMk/>
            <pc:sldMk cId="3304410284" sldId="779"/>
            <ac:spMk id="3" creationId="{AD6F1A12-0217-4DF8-9FC0-AA3FCCB72DC3}"/>
          </ac:spMkLst>
        </pc:spChg>
        <pc:graphicFrameChg chg="add mod modGraphic">
          <ac:chgData name="Toan Huynh" userId="9b31cc81-7730-471a-a0a3-d8125948de37" providerId="ADAL" clId="{1FD6109C-6A47-49A4-927C-4676BF8BB3BB}" dt="2021-02-09T21:28:27.048" v="246" actId="20577"/>
          <ac:graphicFrameMkLst>
            <pc:docMk/>
            <pc:sldMk cId="3304410284" sldId="779"/>
            <ac:graphicFrameMk id="5" creationId="{482567A2-CA5A-46E7-8376-1C146D2BD536}"/>
          </ac:graphicFrameMkLst>
        </pc:graphicFrameChg>
        <pc:picChg chg="del">
          <ac:chgData name="Toan Huynh" userId="9b31cc81-7730-471a-a0a3-d8125948de37" providerId="ADAL" clId="{1FD6109C-6A47-49A4-927C-4676BF8BB3BB}" dt="2021-02-09T21:24:33.338" v="192" actId="478"/>
          <ac:picMkLst>
            <pc:docMk/>
            <pc:sldMk cId="3304410284" sldId="779"/>
            <ac:picMk id="4" creationId="{37D114EF-1025-4CC8-B13E-BD0EE917FE82}"/>
          </ac:picMkLst>
        </pc:picChg>
        <pc:picChg chg="add mod">
          <ac:chgData name="Toan Huynh" userId="9b31cc81-7730-471a-a0a3-d8125948de37" providerId="ADAL" clId="{1FD6109C-6A47-49A4-927C-4676BF8BB3BB}" dt="2021-02-09T21:25:34.084" v="203" actId="1076"/>
          <ac:picMkLst>
            <pc:docMk/>
            <pc:sldMk cId="3304410284" sldId="779"/>
            <ac:picMk id="6" creationId="{D5025B87-5379-4DF3-B264-53A5FFD9640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659" cy="498055"/>
          </a:xfrm>
          <a:prstGeom prst="rect">
            <a:avLst/>
          </a:prstGeom>
        </p:spPr>
        <p:txBody>
          <a:bodyPr vert="horz" lIns="91713" tIns="45856" rIns="91713" bIns="45856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2" y="4"/>
            <a:ext cx="2945659" cy="498055"/>
          </a:xfrm>
          <a:prstGeom prst="rect">
            <a:avLst/>
          </a:prstGeom>
        </p:spPr>
        <p:txBody>
          <a:bodyPr vert="horz" lIns="91713" tIns="45856" rIns="91713" bIns="45856" rtlCol="0"/>
          <a:lstStyle>
            <a:lvl1pPr algn="r">
              <a:defRPr sz="1200"/>
            </a:lvl1pPr>
          </a:lstStyle>
          <a:p>
            <a:fld id="{EB92D4CD-5872-4FED-95B4-6E4A4E30FD30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1713" tIns="45856" rIns="91713" bIns="45856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2" y="9428586"/>
            <a:ext cx="2945659" cy="498055"/>
          </a:xfrm>
          <a:prstGeom prst="rect">
            <a:avLst/>
          </a:prstGeom>
        </p:spPr>
        <p:txBody>
          <a:bodyPr vert="horz" lIns="91713" tIns="45856" rIns="91713" bIns="45856" rtlCol="0" anchor="b"/>
          <a:lstStyle>
            <a:lvl1pPr algn="r">
              <a:defRPr sz="1200"/>
            </a:lvl1pPr>
          </a:lstStyle>
          <a:p>
            <a:fld id="{073B0A36-822C-46CC-B7A3-7D3EEDDDB4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3343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4"/>
            <a:ext cx="2945659" cy="498055"/>
          </a:xfrm>
          <a:prstGeom prst="rect">
            <a:avLst/>
          </a:prstGeom>
        </p:spPr>
        <p:txBody>
          <a:bodyPr vert="horz" lIns="91713" tIns="45856" rIns="91713" bIns="45856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2" y="4"/>
            <a:ext cx="2945659" cy="498055"/>
          </a:xfrm>
          <a:prstGeom prst="rect">
            <a:avLst/>
          </a:prstGeom>
        </p:spPr>
        <p:txBody>
          <a:bodyPr vert="horz" lIns="91713" tIns="45856" rIns="91713" bIns="45856" rtlCol="0"/>
          <a:lstStyle>
            <a:lvl1pPr algn="r">
              <a:defRPr sz="1200"/>
            </a:lvl1pPr>
          </a:lstStyle>
          <a:p>
            <a:fld id="{6C2A571D-DE5B-48A2-BC5D-A41506DA5F9E}" type="datetimeFigureOut">
              <a:rPr lang="en-AU" smtClean="0"/>
              <a:t>9/02/2021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13" tIns="45856" rIns="91713" bIns="45856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5"/>
          </a:xfrm>
          <a:prstGeom prst="rect">
            <a:avLst/>
          </a:prstGeom>
        </p:spPr>
        <p:txBody>
          <a:bodyPr vert="horz" lIns="91713" tIns="45856" rIns="91713" bIns="4585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6"/>
            <a:ext cx="2945659" cy="498055"/>
          </a:xfrm>
          <a:prstGeom prst="rect">
            <a:avLst/>
          </a:prstGeom>
        </p:spPr>
        <p:txBody>
          <a:bodyPr vert="horz" lIns="91713" tIns="45856" rIns="91713" bIns="45856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2" y="9428586"/>
            <a:ext cx="2945659" cy="498055"/>
          </a:xfrm>
          <a:prstGeom prst="rect">
            <a:avLst/>
          </a:prstGeom>
        </p:spPr>
        <p:txBody>
          <a:bodyPr vert="horz" lIns="91713" tIns="45856" rIns="91713" bIns="45856" rtlCol="0" anchor="b"/>
          <a:lstStyle>
            <a:lvl1pPr algn="r">
              <a:defRPr sz="1200"/>
            </a:lvl1pPr>
          </a:lstStyle>
          <a:p>
            <a:fld id="{F61D1524-6C24-40B9-AA63-BC15C025E87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690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c577f80d0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c577f80d0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e91703689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4e91703689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c577f80d0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c577f80d0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300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c577f80d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c577f80d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38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e9170368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e9170368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e9170368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4e9170368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4e9170368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4e91703689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4e9170368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4e9170368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4e9170368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4e9170368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e9170368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4e9170368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e9170368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4e9170368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e9170368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e9170368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7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98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7540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66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824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603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69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545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88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95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1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2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3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2/9/2021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0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41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9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5400" dirty="0"/>
              <a:t>Algorithmics 3&amp;4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UNIT 3 AOS1–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3838662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Adjacency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6880"/>
            <a:ext cx="9611104" cy="4619491"/>
          </a:xfrm>
        </p:spPr>
        <p:txBody>
          <a:bodyPr>
            <a:normAutofit/>
          </a:bodyPr>
          <a:lstStyle/>
          <a:p>
            <a:r>
              <a:rPr lang="en-AU" sz="2400" dirty="0">
                <a:cs typeface="Courier New" panose="02070309020205020404" pitchFamily="49" charset="0"/>
              </a:rPr>
              <a:t>An adjacency matrix is another form of representing a graph</a:t>
            </a:r>
          </a:p>
          <a:p>
            <a:r>
              <a:rPr lang="en-AU" sz="2400" dirty="0">
                <a:cs typeface="Courier New" panose="02070309020205020404" pitchFamily="49" charset="0"/>
              </a:rPr>
              <a:t>It is a square matrix, where the columns/rows represent the nodes and the elements represent the weights on the edge connecting the nodes</a:t>
            </a:r>
          </a:p>
          <a:p>
            <a:endParaRPr lang="en-AU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1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Adjacency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6DB7D-DAE3-40D5-A238-36BB063C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49226"/>
            <a:ext cx="3524433" cy="435317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89000D-B7EA-4FEA-B52F-9EB36CFBC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85067"/>
              </p:ext>
            </p:extLst>
          </p:nvPr>
        </p:nvGraphicFramePr>
        <p:xfrm>
          <a:off x="5046561" y="1749226"/>
          <a:ext cx="6386656" cy="465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332">
                  <a:extLst>
                    <a:ext uri="{9D8B030D-6E8A-4147-A177-3AD203B41FA5}">
                      <a16:colId xmlns:a16="http://schemas.microsoft.com/office/drawing/2014/main" val="4120140860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1268065372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1139776736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051911846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599229544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652075591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103019631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152069452"/>
                    </a:ext>
                  </a:extLst>
                </a:gridCol>
              </a:tblGrid>
              <a:tr h="58200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86668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398767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476014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376083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463625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15011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765812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25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551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Adjacency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6DB7D-DAE3-40D5-A238-36BB063C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49226"/>
            <a:ext cx="3524433" cy="435317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89000D-B7EA-4FEA-B52F-9EB36CFBC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355871"/>
              </p:ext>
            </p:extLst>
          </p:nvPr>
        </p:nvGraphicFramePr>
        <p:xfrm>
          <a:off x="5046561" y="1749226"/>
          <a:ext cx="6386656" cy="465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332">
                  <a:extLst>
                    <a:ext uri="{9D8B030D-6E8A-4147-A177-3AD203B41FA5}">
                      <a16:colId xmlns:a16="http://schemas.microsoft.com/office/drawing/2014/main" val="4120140860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1268065372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1139776736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051911846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599229544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652075591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103019631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152069452"/>
                    </a:ext>
                  </a:extLst>
                </a:gridCol>
              </a:tblGrid>
              <a:tr h="58200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86668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398767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476014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376083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463625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15011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765812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25433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7F0DB3-20E2-42F7-A647-F92412A71F2A}"/>
              </a:ext>
            </a:extLst>
          </p:cNvPr>
          <p:cNvCxnSpPr/>
          <p:nvPr/>
        </p:nvCxnSpPr>
        <p:spPr>
          <a:xfrm flipV="1">
            <a:off x="2731625" y="4699322"/>
            <a:ext cx="763929" cy="914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6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Adjacency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6DB7D-DAE3-40D5-A238-36BB063C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49226"/>
            <a:ext cx="3524433" cy="435317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89000D-B7EA-4FEA-B52F-9EB36CFBC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344912"/>
              </p:ext>
            </p:extLst>
          </p:nvPr>
        </p:nvGraphicFramePr>
        <p:xfrm>
          <a:off x="5046561" y="1749226"/>
          <a:ext cx="6386656" cy="465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332">
                  <a:extLst>
                    <a:ext uri="{9D8B030D-6E8A-4147-A177-3AD203B41FA5}">
                      <a16:colId xmlns:a16="http://schemas.microsoft.com/office/drawing/2014/main" val="4120140860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1268065372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1139776736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051911846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599229544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652075591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103019631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152069452"/>
                    </a:ext>
                  </a:extLst>
                </a:gridCol>
              </a:tblGrid>
              <a:tr h="58200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86668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398767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476014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376083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463625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15011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765812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25433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7F0DB3-20E2-42F7-A647-F92412A71F2A}"/>
              </a:ext>
            </a:extLst>
          </p:cNvPr>
          <p:cNvCxnSpPr>
            <a:cxnSpLocks/>
          </p:cNvCxnSpPr>
          <p:nvPr/>
        </p:nvCxnSpPr>
        <p:spPr>
          <a:xfrm flipH="1">
            <a:off x="2743200" y="4768770"/>
            <a:ext cx="636608" cy="7986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33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Adjacency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6DB7D-DAE3-40D5-A238-36BB063C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49226"/>
            <a:ext cx="3524433" cy="435317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89000D-B7EA-4FEA-B52F-9EB36CFBC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93187"/>
              </p:ext>
            </p:extLst>
          </p:nvPr>
        </p:nvGraphicFramePr>
        <p:xfrm>
          <a:off x="5046561" y="1749226"/>
          <a:ext cx="6386656" cy="465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332">
                  <a:extLst>
                    <a:ext uri="{9D8B030D-6E8A-4147-A177-3AD203B41FA5}">
                      <a16:colId xmlns:a16="http://schemas.microsoft.com/office/drawing/2014/main" val="4120140860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1268065372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1139776736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051911846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599229544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652075591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103019631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152069452"/>
                    </a:ext>
                  </a:extLst>
                </a:gridCol>
              </a:tblGrid>
              <a:tr h="58200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86668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398767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476014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376083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463625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15011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765812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25433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7F0DB3-20E2-42F7-A647-F92412A71F2A}"/>
              </a:ext>
            </a:extLst>
          </p:cNvPr>
          <p:cNvCxnSpPr>
            <a:cxnSpLocks/>
          </p:cNvCxnSpPr>
          <p:nvPr/>
        </p:nvCxnSpPr>
        <p:spPr>
          <a:xfrm flipH="1" flipV="1">
            <a:off x="1111170" y="5335929"/>
            <a:ext cx="983848" cy="3671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26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Adjacency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6DB7D-DAE3-40D5-A238-36BB063C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49226"/>
            <a:ext cx="3524433" cy="435317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89000D-B7EA-4FEA-B52F-9EB36CFBC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44780"/>
              </p:ext>
            </p:extLst>
          </p:nvPr>
        </p:nvGraphicFramePr>
        <p:xfrm>
          <a:off x="5046561" y="1749226"/>
          <a:ext cx="6386656" cy="465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332">
                  <a:extLst>
                    <a:ext uri="{9D8B030D-6E8A-4147-A177-3AD203B41FA5}">
                      <a16:colId xmlns:a16="http://schemas.microsoft.com/office/drawing/2014/main" val="4120140860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1268065372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1139776736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051911846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599229544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652075591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103019631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152069452"/>
                    </a:ext>
                  </a:extLst>
                </a:gridCol>
              </a:tblGrid>
              <a:tr h="58200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86668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398767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476014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376083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463625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15011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765812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25433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7F0DB3-20E2-42F7-A647-F92412A71F2A}"/>
              </a:ext>
            </a:extLst>
          </p:cNvPr>
          <p:cNvCxnSpPr>
            <a:cxnSpLocks/>
          </p:cNvCxnSpPr>
          <p:nvPr/>
        </p:nvCxnSpPr>
        <p:spPr>
          <a:xfrm>
            <a:off x="1145893" y="5335930"/>
            <a:ext cx="937549" cy="370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398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Adjacency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6DB7D-DAE3-40D5-A238-36BB063C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49226"/>
            <a:ext cx="3524433" cy="435317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89000D-B7EA-4FEA-B52F-9EB36CFBC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92127"/>
              </p:ext>
            </p:extLst>
          </p:nvPr>
        </p:nvGraphicFramePr>
        <p:xfrm>
          <a:off x="5046561" y="1749226"/>
          <a:ext cx="6386656" cy="465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332">
                  <a:extLst>
                    <a:ext uri="{9D8B030D-6E8A-4147-A177-3AD203B41FA5}">
                      <a16:colId xmlns:a16="http://schemas.microsoft.com/office/drawing/2014/main" val="4120140860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1268065372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1139776736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051911846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599229544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652075591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103019631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152069452"/>
                    </a:ext>
                  </a:extLst>
                </a:gridCol>
              </a:tblGrid>
              <a:tr h="58200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86668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398767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476014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376083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463625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15011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765812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254337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7F0DB3-20E2-42F7-A647-F92412A71F2A}"/>
              </a:ext>
            </a:extLst>
          </p:cNvPr>
          <p:cNvCxnSpPr>
            <a:cxnSpLocks/>
          </p:cNvCxnSpPr>
          <p:nvPr/>
        </p:nvCxnSpPr>
        <p:spPr>
          <a:xfrm flipV="1">
            <a:off x="3460830" y="3009418"/>
            <a:ext cx="266218" cy="1180618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13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Adjacency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6DB7D-DAE3-40D5-A238-36BB063C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49226"/>
            <a:ext cx="3524433" cy="435317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89000D-B7EA-4FEA-B52F-9EB36CFBC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52825"/>
              </p:ext>
            </p:extLst>
          </p:nvPr>
        </p:nvGraphicFramePr>
        <p:xfrm>
          <a:off x="5046561" y="1749226"/>
          <a:ext cx="6386656" cy="46560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332">
                  <a:extLst>
                    <a:ext uri="{9D8B030D-6E8A-4147-A177-3AD203B41FA5}">
                      <a16:colId xmlns:a16="http://schemas.microsoft.com/office/drawing/2014/main" val="4120140860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1268065372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1139776736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051911846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599229544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652075591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103019631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152069452"/>
                    </a:ext>
                  </a:extLst>
                </a:gridCol>
              </a:tblGrid>
              <a:tr h="58200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86668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398767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476014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376083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463625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315011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7765812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25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295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Adjacency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6DB7D-DAE3-40D5-A238-36BB063C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749226"/>
            <a:ext cx="3524433" cy="435317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89000D-B7EA-4FEA-B52F-9EB36CFBC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82841"/>
              </p:ext>
            </p:extLst>
          </p:nvPr>
        </p:nvGraphicFramePr>
        <p:xfrm>
          <a:off x="5046561" y="1749226"/>
          <a:ext cx="6386656" cy="4782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332">
                  <a:extLst>
                    <a:ext uri="{9D8B030D-6E8A-4147-A177-3AD203B41FA5}">
                      <a16:colId xmlns:a16="http://schemas.microsoft.com/office/drawing/2014/main" val="4120140860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1268065372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1139776736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051911846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599229544"/>
                    </a:ext>
                  </a:extLst>
                </a:gridCol>
                <a:gridCol w="798332">
                  <a:extLst>
                    <a:ext uri="{9D8B030D-6E8A-4147-A177-3AD203B41FA5}">
                      <a16:colId xmlns:a16="http://schemas.microsoft.com/office/drawing/2014/main" val="2652075591"/>
                    </a:ext>
                  </a:extLst>
                </a:gridCol>
                <a:gridCol w="777432">
                  <a:extLst>
                    <a:ext uri="{9D8B030D-6E8A-4147-A177-3AD203B41FA5}">
                      <a16:colId xmlns:a16="http://schemas.microsoft.com/office/drawing/2014/main" val="2103019631"/>
                    </a:ext>
                  </a:extLst>
                </a:gridCol>
                <a:gridCol w="819232">
                  <a:extLst>
                    <a:ext uri="{9D8B030D-6E8A-4147-A177-3AD203B41FA5}">
                      <a16:colId xmlns:a16="http://schemas.microsoft.com/office/drawing/2014/main" val="2152069452"/>
                    </a:ext>
                  </a:extLst>
                </a:gridCol>
              </a:tblGrid>
              <a:tr h="58200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86668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398767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476014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76083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463625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5011"/>
                  </a:ext>
                </a:extLst>
              </a:tr>
              <a:tr h="708119"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765812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2543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C48330C-8C88-470F-B8E8-B93C708A3FF9}"/>
              </a:ext>
            </a:extLst>
          </p:cNvPr>
          <p:cNvSpPr txBox="1"/>
          <p:nvPr/>
        </p:nvSpPr>
        <p:spPr>
          <a:xfrm>
            <a:off x="495641" y="5847758"/>
            <a:ext cx="455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For undirected graphs, the adjacency matrix is mirrored about its diagonal. The matrix is also its own transpose.</a:t>
            </a:r>
          </a:p>
        </p:txBody>
      </p:sp>
    </p:spTree>
    <p:extLst>
      <p:ext uri="{BB962C8B-B14F-4D97-AF65-F5344CB8AC3E}">
        <p14:creationId xmlns:p14="http://schemas.microsoft.com/office/powerpoint/2010/main" val="3114645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AF16-6046-4DD0-B53F-77A3B86E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Draw an adjacency matrix for the following graph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D114EF-1025-4CC8-B13E-BD0EE917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90" y="2045530"/>
            <a:ext cx="8471027" cy="45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Decision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0850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4AF16-6046-4DD0-B53F-77A3B86E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Draw an adjacency matrix for the following graph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2567A2-CA5A-46E7-8376-1C146D2BD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333540"/>
              </p:ext>
            </p:extLst>
          </p:nvPr>
        </p:nvGraphicFramePr>
        <p:xfrm>
          <a:off x="6551269" y="2327960"/>
          <a:ext cx="4789995" cy="4074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285">
                  <a:extLst>
                    <a:ext uri="{9D8B030D-6E8A-4147-A177-3AD203B41FA5}">
                      <a16:colId xmlns:a16="http://schemas.microsoft.com/office/drawing/2014/main" val="4120140860"/>
                    </a:ext>
                  </a:extLst>
                </a:gridCol>
                <a:gridCol w="684285">
                  <a:extLst>
                    <a:ext uri="{9D8B030D-6E8A-4147-A177-3AD203B41FA5}">
                      <a16:colId xmlns:a16="http://schemas.microsoft.com/office/drawing/2014/main" val="1268065372"/>
                    </a:ext>
                  </a:extLst>
                </a:gridCol>
                <a:gridCol w="684285">
                  <a:extLst>
                    <a:ext uri="{9D8B030D-6E8A-4147-A177-3AD203B41FA5}">
                      <a16:colId xmlns:a16="http://schemas.microsoft.com/office/drawing/2014/main" val="1139776736"/>
                    </a:ext>
                  </a:extLst>
                </a:gridCol>
                <a:gridCol w="684285">
                  <a:extLst>
                    <a:ext uri="{9D8B030D-6E8A-4147-A177-3AD203B41FA5}">
                      <a16:colId xmlns:a16="http://schemas.microsoft.com/office/drawing/2014/main" val="2051911846"/>
                    </a:ext>
                  </a:extLst>
                </a:gridCol>
                <a:gridCol w="684285">
                  <a:extLst>
                    <a:ext uri="{9D8B030D-6E8A-4147-A177-3AD203B41FA5}">
                      <a16:colId xmlns:a16="http://schemas.microsoft.com/office/drawing/2014/main" val="599229544"/>
                    </a:ext>
                  </a:extLst>
                </a:gridCol>
                <a:gridCol w="684285">
                  <a:extLst>
                    <a:ext uri="{9D8B030D-6E8A-4147-A177-3AD203B41FA5}">
                      <a16:colId xmlns:a16="http://schemas.microsoft.com/office/drawing/2014/main" val="2652075591"/>
                    </a:ext>
                  </a:extLst>
                </a:gridCol>
                <a:gridCol w="684285">
                  <a:extLst>
                    <a:ext uri="{9D8B030D-6E8A-4147-A177-3AD203B41FA5}">
                      <a16:colId xmlns:a16="http://schemas.microsoft.com/office/drawing/2014/main" val="795610080"/>
                    </a:ext>
                  </a:extLst>
                </a:gridCol>
              </a:tblGrid>
              <a:tr h="582007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286668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398767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476014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376083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463625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15011"/>
                  </a:ext>
                </a:extLst>
              </a:tr>
              <a:tr h="582007">
                <a:tc>
                  <a:txBody>
                    <a:bodyPr/>
                    <a:lstStyle/>
                    <a:p>
                      <a:r>
                        <a:rPr lang="en-A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68168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5025B87-5379-4DF3-B264-53A5FFD96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39" y="2554426"/>
            <a:ext cx="4999536" cy="27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10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Width of a graph</a:t>
            </a:r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GB"/>
              <a:t>The width of a graph is the minimum distance required to ensure that it is possible to travel from any node to any other node.</a:t>
            </a:r>
            <a:endParaRPr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r>
              <a:rPr lang="en-GB"/>
              <a:t>It is the maximum of all of the minimum distances separating all pairs of nodes in a graph.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body" idx="1"/>
          </p:nvPr>
        </p:nvSpPr>
        <p:spPr>
          <a:xfrm>
            <a:off x="415600" y="172200"/>
            <a:ext cx="11360800" cy="10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r>
              <a:rPr lang="en-GB"/>
              <a:t>It is the maximum of all of the minimum distances separating all pairs of nodes in a graph.</a:t>
            </a:r>
            <a:endParaRPr/>
          </a:p>
        </p:txBody>
      </p:sp>
      <p:pic>
        <p:nvPicPr>
          <p:cNvPr id="315" name="Google Shape;31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801" y="1339305"/>
            <a:ext cx="8091767" cy="5158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>
            <a:spLocks noGrp="1"/>
          </p:cNvSpPr>
          <p:nvPr>
            <p:ph type="body" idx="1"/>
          </p:nvPr>
        </p:nvSpPr>
        <p:spPr>
          <a:xfrm>
            <a:off x="415600" y="172200"/>
            <a:ext cx="11360800" cy="10472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/>
              <a:t>It is the maximum of all of the minimum distances separating all </a:t>
            </a:r>
            <a:r>
              <a:rPr lang="en-GB">
                <a:highlight>
                  <a:srgbClr val="FFFF00"/>
                </a:highlight>
              </a:rPr>
              <a:t>pair</a:t>
            </a:r>
            <a:r>
              <a:rPr lang="en-GB"/>
              <a:t>s of nodes in a graph.</a:t>
            </a:r>
            <a:endParaRPr/>
          </a:p>
        </p:txBody>
      </p:sp>
      <p:pic>
        <p:nvPicPr>
          <p:cNvPr id="321" name="Google Shape;3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801" y="1339305"/>
            <a:ext cx="8091767" cy="5158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>
            <a:spLocks noGrp="1"/>
          </p:cNvSpPr>
          <p:nvPr>
            <p:ph type="body" idx="1"/>
          </p:nvPr>
        </p:nvSpPr>
        <p:spPr>
          <a:xfrm>
            <a:off x="415600" y="172200"/>
            <a:ext cx="11360800" cy="10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/>
              <a:t>It is the maximum of all of the minimum distances separating all </a:t>
            </a:r>
            <a:r>
              <a:rPr lang="en-GB">
                <a:highlight>
                  <a:srgbClr val="FFFF00"/>
                </a:highlight>
              </a:rPr>
              <a:t>pair</a:t>
            </a:r>
            <a:r>
              <a:rPr lang="en-GB"/>
              <a:t>s of nodes in a graph.</a:t>
            </a:r>
            <a:endParaRPr/>
          </a:p>
        </p:txBody>
      </p:sp>
      <p:pic>
        <p:nvPicPr>
          <p:cNvPr id="327" name="Google Shape;3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801" y="1339305"/>
            <a:ext cx="8091767" cy="515836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6"/>
          <p:cNvSpPr/>
          <p:nvPr/>
        </p:nvSpPr>
        <p:spPr>
          <a:xfrm>
            <a:off x="6282533" y="2234867"/>
            <a:ext cx="538400" cy="510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9" name="Google Shape;329;p46"/>
          <p:cNvSpPr/>
          <p:nvPr/>
        </p:nvSpPr>
        <p:spPr>
          <a:xfrm>
            <a:off x="7207633" y="4122500"/>
            <a:ext cx="538400" cy="510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>
            <a:spLocks noGrp="1"/>
          </p:cNvSpPr>
          <p:nvPr>
            <p:ph type="body" idx="1"/>
          </p:nvPr>
        </p:nvSpPr>
        <p:spPr>
          <a:xfrm>
            <a:off x="415600" y="172200"/>
            <a:ext cx="11360800" cy="10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/>
              <a:t>It is the maximum of all of the minimum </a:t>
            </a:r>
            <a:r>
              <a:rPr lang="en-GB">
                <a:highlight>
                  <a:srgbClr val="FFFF00"/>
                </a:highlight>
              </a:rPr>
              <a:t>distances</a:t>
            </a:r>
            <a:r>
              <a:rPr lang="en-GB"/>
              <a:t> separating all </a:t>
            </a:r>
            <a:r>
              <a:rPr lang="en-GB">
                <a:highlight>
                  <a:srgbClr val="FFFF00"/>
                </a:highlight>
              </a:rPr>
              <a:t>pair</a:t>
            </a:r>
            <a:r>
              <a:rPr lang="en-GB"/>
              <a:t>s of nodes in a graph.</a:t>
            </a:r>
            <a:endParaRPr/>
          </a:p>
        </p:txBody>
      </p:sp>
      <p:pic>
        <p:nvPicPr>
          <p:cNvPr id="335" name="Google Shape;3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801" y="1339305"/>
            <a:ext cx="8091767" cy="5158367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7"/>
          <p:cNvSpPr/>
          <p:nvPr/>
        </p:nvSpPr>
        <p:spPr>
          <a:xfrm>
            <a:off x="6282533" y="2234867"/>
            <a:ext cx="538400" cy="510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7" name="Google Shape;337;p47"/>
          <p:cNvSpPr/>
          <p:nvPr/>
        </p:nvSpPr>
        <p:spPr>
          <a:xfrm>
            <a:off x="7207633" y="4122500"/>
            <a:ext cx="538400" cy="510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38" name="Google Shape;338;p47"/>
          <p:cNvCxnSpPr>
            <a:stCxn id="336" idx="6"/>
          </p:cNvCxnSpPr>
          <p:nvPr/>
        </p:nvCxnSpPr>
        <p:spPr>
          <a:xfrm>
            <a:off x="6820933" y="2489867"/>
            <a:ext cx="1592000" cy="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47"/>
          <p:cNvCxnSpPr/>
          <p:nvPr/>
        </p:nvCxnSpPr>
        <p:spPr>
          <a:xfrm>
            <a:off x="8394333" y="2526633"/>
            <a:ext cx="18400" cy="186960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47"/>
          <p:cNvCxnSpPr/>
          <p:nvPr/>
        </p:nvCxnSpPr>
        <p:spPr>
          <a:xfrm rot="10800000" flipH="1">
            <a:off x="6820933" y="2480267"/>
            <a:ext cx="1582800" cy="960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47"/>
          <p:cNvCxnSpPr>
            <a:stCxn id="337" idx="6"/>
          </p:cNvCxnSpPr>
          <p:nvPr/>
        </p:nvCxnSpPr>
        <p:spPr>
          <a:xfrm>
            <a:off x="7746033" y="4377500"/>
            <a:ext cx="657600" cy="960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47"/>
          <p:cNvCxnSpPr>
            <a:stCxn id="336" idx="0"/>
          </p:cNvCxnSpPr>
          <p:nvPr/>
        </p:nvCxnSpPr>
        <p:spPr>
          <a:xfrm rot="10800000">
            <a:off x="6543333" y="1545667"/>
            <a:ext cx="8400" cy="6892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3" name="Google Shape;343;p47"/>
          <p:cNvCxnSpPr/>
          <p:nvPr/>
        </p:nvCxnSpPr>
        <p:spPr>
          <a:xfrm flipH="1">
            <a:off x="4692233" y="1536333"/>
            <a:ext cx="1869600" cy="92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47"/>
          <p:cNvCxnSpPr/>
          <p:nvPr/>
        </p:nvCxnSpPr>
        <p:spPr>
          <a:xfrm rot="10800000">
            <a:off x="4653533" y="1513200"/>
            <a:ext cx="55600" cy="38316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5" name="Google Shape;345;p47"/>
          <p:cNvCxnSpPr/>
          <p:nvPr/>
        </p:nvCxnSpPr>
        <p:spPr>
          <a:xfrm rot="10800000">
            <a:off x="4747767" y="5321767"/>
            <a:ext cx="860800" cy="184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6" name="Google Shape;346;p47"/>
          <p:cNvCxnSpPr/>
          <p:nvPr/>
        </p:nvCxnSpPr>
        <p:spPr>
          <a:xfrm>
            <a:off x="5590067" y="4396167"/>
            <a:ext cx="0" cy="962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7" name="Google Shape;347;p47"/>
          <p:cNvCxnSpPr>
            <a:stCxn id="337" idx="2"/>
          </p:cNvCxnSpPr>
          <p:nvPr/>
        </p:nvCxnSpPr>
        <p:spPr>
          <a:xfrm rot="10800000">
            <a:off x="5580833" y="4377500"/>
            <a:ext cx="16268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>
            <a:spLocks noGrp="1"/>
          </p:cNvSpPr>
          <p:nvPr>
            <p:ph type="body" idx="1"/>
          </p:nvPr>
        </p:nvSpPr>
        <p:spPr>
          <a:xfrm>
            <a:off x="415600" y="172200"/>
            <a:ext cx="11360800" cy="10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/>
              <a:t>It is the maximum of all of the </a:t>
            </a:r>
            <a:r>
              <a:rPr lang="en-GB">
                <a:highlight>
                  <a:srgbClr val="FFFF00"/>
                </a:highlight>
              </a:rPr>
              <a:t>minimum distances</a:t>
            </a:r>
            <a:r>
              <a:rPr lang="en-GB"/>
              <a:t> separating all </a:t>
            </a:r>
            <a:r>
              <a:rPr lang="en-GB">
                <a:highlight>
                  <a:srgbClr val="FFFF00"/>
                </a:highlight>
              </a:rPr>
              <a:t>pair</a:t>
            </a:r>
            <a:r>
              <a:rPr lang="en-GB"/>
              <a:t>s of nodes in a graph.</a:t>
            </a:r>
            <a:endParaRPr/>
          </a:p>
        </p:txBody>
      </p:sp>
      <p:pic>
        <p:nvPicPr>
          <p:cNvPr id="353" name="Google Shape;35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801" y="1339305"/>
            <a:ext cx="8091767" cy="5158367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8"/>
          <p:cNvSpPr/>
          <p:nvPr/>
        </p:nvSpPr>
        <p:spPr>
          <a:xfrm>
            <a:off x="6282533" y="2234867"/>
            <a:ext cx="538400" cy="510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48"/>
          <p:cNvSpPr/>
          <p:nvPr/>
        </p:nvSpPr>
        <p:spPr>
          <a:xfrm>
            <a:off x="7207633" y="4122500"/>
            <a:ext cx="538400" cy="510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56" name="Google Shape;356;p48"/>
          <p:cNvCxnSpPr>
            <a:stCxn id="354" idx="6"/>
          </p:cNvCxnSpPr>
          <p:nvPr/>
        </p:nvCxnSpPr>
        <p:spPr>
          <a:xfrm>
            <a:off x="6820933" y="2489867"/>
            <a:ext cx="1592000" cy="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7" name="Google Shape;357;p48"/>
          <p:cNvCxnSpPr/>
          <p:nvPr/>
        </p:nvCxnSpPr>
        <p:spPr>
          <a:xfrm>
            <a:off x="8394333" y="2526633"/>
            <a:ext cx="18400" cy="186960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8" name="Google Shape;358;p48"/>
          <p:cNvCxnSpPr/>
          <p:nvPr/>
        </p:nvCxnSpPr>
        <p:spPr>
          <a:xfrm rot="10800000" flipH="1">
            <a:off x="6820933" y="2480267"/>
            <a:ext cx="1582800" cy="960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8"/>
          <p:cNvCxnSpPr>
            <a:stCxn id="355" idx="6"/>
          </p:cNvCxnSpPr>
          <p:nvPr/>
        </p:nvCxnSpPr>
        <p:spPr>
          <a:xfrm>
            <a:off x="7746033" y="4377500"/>
            <a:ext cx="657600" cy="9600"/>
          </a:xfrm>
          <a:prstGeom prst="straightConnector1">
            <a:avLst/>
          </a:prstGeom>
          <a:noFill/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8"/>
          <p:cNvCxnSpPr>
            <a:stCxn id="354" idx="0"/>
          </p:cNvCxnSpPr>
          <p:nvPr/>
        </p:nvCxnSpPr>
        <p:spPr>
          <a:xfrm rot="10800000">
            <a:off x="6543333" y="1545667"/>
            <a:ext cx="8400" cy="6892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8"/>
          <p:cNvCxnSpPr/>
          <p:nvPr/>
        </p:nvCxnSpPr>
        <p:spPr>
          <a:xfrm flipH="1">
            <a:off x="4692233" y="1536333"/>
            <a:ext cx="1869600" cy="92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8"/>
          <p:cNvCxnSpPr/>
          <p:nvPr/>
        </p:nvCxnSpPr>
        <p:spPr>
          <a:xfrm rot="10800000">
            <a:off x="4653533" y="1513200"/>
            <a:ext cx="55600" cy="38316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8"/>
          <p:cNvCxnSpPr/>
          <p:nvPr/>
        </p:nvCxnSpPr>
        <p:spPr>
          <a:xfrm rot="10800000">
            <a:off x="4747767" y="5321767"/>
            <a:ext cx="860800" cy="184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48"/>
          <p:cNvCxnSpPr/>
          <p:nvPr/>
        </p:nvCxnSpPr>
        <p:spPr>
          <a:xfrm>
            <a:off x="5590067" y="4396167"/>
            <a:ext cx="0" cy="962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48"/>
          <p:cNvCxnSpPr>
            <a:stCxn id="355" idx="2"/>
          </p:cNvCxnSpPr>
          <p:nvPr/>
        </p:nvCxnSpPr>
        <p:spPr>
          <a:xfrm rot="10800000">
            <a:off x="5580833" y="4377500"/>
            <a:ext cx="16268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>
            <a:spLocks noGrp="1"/>
          </p:cNvSpPr>
          <p:nvPr>
            <p:ph type="body" idx="1"/>
          </p:nvPr>
        </p:nvSpPr>
        <p:spPr>
          <a:xfrm>
            <a:off x="415600" y="172200"/>
            <a:ext cx="11360800" cy="10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/>
              <a:t>It is the maximum of all of the </a:t>
            </a:r>
            <a:r>
              <a:rPr lang="en-GB">
                <a:highlight>
                  <a:srgbClr val="FFFF00"/>
                </a:highlight>
              </a:rPr>
              <a:t>minimum distances</a:t>
            </a:r>
            <a:r>
              <a:rPr lang="en-GB"/>
              <a:t> separating all </a:t>
            </a:r>
            <a:r>
              <a:rPr lang="en-GB">
                <a:highlight>
                  <a:srgbClr val="FFFF00"/>
                </a:highlight>
              </a:rPr>
              <a:t>pair</a:t>
            </a:r>
            <a:r>
              <a:rPr lang="en-GB"/>
              <a:t>s of nodes in a graph.</a:t>
            </a:r>
            <a:endParaRPr/>
          </a:p>
        </p:txBody>
      </p:sp>
      <p:pic>
        <p:nvPicPr>
          <p:cNvPr id="371" name="Google Shape;3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801" y="1339305"/>
            <a:ext cx="8091767" cy="5158367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9"/>
          <p:cNvSpPr/>
          <p:nvPr/>
        </p:nvSpPr>
        <p:spPr>
          <a:xfrm>
            <a:off x="6282533" y="2234867"/>
            <a:ext cx="538400" cy="510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3" name="Google Shape;373;p49"/>
          <p:cNvSpPr/>
          <p:nvPr/>
        </p:nvSpPr>
        <p:spPr>
          <a:xfrm>
            <a:off x="7207633" y="4122500"/>
            <a:ext cx="538400" cy="510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74" name="Google Shape;374;p49"/>
          <p:cNvCxnSpPr>
            <a:stCxn id="372" idx="6"/>
          </p:cNvCxnSpPr>
          <p:nvPr/>
        </p:nvCxnSpPr>
        <p:spPr>
          <a:xfrm>
            <a:off x="6820933" y="2489867"/>
            <a:ext cx="1592000" cy="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49"/>
          <p:cNvCxnSpPr/>
          <p:nvPr/>
        </p:nvCxnSpPr>
        <p:spPr>
          <a:xfrm>
            <a:off x="8394333" y="2526633"/>
            <a:ext cx="18400" cy="1869600"/>
          </a:xfrm>
          <a:prstGeom prst="straightConnector1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49"/>
          <p:cNvCxnSpPr/>
          <p:nvPr/>
        </p:nvCxnSpPr>
        <p:spPr>
          <a:xfrm rot="10800000" flipH="1">
            <a:off x="6820933" y="2480267"/>
            <a:ext cx="1582800" cy="9600"/>
          </a:xfrm>
          <a:prstGeom prst="straightConnector1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49"/>
          <p:cNvCxnSpPr>
            <a:stCxn id="373" idx="6"/>
          </p:cNvCxnSpPr>
          <p:nvPr/>
        </p:nvCxnSpPr>
        <p:spPr>
          <a:xfrm>
            <a:off x="7746033" y="4377500"/>
            <a:ext cx="657600" cy="9600"/>
          </a:xfrm>
          <a:prstGeom prst="straightConnector1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0"/>
          <p:cNvSpPr txBox="1">
            <a:spLocks noGrp="1"/>
          </p:cNvSpPr>
          <p:nvPr>
            <p:ph type="body" idx="1"/>
          </p:nvPr>
        </p:nvSpPr>
        <p:spPr>
          <a:xfrm>
            <a:off x="415600" y="172200"/>
            <a:ext cx="11360800" cy="10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/>
              <a:t>It is the maximum of all of the </a:t>
            </a:r>
            <a:r>
              <a:rPr lang="en-GB">
                <a:highlight>
                  <a:srgbClr val="FFFF00"/>
                </a:highlight>
              </a:rPr>
              <a:t>minimum distances</a:t>
            </a:r>
            <a:r>
              <a:rPr lang="en-GB"/>
              <a:t> separating </a:t>
            </a:r>
            <a:r>
              <a:rPr lang="en-GB">
                <a:solidFill>
                  <a:srgbClr val="FFFFFF"/>
                </a:solidFill>
                <a:highlight>
                  <a:srgbClr val="FF0000"/>
                </a:highlight>
              </a:rPr>
              <a:t>all </a:t>
            </a:r>
            <a:r>
              <a:rPr lang="en-GB">
                <a:highlight>
                  <a:srgbClr val="FFFF00"/>
                </a:highlight>
              </a:rPr>
              <a:t>pair</a:t>
            </a:r>
            <a:r>
              <a:rPr lang="en-GB"/>
              <a:t>s of nodes in a graph.</a:t>
            </a:r>
            <a:endParaRPr/>
          </a:p>
        </p:txBody>
      </p:sp>
      <p:pic>
        <p:nvPicPr>
          <p:cNvPr id="383" name="Google Shape;3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801" y="1339305"/>
            <a:ext cx="8091767" cy="5158367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0"/>
          <p:cNvSpPr/>
          <p:nvPr/>
        </p:nvSpPr>
        <p:spPr>
          <a:xfrm>
            <a:off x="6282533" y="2234867"/>
            <a:ext cx="538400" cy="510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85" name="Google Shape;385;p50"/>
          <p:cNvSpPr/>
          <p:nvPr/>
        </p:nvSpPr>
        <p:spPr>
          <a:xfrm>
            <a:off x="7207633" y="4122500"/>
            <a:ext cx="538400" cy="510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86" name="Google Shape;386;p50"/>
          <p:cNvCxnSpPr>
            <a:stCxn id="384" idx="6"/>
          </p:cNvCxnSpPr>
          <p:nvPr/>
        </p:nvCxnSpPr>
        <p:spPr>
          <a:xfrm>
            <a:off x="6820933" y="2489867"/>
            <a:ext cx="1592000" cy="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50"/>
          <p:cNvCxnSpPr/>
          <p:nvPr/>
        </p:nvCxnSpPr>
        <p:spPr>
          <a:xfrm>
            <a:off x="8394333" y="2526633"/>
            <a:ext cx="18400" cy="1869600"/>
          </a:xfrm>
          <a:prstGeom prst="straightConnector1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50"/>
          <p:cNvCxnSpPr/>
          <p:nvPr/>
        </p:nvCxnSpPr>
        <p:spPr>
          <a:xfrm rot="10800000" flipH="1">
            <a:off x="6820933" y="2480267"/>
            <a:ext cx="1582800" cy="9600"/>
          </a:xfrm>
          <a:prstGeom prst="straightConnector1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50"/>
          <p:cNvCxnSpPr>
            <a:stCxn id="385" idx="6"/>
          </p:cNvCxnSpPr>
          <p:nvPr/>
        </p:nvCxnSpPr>
        <p:spPr>
          <a:xfrm>
            <a:off x="7746033" y="4377500"/>
            <a:ext cx="657600" cy="9600"/>
          </a:xfrm>
          <a:prstGeom prst="straightConnector1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 txBox="1">
            <a:spLocks noGrp="1"/>
          </p:cNvSpPr>
          <p:nvPr>
            <p:ph type="body" idx="1"/>
          </p:nvPr>
        </p:nvSpPr>
        <p:spPr>
          <a:xfrm>
            <a:off x="415600" y="172200"/>
            <a:ext cx="11360800" cy="10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/>
              <a:t>It is the </a:t>
            </a:r>
            <a:r>
              <a:rPr lang="en-GB">
                <a:solidFill>
                  <a:srgbClr val="FFFFFF"/>
                </a:solidFill>
                <a:highlight>
                  <a:srgbClr val="FF0000"/>
                </a:highlight>
              </a:rPr>
              <a:t>maximum </a:t>
            </a:r>
            <a:r>
              <a:rPr lang="en-GB"/>
              <a:t>of all of the </a:t>
            </a:r>
            <a:r>
              <a:rPr lang="en-GB">
                <a:highlight>
                  <a:srgbClr val="FFFF00"/>
                </a:highlight>
              </a:rPr>
              <a:t>minimum distances</a:t>
            </a:r>
            <a:r>
              <a:rPr lang="en-GB"/>
              <a:t> separating </a:t>
            </a:r>
            <a:r>
              <a:rPr lang="en-GB">
                <a:solidFill>
                  <a:srgbClr val="FFFFFF"/>
                </a:solidFill>
                <a:highlight>
                  <a:srgbClr val="FF0000"/>
                </a:highlight>
              </a:rPr>
              <a:t>all </a:t>
            </a:r>
            <a:r>
              <a:rPr lang="en-GB">
                <a:highlight>
                  <a:srgbClr val="FFFF00"/>
                </a:highlight>
              </a:rPr>
              <a:t>pair</a:t>
            </a:r>
            <a:r>
              <a:rPr lang="en-GB"/>
              <a:t>s of nodes in a graph.</a:t>
            </a:r>
            <a:endParaRPr/>
          </a:p>
        </p:txBody>
      </p:sp>
      <p:pic>
        <p:nvPicPr>
          <p:cNvPr id="395" name="Google Shape;39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801" y="1339305"/>
            <a:ext cx="8091767" cy="515836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51"/>
          <p:cNvSpPr/>
          <p:nvPr/>
        </p:nvSpPr>
        <p:spPr>
          <a:xfrm>
            <a:off x="6282533" y="2234867"/>
            <a:ext cx="538400" cy="510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7" name="Google Shape;397;p51"/>
          <p:cNvSpPr/>
          <p:nvPr/>
        </p:nvSpPr>
        <p:spPr>
          <a:xfrm>
            <a:off x="7207633" y="4122500"/>
            <a:ext cx="538400" cy="5100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98" name="Google Shape;398;p51"/>
          <p:cNvCxnSpPr>
            <a:stCxn id="396" idx="6"/>
          </p:cNvCxnSpPr>
          <p:nvPr/>
        </p:nvCxnSpPr>
        <p:spPr>
          <a:xfrm>
            <a:off x="6820933" y="2489867"/>
            <a:ext cx="1592000" cy="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51"/>
          <p:cNvCxnSpPr/>
          <p:nvPr/>
        </p:nvCxnSpPr>
        <p:spPr>
          <a:xfrm>
            <a:off x="8394333" y="2526633"/>
            <a:ext cx="18400" cy="1869600"/>
          </a:xfrm>
          <a:prstGeom prst="straightConnector1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51"/>
          <p:cNvCxnSpPr/>
          <p:nvPr/>
        </p:nvCxnSpPr>
        <p:spPr>
          <a:xfrm rot="10800000" flipH="1">
            <a:off x="6820933" y="2480267"/>
            <a:ext cx="1582800" cy="9600"/>
          </a:xfrm>
          <a:prstGeom prst="straightConnector1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1" name="Google Shape;401;p51"/>
          <p:cNvCxnSpPr>
            <a:stCxn id="397" idx="6"/>
          </p:cNvCxnSpPr>
          <p:nvPr/>
        </p:nvCxnSpPr>
        <p:spPr>
          <a:xfrm>
            <a:off x="7746033" y="4377500"/>
            <a:ext cx="657600" cy="9600"/>
          </a:xfrm>
          <a:prstGeom prst="straightConnector1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6880"/>
            <a:ext cx="9611104" cy="4619491"/>
          </a:xfrm>
        </p:spPr>
        <p:txBody>
          <a:bodyPr>
            <a:normAutofit/>
          </a:bodyPr>
          <a:lstStyle/>
          <a:p>
            <a:r>
              <a:rPr lang="en-AU" sz="2400" dirty="0">
                <a:cs typeface="Courier New" panose="02070309020205020404" pitchFamily="49" charset="0"/>
              </a:rPr>
              <a:t>A decision is a special type of tree (connected, directed, acyclic graph) used to model conditional processes</a:t>
            </a:r>
          </a:p>
          <a:p>
            <a:r>
              <a:rPr lang="en-AU" sz="2400" dirty="0">
                <a:cs typeface="Courier New" panose="02070309020205020404" pitchFamily="49" charset="0"/>
              </a:rPr>
              <a:t>The nodes of the tree represent a ‘test’ on an attribute.</a:t>
            </a:r>
          </a:p>
          <a:p>
            <a:r>
              <a:rPr lang="en-AU" sz="2400" dirty="0">
                <a:cs typeface="Courier New" panose="02070309020205020404" pitchFamily="49" charset="0"/>
              </a:rPr>
              <a:t>The edges represent outcomes arising from the source node.</a:t>
            </a:r>
          </a:p>
          <a:p>
            <a:r>
              <a:rPr lang="en-AU" sz="2400" dirty="0">
                <a:cs typeface="Courier New" panose="02070309020205020404" pitchFamily="49" charset="0"/>
              </a:rPr>
              <a:t>The leaf nodes represent a class label (final result)</a:t>
            </a:r>
            <a:r>
              <a:rPr lang="en-AU" dirty="0">
                <a:cs typeface="Courier New" panose="02070309020205020404" pitchFamily="49" charset="0"/>
              </a:rPr>
              <a:t> </a:t>
            </a:r>
            <a:endParaRPr lang="en-AU" sz="2000" dirty="0">
              <a:cs typeface="Courier New" panose="02070309020205020404" pitchFamily="49" charset="0"/>
            </a:endParaRPr>
          </a:p>
          <a:p>
            <a:endParaRPr lang="en-AU" sz="2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75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3"/>
          <p:cNvSpPr txBox="1">
            <a:spLocks noGrp="1"/>
          </p:cNvSpPr>
          <p:nvPr>
            <p:ph type="body" idx="1"/>
          </p:nvPr>
        </p:nvSpPr>
        <p:spPr>
          <a:xfrm>
            <a:off x="415600" y="172200"/>
            <a:ext cx="11360800" cy="1047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/>
              <a:t>It is the maximum of all of the minimum distances separating all pairs of nodes in a graph.</a:t>
            </a:r>
            <a:endParaRPr/>
          </a:p>
        </p:txBody>
      </p:sp>
      <p:pic>
        <p:nvPicPr>
          <p:cNvPr id="412" name="Google Shape;41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801" y="1339305"/>
            <a:ext cx="8091767" cy="5158367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53"/>
          <p:cNvSpPr txBox="1"/>
          <p:nvPr/>
        </p:nvSpPr>
        <p:spPr>
          <a:xfrm>
            <a:off x="8829333" y="4396233"/>
            <a:ext cx="2536000" cy="18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-GB" sz="2400"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What is the width of this graph?</a:t>
            </a:r>
            <a:endParaRPr sz="2400"/>
          </a:p>
        </p:txBody>
      </p:sp>
      <p:sp>
        <p:nvSpPr>
          <p:cNvPr id="414" name="Google Shape;414;p53"/>
          <p:cNvSpPr txBox="1"/>
          <p:nvPr/>
        </p:nvSpPr>
        <p:spPr>
          <a:xfrm>
            <a:off x="11747500" y="6534633"/>
            <a:ext cx="468800" cy="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800"/>
              <a:t>TizH</a:t>
            </a:r>
            <a:endParaRPr sz="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54" descr="Image result for network graph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964753" y="2401215"/>
            <a:ext cx="4262500" cy="4411333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Width of a graph</a:t>
            </a:r>
            <a:endParaRPr/>
          </a:p>
        </p:txBody>
      </p:sp>
      <p:sp>
        <p:nvSpPr>
          <p:cNvPr id="421" name="Google Shape;421;p5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/>
              <a:t>If a graph has no weightings on its edges, the width simply refers to the number of edges that you have to traverse for the maximum-minimum separation of nodes.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58369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GB"/>
              <a:t>Width of a graph</a:t>
            </a:r>
            <a:endParaRPr/>
          </a:p>
        </p:txBody>
      </p:sp>
      <p:sp>
        <p:nvSpPr>
          <p:cNvPr id="427" name="Google Shape;427;p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GB"/>
              <a:t>If a graph has weightings on its edges, the width is then the addition of these weights that lead to the maximum-minimum separation of nodes.</a:t>
            </a:r>
            <a:endParaRPr/>
          </a:p>
        </p:txBody>
      </p:sp>
      <p:pic>
        <p:nvPicPr>
          <p:cNvPr id="428" name="Google Shape;428;p55" descr="Image result for weighted network graph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9334" y="2189333"/>
            <a:ext cx="4913333" cy="451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1229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Activity – Decision Trees and Adjacency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211294"/>
            <a:ext cx="10026525" cy="4189506"/>
          </a:xfrm>
        </p:spPr>
        <p:txBody>
          <a:bodyPr>
            <a:normAutofit/>
          </a:bodyPr>
          <a:lstStyle/>
          <a:p>
            <a:r>
              <a:rPr lang="en-AU" sz="2400" dirty="0"/>
              <a:t>Complete the Check your Progress tasks on Canvas.</a:t>
            </a:r>
          </a:p>
        </p:txBody>
      </p:sp>
    </p:spTree>
    <p:extLst>
      <p:ext uri="{BB962C8B-B14F-4D97-AF65-F5344CB8AC3E}">
        <p14:creationId xmlns:p14="http://schemas.microsoft.com/office/powerpoint/2010/main" val="202687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6880"/>
            <a:ext cx="9611104" cy="4619491"/>
          </a:xfrm>
        </p:spPr>
        <p:txBody>
          <a:bodyPr>
            <a:normAutofit/>
          </a:bodyPr>
          <a:lstStyle/>
          <a:p>
            <a:r>
              <a:rPr lang="en-AU" sz="2400" dirty="0">
                <a:cs typeface="Courier New" panose="02070309020205020404" pitchFamily="49" charset="0"/>
              </a:rPr>
              <a:t>A decision is a special type of tree (connected, directed, acyclic graph) used to model conditional processes</a:t>
            </a:r>
          </a:p>
          <a:p>
            <a:r>
              <a:rPr lang="en-AU" sz="2400" dirty="0">
                <a:cs typeface="Courier New" panose="02070309020205020404" pitchFamily="49" charset="0"/>
              </a:rPr>
              <a:t>The nodes of the tree represent a ‘test’ on an attribute.</a:t>
            </a:r>
          </a:p>
          <a:p>
            <a:r>
              <a:rPr lang="en-AU" sz="2400" dirty="0">
                <a:cs typeface="Courier New" panose="02070309020205020404" pitchFamily="49" charset="0"/>
              </a:rPr>
              <a:t>The edges represent outcomes arising from the source node.</a:t>
            </a:r>
          </a:p>
          <a:p>
            <a:r>
              <a:rPr lang="en-AU" sz="2400" dirty="0">
                <a:cs typeface="Courier New" panose="02070309020205020404" pitchFamily="49" charset="0"/>
              </a:rPr>
              <a:t>The leaf nodes represent a class label (final result)</a:t>
            </a:r>
            <a:r>
              <a:rPr lang="en-AU" dirty="0">
                <a:cs typeface="Courier New" panose="02070309020205020404" pitchFamily="49" charset="0"/>
              </a:rPr>
              <a:t> </a:t>
            </a:r>
            <a:endParaRPr lang="en-AU" sz="2000" dirty="0">
              <a:cs typeface="Courier New" panose="02070309020205020404" pitchFamily="49" charset="0"/>
            </a:endParaRPr>
          </a:p>
          <a:p>
            <a:endParaRPr lang="en-AU" sz="2400" dirty="0"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B5862C-EFC5-4A41-8962-FCB140178A47}"/>
              </a:ext>
            </a:extLst>
          </p:cNvPr>
          <p:cNvSpPr/>
          <p:nvPr/>
        </p:nvSpPr>
        <p:spPr>
          <a:xfrm>
            <a:off x="4618299" y="4305782"/>
            <a:ext cx="1018572" cy="84533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8E53BC7-3754-4928-A2A6-F6C0F130A844}"/>
              </a:ext>
            </a:extLst>
          </p:cNvPr>
          <p:cNvSpPr/>
          <p:nvPr/>
        </p:nvSpPr>
        <p:spPr>
          <a:xfrm>
            <a:off x="5706319" y="5710388"/>
            <a:ext cx="1030147" cy="845338"/>
          </a:xfrm>
          <a:prstGeom prst="triangl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441C42A-3650-45AC-AD4C-A8BB42039C32}"/>
              </a:ext>
            </a:extLst>
          </p:cNvPr>
          <p:cNvSpPr/>
          <p:nvPr/>
        </p:nvSpPr>
        <p:spPr>
          <a:xfrm>
            <a:off x="3485909" y="5710388"/>
            <a:ext cx="1030147" cy="8453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3E48B1-97E1-44C7-87C8-265A637C20AD}"/>
              </a:ext>
            </a:extLst>
          </p:cNvPr>
          <p:cNvCxnSpPr>
            <a:endCxn id="6" idx="0"/>
          </p:cNvCxnSpPr>
          <p:nvPr/>
        </p:nvCxnSpPr>
        <p:spPr>
          <a:xfrm flipH="1">
            <a:off x="4000983" y="5151120"/>
            <a:ext cx="617316" cy="559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54AD3F-0CE0-47C8-8EF8-B80C7213AA2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636871" y="5151120"/>
            <a:ext cx="584522" cy="559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388122-B4F4-4D7B-A03A-5AF274D5B572}"/>
              </a:ext>
            </a:extLst>
          </p:cNvPr>
          <p:cNvSpPr txBox="1"/>
          <p:nvPr/>
        </p:nvSpPr>
        <p:spPr>
          <a:xfrm>
            <a:off x="5949710" y="513610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&lt;18 years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16D2D-4C43-4982-9AA2-7B9703265DF5}"/>
              </a:ext>
            </a:extLst>
          </p:cNvPr>
          <p:cNvSpPr txBox="1"/>
          <p:nvPr/>
        </p:nvSpPr>
        <p:spPr>
          <a:xfrm>
            <a:off x="2922802" y="5159739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&gt;= 18 years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31921-2E5A-4238-B915-AEE9B4A21A5C}"/>
              </a:ext>
            </a:extLst>
          </p:cNvPr>
          <p:cNvSpPr txBox="1"/>
          <p:nvPr/>
        </p:nvSpPr>
        <p:spPr>
          <a:xfrm>
            <a:off x="3640947" y="615146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Vote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2003F0-2D65-4F66-8786-9602ABA703D1}"/>
              </a:ext>
            </a:extLst>
          </p:cNvPr>
          <p:cNvSpPr txBox="1"/>
          <p:nvPr/>
        </p:nvSpPr>
        <p:spPr>
          <a:xfrm>
            <a:off x="5723271" y="615146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 vote</a:t>
            </a:r>
          </a:p>
        </p:txBody>
      </p:sp>
    </p:spTree>
    <p:extLst>
      <p:ext uri="{BB962C8B-B14F-4D97-AF65-F5344CB8AC3E}">
        <p14:creationId xmlns:p14="http://schemas.microsoft.com/office/powerpoint/2010/main" val="186057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6880"/>
            <a:ext cx="9611104" cy="4619491"/>
          </a:xfrm>
        </p:spPr>
        <p:txBody>
          <a:bodyPr>
            <a:normAutofit/>
          </a:bodyPr>
          <a:lstStyle/>
          <a:p>
            <a:r>
              <a:rPr lang="en-AU" sz="2400" dirty="0">
                <a:cs typeface="Courier New" panose="02070309020205020404" pitchFamily="49" charset="0"/>
              </a:rPr>
              <a:t>A decision is a special type of tree (connected, directed, acyclic graph) used to model conditional processes</a:t>
            </a:r>
          </a:p>
          <a:p>
            <a:r>
              <a:rPr lang="en-AU" sz="2400" dirty="0">
                <a:cs typeface="Courier New" panose="02070309020205020404" pitchFamily="49" charset="0"/>
              </a:rPr>
              <a:t>The nodes of the tree represent a ‘test’ on an attribute.</a:t>
            </a:r>
          </a:p>
          <a:p>
            <a:r>
              <a:rPr lang="en-AU" sz="2400" dirty="0">
                <a:cs typeface="Courier New" panose="02070309020205020404" pitchFamily="49" charset="0"/>
              </a:rPr>
              <a:t>The edges represent outcomes arising from the source node.</a:t>
            </a:r>
          </a:p>
          <a:p>
            <a:r>
              <a:rPr lang="en-AU" sz="2400" dirty="0">
                <a:cs typeface="Courier New" panose="02070309020205020404" pitchFamily="49" charset="0"/>
              </a:rPr>
              <a:t>The leaf nodes represent a class label (final result)</a:t>
            </a:r>
            <a:r>
              <a:rPr lang="en-AU" dirty="0">
                <a:cs typeface="Courier New" panose="02070309020205020404" pitchFamily="49" charset="0"/>
              </a:rPr>
              <a:t> </a:t>
            </a:r>
            <a:endParaRPr lang="en-AU" sz="2000" dirty="0">
              <a:cs typeface="Courier New" panose="02070309020205020404" pitchFamily="49" charset="0"/>
            </a:endParaRPr>
          </a:p>
          <a:p>
            <a:endParaRPr lang="en-AU" sz="2400" dirty="0"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B5862C-EFC5-4A41-8962-FCB140178A47}"/>
              </a:ext>
            </a:extLst>
          </p:cNvPr>
          <p:cNvSpPr/>
          <p:nvPr/>
        </p:nvSpPr>
        <p:spPr>
          <a:xfrm>
            <a:off x="4618299" y="4305782"/>
            <a:ext cx="1018572" cy="84533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78E53BC7-3754-4928-A2A6-F6C0F130A844}"/>
              </a:ext>
            </a:extLst>
          </p:cNvPr>
          <p:cNvSpPr/>
          <p:nvPr/>
        </p:nvSpPr>
        <p:spPr>
          <a:xfrm>
            <a:off x="5706319" y="5710388"/>
            <a:ext cx="1030147" cy="845338"/>
          </a:xfrm>
          <a:prstGeom prst="triangl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B441C42A-3650-45AC-AD4C-A8BB42039C32}"/>
              </a:ext>
            </a:extLst>
          </p:cNvPr>
          <p:cNvSpPr/>
          <p:nvPr/>
        </p:nvSpPr>
        <p:spPr>
          <a:xfrm>
            <a:off x="3485909" y="5710388"/>
            <a:ext cx="1030147" cy="8453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3E48B1-97E1-44C7-87C8-265A637C20AD}"/>
              </a:ext>
            </a:extLst>
          </p:cNvPr>
          <p:cNvCxnSpPr>
            <a:endCxn id="6" idx="0"/>
          </p:cNvCxnSpPr>
          <p:nvPr/>
        </p:nvCxnSpPr>
        <p:spPr>
          <a:xfrm flipH="1">
            <a:off x="4000983" y="5151120"/>
            <a:ext cx="617316" cy="559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54AD3F-0CE0-47C8-8EF8-B80C7213AA2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636871" y="5151120"/>
            <a:ext cx="584522" cy="559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388122-B4F4-4D7B-A03A-5AF274D5B572}"/>
              </a:ext>
            </a:extLst>
          </p:cNvPr>
          <p:cNvSpPr txBox="1"/>
          <p:nvPr/>
        </p:nvSpPr>
        <p:spPr>
          <a:xfrm>
            <a:off x="5949710" y="5136109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&lt;18 years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16D2D-4C43-4982-9AA2-7B9703265DF5}"/>
              </a:ext>
            </a:extLst>
          </p:cNvPr>
          <p:cNvSpPr txBox="1"/>
          <p:nvPr/>
        </p:nvSpPr>
        <p:spPr>
          <a:xfrm>
            <a:off x="2922802" y="5159739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&gt;= 18 years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31921-2E5A-4238-B915-AEE9B4A21A5C}"/>
              </a:ext>
            </a:extLst>
          </p:cNvPr>
          <p:cNvSpPr txBox="1"/>
          <p:nvPr/>
        </p:nvSpPr>
        <p:spPr>
          <a:xfrm>
            <a:off x="3640947" y="615146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Vote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2003F0-2D65-4F66-8786-9602ABA703D1}"/>
              </a:ext>
            </a:extLst>
          </p:cNvPr>
          <p:cNvSpPr txBox="1"/>
          <p:nvPr/>
        </p:nvSpPr>
        <p:spPr>
          <a:xfrm>
            <a:off x="5723271" y="6151464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No vote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4237FD-6F52-44A9-882A-22D85A1270DD}"/>
              </a:ext>
            </a:extLst>
          </p:cNvPr>
          <p:cNvSpPr txBox="1"/>
          <p:nvPr/>
        </p:nvSpPr>
        <p:spPr>
          <a:xfrm>
            <a:off x="8100167" y="4397138"/>
            <a:ext cx="331853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age &gt;= 18 then</a:t>
            </a:r>
          </a:p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vote 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True</a:t>
            </a:r>
          </a:p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</a:p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vote  False</a:t>
            </a:r>
          </a:p>
          <a:p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EndIf</a:t>
            </a:r>
            <a:endParaRPr lang="en-A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5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Decision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B5862C-EFC5-4A41-8962-FCB140178A47}"/>
              </a:ext>
            </a:extLst>
          </p:cNvPr>
          <p:cNvSpPr/>
          <p:nvPr/>
        </p:nvSpPr>
        <p:spPr>
          <a:xfrm>
            <a:off x="4491299" y="1295596"/>
            <a:ext cx="1018572" cy="84533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3E48B1-97E1-44C7-87C8-265A637C20AD}"/>
              </a:ext>
            </a:extLst>
          </p:cNvPr>
          <p:cNvCxnSpPr>
            <a:cxnSpLocks/>
          </p:cNvCxnSpPr>
          <p:nvPr/>
        </p:nvCxnSpPr>
        <p:spPr>
          <a:xfrm flipH="1">
            <a:off x="2542572" y="2140934"/>
            <a:ext cx="1948727" cy="594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54AD3F-0CE0-47C8-8EF8-B80C7213AA2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09871" y="2140934"/>
            <a:ext cx="2352741" cy="579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388122-B4F4-4D7B-A03A-5AF274D5B572}"/>
              </a:ext>
            </a:extLst>
          </p:cNvPr>
          <p:cNvSpPr txBox="1"/>
          <p:nvPr/>
        </p:nvSpPr>
        <p:spPr>
          <a:xfrm>
            <a:off x="6344905" y="1952935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Can’t see enemy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16D2D-4C43-4982-9AA2-7B9703265DF5}"/>
              </a:ext>
            </a:extLst>
          </p:cNvPr>
          <p:cNvSpPr txBox="1"/>
          <p:nvPr/>
        </p:nvSpPr>
        <p:spPr>
          <a:xfrm>
            <a:off x="2542572" y="195293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See enemy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BC7EC1-76E3-4CF8-A188-213870CA7A6E}"/>
              </a:ext>
            </a:extLst>
          </p:cNvPr>
          <p:cNvSpPr/>
          <p:nvPr/>
        </p:nvSpPr>
        <p:spPr>
          <a:xfrm>
            <a:off x="1932583" y="2735694"/>
            <a:ext cx="1155216" cy="11552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7EB736-02EC-4077-A413-1FE676FBC4FC}"/>
              </a:ext>
            </a:extLst>
          </p:cNvPr>
          <p:cNvSpPr/>
          <p:nvPr/>
        </p:nvSpPr>
        <p:spPr>
          <a:xfrm>
            <a:off x="7285004" y="2720702"/>
            <a:ext cx="1155216" cy="11552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8A76AB-D4EB-45FE-99AF-09ECD621919A}"/>
              </a:ext>
            </a:extLst>
          </p:cNvPr>
          <p:cNvCxnSpPr>
            <a:cxnSpLocks/>
          </p:cNvCxnSpPr>
          <p:nvPr/>
        </p:nvCxnSpPr>
        <p:spPr>
          <a:xfrm flipH="1">
            <a:off x="1464391" y="3744356"/>
            <a:ext cx="617316" cy="559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8294C781-FDAF-4B12-87FE-4742B21B4DB7}"/>
              </a:ext>
            </a:extLst>
          </p:cNvPr>
          <p:cNvSpPr/>
          <p:nvPr/>
        </p:nvSpPr>
        <p:spPr>
          <a:xfrm>
            <a:off x="949317" y="4303624"/>
            <a:ext cx="1030147" cy="8453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47E19D-974D-4C5A-B383-57AD45C350AB}"/>
              </a:ext>
            </a:extLst>
          </p:cNvPr>
          <p:cNvCxnSpPr>
            <a:cxnSpLocks/>
            <a:stCxn id="17" idx="3"/>
            <a:endCxn id="48" idx="0"/>
          </p:cNvCxnSpPr>
          <p:nvPr/>
        </p:nvCxnSpPr>
        <p:spPr>
          <a:xfrm flipH="1">
            <a:off x="7058172" y="3706741"/>
            <a:ext cx="396009" cy="596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48E1A2-133E-45FB-9285-65886FB9AC0A}"/>
              </a:ext>
            </a:extLst>
          </p:cNvPr>
          <p:cNvCxnSpPr>
            <a:cxnSpLocks/>
            <a:stCxn id="12" idx="5"/>
            <a:endCxn id="29" idx="0"/>
          </p:cNvCxnSpPr>
          <p:nvPr/>
        </p:nvCxnSpPr>
        <p:spPr>
          <a:xfrm>
            <a:off x="2918622" y="3721733"/>
            <a:ext cx="573940" cy="581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D341A9-2739-46C8-B21E-F817C5883EBC}"/>
              </a:ext>
            </a:extLst>
          </p:cNvPr>
          <p:cNvCxnSpPr>
            <a:cxnSpLocks/>
            <a:stCxn id="17" idx="5"/>
            <a:endCxn id="28" idx="0"/>
          </p:cNvCxnSpPr>
          <p:nvPr/>
        </p:nvCxnSpPr>
        <p:spPr>
          <a:xfrm>
            <a:off x="8271043" y="3706741"/>
            <a:ext cx="580078" cy="596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D007439-1D60-42B8-BBBC-EE5A5B07F3BC}"/>
              </a:ext>
            </a:extLst>
          </p:cNvPr>
          <p:cNvSpPr/>
          <p:nvPr/>
        </p:nvSpPr>
        <p:spPr>
          <a:xfrm>
            <a:off x="8336047" y="4303227"/>
            <a:ext cx="1030147" cy="8453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B568DD2-A962-422F-BD34-C8F301395856}"/>
              </a:ext>
            </a:extLst>
          </p:cNvPr>
          <p:cNvSpPr/>
          <p:nvPr/>
        </p:nvSpPr>
        <p:spPr>
          <a:xfrm>
            <a:off x="2977488" y="4303227"/>
            <a:ext cx="1030147" cy="8453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582FD0-476C-495A-8A0F-FDBA3350FB21}"/>
              </a:ext>
            </a:extLst>
          </p:cNvPr>
          <p:cNvSpPr txBox="1"/>
          <p:nvPr/>
        </p:nvSpPr>
        <p:spPr>
          <a:xfrm>
            <a:off x="8448996" y="355969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Near doorway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6C3A67-1B85-49D3-AE4C-47E8B5DF7123}"/>
              </a:ext>
            </a:extLst>
          </p:cNvPr>
          <p:cNvSpPr txBox="1"/>
          <p:nvPr/>
        </p:nvSpPr>
        <p:spPr>
          <a:xfrm>
            <a:off x="365756" y="365465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Has weapon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F11CB9-CEB2-46A1-A14A-258F9204AEDD}"/>
              </a:ext>
            </a:extLst>
          </p:cNvPr>
          <p:cNvSpPr txBox="1"/>
          <p:nvPr/>
        </p:nvSpPr>
        <p:spPr>
          <a:xfrm>
            <a:off x="3266488" y="3475976"/>
            <a:ext cx="121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 weapon</a:t>
            </a: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87E6DBC-B633-43C7-A4BA-4B92C0E7F833}"/>
              </a:ext>
            </a:extLst>
          </p:cNvPr>
          <p:cNvSpPr/>
          <p:nvPr/>
        </p:nvSpPr>
        <p:spPr>
          <a:xfrm>
            <a:off x="6543098" y="4303227"/>
            <a:ext cx="1030147" cy="84533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C44DDF-CBE5-4C00-BB1E-938454CB468F}"/>
              </a:ext>
            </a:extLst>
          </p:cNvPr>
          <p:cNvSpPr txBox="1"/>
          <p:nvPr/>
        </p:nvSpPr>
        <p:spPr>
          <a:xfrm>
            <a:off x="5857694" y="3475975"/>
            <a:ext cx="1398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Not near doorway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58C65F-3260-4B1D-B581-25A74C5AE676}"/>
              </a:ext>
            </a:extLst>
          </p:cNvPr>
          <p:cNvSpPr txBox="1"/>
          <p:nvPr/>
        </p:nvSpPr>
        <p:spPr>
          <a:xfrm>
            <a:off x="1146781" y="472589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Fire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1CE80E-495F-48C8-9F7D-2A31C64D5130}"/>
              </a:ext>
            </a:extLst>
          </p:cNvPr>
          <p:cNvSpPr txBox="1"/>
          <p:nvPr/>
        </p:nvSpPr>
        <p:spPr>
          <a:xfrm>
            <a:off x="3170197" y="470380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Flee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5A213D-626C-47EC-9BF5-D38D012FF2B2}"/>
              </a:ext>
            </a:extLst>
          </p:cNvPr>
          <p:cNvSpPr txBox="1"/>
          <p:nvPr/>
        </p:nvSpPr>
        <p:spPr>
          <a:xfrm>
            <a:off x="6657934" y="473901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Patrol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5E60842-A058-407A-9570-EA5EB1919A54}"/>
              </a:ext>
            </a:extLst>
          </p:cNvPr>
          <p:cNvSpPr txBox="1"/>
          <p:nvPr/>
        </p:nvSpPr>
        <p:spPr>
          <a:xfrm>
            <a:off x="8394905" y="4703801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Guard</a:t>
            </a:r>
          </a:p>
        </p:txBody>
      </p:sp>
    </p:spTree>
    <p:extLst>
      <p:ext uri="{BB962C8B-B14F-4D97-AF65-F5344CB8AC3E}">
        <p14:creationId xmlns:p14="http://schemas.microsoft.com/office/powerpoint/2010/main" val="417324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Decision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6880"/>
            <a:ext cx="9611104" cy="46194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sz="2000" dirty="0">
              <a:cs typeface="Courier New" panose="02070309020205020404" pitchFamily="49" charset="0"/>
            </a:endParaRPr>
          </a:p>
          <a:p>
            <a:endParaRPr lang="en-AU" sz="2400" dirty="0"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2119C-D2AA-491F-A5D5-BB481A170013}"/>
              </a:ext>
            </a:extLst>
          </p:cNvPr>
          <p:cNvSpPr txBox="1"/>
          <p:nvPr/>
        </p:nvSpPr>
        <p:spPr>
          <a:xfrm>
            <a:off x="2141166" y="1458320"/>
            <a:ext cx="83283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enemy_in_sight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 then</a:t>
            </a:r>
          </a:p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has_weapon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True then</a:t>
            </a:r>
          </a:p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state  fire</a:t>
            </a:r>
          </a:p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Else</a:t>
            </a:r>
          </a:p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state  flee</a:t>
            </a:r>
          </a:p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EndIf</a:t>
            </a:r>
            <a:endParaRPr lang="en-AU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</a:p>
          <a:p>
            <a:pPr lvl="1"/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near_doorway</a:t>
            </a:r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 then</a:t>
            </a:r>
          </a:p>
          <a:p>
            <a:pPr lvl="1"/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state  guard</a:t>
            </a:r>
          </a:p>
          <a:p>
            <a:pPr lvl="1"/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Else</a:t>
            </a:r>
          </a:p>
          <a:p>
            <a:pPr lvl="1"/>
            <a:r>
              <a:rPr lang="en-AU" sz="24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state  patrol</a:t>
            </a:r>
          </a:p>
          <a:p>
            <a:pPr lvl="1"/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EndIf</a:t>
            </a:r>
            <a:endParaRPr lang="en-AU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AU" sz="24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EndIf</a:t>
            </a:r>
            <a:endParaRPr lang="en-AU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7184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AEA8-D82F-4EBF-81C0-FE5F947F6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327" y="108904"/>
            <a:ext cx="9404723" cy="1400530"/>
          </a:xfrm>
        </p:spPr>
        <p:txBody>
          <a:bodyPr/>
          <a:lstStyle/>
          <a:p>
            <a:pPr algn="ctr"/>
            <a:r>
              <a:rPr lang="en-AU" sz="3600" dirty="0"/>
              <a:t>Draw a decision tree to (approximately) label an iris plant based on its Ratio and ID attributes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8382AF84-9EF7-46C5-AD4C-C36AEB6DC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36" y="1981806"/>
            <a:ext cx="8217303" cy="476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44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Decision 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B5862C-EFC5-4A41-8962-FCB140178A47}"/>
              </a:ext>
            </a:extLst>
          </p:cNvPr>
          <p:cNvSpPr/>
          <p:nvPr/>
        </p:nvSpPr>
        <p:spPr>
          <a:xfrm>
            <a:off x="4491299" y="1295596"/>
            <a:ext cx="1018572" cy="84533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3E48B1-97E1-44C7-87C8-265A637C20AD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2992091" y="2141171"/>
            <a:ext cx="1509664" cy="594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54AD3F-0CE0-47C8-8EF8-B80C7213AA2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09871" y="2140934"/>
            <a:ext cx="2352741" cy="579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388122-B4F4-4D7B-A03A-5AF274D5B572}"/>
              </a:ext>
            </a:extLst>
          </p:cNvPr>
          <p:cNvSpPr txBox="1"/>
          <p:nvPr/>
        </p:nvSpPr>
        <p:spPr>
          <a:xfrm>
            <a:off x="6344905" y="195293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ratio &gt; 1.7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16D2D-4C43-4982-9AA2-7B9703265DF5}"/>
              </a:ext>
            </a:extLst>
          </p:cNvPr>
          <p:cNvSpPr txBox="1"/>
          <p:nvPr/>
        </p:nvSpPr>
        <p:spPr>
          <a:xfrm>
            <a:off x="2542572" y="1952935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ratio &lt;= 1.7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7EB736-02EC-4077-A413-1FE676FBC4FC}"/>
              </a:ext>
            </a:extLst>
          </p:cNvPr>
          <p:cNvSpPr/>
          <p:nvPr/>
        </p:nvSpPr>
        <p:spPr>
          <a:xfrm>
            <a:off x="7285004" y="2720702"/>
            <a:ext cx="1155216" cy="11552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47E19D-974D-4C5A-B383-57AD45C350AB}"/>
              </a:ext>
            </a:extLst>
          </p:cNvPr>
          <p:cNvCxnSpPr>
            <a:cxnSpLocks/>
            <a:stCxn id="17" idx="3"/>
            <a:endCxn id="30" idx="0"/>
          </p:cNvCxnSpPr>
          <p:nvPr/>
        </p:nvCxnSpPr>
        <p:spPr>
          <a:xfrm flipH="1">
            <a:off x="6834723" y="3706741"/>
            <a:ext cx="619458" cy="596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D341A9-2739-46C8-B21E-F817C5883EBC}"/>
              </a:ext>
            </a:extLst>
          </p:cNvPr>
          <p:cNvCxnSpPr>
            <a:cxnSpLocks/>
            <a:stCxn id="17" idx="5"/>
            <a:endCxn id="32" idx="0"/>
          </p:cNvCxnSpPr>
          <p:nvPr/>
        </p:nvCxnSpPr>
        <p:spPr>
          <a:xfrm>
            <a:off x="8271043" y="3706741"/>
            <a:ext cx="836490" cy="5964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B568DD2-A962-422F-BD34-C8F301395856}"/>
              </a:ext>
            </a:extLst>
          </p:cNvPr>
          <p:cNvSpPr/>
          <p:nvPr/>
        </p:nvSpPr>
        <p:spPr>
          <a:xfrm>
            <a:off x="2048790" y="2735931"/>
            <a:ext cx="1886602" cy="15672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582FD0-476C-495A-8A0F-FDBA3350FB21}"/>
              </a:ext>
            </a:extLst>
          </p:cNvPr>
          <p:cNvSpPr txBox="1"/>
          <p:nvPr/>
        </p:nvSpPr>
        <p:spPr>
          <a:xfrm>
            <a:off x="8448996" y="355969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ID &gt; 100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2C44DDF-CBE5-4C00-BB1E-938454CB468F}"/>
              </a:ext>
            </a:extLst>
          </p:cNvPr>
          <p:cNvSpPr txBox="1"/>
          <p:nvPr/>
        </p:nvSpPr>
        <p:spPr>
          <a:xfrm>
            <a:off x="5857694" y="3475975"/>
            <a:ext cx="139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 &lt;= 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1CE80E-495F-48C8-9F7D-2A31C64D5130}"/>
              </a:ext>
            </a:extLst>
          </p:cNvPr>
          <p:cNvSpPr txBox="1"/>
          <p:nvPr/>
        </p:nvSpPr>
        <p:spPr>
          <a:xfrm>
            <a:off x="2528662" y="361447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Setosa</a:t>
            </a:r>
            <a:endParaRPr lang="en-AU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8658A20-FC1F-44DE-8294-37512C443BF7}"/>
              </a:ext>
            </a:extLst>
          </p:cNvPr>
          <p:cNvSpPr/>
          <p:nvPr/>
        </p:nvSpPr>
        <p:spPr>
          <a:xfrm>
            <a:off x="5891422" y="4303227"/>
            <a:ext cx="1886602" cy="15672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21A84B-8D9E-4AEA-98AC-C29459BB7099}"/>
              </a:ext>
            </a:extLst>
          </p:cNvPr>
          <p:cNvSpPr txBox="1"/>
          <p:nvPr/>
        </p:nvSpPr>
        <p:spPr>
          <a:xfrm>
            <a:off x="6177331" y="5289266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Verisicolor</a:t>
            </a:r>
            <a:endParaRPr lang="en-AU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6EA5440-44DA-4880-B454-16B3172A262C}"/>
              </a:ext>
            </a:extLst>
          </p:cNvPr>
          <p:cNvSpPr/>
          <p:nvPr/>
        </p:nvSpPr>
        <p:spPr>
          <a:xfrm>
            <a:off x="8164232" y="4303227"/>
            <a:ext cx="1886602" cy="156729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62A3E9-E7C3-469C-83B7-AC25E4C77C9E}"/>
              </a:ext>
            </a:extLst>
          </p:cNvPr>
          <p:cNvSpPr txBox="1"/>
          <p:nvPr/>
        </p:nvSpPr>
        <p:spPr>
          <a:xfrm>
            <a:off x="8528688" y="528926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Virginica</a:t>
            </a:r>
          </a:p>
        </p:txBody>
      </p:sp>
    </p:spTree>
    <p:extLst>
      <p:ext uri="{BB962C8B-B14F-4D97-AF65-F5344CB8AC3E}">
        <p14:creationId xmlns:p14="http://schemas.microsoft.com/office/powerpoint/2010/main" val="4284205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PP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PP Theme" id="{6C0465B0-30A5-4B01-A189-B8C9C390C1BF}" vid="{B4734AAB-8F7C-47BF-82BD-0A0658C6B6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2" ma:contentTypeDescription="Create a new document." ma:contentTypeScope="" ma:versionID="2cb9e5fe5948c69ffe2a65e283dc17df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22b8d411f09bb3fd269f1e0ebe272871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B020D5-D597-4D8D-8584-885183196152}">
  <ds:schemaRefs>
    <ds:schemaRef ds:uri="http://schemas.openxmlformats.org/package/2006/metadata/core-properties"/>
    <ds:schemaRef ds:uri="7931008f-5bd1-4c17-b04d-853b9de41564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e922249c-2e51-498c-887c-e5d654688006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8718A9C-8DEB-4CDA-AB6C-F903FE6555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5A9635-918C-4875-8136-275E147553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1008f-5bd1-4c17-b04d-853b9de41564"/>
    <ds:schemaRef ds:uri="e922249c-2e51-498c-887c-e5d654688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PP Theme</Template>
  <TotalTime>24160</TotalTime>
  <Words>878</Words>
  <Application>Microsoft Office PowerPoint</Application>
  <PresentationFormat>Widescreen</PresentationFormat>
  <Paragraphs>290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Architects Daughter</vt:lpstr>
      <vt:lpstr>Arial</vt:lpstr>
      <vt:lpstr>Calibri</vt:lpstr>
      <vt:lpstr>Century Gothic</vt:lpstr>
      <vt:lpstr>Courier New</vt:lpstr>
      <vt:lpstr>Wingdings</vt:lpstr>
      <vt:lpstr>Wingdings 3</vt:lpstr>
      <vt:lpstr>Ion PP Theme</vt:lpstr>
      <vt:lpstr>Algorithmics 3&amp;4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Draw a decision tree to (approximately) label an iris plant based on its Ratio and ID attributes</vt:lpstr>
      <vt:lpstr>Decision Trees</vt:lpstr>
      <vt:lpstr>Adjacency Matrix</vt:lpstr>
      <vt:lpstr>Adjacency Matrix</vt:lpstr>
      <vt:lpstr>Adjacency Matrix</vt:lpstr>
      <vt:lpstr>Adjacency Matrix</vt:lpstr>
      <vt:lpstr>Adjacency Matrix</vt:lpstr>
      <vt:lpstr>Adjacency Matrix</vt:lpstr>
      <vt:lpstr>Adjacency Matrix</vt:lpstr>
      <vt:lpstr>Adjacency Matrix</vt:lpstr>
      <vt:lpstr>Adjacency Matrix</vt:lpstr>
      <vt:lpstr>Draw an adjacency matrix for the following graph</vt:lpstr>
      <vt:lpstr>Draw an adjacency matrix for the following graph</vt:lpstr>
      <vt:lpstr>Width of a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Width of a graph</vt:lpstr>
      <vt:lpstr>Width of a graph</vt:lpstr>
      <vt:lpstr>Activity – Decision Trees and Adjacency Matrices</vt:lpstr>
    </vt:vector>
  </TitlesOfParts>
  <Company>HAILEYBURY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Computing1&amp;2 - U1 AOS1</dc:title>
  <dc:creator>Matthew Campbell</dc:creator>
  <cp:lastModifiedBy>Toan Huynh</cp:lastModifiedBy>
  <cp:revision>509</cp:revision>
  <cp:lastPrinted>2019-02-17T21:33:50Z</cp:lastPrinted>
  <dcterms:created xsi:type="dcterms:W3CDTF">2016-09-27T23:03:17Z</dcterms:created>
  <dcterms:modified xsi:type="dcterms:W3CDTF">2021-02-10T00:15:08Z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