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Architects Daughter" panose="020B0604020202020204" charset="0"/>
      <p:regular r:id="rId15"/>
    </p:embeddedFont>
    <p:embeddedFont>
      <p:font typeface="Quicksand" panose="020B0604020202020204" charset="0"/>
      <p:regular r:id="rId16"/>
      <p:bold r:id="rId17"/>
    </p:embeddedFont>
    <p:embeddedFont>
      <p:font typeface="Slackey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5424b68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5424b68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85424b68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85424b68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3baa87d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3baa87d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7d397960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7d397960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7d397960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97d397960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7d397960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7d397960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85424b68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85424b68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7d397960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7d397960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7d397960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7d397960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7d39796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7d39796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85424b6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85424b6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Slackey"/>
              <a:buNone/>
              <a:defRPr sz="5200">
                <a:latin typeface="Slackey"/>
                <a:ea typeface="Slackey"/>
                <a:cs typeface="Slackey"/>
                <a:sym typeface="Slacke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2800"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lackey"/>
              <a:buNone/>
              <a:defRPr sz="2800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chitects Daughter"/>
              <a:buChar char="●"/>
              <a:defRPr sz="1800"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tects Daughter"/>
              <a:buChar char="○"/>
              <a:defRPr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tects Daughter"/>
              <a:buChar char="■"/>
              <a:defRPr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tects Daughter"/>
              <a:buChar char="●"/>
              <a:defRPr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tects Daughter"/>
              <a:buChar char="○"/>
              <a:defRPr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tects Daughter"/>
              <a:buChar char="■"/>
              <a:defRPr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tects Daughter"/>
              <a:buChar char="●"/>
              <a:defRPr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chitects Daughter"/>
              <a:buChar char="○"/>
              <a:defRPr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chitects Daughter"/>
              <a:buChar char="■"/>
              <a:defRPr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AJQbSLlon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caa.vic.edu.au/Documents/vce/adjustedSD2020/2020VCEAlgorithmicsSBAAdminAdjusted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socha.github.io/pynod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290050"/>
            <a:ext cx="9158700" cy="24531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-174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5818E"/>
                </a:solidFill>
              </a:rPr>
              <a:t>Algorithmics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751800"/>
            <a:ext cx="85206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Also known (by some) as:</a:t>
            </a:r>
            <a:endParaRPr sz="18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“That Cool Problem Solving Class”</a:t>
            </a:r>
            <a:endParaRPr sz="18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“The Masters of the Universe”</a:t>
            </a:r>
            <a:endParaRPr sz="18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“That awesome group of legends who are really smart”</a:t>
            </a:r>
            <a:endParaRPr sz="18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“The First Order”</a:t>
            </a:r>
            <a:endParaRPr sz="18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612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5818E"/>
                </a:solidFill>
              </a:rPr>
              <a:t>Welcome to the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1908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5818E"/>
                </a:solidFill>
              </a:rPr>
              <a:t>class of 2021</a:t>
            </a:r>
            <a:endParaRPr dirty="0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6B2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5818E"/>
                </a:solidFill>
              </a:rPr>
              <a:t>Algorithmics (HESS)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6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Let’s do sudoku!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525" y="1523525"/>
            <a:ext cx="3584350" cy="35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6B2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5818E"/>
                </a:solidFill>
              </a:rPr>
              <a:t>Algorithmics (HESS)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6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Let’s cure cancer!!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4" name="Google Shape;134;p24" descr="Big leaps in our understanding of protein folding can open doors to new protein-based medicines and materials--designed from the ground up. Learn more: http://scim.ag/2a3mGvZ JOIN AAAS: http://scim.ag/2bxrxnH" title="The protein folding revolu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7825" y="1859925"/>
            <a:ext cx="4151366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6B2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5818E"/>
                </a:solidFill>
              </a:rPr>
              <a:t>Reflection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2770400" y="1152475"/>
            <a:ext cx="6061800" cy="24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How were you feeling about Algorithmics prior to today’s lesson?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Has this changed at all after today’s lesson?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What is your greatest fear about this subject?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What are you most excited about this subject?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1" name="Google Shape;141;p25" descr="Image result for zombie carto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25" y="1202000"/>
            <a:ext cx="2220350" cy="32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2643075" y="4118800"/>
            <a:ext cx="6061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600" b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http://bit.ly/algoform1</a:t>
            </a:r>
            <a:endParaRPr sz="3600" b="1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 descr="Image result for gradua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475" y="3038025"/>
            <a:ext cx="3693825" cy="21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6B2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5818E"/>
                </a:solidFill>
              </a:rPr>
              <a:t>Algorithmics (HESS)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Congratulations on choosing to do (or being forced to do) the most interesting subject in the VCE curriculum design.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Algorithmics is the only Higher Education Scored Study (HESS) subject the VCE offers. HESS subjects can count in your top 4 subjects but also have the added benefit in that Monash and Melbourne University both agree to grant credit towards a student’s first year of studies in a related field (computer science) to students who have completed the subject.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 descr="Image result for cartoon relax"/>
          <p:cNvPicPr preferRelativeResize="0"/>
          <p:nvPr/>
        </p:nvPicPr>
        <p:blipFill rotWithShape="1">
          <a:blip r:embed="rId3">
            <a:alphaModFix/>
          </a:blip>
          <a:srcRect l="3323" t="2341" r="1979" b="2844"/>
          <a:stretch/>
        </p:blipFill>
        <p:spPr>
          <a:xfrm>
            <a:off x="3265837" y="3672350"/>
            <a:ext cx="2612326" cy="147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6B2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5818E"/>
                </a:solidFill>
              </a:rPr>
              <a:t>Algorithmics (HESS)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But you’re probably curious about the course and what you will actually learn about and do. So let’s take a look.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2022225"/>
            <a:ext cx="4212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Unit 3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Data Modelling with abstract data types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Algorithm design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Applied algorithms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619700" y="2022225"/>
            <a:ext cx="4212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Unit 4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Formal algorithm analysis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Advanced algorithm design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Universality of computation and algorithms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6B2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5818E"/>
                </a:solidFill>
              </a:rPr>
              <a:t>Algorithmics (HESS)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There will be no SACs in Algorithmics… There will, however, be SATs (School Assessed Tasks). SATs will be project based. It’s a bit like a folio of work that you will complete over the semester.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These tasks are </a:t>
            </a:r>
            <a:r>
              <a:rPr lang="en-GB" b="1">
                <a:highlight>
                  <a:srgbClr val="FFFF00"/>
                </a:highlight>
                <a:latin typeface="Quicksand"/>
                <a:ea typeface="Quicksand"/>
                <a:cs typeface="Quicksand"/>
                <a:sym typeface="Quicksand"/>
              </a:rPr>
              <a:t>assessed against a rubric</a:t>
            </a: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 and while, you will still do some tests and get scores for the tests, these </a:t>
            </a:r>
            <a:r>
              <a:rPr lang="en-GB" b="1">
                <a:highlight>
                  <a:srgbClr val="FFFF00"/>
                </a:highlight>
                <a:latin typeface="Quicksand"/>
                <a:ea typeface="Quicksand"/>
                <a:cs typeface="Quicksand"/>
                <a:sym typeface="Quicksand"/>
              </a:rPr>
              <a:t>scores will be split and distributed among the relevant rubric</a:t>
            </a: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Basically, if you want to do well in algorithmics, </a:t>
            </a:r>
            <a:r>
              <a:rPr lang="en-GB" b="1">
                <a:highlight>
                  <a:srgbClr val="FFFF00"/>
                </a:highlight>
                <a:latin typeface="Quicksand"/>
                <a:ea typeface="Quicksand"/>
                <a:cs typeface="Quicksand"/>
                <a:sym typeface="Quicksand"/>
              </a:rPr>
              <a:t>do all the work and hand it in on time</a:t>
            </a: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. Even if you can’t get to the final solution, submit what you’ve done.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THE PROCESS IS MORE IMPORTANT THAN THE RESULT</a:t>
            </a:r>
            <a:endParaRPr b="1">
              <a:solidFill>
                <a:srgbClr val="FF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6B2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5818E"/>
                </a:solidFill>
              </a:rPr>
              <a:t>Algorithmics (HESS)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Quicksand"/>
                <a:ea typeface="Quicksand"/>
                <a:cs typeface="Quicksand"/>
                <a:sym typeface="Quicksand"/>
              </a:rPr>
              <a:t>The rubric:</a:t>
            </a:r>
          </a:p>
          <a:p>
            <a:pPr marL="0" lvl="0" indent="0" algn="ctr">
              <a:buNone/>
            </a:pPr>
            <a:r>
              <a:rPr lang="en-AU" sz="1200" dirty="0"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https://www.vcaa.vic.edu.au/Documents/vce/adjustedSD2020/2020VCEAlgorithmicsSBAAdminAdjusted.pdf</a:t>
            </a:r>
            <a:endParaRPr sz="1200" dirty="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 descr="Image result for zombies cartoon"/>
          <p:cNvPicPr preferRelativeResize="0"/>
          <p:nvPr/>
        </p:nvPicPr>
        <p:blipFill rotWithShape="1">
          <a:blip r:embed="rId3">
            <a:alphaModFix/>
          </a:blip>
          <a:srcRect l="8002" r="3961" b="32637"/>
          <a:stretch/>
        </p:blipFill>
        <p:spPr>
          <a:xfrm>
            <a:off x="2514755" y="2420190"/>
            <a:ext cx="6012026" cy="23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6B2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5818E"/>
                </a:solidFill>
              </a:rPr>
              <a:t>Algorithmics (HESS)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Quicksand"/>
                <a:ea typeface="Quicksand"/>
                <a:cs typeface="Quicksand"/>
                <a:sym typeface="Quicksand"/>
              </a:rPr>
              <a:t>SAT 1 (semester 1)</a:t>
            </a:r>
            <a:endParaRPr sz="1400" dirty="0"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lang="en-GB" sz="1400" dirty="0">
                <a:latin typeface="Quicksand"/>
                <a:ea typeface="Quicksand"/>
                <a:cs typeface="Quicksand"/>
                <a:sym typeface="Quicksand"/>
              </a:rPr>
              <a:t>Approximately 4 folio tasks</a:t>
            </a:r>
            <a:endParaRPr sz="1400" dirty="0"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lang="en-GB" sz="1400" dirty="0">
                <a:latin typeface="Quicksand"/>
                <a:ea typeface="Quicksand"/>
                <a:cs typeface="Quicksand"/>
                <a:sym typeface="Quicksand"/>
              </a:rPr>
              <a:t>2 x normal, straight-forward tests</a:t>
            </a:r>
            <a:endParaRPr sz="1400" dirty="0"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lang="en-GB" sz="1400" dirty="0">
                <a:latin typeface="Quicksand"/>
                <a:ea typeface="Quicksand"/>
                <a:cs typeface="Quicksand"/>
                <a:sym typeface="Quicksand"/>
              </a:rPr>
              <a:t>A documented project on the production and analysis of a data model</a:t>
            </a:r>
            <a:endParaRPr sz="1400" dirty="0"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lang="en-GB" sz="1400" dirty="0">
                <a:latin typeface="Quicksand"/>
                <a:ea typeface="Quicksand"/>
                <a:cs typeface="Quicksand"/>
                <a:sym typeface="Quicksand"/>
              </a:rPr>
              <a:t>A documented project on the production and analysis of an algorithm that acts on the data model </a:t>
            </a:r>
            <a:endParaRPr sz="1400" dirty="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6B2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5818E"/>
                </a:solidFill>
              </a:rPr>
              <a:t>Algorithmics (HESS)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SAT 2 (semester 2)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An analysis of a given naive algorithm (written by your teachers)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An improvement to a given naive algorithm (improved by you)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2 x normal straight-forward tests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A poster task on the Universality of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Computation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Semester 2 is basically a lot more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straight-forward in terms of assessment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and is more like a series of related tests.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l="524" t="815" r="534" b="913"/>
          <a:stretch/>
        </p:blipFill>
        <p:spPr>
          <a:xfrm>
            <a:off x="5092600" y="2526975"/>
            <a:ext cx="4051400" cy="26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6B2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5818E"/>
                </a:solidFill>
              </a:rPr>
              <a:t>Algorithmics (HESS)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2770400" y="1152475"/>
            <a:ext cx="606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Algorithmics is about problem solving.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It’s not about the solution itself so much as the approach to getting the solution or the validity or correctness of the solution which will be generated.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There will be some coding. But it’s not a coding subject and that is certainly not what the focus of the subject is about. We will be using </a:t>
            </a:r>
            <a:r>
              <a:rPr lang="en-GB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PyNode</a:t>
            </a: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 to visualise a lot of our graphs in semester 1.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3" name="Google Shape;113;p21" descr="Related im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88425" y="1431175"/>
            <a:ext cx="2559925" cy="31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6B2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5818E"/>
                </a:solidFill>
              </a:rPr>
              <a:t>Algorithmics (HESS)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6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Let’s do sudoku!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075" y="1562100"/>
            <a:ext cx="3519650" cy="34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ke's White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609</Words>
  <Application>Microsoft Office PowerPoint</Application>
  <PresentationFormat>On-screen Show (16:9)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Architects Daughter</vt:lpstr>
      <vt:lpstr>Arial</vt:lpstr>
      <vt:lpstr>Quicksand</vt:lpstr>
      <vt:lpstr>Slackey</vt:lpstr>
      <vt:lpstr>Luke's White Template</vt:lpstr>
      <vt:lpstr>Algorithmics</vt:lpstr>
      <vt:lpstr>Algorithmics (HESS)</vt:lpstr>
      <vt:lpstr>Algorithmics (HESS)</vt:lpstr>
      <vt:lpstr>Algorithmics (HESS)</vt:lpstr>
      <vt:lpstr>Algorithmics (HESS)</vt:lpstr>
      <vt:lpstr>Algorithmics (HESS)</vt:lpstr>
      <vt:lpstr>Algorithmics (HESS)</vt:lpstr>
      <vt:lpstr>Algorithmics (HESS)</vt:lpstr>
      <vt:lpstr>Algorithmics (HESS)</vt:lpstr>
      <vt:lpstr>Algorithmics (HESS)</vt:lpstr>
      <vt:lpstr>Algorithmics (HESS)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Algorithmics</dc:title>
  <dc:creator>Toan Huynh</dc:creator>
  <cp:lastModifiedBy>Toan Huynh</cp:lastModifiedBy>
  <cp:revision>2</cp:revision>
  <dcterms:modified xsi:type="dcterms:W3CDTF">2020-11-15T20:49:42Z</dcterms:modified>
</cp:coreProperties>
</file>