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bin Sketch" panose="020B0604020202020204" charset="0"/>
      <p:regular r:id="rId6"/>
      <p:bold r:id="rId7"/>
    </p:embeddedFont>
    <p:embeddedFont>
      <p:font typeface="Shadows Into Light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d44923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5d44923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d3ce3e3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d3ce3e3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3915e4a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3915e4a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baseline="0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O(n</a:t>
            </a:r>
            <a:r>
              <a:rPr lang="en-US" baseline="30000" dirty="0"/>
              <a:t>2</a:t>
            </a:r>
            <a:r>
              <a:rPr lang="en-US" baseline="0" dirty="0"/>
              <a:t>logn)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173300" y="1991900"/>
            <a:ext cx="6797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bad sort algorithm!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2415150" y="2849300"/>
            <a:ext cx="43137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is the time complexity?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The Master Theorem</a:t>
            </a:r>
            <a:endParaRPr>
              <a:solidFill>
                <a:srgbClr val="98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8"/>
            <a:ext cx="8839199" cy="306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The Master Theorem</a:t>
            </a:r>
            <a:endParaRPr>
              <a:solidFill>
                <a:srgbClr val="98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Use the master theorem to determine the time complexity of algorithms that have the following recurrence relations: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463" y="2508975"/>
            <a:ext cx="2727075" cy="4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836" y="3227925"/>
            <a:ext cx="2310325" cy="6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Shadows Into Light</vt:lpstr>
      <vt:lpstr>Cabin Sketch</vt:lpstr>
      <vt:lpstr>Arial</vt:lpstr>
      <vt:lpstr>Simple Light</vt:lpstr>
      <vt:lpstr>Design a bad sort algorithm!</vt:lpstr>
      <vt:lpstr>The Master Theorem</vt:lpstr>
      <vt:lpstr>The Master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bad sort algorithm!</dc:title>
  <dc:creator>Toan Huynh</dc:creator>
  <cp:lastModifiedBy>Toan Huynh</cp:lastModifiedBy>
  <cp:revision>1</cp:revision>
  <dcterms:modified xsi:type="dcterms:W3CDTF">2021-06-06T11:26:58Z</dcterms:modified>
</cp:coreProperties>
</file>