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4"/>
    <p:sldMasterId id="2147483666" r:id="rId5"/>
  </p:sldMasterIdLst>
  <p:notesMasterIdLst>
    <p:notesMasterId r:id="rId3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81" r:id="rId24"/>
    <p:sldId id="282" r:id="rId25"/>
    <p:sldId id="283" r:id="rId26"/>
    <p:sldId id="274" r:id="rId27"/>
    <p:sldId id="275" r:id="rId28"/>
    <p:sldId id="276" r:id="rId29"/>
    <p:sldId id="277" r:id="rId30"/>
    <p:sldId id="278" r:id="rId31"/>
    <p:sldId id="279" r:id="rId32"/>
    <p:sldId id="280" r:id="rId33"/>
  </p:sldIdLst>
  <p:sldSz cx="9144000" cy="5143500" type="screen16x9"/>
  <p:notesSz cx="6858000" cy="9144000"/>
  <p:embeddedFontLst>
    <p:embeddedFont>
      <p:font typeface="Cabin Sketch" panose="020B0604020202020204" charset="0"/>
      <p:regular r:id="rId35"/>
      <p:bold r:id="rId36"/>
    </p:embeddedFont>
    <p:embeddedFont>
      <p:font typeface="Cinzel" panose="020B0604020202020204" charset="0"/>
      <p:regular r:id="rId37"/>
      <p:bold r:id="rId38"/>
    </p:embeddedFont>
    <p:embeddedFont>
      <p:font typeface="Dancing Script" panose="020B0604020202020204" charset="0"/>
      <p:regular r:id="rId39"/>
      <p:bold r:id="rId40"/>
    </p:embeddedFont>
    <p:embeddedFont>
      <p:font typeface="Poiret One" panose="020B0604020202020204" charset="0"/>
      <p:regular r:id="rId41"/>
    </p:embeddedFont>
    <p:embeddedFont>
      <p:font typeface="Shadows Into Light" panose="020B0604020202020204" charset="0"/>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DE386"/>
    <a:srgbClr val="FFAB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D101DE-FBA2-4824-96D8-2E2367FF50A2}" v="3" dt="2021-08-01T12:22:52.811"/>
  </p1510:revLst>
</p1510:revInfo>
</file>

<file path=ppt/tableStyles.xml><?xml version="1.0" encoding="utf-8"?>
<a:tblStyleLst xmlns:a="http://schemas.openxmlformats.org/drawingml/2006/main" def="{391EC82B-54AC-454A-9C41-561D7C878FDA}">
  <a:tblStyle styleId="{391EC82B-54AC-454A-9C41-561D7C878F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5.fntdata"/><Relationship Id="rId21" Type="http://schemas.openxmlformats.org/officeDocument/2006/relationships/slide" Target="slides/slide16.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2.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1.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an Huynh" userId="9b31cc81-7730-471a-a0a3-d8125948de37" providerId="ADAL" clId="{5BD101DE-FBA2-4824-96D8-2E2367FF50A2}"/>
    <pc:docChg chg="undo custSel addSld modSld">
      <pc:chgData name="Toan Huynh" userId="9b31cc81-7730-471a-a0a3-d8125948de37" providerId="ADAL" clId="{5BD101DE-FBA2-4824-96D8-2E2367FF50A2}" dt="2021-08-01T12:23:49.289" v="221" actId="20577"/>
      <pc:docMkLst>
        <pc:docMk/>
      </pc:docMkLst>
      <pc:sldChg chg="modSp mod">
        <pc:chgData name="Toan Huynh" userId="9b31cc81-7730-471a-a0a3-d8125948de37" providerId="ADAL" clId="{5BD101DE-FBA2-4824-96D8-2E2367FF50A2}" dt="2021-08-01T12:18:41.509" v="22" actId="20577"/>
        <pc:sldMkLst>
          <pc:docMk/>
          <pc:sldMk cId="0" sldId="273"/>
        </pc:sldMkLst>
        <pc:spChg chg="mod">
          <ac:chgData name="Toan Huynh" userId="9b31cc81-7730-471a-a0a3-d8125948de37" providerId="ADAL" clId="{5BD101DE-FBA2-4824-96D8-2E2367FF50A2}" dt="2021-08-01T12:18:41.509" v="22" actId="20577"/>
          <ac:spMkLst>
            <pc:docMk/>
            <pc:sldMk cId="0" sldId="273"/>
            <ac:spMk id="195" creationId="{00000000-0000-0000-0000-000000000000}"/>
          </ac:spMkLst>
        </pc:spChg>
      </pc:sldChg>
      <pc:sldChg chg="add">
        <pc:chgData name="Toan Huynh" userId="9b31cc81-7730-471a-a0a3-d8125948de37" providerId="ADAL" clId="{5BD101DE-FBA2-4824-96D8-2E2367FF50A2}" dt="2021-08-01T12:16:44.033" v="0"/>
        <pc:sldMkLst>
          <pc:docMk/>
          <pc:sldMk cId="0" sldId="281"/>
        </pc:sldMkLst>
      </pc:sldChg>
      <pc:sldChg chg="addSp delSp modSp new mod">
        <pc:chgData name="Toan Huynh" userId="9b31cc81-7730-471a-a0a3-d8125948de37" providerId="ADAL" clId="{5BD101DE-FBA2-4824-96D8-2E2367FF50A2}" dt="2021-08-01T12:23:37.505" v="219" actId="20577"/>
        <pc:sldMkLst>
          <pc:docMk/>
          <pc:sldMk cId="3396669470" sldId="282"/>
        </pc:sldMkLst>
        <pc:spChg chg="del">
          <ac:chgData name="Toan Huynh" userId="9b31cc81-7730-471a-a0a3-d8125948de37" providerId="ADAL" clId="{5BD101DE-FBA2-4824-96D8-2E2367FF50A2}" dt="2021-08-01T12:16:51.576" v="2" actId="478"/>
          <ac:spMkLst>
            <pc:docMk/>
            <pc:sldMk cId="3396669470" sldId="282"/>
            <ac:spMk id="2" creationId="{1A383805-4EF9-466C-A591-00534B3F7823}"/>
          </ac:spMkLst>
        </pc:spChg>
        <pc:spChg chg="add mod">
          <ac:chgData name="Toan Huynh" userId="9b31cc81-7730-471a-a0a3-d8125948de37" providerId="ADAL" clId="{5BD101DE-FBA2-4824-96D8-2E2367FF50A2}" dt="2021-08-01T12:19:40.725" v="25" actId="207"/>
          <ac:spMkLst>
            <pc:docMk/>
            <pc:sldMk cId="3396669470" sldId="282"/>
            <ac:spMk id="5" creationId="{D993C231-A26C-4692-A09C-4645E62EC796}"/>
          </ac:spMkLst>
        </pc:spChg>
        <pc:spChg chg="add mod">
          <ac:chgData name="Toan Huynh" userId="9b31cc81-7730-471a-a0a3-d8125948de37" providerId="ADAL" clId="{5BD101DE-FBA2-4824-96D8-2E2367FF50A2}" dt="2021-08-01T12:23:37.505" v="219" actId="20577"/>
          <ac:spMkLst>
            <pc:docMk/>
            <pc:sldMk cId="3396669470" sldId="282"/>
            <ac:spMk id="6" creationId="{D97D1CD1-DBEC-4BE7-B948-D7FA9DE31FFA}"/>
          </ac:spMkLst>
        </pc:spChg>
        <pc:picChg chg="add">
          <ac:chgData name="Toan Huynh" userId="9b31cc81-7730-471a-a0a3-d8125948de37" providerId="ADAL" clId="{5BD101DE-FBA2-4824-96D8-2E2367FF50A2}" dt="2021-08-01T12:18:19.292" v="3" actId="22"/>
          <ac:picMkLst>
            <pc:docMk/>
            <pc:sldMk cId="3396669470" sldId="282"/>
            <ac:picMk id="4" creationId="{80F4F508-3A9D-48DA-8F27-FC2144503E73}"/>
          </ac:picMkLst>
        </pc:picChg>
      </pc:sldChg>
      <pc:sldChg chg="addSp modSp add mod">
        <pc:chgData name="Toan Huynh" userId="9b31cc81-7730-471a-a0a3-d8125948de37" providerId="ADAL" clId="{5BD101DE-FBA2-4824-96D8-2E2367FF50A2}" dt="2021-08-01T12:23:49.289" v="221" actId="20577"/>
        <pc:sldMkLst>
          <pc:docMk/>
          <pc:sldMk cId="693295873" sldId="283"/>
        </pc:sldMkLst>
        <pc:spChg chg="mod">
          <ac:chgData name="Toan Huynh" userId="9b31cc81-7730-471a-a0a3-d8125948de37" providerId="ADAL" clId="{5BD101DE-FBA2-4824-96D8-2E2367FF50A2}" dt="2021-08-01T12:22:15.785" v="119" actId="207"/>
          <ac:spMkLst>
            <pc:docMk/>
            <pc:sldMk cId="693295873" sldId="283"/>
            <ac:spMk id="5" creationId="{D993C231-A26C-4692-A09C-4645E62EC796}"/>
          </ac:spMkLst>
        </pc:spChg>
        <pc:spChg chg="mod">
          <ac:chgData name="Toan Huynh" userId="9b31cc81-7730-471a-a0a3-d8125948de37" providerId="ADAL" clId="{5BD101DE-FBA2-4824-96D8-2E2367FF50A2}" dt="2021-08-01T12:22:50.628" v="152" actId="1076"/>
          <ac:spMkLst>
            <pc:docMk/>
            <pc:sldMk cId="693295873" sldId="283"/>
            <ac:spMk id="6" creationId="{D97D1CD1-DBEC-4BE7-B948-D7FA9DE31FFA}"/>
          </ac:spMkLst>
        </pc:spChg>
        <pc:spChg chg="add mod">
          <ac:chgData name="Toan Huynh" userId="9b31cc81-7730-471a-a0a3-d8125948de37" providerId="ADAL" clId="{5BD101DE-FBA2-4824-96D8-2E2367FF50A2}" dt="2021-08-01T12:23:49.289" v="221" actId="20577"/>
          <ac:spMkLst>
            <pc:docMk/>
            <pc:sldMk cId="693295873" sldId="283"/>
            <ac:spMk id="7" creationId="{5D6743B2-8F0B-4FA7-BE54-10FD6C972F5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411f48a29c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411f48a29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e47c02fa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e47c02f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e47c02fa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e47c02fa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e47c02fa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e47c02fa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e47c02fa9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e47c02fa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0ffddb721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0ffddb721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60ffddb721_4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60ffddb721_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60ffddb721_4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60ffddb721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11f48a29c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11f48a29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11f48a29c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11f48a29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411f48a29c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411f48a29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11f48a29c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11f48a29c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411f48a29c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411f48a29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11f48a29c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411f48a29c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11f48a29c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11f48a29c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411f48a29c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11f48a29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411f48a29c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411f48a29c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11f48a29c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11f48a29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411f48a29c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411f48a29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11f48a29c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11f48a29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11f48a29c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11f48a29c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11f48a29c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11f48a29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411f48a29c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411f48a29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411f48a29c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411f48a29c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Font typeface="Cinzel"/>
              <a:buNone/>
              <a:defRPr sz="5200">
                <a:latin typeface="Cinzel"/>
                <a:ea typeface="Cinzel"/>
                <a:cs typeface="Cinzel"/>
                <a:sym typeface="Cinze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Poiret One"/>
              <a:buNone/>
              <a:defRPr sz="2800">
                <a:latin typeface="Poiret One"/>
                <a:ea typeface="Poiret One"/>
                <a:cs typeface="Poiret One"/>
                <a:sym typeface="Poiret One"/>
              </a:defRPr>
            </a:lvl1pPr>
            <a:lvl2pPr lvl="1" algn="ctr">
              <a:lnSpc>
                <a:spcPct val="100000"/>
              </a:lnSpc>
              <a:spcBef>
                <a:spcPts val="0"/>
              </a:spcBef>
              <a:spcAft>
                <a:spcPts val="0"/>
              </a:spcAft>
              <a:buSzPts val="2800"/>
              <a:buFont typeface="Poiret One"/>
              <a:buNone/>
              <a:defRPr sz="2800">
                <a:latin typeface="Poiret One"/>
                <a:ea typeface="Poiret One"/>
                <a:cs typeface="Poiret One"/>
                <a:sym typeface="Poiret One"/>
              </a:defRPr>
            </a:lvl2pPr>
            <a:lvl3pPr lvl="2" algn="ctr">
              <a:lnSpc>
                <a:spcPct val="100000"/>
              </a:lnSpc>
              <a:spcBef>
                <a:spcPts val="0"/>
              </a:spcBef>
              <a:spcAft>
                <a:spcPts val="0"/>
              </a:spcAft>
              <a:buSzPts val="2800"/>
              <a:buFont typeface="Poiret One"/>
              <a:buNone/>
              <a:defRPr sz="2800">
                <a:latin typeface="Poiret One"/>
                <a:ea typeface="Poiret One"/>
                <a:cs typeface="Poiret One"/>
                <a:sym typeface="Poiret One"/>
              </a:defRPr>
            </a:lvl3pPr>
            <a:lvl4pPr lvl="3" algn="ctr">
              <a:lnSpc>
                <a:spcPct val="100000"/>
              </a:lnSpc>
              <a:spcBef>
                <a:spcPts val="0"/>
              </a:spcBef>
              <a:spcAft>
                <a:spcPts val="0"/>
              </a:spcAft>
              <a:buSzPts val="2800"/>
              <a:buFont typeface="Poiret One"/>
              <a:buNone/>
              <a:defRPr sz="2800">
                <a:latin typeface="Poiret One"/>
                <a:ea typeface="Poiret One"/>
                <a:cs typeface="Poiret One"/>
                <a:sym typeface="Poiret One"/>
              </a:defRPr>
            </a:lvl4pPr>
            <a:lvl5pPr lvl="4" algn="ctr">
              <a:lnSpc>
                <a:spcPct val="100000"/>
              </a:lnSpc>
              <a:spcBef>
                <a:spcPts val="0"/>
              </a:spcBef>
              <a:spcAft>
                <a:spcPts val="0"/>
              </a:spcAft>
              <a:buSzPts val="2800"/>
              <a:buFont typeface="Poiret One"/>
              <a:buNone/>
              <a:defRPr sz="2800">
                <a:latin typeface="Poiret One"/>
                <a:ea typeface="Poiret One"/>
                <a:cs typeface="Poiret One"/>
                <a:sym typeface="Poiret One"/>
              </a:defRPr>
            </a:lvl5pPr>
            <a:lvl6pPr lvl="5" algn="ctr">
              <a:lnSpc>
                <a:spcPct val="100000"/>
              </a:lnSpc>
              <a:spcBef>
                <a:spcPts val="0"/>
              </a:spcBef>
              <a:spcAft>
                <a:spcPts val="0"/>
              </a:spcAft>
              <a:buSzPts val="2800"/>
              <a:buFont typeface="Poiret One"/>
              <a:buNone/>
              <a:defRPr sz="2800">
                <a:latin typeface="Poiret One"/>
                <a:ea typeface="Poiret One"/>
                <a:cs typeface="Poiret One"/>
                <a:sym typeface="Poiret One"/>
              </a:defRPr>
            </a:lvl6pPr>
            <a:lvl7pPr lvl="6" algn="ctr">
              <a:lnSpc>
                <a:spcPct val="100000"/>
              </a:lnSpc>
              <a:spcBef>
                <a:spcPts val="0"/>
              </a:spcBef>
              <a:spcAft>
                <a:spcPts val="0"/>
              </a:spcAft>
              <a:buSzPts val="2800"/>
              <a:buFont typeface="Poiret One"/>
              <a:buNone/>
              <a:defRPr sz="2800">
                <a:latin typeface="Poiret One"/>
                <a:ea typeface="Poiret One"/>
                <a:cs typeface="Poiret One"/>
                <a:sym typeface="Poiret One"/>
              </a:defRPr>
            </a:lvl7pPr>
            <a:lvl8pPr lvl="7" algn="ctr">
              <a:lnSpc>
                <a:spcPct val="100000"/>
              </a:lnSpc>
              <a:spcBef>
                <a:spcPts val="0"/>
              </a:spcBef>
              <a:spcAft>
                <a:spcPts val="0"/>
              </a:spcAft>
              <a:buSzPts val="2800"/>
              <a:buFont typeface="Poiret One"/>
              <a:buNone/>
              <a:defRPr sz="2800">
                <a:latin typeface="Poiret One"/>
                <a:ea typeface="Poiret One"/>
                <a:cs typeface="Poiret One"/>
                <a:sym typeface="Poiret One"/>
              </a:defRPr>
            </a:lvl8pPr>
            <a:lvl9pPr lvl="8" algn="ctr">
              <a:lnSpc>
                <a:spcPct val="100000"/>
              </a:lnSpc>
              <a:spcBef>
                <a:spcPts val="0"/>
              </a:spcBef>
              <a:spcAft>
                <a:spcPts val="0"/>
              </a:spcAft>
              <a:buSzPts val="2800"/>
              <a:buFont typeface="Poiret One"/>
              <a:buNone/>
              <a:defRPr sz="2800">
                <a:latin typeface="Poiret One"/>
                <a:ea typeface="Poiret One"/>
                <a:cs typeface="Poiret One"/>
                <a:sym typeface="Poiret One"/>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Cinzel"/>
              <a:buNone/>
              <a:defRPr sz="12000">
                <a:latin typeface="Cinzel"/>
                <a:ea typeface="Cinzel"/>
                <a:cs typeface="Cinzel"/>
                <a:sym typeface="Cinze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Font typeface="Poiret One"/>
              <a:buChar char="●"/>
              <a:defRPr>
                <a:latin typeface="Poiret One"/>
                <a:ea typeface="Poiret One"/>
                <a:cs typeface="Poiret One"/>
                <a:sym typeface="Poiret One"/>
              </a:defRPr>
            </a:lvl1pPr>
            <a:lvl2pPr marL="914400" lvl="1" indent="-317500" algn="ctr">
              <a:spcBef>
                <a:spcPts val="1600"/>
              </a:spcBef>
              <a:spcAft>
                <a:spcPts val="0"/>
              </a:spcAft>
              <a:buSzPts val="1400"/>
              <a:buFont typeface="Poiret One"/>
              <a:buChar char="○"/>
              <a:defRPr>
                <a:latin typeface="Poiret One"/>
                <a:ea typeface="Poiret One"/>
                <a:cs typeface="Poiret One"/>
                <a:sym typeface="Poiret One"/>
              </a:defRPr>
            </a:lvl2pPr>
            <a:lvl3pPr marL="1371600" lvl="2" indent="-317500" algn="ctr">
              <a:spcBef>
                <a:spcPts val="1600"/>
              </a:spcBef>
              <a:spcAft>
                <a:spcPts val="0"/>
              </a:spcAft>
              <a:buSzPts val="1400"/>
              <a:buFont typeface="Poiret One"/>
              <a:buChar char="■"/>
              <a:defRPr>
                <a:latin typeface="Poiret One"/>
                <a:ea typeface="Poiret One"/>
                <a:cs typeface="Poiret One"/>
                <a:sym typeface="Poiret One"/>
              </a:defRPr>
            </a:lvl3pPr>
            <a:lvl4pPr marL="1828800" lvl="3" indent="-317500" algn="ctr">
              <a:spcBef>
                <a:spcPts val="1600"/>
              </a:spcBef>
              <a:spcAft>
                <a:spcPts val="0"/>
              </a:spcAft>
              <a:buSzPts val="1400"/>
              <a:buFont typeface="Poiret One"/>
              <a:buChar char="●"/>
              <a:defRPr>
                <a:latin typeface="Poiret One"/>
                <a:ea typeface="Poiret One"/>
                <a:cs typeface="Poiret One"/>
                <a:sym typeface="Poiret One"/>
              </a:defRPr>
            </a:lvl4pPr>
            <a:lvl5pPr marL="2286000" lvl="4" indent="-317500" algn="ctr">
              <a:spcBef>
                <a:spcPts val="1600"/>
              </a:spcBef>
              <a:spcAft>
                <a:spcPts val="0"/>
              </a:spcAft>
              <a:buSzPts val="1400"/>
              <a:buFont typeface="Poiret One"/>
              <a:buChar char="○"/>
              <a:defRPr>
                <a:latin typeface="Poiret One"/>
                <a:ea typeface="Poiret One"/>
                <a:cs typeface="Poiret One"/>
                <a:sym typeface="Poiret One"/>
              </a:defRPr>
            </a:lvl5pPr>
            <a:lvl6pPr marL="2743200" lvl="5" indent="-317500" algn="ctr">
              <a:spcBef>
                <a:spcPts val="1600"/>
              </a:spcBef>
              <a:spcAft>
                <a:spcPts val="0"/>
              </a:spcAft>
              <a:buSzPts val="1400"/>
              <a:buFont typeface="Poiret One"/>
              <a:buChar char="■"/>
              <a:defRPr>
                <a:latin typeface="Poiret One"/>
                <a:ea typeface="Poiret One"/>
                <a:cs typeface="Poiret One"/>
                <a:sym typeface="Poiret One"/>
              </a:defRPr>
            </a:lvl6pPr>
            <a:lvl7pPr marL="3200400" lvl="6" indent="-317500" algn="ctr">
              <a:spcBef>
                <a:spcPts val="1600"/>
              </a:spcBef>
              <a:spcAft>
                <a:spcPts val="0"/>
              </a:spcAft>
              <a:buSzPts val="1400"/>
              <a:buFont typeface="Poiret One"/>
              <a:buChar char="●"/>
              <a:defRPr>
                <a:latin typeface="Poiret One"/>
                <a:ea typeface="Poiret One"/>
                <a:cs typeface="Poiret One"/>
                <a:sym typeface="Poiret One"/>
              </a:defRPr>
            </a:lvl7pPr>
            <a:lvl8pPr marL="3657600" lvl="7" indent="-317500" algn="ctr">
              <a:spcBef>
                <a:spcPts val="1600"/>
              </a:spcBef>
              <a:spcAft>
                <a:spcPts val="0"/>
              </a:spcAft>
              <a:buSzPts val="1400"/>
              <a:buFont typeface="Poiret One"/>
              <a:buChar char="○"/>
              <a:defRPr>
                <a:latin typeface="Poiret One"/>
                <a:ea typeface="Poiret One"/>
                <a:cs typeface="Poiret One"/>
                <a:sym typeface="Poiret One"/>
              </a:defRPr>
            </a:lvl8pPr>
            <a:lvl9pPr marL="4114800" lvl="8" indent="-317500" algn="ctr">
              <a:spcBef>
                <a:spcPts val="1600"/>
              </a:spcBef>
              <a:spcAft>
                <a:spcPts val="1600"/>
              </a:spcAft>
              <a:buSzPts val="1400"/>
              <a:buFont typeface="Poiret One"/>
              <a:buChar char="■"/>
              <a:defRPr>
                <a:latin typeface="Poiret One"/>
                <a:ea typeface="Poiret One"/>
                <a:cs typeface="Poiret One"/>
                <a:sym typeface="Poiret 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56" name="Google Shape;56;p14"/>
          <p:cNvSpPr txBox="1">
            <a:spLocks noGrp="1"/>
          </p:cNvSpPr>
          <p:nvPr>
            <p:ph type="subTitle" idx="1"/>
          </p:nvPr>
        </p:nvSpPr>
        <p:spPr>
          <a:xfrm>
            <a:off x="685800" y="2840054"/>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3000"/>
              <a:buNone/>
              <a:defRPr>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
        <p:nvSpPr>
          <p:cNvPr id="57" name="Google Shape;57;p14"/>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0" name="Google Shape;60;p15"/>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4" name="Google Shape;64;p16"/>
          <p:cNvSpPr txBox="1">
            <a:spLocks noGrp="1"/>
          </p:cNvSpPr>
          <p:nvPr>
            <p:ph type="body" idx="1"/>
          </p:nvPr>
        </p:nvSpPr>
        <p:spPr>
          <a:xfrm>
            <a:off x="457200" y="1200150"/>
            <a:ext cx="39945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5" name="Google Shape;65;p16"/>
          <p:cNvSpPr txBox="1">
            <a:spLocks noGrp="1"/>
          </p:cNvSpPr>
          <p:nvPr>
            <p:ph type="body" idx="2"/>
          </p:nvPr>
        </p:nvSpPr>
        <p:spPr>
          <a:xfrm>
            <a:off x="4692274" y="1200150"/>
            <a:ext cx="39945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6" name="Google Shape;66;p16"/>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9" name="Google Shape;69;p17"/>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8"/>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rtl="0">
              <a:spcBef>
                <a:spcPts val="360"/>
              </a:spcBef>
              <a:spcAft>
                <a:spcPts val="0"/>
              </a:spcAft>
              <a:buSzPts val="1800"/>
              <a:buNone/>
              <a:defRPr sz="1800"/>
            </a:lvl1pPr>
          </a:lstStyle>
          <a:p>
            <a:endParaRPr/>
          </a:p>
        </p:txBody>
      </p:sp>
      <p:sp>
        <p:nvSpPr>
          <p:cNvPr id="72" name="Google Shape;72;p18"/>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9"/>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Font typeface="Cinzel"/>
              <a:buNone/>
              <a:defRPr sz="3600">
                <a:latin typeface="Cinzel"/>
                <a:ea typeface="Cinzel"/>
                <a:cs typeface="Cinzel"/>
                <a:sym typeface="Cinzel"/>
              </a:defRPr>
            </a:lvl1pPr>
            <a:lvl2pPr lvl="1" algn="ctr">
              <a:spcBef>
                <a:spcPts val="0"/>
              </a:spcBef>
              <a:spcAft>
                <a:spcPts val="0"/>
              </a:spcAft>
              <a:buSzPts val="3600"/>
              <a:buFont typeface="Cinzel"/>
              <a:buNone/>
              <a:defRPr sz="3600">
                <a:latin typeface="Cinzel"/>
                <a:ea typeface="Cinzel"/>
                <a:cs typeface="Cinzel"/>
                <a:sym typeface="Cinzel"/>
              </a:defRPr>
            </a:lvl2pPr>
            <a:lvl3pPr lvl="2" algn="ctr">
              <a:spcBef>
                <a:spcPts val="0"/>
              </a:spcBef>
              <a:spcAft>
                <a:spcPts val="0"/>
              </a:spcAft>
              <a:buSzPts val="3600"/>
              <a:buFont typeface="Cinzel"/>
              <a:buNone/>
              <a:defRPr sz="3600">
                <a:latin typeface="Cinzel"/>
                <a:ea typeface="Cinzel"/>
                <a:cs typeface="Cinzel"/>
                <a:sym typeface="Cinzel"/>
              </a:defRPr>
            </a:lvl3pPr>
            <a:lvl4pPr lvl="3" algn="ctr">
              <a:spcBef>
                <a:spcPts val="0"/>
              </a:spcBef>
              <a:spcAft>
                <a:spcPts val="0"/>
              </a:spcAft>
              <a:buSzPts val="3600"/>
              <a:buFont typeface="Cinzel"/>
              <a:buNone/>
              <a:defRPr sz="3600">
                <a:latin typeface="Cinzel"/>
                <a:ea typeface="Cinzel"/>
                <a:cs typeface="Cinzel"/>
                <a:sym typeface="Cinzel"/>
              </a:defRPr>
            </a:lvl4pPr>
            <a:lvl5pPr lvl="4" algn="ctr">
              <a:spcBef>
                <a:spcPts val="0"/>
              </a:spcBef>
              <a:spcAft>
                <a:spcPts val="0"/>
              </a:spcAft>
              <a:buSzPts val="3600"/>
              <a:buFont typeface="Cinzel"/>
              <a:buNone/>
              <a:defRPr sz="3600">
                <a:latin typeface="Cinzel"/>
                <a:ea typeface="Cinzel"/>
                <a:cs typeface="Cinzel"/>
                <a:sym typeface="Cinzel"/>
              </a:defRPr>
            </a:lvl5pPr>
            <a:lvl6pPr lvl="5" algn="ctr">
              <a:spcBef>
                <a:spcPts val="0"/>
              </a:spcBef>
              <a:spcAft>
                <a:spcPts val="0"/>
              </a:spcAft>
              <a:buSzPts val="3600"/>
              <a:buFont typeface="Cinzel"/>
              <a:buNone/>
              <a:defRPr sz="3600">
                <a:latin typeface="Cinzel"/>
                <a:ea typeface="Cinzel"/>
                <a:cs typeface="Cinzel"/>
                <a:sym typeface="Cinzel"/>
              </a:defRPr>
            </a:lvl6pPr>
            <a:lvl7pPr lvl="6" algn="ctr">
              <a:spcBef>
                <a:spcPts val="0"/>
              </a:spcBef>
              <a:spcAft>
                <a:spcPts val="0"/>
              </a:spcAft>
              <a:buSzPts val="3600"/>
              <a:buFont typeface="Cinzel"/>
              <a:buNone/>
              <a:defRPr sz="3600">
                <a:latin typeface="Cinzel"/>
                <a:ea typeface="Cinzel"/>
                <a:cs typeface="Cinzel"/>
                <a:sym typeface="Cinzel"/>
              </a:defRPr>
            </a:lvl7pPr>
            <a:lvl8pPr lvl="7" algn="ctr">
              <a:spcBef>
                <a:spcPts val="0"/>
              </a:spcBef>
              <a:spcAft>
                <a:spcPts val="0"/>
              </a:spcAft>
              <a:buSzPts val="3600"/>
              <a:buFont typeface="Cinzel"/>
              <a:buNone/>
              <a:defRPr sz="3600">
                <a:latin typeface="Cinzel"/>
                <a:ea typeface="Cinzel"/>
                <a:cs typeface="Cinzel"/>
                <a:sym typeface="Cinzel"/>
              </a:defRPr>
            </a:lvl8pPr>
            <a:lvl9pPr lvl="8" algn="ctr">
              <a:spcBef>
                <a:spcPts val="0"/>
              </a:spcBef>
              <a:spcAft>
                <a:spcPts val="0"/>
              </a:spcAft>
              <a:buSzPts val="3600"/>
              <a:buFont typeface="Cinzel"/>
              <a:buNone/>
              <a:defRPr sz="3600">
                <a:latin typeface="Cinzel"/>
                <a:ea typeface="Cinzel"/>
                <a:cs typeface="Cinzel"/>
                <a:sym typeface="Cinzel"/>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Cinzel"/>
              <a:buNone/>
              <a:defRPr>
                <a:latin typeface="Cinzel"/>
                <a:ea typeface="Cinzel"/>
                <a:cs typeface="Cinzel"/>
                <a:sym typeface="Cinzel"/>
              </a:defRPr>
            </a:lvl1pPr>
            <a:lvl2pPr lvl="1">
              <a:spcBef>
                <a:spcPts val="0"/>
              </a:spcBef>
              <a:spcAft>
                <a:spcPts val="0"/>
              </a:spcAft>
              <a:buSzPts val="2800"/>
              <a:buFont typeface="Cinzel"/>
              <a:buNone/>
              <a:defRPr>
                <a:latin typeface="Cinzel"/>
                <a:ea typeface="Cinzel"/>
                <a:cs typeface="Cinzel"/>
                <a:sym typeface="Cinzel"/>
              </a:defRPr>
            </a:lvl2pPr>
            <a:lvl3pPr lvl="2">
              <a:spcBef>
                <a:spcPts val="0"/>
              </a:spcBef>
              <a:spcAft>
                <a:spcPts val="0"/>
              </a:spcAft>
              <a:buSzPts val="2800"/>
              <a:buFont typeface="Cinzel"/>
              <a:buNone/>
              <a:defRPr>
                <a:latin typeface="Cinzel"/>
                <a:ea typeface="Cinzel"/>
                <a:cs typeface="Cinzel"/>
                <a:sym typeface="Cinzel"/>
              </a:defRPr>
            </a:lvl3pPr>
            <a:lvl4pPr lvl="3">
              <a:spcBef>
                <a:spcPts val="0"/>
              </a:spcBef>
              <a:spcAft>
                <a:spcPts val="0"/>
              </a:spcAft>
              <a:buSzPts val="2800"/>
              <a:buFont typeface="Cinzel"/>
              <a:buNone/>
              <a:defRPr>
                <a:latin typeface="Cinzel"/>
                <a:ea typeface="Cinzel"/>
                <a:cs typeface="Cinzel"/>
                <a:sym typeface="Cinzel"/>
              </a:defRPr>
            </a:lvl4pPr>
            <a:lvl5pPr lvl="4">
              <a:spcBef>
                <a:spcPts val="0"/>
              </a:spcBef>
              <a:spcAft>
                <a:spcPts val="0"/>
              </a:spcAft>
              <a:buSzPts val="2800"/>
              <a:buFont typeface="Cinzel"/>
              <a:buNone/>
              <a:defRPr>
                <a:latin typeface="Cinzel"/>
                <a:ea typeface="Cinzel"/>
                <a:cs typeface="Cinzel"/>
                <a:sym typeface="Cinzel"/>
              </a:defRPr>
            </a:lvl5pPr>
            <a:lvl6pPr lvl="5">
              <a:spcBef>
                <a:spcPts val="0"/>
              </a:spcBef>
              <a:spcAft>
                <a:spcPts val="0"/>
              </a:spcAft>
              <a:buSzPts val="2800"/>
              <a:buFont typeface="Cinzel"/>
              <a:buNone/>
              <a:defRPr>
                <a:latin typeface="Cinzel"/>
                <a:ea typeface="Cinzel"/>
                <a:cs typeface="Cinzel"/>
                <a:sym typeface="Cinzel"/>
              </a:defRPr>
            </a:lvl6pPr>
            <a:lvl7pPr lvl="6">
              <a:spcBef>
                <a:spcPts val="0"/>
              </a:spcBef>
              <a:spcAft>
                <a:spcPts val="0"/>
              </a:spcAft>
              <a:buSzPts val="2800"/>
              <a:buFont typeface="Cinzel"/>
              <a:buNone/>
              <a:defRPr>
                <a:latin typeface="Cinzel"/>
                <a:ea typeface="Cinzel"/>
                <a:cs typeface="Cinzel"/>
                <a:sym typeface="Cinzel"/>
              </a:defRPr>
            </a:lvl7pPr>
            <a:lvl8pPr lvl="7">
              <a:spcBef>
                <a:spcPts val="0"/>
              </a:spcBef>
              <a:spcAft>
                <a:spcPts val="0"/>
              </a:spcAft>
              <a:buSzPts val="2800"/>
              <a:buFont typeface="Cinzel"/>
              <a:buNone/>
              <a:defRPr>
                <a:latin typeface="Cinzel"/>
                <a:ea typeface="Cinzel"/>
                <a:cs typeface="Cinzel"/>
                <a:sym typeface="Cinzel"/>
              </a:defRPr>
            </a:lvl8pPr>
            <a:lvl9pPr lvl="8">
              <a:spcBef>
                <a:spcPts val="0"/>
              </a:spcBef>
              <a:spcAft>
                <a:spcPts val="0"/>
              </a:spcAft>
              <a:buSzPts val="2800"/>
              <a:buFont typeface="Cinzel"/>
              <a:buNone/>
              <a:defRPr>
                <a:latin typeface="Cinzel"/>
                <a:ea typeface="Cinzel"/>
                <a:cs typeface="Cinzel"/>
                <a:sym typeface="Cinze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Poiret One"/>
              <a:buChar char="●"/>
              <a:defRPr>
                <a:latin typeface="Poiret One"/>
                <a:ea typeface="Poiret One"/>
                <a:cs typeface="Poiret One"/>
                <a:sym typeface="Poiret One"/>
              </a:defRPr>
            </a:lvl1pPr>
            <a:lvl2pPr marL="914400" lvl="1" indent="-317500">
              <a:spcBef>
                <a:spcPts val="1600"/>
              </a:spcBef>
              <a:spcAft>
                <a:spcPts val="0"/>
              </a:spcAft>
              <a:buSzPts val="1400"/>
              <a:buFont typeface="Poiret One"/>
              <a:buChar char="○"/>
              <a:defRPr>
                <a:latin typeface="Poiret One"/>
                <a:ea typeface="Poiret One"/>
                <a:cs typeface="Poiret One"/>
                <a:sym typeface="Poiret One"/>
              </a:defRPr>
            </a:lvl2pPr>
            <a:lvl3pPr marL="1371600" lvl="2" indent="-317500">
              <a:spcBef>
                <a:spcPts val="1600"/>
              </a:spcBef>
              <a:spcAft>
                <a:spcPts val="0"/>
              </a:spcAft>
              <a:buSzPts val="1400"/>
              <a:buFont typeface="Poiret One"/>
              <a:buChar char="■"/>
              <a:defRPr>
                <a:latin typeface="Poiret One"/>
                <a:ea typeface="Poiret One"/>
                <a:cs typeface="Poiret One"/>
                <a:sym typeface="Poiret One"/>
              </a:defRPr>
            </a:lvl3pPr>
            <a:lvl4pPr marL="1828800" lvl="3" indent="-317500">
              <a:spcBef>
                <a:spcPts val="1600"/>
              </a:spcBef>
              <a:spcAft>
                <a:spcPts val="0"/>
              </a:spcAft>
              <a:buSzPts val="1400"/>
              <a:buFont typeface="Poiret One"/>
              <a:buChar char="●"/>
              <a:defRPr>
                <a:latin typeface="Poiret One"/>
                <a:ea typeface="Poiret One"/>
                <a:cs typeface="Poiret One"/>
                <a:sym typeface="Poiret One"/>
              </a:defRPr>
            </a:lvl4pPr>
            <a:lvl5pPr marL="2286000" lvl="4" indent="-317500">
              <a:spcBef>
                <a:spcPts val="1600"/>
              </a:spcBef>
              <a:spcAft>
                <a:spcPts val="0"/>
              </a:spcAft>
              <a:buSzPts val="1400"/>
              <a:buFont typeface="Poiret One"/>
              <a:buChar char="○"/>
              <a:defRPr>
                <a:latin typeface="Poiret One"/>
                <a:ea typeface="Poiret One"/>
                <a:cs typeface="Poiret One"/>
                <a:sym typeface="Poiret One"/>
              </a:defRPr>
            </a:lvl5pPr>
            <a:lvl6pPr marL="2743200" lvl="5" indent="-317500">
              <a:spcBef>
                <a:spcPts val="1600"/>
              </a:spcBef>
              <a:spcAft>
                <a:spcPts val="0"/>
              </a:spcAft>
              <a:buSzPts val="1400"/>
              <a:buFont typeface="Poiret One"/>
              <a:buChar char="■"/>
              <a:defRPr>
                <a:latin typeface="Poiret One"/>
                <a:ea typeface="Poiret One"/>
                <a:cs typeface="Poiret One"/>
                <a:sym typeface="Poiret One"/>
              </a:defRPr>
            </a:lvl6pPr>
            <a:lvl7pPr marL="3200400" lvl="6" indent="-317500">
              <a:spcBef>
                <a:spcPts val="1600"/>
              </a:spcBef>
              <a:spcAft>
                <a:spcPts val="0"/>
              </a:spcAft>
              <a:buSzPts val="1400"/>
              <a:buFont typeface="Poiret One"/>
              <a:buChar char="●"/>
              <a:defRPr>
                <a:latin typeface="Poiret One"/>
                <a:ea typeface="Poiret One"/>
                <a:cs typeface="Poiret One"/>
                <a:sym typeface="Poiret One"/>
              </a:defRPr>
            </a:lvl7pPr>
            <a:lvl8pPr marL="3657600" lvl="7" indent="-317500">
              <a:spcBef>
                <a:spcPts val="1600"/>
              </a:spcBef>
              <a:spcAft>
                <a:spcPts val="0"/>
              </a:spcAft>
              <a:buSzPts val="1400"/>
              <a:buFont typeface="Poiret One"/>
              <a:buChar char="○"/>
              <a:defRPr>
                <a:latin typeface="Poiret One"/>
                <a:ea typeface="Poiret One"/>
                <a:cs typeface="Poiret One"/>
                <a:sym typeface="Poiret One"/>
              </a:defRPr>
            </a:lvl8pPr>
            <a:lvl9pPr marL="4114800" lvl="8" indent="-317500">
              <a:spcBef>
                <a:spcPts val="1600"/>
              </a:spcBef>
              <a:spcAft>
                <a:spcPts val="1600"/>
              </a:spcAft>
              <a:buSzPts val="1400"/>
              <a:buFont typeface="Poiret One"/>
              <a:buChar char="■"/>
              <a:defRPr>
                <a:latin typeface="Poiret One"/>
                <a:ea typeface="Poiret One"/>
                <a:cs typeface="Poiret One"/>
                <a:sym typeface="Poiret One"/>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Cinzel"/>
              <a:buNone/>
              <a:defRPr>
                <a:latin typeface="Cinzel"/>
                <a:ea typeface="Cinzel"/>
                <a:cs typeface="Cinzel"/>
                <a:sym typeface="Cinzel"/>
              </a:defRPr>
            </a:lvl1pPr>
            <a:lvl2pPr lvl="1">
              <a:spcBef>
                <a:spcPts val="0"/>
              </a:spcBef>
              <a:spcAft>
                <a:spcPts val="0"/>
              </a:spcAft>
              <a:buSzPts val="2800"/>
              <a:buFont typeface="Cinzel"/>
              <a:buNone/>
              <a:defRPr>
                <a:latin typeface="Cinzel"/>
                <a:ea typeface="Cinzel"/>
                <a:cs typeface="Cinzel"/>
                <a:sym typeface="Cinzel"/>
              </a:defRPr>
            </a:lvl2pPr>
            <a:lvl3pPr lvl="2">
              <a:spcBef>
                <a:spcPts val="0"/>
              </a:spcBef>
              <a:spcAft>
                <a:spcPts val="0"/>
              </a:spcAft>
              <a:buSzPts val="2800"/>
              <a:buFont typeface="Cinzel"/>
              <a:buNone/>
              <a:defRPr>
                <a:latin typeface="Cinzel"/>
                <a:ea typeface="Cinzel"/>
                <a:cs typeface="Cinzel"/>
                <a:sym typeface="Cinzel"/>
              </a:defRPr>
            </a:lvl3pPr>
            <a:lvl4pPr lvl="3">
              <a:spcBef>
                <a:spcPts val="0"/>
              </a:spcBef>
              <a:spcAft>
                <a:spcPts val="0"/>
              </a:spcAft>
              <a:buSzPts val="2800"/>
              <a:buFont typeface="Cinzel"/>
              <a:buNone/>
              <a:defRPr>
                <a:latin typeface="Cinzel"/>
                <a:ea typeface="Cinzel"/>
                <a:cs typeface="Cinzel"/>
                <a:sym typeface="Cinzel"/>
              </a:defRPr>
            </a:lvl4pPr>
            <a:lvl5pPr lvl="4">
              <a:spcBef>
                <a:spcPts val="0"/>
              </a:spcBef>
              <a:spcAft>
                <a:spcPts val="0"/>
              </a:spcAft>
              <a:buSzPts val="2800"/>
              <a:buFont typeface="Cinzel"/>
              <a:buNone/>
              <a:defRPr>
                <a:latin typeface="Cinzel"/>
                <a:ea typeface="Cinzel"/>
                <a:cs typeface="Cinzel"/>
                <a:sym typeface="Cinzel"/>
              </a:defRPr>
            </a:lvl5pPr>
            <a:lvl6pPr lvl="5">
              <a:spcBef>
                <a:spcPts val="0"/>
              </a:spcBef>
              <a:spcAft>
                <a:spcPts val="0"/>
              </a:spcAft>
              <a:buSzPts val="2800"/>
              <a:buFont typeface="Cinzel"/>
              <a:buNone/>
              <a:defRPr>
                <a:latin typeface="Cinzel"/>
                <a:ea typeface="Cinzel"/>
                <a:cs typeface="Cinzel"/>
                <a:sym typeface="Cinzel"/>
              </a:defRPr>
            </a:lvl6pPr>
            <a:lvl7pPr lvl="6">
              <a:spcBef>
                <a:spcPts val="0"/>
              </a:spcBef>
              <a:spcAft>
                <a:spcPts val="0"/>
              </a:spcAft>
              <a:buSzPts val="2800"/>
              <a:buFont typeface="Cinzel"/>
              <a:buNone/>
              <a:defRPr>
                <a:latin typeface="Cinzel"/>
                <a:ea typeface="Cinzel"/>
                <a:cs typeface="Cinzel"/>
                <a:sym typeface="Cinzel"/>
              </a:defRPr>
            </a:lvl7pPr>
            <a:lvl8pPr lvl="7">
              <a:spcBef>
                <a:spcPts val="0"/>
              </a:spcBef>
              <a:spcAft>
                <a:spcPts val="0"/>
              </a:spcAft>
              <a:buSzPts val="2800"/>
              <a:buFont typeface="Cinzel"/>
              <a:buNone/>
              <a:defRPr>
                <a:latin typeface="Cinzel"/>
                <a:ea typeface="Cinzel"/>
                <a:cs typeface="Cinzel"/>
                <a:sym typeface="Cinzel"/>
              </a:defRPr>
            </a:lvl8pPr>
            <a:lvl9pPr lvl="8">
              <a:spcBef>
                <a:spcPts val="0"/>
              </a:spcBef>
              <a:spcAft>
                <a:spcPts val="0"/>
              </a:spcAft>
              <a:buSzPts val="2800"/>
              <a:buFont typeface="Cinzel"/>
              <a:buNone/>
              <a:defRPr>
                <a:latin typeface="Cinzel"/>
                <a:ea typeface="Cinzel"/>
                <a:cs typeface="Cinzel"/>
                <a:sym typeface="Cinzel"/>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Poiret One"/>
              <a:buChar char="●"/>
              <a:defRPr sz="1400">
                <a:latin typeface="Poiret One"/>
                <a:ea typeface="Poiret One"/>
                <a:cs typeface="Poiret One"/>
                <a:sym typeface="Poiret One"/>
              </a:defRPr>
            </a:lvl1pPr>
            <a:lvl2pPr marL="914400" lvl="1" indent="-304800">
              <a:spcBef>
                <a:spcPts val="1600"/>
              </a:spcBef>
              <a:spcAft>
                <a:spcPts val="0"/>
              </a:spcAft>
              <a:buSzPts val="1200"/>
              <a:buFont typeface="Poiret One"/>
              <a:buChar char="○"/>
              <a:defRPr sz="1200">
                <a:latin typeface="Poiret One"/>
                <a:ea typeface="Poiret One"/>
                <a:cs typeface="Poiret One"/>
                <a:sym typeface="Poiret One"/>
              </a:defRPr>
            </a:lvl2pPr>
            <a:lvl3pPr marL="1371600" lvl="2" indent="-304800">
              <a:spcBef>
                <a:spcPts val="1600"/>
              </a:spcBef>
              <a:spcAft>
                <a:spcPts val="0"/>
              </a:spcAft>
              <a:buSzPts val="1200"/>
              <a:buFont typeface="Poiret One"/>
              <a:buChar char="■"/>
              <a:defRPr sz="1200">
                <a:latin typeface="Poiret One"/>
                <a:ea typeface="Poiret One"/>
                <a:cs typeface="Poiret One"/>
                <a:sym typeface="Poiret One"/>
              </a:defRPr>
            </a:lvl3pPr>
            <a:lvl4pPr marL="1828800" lvl="3" indent="-304800">
              <a:spcBef>
                <a:spcPts val="1600"/>
              </a:spcBef>
              <a:spcAft>
                <a:spcPts val="0"/>
              </a:spcAft>
              <a:buSzPts val="1200"/>
              <a:buFont typeface="Poiret One"/>
              <a:buChar char="●"/>
              <a:defRPr sz="1200">
                <a:latin typeface="Poiret One"/>
                <a:ea typeface="Poiret One"/>
                <a:cs typeface="Poiret One"/>
                <a:sym typeface="Poiret One"/>
              </a:defRPr>
            </a:lvl4pPr>
            <a:lvl5pPr marL="2286000" lvl="4" indent="-304800">
              <a:spcBef>
                <a:spcPts val="1600"/>
              </a:spcBef>
              <a:spcAft>
                <a:spcPts val="0"/>
              </a:spcAft>
              <a:buSzPts val="1200"/>
              <a:buFont typeface="Poiret One"/>
              <a:buChar char="○"/>
              <a:defRPr sz="1200">
                <a:latin typeface="Poiret One"/>
                <a:ea typeface="Poiret One"/>
                <a:cs typeface="Poiret One"/>
                <a:sym typeface="Poiret One"/>
              </a:defRPr>
            </a:lvl5pPr>
            <a:lvl6pPr marL="2743200" lvl="5" indent="-304800">
              <a:spcBef>
                <a:spcPts val="1600"/>
              </a:spcBef>
              <a:spcAft>
                <a:spcPts val="0"/>
              </a:spcAft>
              <a:buSzPts val="1200"/>
              <a:buFont typeface="Poiret One"/>
              <a:buChar char="■"/>
              <a:defRPr sz="1200">
                <a:latin typeface="Poiret One"/>
                <a:ea typeface="Poiret One"/>
                <a:cs typeface="Poiret One"/>
                <a:sym typeface="Poiret One"/>
              </a:defRPr>
            </a:lvl6pPr>
            <a:lvl7pPr marL="3200400" lvl="6" indent="-304800">
              <a:spcBef>
                <a:spcPts val="1600"/>
              </a:spcBef>
              <a:spcAft>
                <a:spcPts val="0"/>
              </a:spcAft>
              <a:buSzPts val="1200"/>
              <a:buFont typeface="Poiret One"/>
              <a:buChar char="●"/>
              <a:defRPr sz="1200">
                <a:latin typeface="Poiret One"/>
                <a:ea typeface="Poiret One"/>
                <a:cs typeface="Poiret One"/>
                <a:sym typeface="Poiret One"/>
              </a:defRPr>
            </a:lvl7pPr>
            <a:lvl8pPr marL="3657600" lvl="7" indent="-304800">
              <a:spcBef>
                <a:spcPts val="1600"/>
              </a:spcBef>
              <a:spcAft>
                <a:spcPts val="0"/>
              </a:spcAft>
              <a:buSzPts val="1200"/>
              <a:buFont typeface="Poiret One"/>
              <a:buChar char="○"/>
              <a:defRPr sz="1200">
                <a:latin typeface="Poiret One"/>
                <a:ea typeface="Poiret One"/>
                <a:cs typeface="Poiret One"/>
                <a:sym typeface="Poiret One"/>
              </a:defRPr>
            </a:lvl8pPr>
            <a:lvl9pPr marL="4114800" lvl="8" indent="-304800">
              <a:spcBef>
                <a:spcPts val="1600"/>
              </a:spcBef>
              <a:spcAft>
                <a:spcPts val="1600"/>
              </a:spcAft>
              <a:buSzPts val="1200"/>
              <a:buFont typeface="Poiret One"/>
              <a:buChar char="■"/>
              <a:defRPr sz="1200">
                <a:latin typeface="Poiret One"/>
                <a:ea typeface="Poiret One"/>
                <a:cs typeface="Poiret One"/>
                <a:sym typeface="Poiret One"/>
              </a:defRPr>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Poiret One"/>
              <a:buChar char="●"/>
              <a:defRPr sz="1400">
                <a:latin typeface="Poiret One"/>
                <a:ea typeface="Poiret One"/>
                <a:cs typeface="Poiret One"/>
                <a:sym typeface="Poiret One"/>
              </a:defRPr>
            </a:lvl1pPr>
            <a:lvl2pPr marL="914400" lvl="1" indent="-304800">
              <a:spcBef>
                <a:spcPts val="1600"/>
              </a:spcBef>
              <a:spcAft>
                <a:spcPts val="0"/>
              </a:spcAft>
              <a:buSzPts val="1200"/>
              <a:buFont typeface="Poiret One"/>
              <a:buChar char="○"/>
              <a:defRPr sz="1200">
                <a:latin typeface="Poiret One"/>
                <a:ea typeface="Poiret One"/>
                <a:cs typeface="Poiret One"/>
                <a:sym typeface="Poiret One"/>
              </a:defRPr>
            </a:lvl2pPr>
            <a:lvl3pPr marL="1371600" lvl="2" indent="-304800">
              <a:spcBef>
                <a:spcPts val="1600"/>
              </a:spcBef>
              <a:spcAft>
                <a:spcPts val="0"/>
              </a:spcAft>
              <a:buSzPts val="1200"/>
              <a:buFont typeface="Poiret One"/>
              <a:buChar char="■"/>
              <a:defRPr sz="1200">
                <a:latin typeface="Poiret One"/>
                <a:ea typeface="Poiret One"/>
                <a:cs typeface="Poiret One"/>
                <a:sym typeface="Poiret One"/>
              </a:defRPr>
            </a:lvl3pPr>
            <a:lvl4pPr marL="1828800" lvl="3" indent="-304800">
              <a:spcBef>
                <a:spcPts val="1600"/>
              </a:spcBef>
              <a:spcAft>
                <a:spcPts val="0"/>
              </a:spcAft>
              <a:buSzPts val="1200"/>
              <a:buFont typeface="Poiret One"/>
              <a:buChar char="●"/>
              <a:defRPr sz="1200">
                <a:latin typeface="Poiret One"/>
                <a:ea typeface="Poiret One"/>
                <a:cs typeface="Poiret One"/>
                <a:sym typeface="Poiret One"/>
              </a:defRPr>
            </a:lvl4pPr>
            <a:lvl5pPr marL="2286000" lvl="4" indent="-304800">
              <a:spcBef>
                <a:spcPts val="1600"/>
              </a:spcBef>
              <a:spcAft>
                <a:spcPts val="0"/>
              </a:spcAft>
              <a:buSzPts val="1200"/>
              <a:buFont typeface="Poiret One"/>
              <a:buChar char="○"/>
              <a:defRPr sz="1200">
                <a:latin typeface="Poiret One"/>
                <a:ea typeface="Poiret One"/>
                <a:cs typeface="Poiret One"/>
                <a:sym typeface="Poiret One"/>
              </a:defRPr>
            </a:lvl5pPr>
            <a:lvl6pPr marL="2743200" lvl="5" indent="-304800">
              <a:spcBef>
                <a:spcPts val="1600"/>
              </a:spcBef>
              <a:spcAft>
                <a:spcPts val="0"/>
              </a:spcAft>
              <a:buSzPts val="1200"/>
              <a:buFont typeface="Poiret One"/>
              <a:buChar char="■"/>
              <a:defRPr sz="1200">
                <a:latin typeface="Poiret One"/>
                <a:ea typeface="Poiret One"/>
                <a:cs typeface="Poiret One"/>
                <a:sym typeface="Poiret One"/>
              </a:defRPr>
            </a:lvl6pPr>
            <a:lvl7pPr marL="3200400" lvl="6" indent="-304800">
              <a:spcBef>
                <a:spcPts val="1600"/>
              </a:spcBef>
              <a:spcAft>
                <a:spcPts val="0"/>
              </a:spcAft>
              <a:buSzPts val="1200"/>
              <a:buFont typeface="Poiret One"/>
              <a:buChar char="●"/>
              <a:defRPr sz="1200">
                <a:latin typeface="Poiret One"/>
                <a:ea typeface="Poiret One"/>
                <a:cs typeface="Poiret One"/>
                <a:sym typeface="Poiret One"/>
              </a:defRPr>
            </a:lvl7pPr>
            <a:lvl8pPr marL="3657600" lvl="7" indent="-304800">
              <a:spcBef>
                <a:spcPts val="1600"/>
              </a:spcBef>
              <a:spcAft>
                <a:spcPts val="0"/>
              </a:spcAft>
              <a:buSzPts val="1200"/>
              <a:buFont typeface="Poiret One"/>
              <a:buChar char="○"/>
              <a:defRPr sz="1200">
                <a:latin typeface="Poiret One"/>
                <a:ea typeface="Poiret One"/>
                <a:cs typeface="Poiret One"/>
                <a:sym typeface="Poiret One"/>
              </a:defRPr>
            </a:lvl8pPr>
            <a:lvl9pPr marL="4114800" lvl="8" indent="-304800">
              <a:spcBef>
                <a:spcPts val="1600"/>
              </a:spcBef>
              <a:spcAft>
                <a:spcPts val="1600"/>
              </a:spcAft>
              <a:buSzPts val="1200"/>
              <a:buFont typeface="Poiret One"/>
              <a:buChar char="■"/>
              <a:defRPr sz="1200">
                <a:latin typeface="Poiret One"/>
                <a:ea typeface="Poiret One"/>
                <a:cs typeface="Poiret One"/>
                <a:sym typeface="Poiret 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Cinzel"/>
              <a:buNone/>
              <a:defRPr>
                <a:latin typeface="Cinzel"/>
                <a:ea typeface="Cinzel"/>
                <a:cs typeface="Cinzel"/>
                <a:sym typeface="Cinzel"/>
              </a:defRPr>
            </a:lvl1pPr>
            <a:lvl2pPr lvl="1">
              <a:spcBef>
                <a:spcPts val="0"/>
              </a:spcBef>
              <a:spcAft>
                <a:spcPts val="0"/>
              </a:spcAft>
              <a:buSzPts val="2800"/>
              <a:buFont typeface="Cinzel"/>
              <a:buNone/>
              <a:defRPr>
                <a:latin typeface="Cinzel"/>
                <a:ea typeface="Cinzel"/>
                <a:cs typeface="Cinzel"/>
                <a:sym typeface="Cinzel"/>
              </a:defRPr>
            </a:lvl2pPr>
            <a:lvl3pPr lvl="2">
              <a:spcBef>
                <a:spcPts val="0"/>
              </a:spcBef>
              <a:spcAft>
                <a:spcPts val="0"/>
              </a:spcAft>
              <a:buSzPts val="2800"/>
              <a:buFont typeface="Cinzel"/>
              <a:buNone/>
              <a:defRPr>
                <a:latin typeface="Cinzel"/>
                <a:ea typeface="Cinzel"/>
                <a:cs typeface="Cinzel"/>
                <a:sym typeface="Cinzel"/>
              </a:defRPr>
            </a:lvl3pPr>
            <a:lvl4pPr lvl="3">
              <a:spcBef>
                <a:spcPts val="0"/>
              </a:spcBef>
              <a:spcAft>
                <a:spcPts val="0"/>
              </a:spcAft>
              <a:buSzPts val="2800"/>
              <a:buFont typeface="Cinzel"/>
              <a:buNone/>
              <a:defRPr>
                <a:latin typeface="Cinzel"/>
                <a:ea typeface="Cinzel"/>
                <a:cs typeface="Cinzel"/>
                <a:sym typeface="Cinzel"/>
              </a:defRPr>
            </a:lvl4pPr>
            <a:lvl5pPr lvl="4">
              <a:spcBef>
                <a:spcPts val="0"/>
              </a:spcBef>
              <a:spcAft>
                <a:spcPts val="0"/>
              </a:spcAft>
              <a:buSzPts val="2800"/>
              <a:buFont typeface="Cinzel"/>
              <a:buNone/>
              <a:defRPr>
                <a:latin typeface="Cinzel"/>
                <a:ea typeface="Cinzel"/>
                <a:cs typeface="Cinzel"/>
                <a:sym typeface="Cinzel"/>
              </a:defRPr>
            </a:lvl5pPr>
            <a:lvl6pPr lvl="5">
              <a:spcBef>
                <a:spcPts val="0"/>
              </a:spcBef>
              <a:spcAft>
                <a:spcPts val="0"/>
              </a:spcAft>
              <a:buSzPts val="2800"/>
              <a:buFont typeface="Cinzel"/>
              <a:buNone/>
              <a:defRPr>
                <a:latin typeface="Cinzel"/>
                <a:ea typeface="Cinzel"/>
                <a:cs typeface="Cinzel"/>
                <a:sym typeface="Cinzel"/>
              </a:defRPr>
            </a:lvl6pPr>
            <a:lvl7pPr lvl="6">
              <a:spcBef>
                <a:spcPts val="0"/>
              </a:spcBef>
              <a:spcAft>
                <a:spcPts val="0"/>
              </a:spcAft>
              <a:buSzPts val="2800"/>
              <a:buFont typeface="Cinzel"/>
              <a:buNone/>
              <a:defRPr>
                <a:latin typeface="Cinzel"/>
                <a:ea typeface="Cinzel"/>
                <a:cs typeface="Cinzel"/>
                <a:sym typeface="Cinzel"/>
              </a:defRPr>
            </a:lvl7pPr>
            <a:lvl8pPr lvl="7">
              <a:spcBef>
                <a:spcPts val="0"/>
              </a:spcBef>
              <a:spcAft>
                <a:spcPts val="0"/>
              </a:spcAft>
              <a:buSzPts val="2800"/>
              <a:buFont typeface="Cinzel"/>
              <a:buNone/>
              <a:defRPr>
                <a:latin typeface="Cinzel"/>
                <a:ea typeface="Cinzel"/>
                <a:cs typeface="Cinzel"/>
                <a:sym typeface="Cinzel"/>
              </a:defRPr>
            </a:lvl8pPr>
            <a:lvl9pPr lvl="8">
              <a:spcBef>
                <a:spcPts val="0"/>
              </a:spcBef>
              <a:spcAft>
                <a:spcPts val="0"/>
              </a:spcAft>
              <a:buSzPts val="2800"/>
              <a:buFont typeface="Cinzel"/>
              <a:buNone/>
              <a:defRPr>
                <a:latin typeface="Cinzel"/>
                <a:ea typeface="Cinzel"/>
                <a:cs typeface="Cinzel"/>
                <a:sym typeface="Cinzel"/>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Cinzel"/>
              <a:buNone/>
              <a:defRPr sz="2400">
                <a:latin typeface="Cinzel"/>
                <a:ea typeface="Cinzel"/>
                <a:cs typeface="Cinzel"/>
                <a:sym typeface="Cinze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Poiret One"/>
              <a:buChar char="●"/>
              <a:defRPr sz="1200">
                <a:latin typeface="Poiret One"/>
                <a:ea typeface="Poiret One"/>
                <a:cs typeface="Poiret One"/>
                <a:sym typeface="Poiret One"/>
              </a:defRPr>
            </a:lvl1pPr>
            <a:lvl2pPr marL="914400" lvl="1" indent="-304800">
              <a:spcBef>
                <a:spcPts val="1600"/>
              </a:spcBef>
              <a:spcAft>
                <a:spcPts val="0"/>
              </a:spcAft>
              <a:buSzPts val="1200"/>
              <a:buFont typeface="Poiret One"/>
              <a:buChar char="○"/>
              <a:defRPr sz="1200">
                <a:latin typeface="Poiret One"/>
                <a:ea typeface="Poiret One"/>
                <a:cs typeface="Poiret One"/>
                <a:sym typeface="Poiret One"/>
              </a:defRPr>
            </a:lvl2pPr>
            <a:lvl3pPr marL="1371600" lvl="2" indent="-304800">
              <a:spcBef>
                <a:spcPts val="1600"/>
              </a:spcBef>
              <a:spcAft>
                <a:spcPts val="0"/>
              </a:spcAft>
              <a:buSzPts val="1200"/>
              <a:buFont typeface="Poiret One"/>
              <a:buChar char="■"/>
              <a:defRPr sz="1200">
                <a:latin typeface="Poiret One"/>
                <a:ea typeface="Poiret One"/>
                <a:cs typeface="Poiret One"/>
                <a:sym typeface="Poiret One"/>
              </a:defRPr>
            </a:lvl3pPr>
            <a:lvl4pPr marL="1828800" lvl="3" indent="-304800">
              <a:spcBef>
                <a:spcPts val="1600"/>
              </a:spcBef>
              <a:spcAft>
                <a:spcPts val="0"/>
              </a:spcAft>
              <a:buSzPts val="1200"/>
              <a:buFont typeface="Poiret One"/>
              <a:buChar char="●"/>
              <a:defRPr sz="1200">
                <a:latin typeface="Poiret One"/>
                <a:ea typeface="Poiret One"/>
                <a:cs typeface="Poiret One"/>
                <a:sym typeface="Poiret One"/>
              </a:defRPr>
            </a:lvl4pPr>
            <a:lvl5pPr marL="2286000" lvl="4" indent="-304800">
              <a:spcBef>
                <a:spcPts val="1600"/>
              </a:spcBef>
              <a:spcAft>
                <a:spcPts val="0"/>
              </a:spcAft>
              <a:buSzPts val="1200"/>
              <a:buFont typeface="Poiret One"/>
              <a:buChar char="○"/>
              <a:defRPr sz="1200">
                <a:latin typeface="Poiret One"/>
                <a:ea typeface="Poiret One"/>
                <a:cs typeface="Poiret One"/>
                <a:sym typeface="Poiret One"/>
              </a:defRPr>
            </a:lvl5pPr>
            <a:lvl6pPr marL="2743200" lvl="5" indent="-304800">
              <a:spcBef>
                <a:spcPts val="1600"/>
              </a:spcBef>
              <a:spcAft>
                <a:spcPts val="0"/>
              </a:spcAft>
              <a:buSzPts val="1200"/>
              <a:buFont typeface="Poiret One"/>
              <a:buChar char="■"/>
              <a:defRPr sz="1200">
                <a:latin typeface="Poiret One"/>
                <a:ea typeface="Poiret One"/>
                <a:cs typeface="Poiret One"/>
                <a:sym typeface="Poiret One"/>
              </a:defRPr>
            </a:lvl6pPr>
            <a:lvl7pPr marL="3200400" lvl="6" indent="-304800">
              <a:spcBef>
                <a:spcPts val="1600"/>
              </a:spcBef>
              <a:spcAft>
                <a:spcPts val="0"/>
              </a:spcAft>
              <a:buSzPts val="1200"/>
              <a:buFont typeface="Poiret One"/>
              <a:buChar char="●"/>
              <a:defRPr sz="1200">
                <a:latin typeface="Poiret One"/>
                <a:ea typeface="Poiret One"/>
                <a:cs typeface="Poiret One"/>
                <a:sym typeface="Poiret One"/>
              </a:defRPr>
            </a:lvl7pPr>
            <a:lvl8pPr marL="3657600" lvl="7" indent="-304800">
              <a:spcBef>
                <a:spcPts val="1600"/>
              </a:spcBef>
              <a:spcAft>
                <a:spcPts val="0"/>
              </a:spcAft>
              <a:buSzPts val="1200"/>
              <a:buFont typeface="Poiret One"/>
              <a:buChar char="○"/>
              <a:defRPr sz="1200">
                <a:latin typeface="Poiret One"/>
                <a:ea typeface="Poiret One"/>
                <a:cs typeface="Poiret One"/>
                <a:sym typeface="Poiret One"/>
              </a:defRPr>
            </a:lvl8pPr>
            <a:lvl9pPr marL="4114800" lvl="8" indent="-304800">
              <a:spcBef>
                <a:spcPts val="1600"/>
              </a:spcBef>
              <a:spcAft>
                <a:spcPts val="1600"/>
              </a:spcAft>
              <a:buSzPts val="1200"/>
              <a:buFont typeface="Poiret One"/>
              <a:buChar char="■"/>
              <a:defRPr sz="1200">
                <a:latin typeface="Poiret One"/>
                <a:ea typeface="Poiret One"/>
                <a:cs typeface="Poiret One"/>
                <a:sym typeface="Poiret One"/>
              </a:defRPr>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Font typeface="Cinzel"/>
              <a:buNone/>
              <a:defRPr sz="4800">
                <a:latin typeface="Cinzel"/>
                <a:ea typeface="Cinzel"/>
                <a:cs typeface="Cinzel"/>
                <a:sym typeface="Cinzel"/>
              </a:defRPr>
            </a:lvl1pPr>
            <a:lvl2pPr lvl="1">
              <a:spcBef>
                <a:spcPts val="0"/>
              </a:spcBef>
              <a:spcAft>
                <a:spcPts val="0"/>
              </a:spcAft>
              <a:buSzPts val="4800"/>
              <a:buFont typeface="Cinzel"/>
              <a:buNone/>
              <a:defRPr sz="4800">
                <a:latin typeface="Cinzel"/>
                <a:ea typeface="Cinzel"/>
                <a:cs typeface="Cinzel"/>
                <a:sym typeface="Cinzel"/>
              </a:defRPr>
            </a:lvl2pPr>
            <a:lvl3pPr lvl="2">
              <a:spcBef>
                <a:spcPts val="0"/>
              </a:spcBef>
              <a:spcAft>
                <a:spcPts val="0"/>
              </a:spcAft>
              <a:buSzPts val="4800"/>
              <a:buFont typeface="Cinzel"/>
              <a:buNone/>
              <a:defRPr sz="4800">
                <a:latin typeface="Cinzel"/>
                <a:ea typeface="Cinzel"/>
                <a:cs typeface="Cinzel"/>
                <a:sym typeface="Cinzel"/>
              </a:defRPr>
            </a:lvl3pPr>
            <a:lvl4pPr lvl="3">
              <a:spcBef>
                <a:spcPts val="0"/>
              </a:spcBef>
              <a:spcAft>
                <a:spcPts val="0"/>
              </a:spcAft>
              <a:buSzPts val="4800"/>
              <a:buFont typeface="Cinzel"/>
              <a:buNone/>
              <a:defRPr sz="4800">
                <a:latin typeface="Cinzel"/>
                <a:ea typeface="Cinzel"/>
                <a:cs typeface="Cinzel"/>
                <a:sym typeface="Cinzel"/>
              </a:defRPr>
            </a:lvl4pPr>
            <a:lvl5pPr lvl="4">
              <a:spcBef>
                <a:spcPts val="0"/>
              </a:spcBef>
              <a:spcAft>
                <a:spcPts val="0"/>
              </a:spcAft>
              <a:buSzPts val="4800"/>
              <a:buFont typeface="Cinzel"/>
              <a:buNone/>
              <a:defRPr sz="4800">
                <a:latin typeface="Cinzel"/>
                <a:ea typeface="Cinzel"/>
                <a:cs typeface="Cinzel"/>
                <a:sym typeface="Cinzel"/>
              </a:defRPr>
            </a:lvl5pPr>
            <a:lvl6pPr lvl="5">
              <a:spcBef>
                <a:spcPts val="0"/>
              </a:spcBef>
              <a:spcAft>
                <a:spcPts val="0"/>
              </a:spcAft>
              <a:buSzPts val="4800"/>
              <a:buFont typeface="Cinzel"/>
              <a:buNone/>
              <a:defRPr sz="4800">
                <a:latin typeface="Cinzel"/>
                <a:ea typeface="Cinzel"/>
                <a:cs typeface="Cinzel"/>
                <a:sym typeface="Cinzel"/>
              </a:defRPr>
            </a:lvl6pPr>
            <a:lvl7pPr lvl="6">
              <a:spcBef>
                <a:spcPts val="0"/>
              </a:spcBef>
              <a:spcAft>
                <a:spcPts val="0"/>
              </a:spcAft>
              <a:buSzPts val="4800"/>
              <a:buFont typeface="Cinzel"/>
              <a:buNone/>
              <a:defRPr sz="4800">
                <a:latin typeface="Cinzel"/>
                <a:ea typeface="Cinzel"/>
                <a:cs typeface="Cinzel"/>
                <a:sym typeface="Cinzel"/>
              </a:defRPr>
            </a:lvl7pPr>
            <a:lvl8pPr lvl="7">
              <a:spcBef>
                <a:spcPts val="0"/>
              </a:spcBef>
              <a:spcAft>
                <a:spcPts val="0"/>
              </a:spcAft>
              <a:buSzPts val="4800"/>
              <a:buFont typeface="Cinzel"/>
              <a:buNone/>
              <a:defRPr sz="4800">
                <a:latin typeface="Cinzel"/>
                <a:ea typeface="Cinzel"/>
                <a:cs typeface="Cinzel"/>
                <a:sym typeface="Cinzel"/>
              </a:defRPr>
            </a:lvl8pPr>
            <a:lvl9pPr lvl="8">
              <a:spcBef>
                <a:spcPts val="0"/>
              </a:spcBef>
              <a:spcAft>
                <a:spcPts val="0"/>
              </a:spcAft>
              <a:buSzPts val="4800"/>
              <a:buFont typeface="Cinzel"/>
              <a:buNone/>
              <a:defRPr sz="4800">
                <a:latin typeface="Cinzel"/>
                <a:ea typeface="Cinzel"/>
                <a:cs typeface="Cinzel"/>
                <a:sym typeface="Cinzel"/>
              </a:defRPr>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Poiret One"/>
              <a:ea typeface="Poiret One"/>
              <a:cs typeface="Poiret One"/>
              <a:sym typeface="Poiret One"/>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Font typeface="Cinzel"/>
              <a:buNone/>
              <a:defRPr sz="4200">
                <a:latin typeface="Cinzel"/>
                <a:ea typeface="Cinzel"/>
                <a:cs typeface="Cinzel"/>
                <a:sym typeface="Cinzel"/>
              </a:defRPr>
            </a:lvl1pPr>
            <a:lvl2pPr lvl="1" algn="ctr">
              <a:spcBef>
                <a:spcPts val="0"/>
              </a:spcBef>
              <a:spcAft>
                <a:spcPts val="0"/>
              </a:spcAft>
              <a:buSzPts val="4200"/>
              <a:buFont typeface="Cinzel"/>
              <a:buNone/>
              <a:defRPr sz="4200">
                <a:latin typeface="Cinzel"/>
                <a:ea typeface="Cinzel"/>
                <a:cs typeface="Cinzel"/>
                <a:sym typeface="Cinzel"/>
              </a:defRPr>
            </a:lvl2pPr>
            <a:lvl3pPr lvl="2" algn="ctr">
              <a:spcBef>
                <a:spcPts val="0"/>
              </a:spcBef>
              <a:spcAft>
                <a:spcPts val="0"/>
              </a:spcAft>
              <a:buSzPts val="4200"/>
              <a:buFont typeface="Cinzel"/>
              <a:buNone/>
              <a:defRPr sz="4200">
                <a:latin typeface="Cinzel"/>
                <a:ea typeface="Cinzel"/>
                <a:cs typeface="Cinzel"/>
                <a:sym typeface="Cinzel"/>
              </a:defRPr>
            </a:lvl3pPr>
            <a:lvl4pPr lvl="3" algn="ctr">
              <a:spcBef>
                <a:spcPts val="0"/>
              </a:spcBef>
              <a:spcAft>
                <a:spcPts val="0"/>
              </a:spcAft>
              <a:buSzPts val="4200"/>
              <a:buFont typeface="Cinzel"/>
              <a:buNone/>
              <a:defRPr sz="4200">
                <a:latin typeface="Cinzel"/>
                <a:ea typeface="Cinzel"/>
                <a:cs typeface="Cinzel"/>
                <a:sym typeface="Cinzel"/>
              </a:defRPr>
            </a:lvl4pPr>
            <a:lvl5pPr lvl="4" algn="ctr">
              <a:spcBef>
                <a:spcPts val="0"/>
              </a:spcBef>
              <a:spcAft>
                <a:spcPts val="0"/>
              </a:spcAft>
              <a:buSzPts val="4200"/>
              <a:buFont typeface="Cinzel"/>
              <a:buNone/>
              <a:defRPr sz="4200">
                <a:latin typeface="Cinzel"/>
                <a:ea typeface="Cinzel"/>
                <a:cs typeface="Cinzel"/>
                <a:sym typeface="Cinzel"/>
              </a:defRPr>
            </a:lvl5pPr>
            <a:lvl6pPr lvl="5" algn="ctr">
              <a:spcBef>
                <a:spcPts val="0"/>
              </a:spcBef>
              <a:spcAft>
                <a:spcPts val="0"/>
              </a:spcAft>
              <a:buSzPts val="4200"/>
              <a:buFont typeface="Cinzel"/>
              <a:buNone/>
              <a:defRPr sz="4200">
                <a:latin typeface="Cinzel"/>
                <a:ea typeface="Cinzel"/>
                <a:cs typeface="Cinzel"/>
                <a:sym typeface="Cinzel"/>
              </a:defRPr>
            </a:lvl6pPr>
            <a:lvl7pPr lvl="6" algn="ctr">
              <a:spcBef>
                <a:spcPts val="0"/>
              </a:spcBef>
              <a:spcAft>
                <a:spcPts val="0"/>
              </a:spcAft>
              <a:buSzPts val="4200"/>
              <a:buFont typeface="Cinzel"/>
              <a:buNone/>
              <a:defRPr sz="4200">
                <a:latin typeface="Cinzel"/>
                <a:ea typeface="Cinzel"/>
                <a:cs typeface="Cinzel"/>
                <a:sym typeface="Cinzel"/>
              </a:defRPr>
            </a:lvl7pPr>
            <a:lvl8pPr lvl="7" algn="ctr">
              <a:spcBef>
                <a:spcPts val="0"/>
              </a:spcBef>
              <a:spcAft>
                <a:spcPts val="0"/>
              </a:spcAft>
              <a:buSzPts val="4200"/>
              <a:buFont typeface="Cinzel"/>
              <a:buNone/>
              <a:defRPr sz="4200">
                <a:latin typeface="Cinzel"/>
                <a:ea typeface="Cinzel"/>
                <a:cs typeface="Cinzel"/>
                <a:sym typeface="Cinzel"/>
              </a:defRPr>
            </a:lvl8pPr>
            <a:lvl9pPr lvl="8" algn="ctr">
              <a:spcBef>
                <a:spcPts val="0"/>
              </a:spcBef>
              <a:spcAft>
                <a:spcPts val="0"/>
              </a:spcAft>
              <a:buSzPts val="4200"/>
              <a:buFont typeface="Cinzel"/>
              <a:buNone/>
              <a:defRPr sz="4200">
                <a:latin typeface="Cinzel"/>
                <a:ea typeface="Cinzel"/>
                <a:cs typeface="Cinzel"/>
                <a:sym typeface="Cinzel"/>
              </a:defRPr>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Poiret One"/>
              <a:buNone/>
              <a:defRPr sz="2100">
                <a:latin typeface="Poiret One"/>
                <a:ea typeface="Poiret One"/>
                <a:cs typeface="Poiret One"/>
                <a:sym typeface="Poiret 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Font typeface="Poiret One"/>
              <a:buChar char="●"/>
              <a:defRPr>
                <a:latin typeface="Poiret One"/>
                <a:ea typeface="Poiret One"/>
                <a:cs typeface="Poiret One"/>
                <a:sym typeface="Poiret One"/>
              </a:defRPr>
            </a:lvl1pPr>
            <a:lvl2pPr marL="914400" lvl="1" indent="-317500">
              <a:spcBef>
                <a:spcPts val="1600"/>
              </a:spcBef>
              <a:spcAft>
                <a:spcPts val="0"/>
              </a:spcAft>
              <a:buSzPts val="1400"/>
              <a:buFont typeface="Poiret One"/>
              <a:buChar char="○"/>
              <a:defRPr>
                <a:latin typeface="Poiret One"/>
                <a:ea typeface="Poiret One"/>
                <a:cs typeface="Poiret One"/>
                <a:sym typeface="Poiret One"/>
              </a:defRPr>
            </a:lvl2pPr>
            <a:lvl3pPr marL="1371600" lvl="2" indent="-317500">
              <a:spcBef>
                <a:spcPts val="1600"/>
              </a:spcBef>
              <a:spcAft>
                <a:spcPts val="0"/>
              </a:spcAft>
              <a:buSzPts val="1400"/>
              <a:buFont typeface="Poiret One"/>
              <a:buChar char="■"/>
              <a:defRPr>
                <a:latin typeface="Poiret One"/>
                <a:ea typeface="Poiret One"/>
                <a:cs typeface="Poiret One"/>
                <a:sym typeface="Poiret One"/>
              </a:defRPr>
            </a:lvl3pPr>
            <a:lvl4pPr marL="1828800" lvl="3" indent="-317500">
              <a:spcBef>
                <a:spcPts val="1600"/>
              </a:spcBef>
              <a:spcAft>
                <a:spcPts val="0"/>
              </a:spcAft>
              <a:buSzPts val="1400"/>
              <a:buFont typeface="Poiret One"/>
              <a:buChar char="●"/>
              <a:defRPr>
                <a:latin typeface="Poiret One"/>
                <a:ea typeface="Poiret One"/>
                <a:cs typeface="Poiret One"/>
                <a:sym typeface="Poiret One"/>
              </a:defRPr>
            </a:lvl4pPr>
            <a:lvl5pPr marL="2286000" lvl="4" indent="-317500">
              <a:spcBef>
                <a:spcPts val="1600"/>
              </a:spcBef>
              <a:spcAft>
                <a:spcPts val="0"/>
              </a:spcAft>
              <a:buSzPts val="1400"/>
              <a:buFont typeface="Poiret One"/>
              <a:buChar char="○"/>
              <a:defRPr>
                <a:latin typeface="Poiret One"/>
                <a:ea typeface="Poiret One"/>
                <a:cs typeface="Poiret One"/>
                <a:sym typeface="Poiret One"/>
              </a:defRPr>
            </a:lvl5pPr>
            <a:lvl6pPr marL="2743200" lvl="5" indent="-317500">
              <a:spcBef>
                <a:spcPts val="1600"/>
              </a:spcBef>
              <a:spcAft>
                <a:spcPts val="0"/>
              </a:spcAft>
              <a:buSzPts val="1400"/>
              <a:buFont typeface="Poiret One"/>
              <a:buChar char="■"/>
              <a:defRPr>
                <a:latin typeface="Poiret One"/>
                <a:ea typeface="Poiret One"/>
                <a:cs typeface="Poiret One"/>
                <a:sym typeface="Poiret One"/>
              </a:defRPr>
            </a:lvl6pPr>
            <a:lvl7pPr marL="3200400" lvl="6" indent="-317500">
              <a:spcBef>
                <a:spcPts val="1600"/>
              </a:spcBef>
              <a:spcAft>
                <a:spcPts val="0"/>
              </a:spcAft>
              <a:buSzPts val="1400"/>
              <a:buFont typeface="Poiret One"/>
              <a:buChar char="●"/>
              <a:defRPr>
                <a:latin typeface="Poiret One"/>
                <a:ea typeface="Poiret One"/>
                <a:cs typeface="Poiret One"/>
                <a:sym typeface="Poiret One"/>
              </a:defRPr>
            </a:lvl7pPr>
            <a:lvl8pPr marL="3657600" lvl="7" indent="-317500">
              <a:spcBef>
                <a:spcPts val="1600"/>
              </a:spcBef>
              <a:spcAft>
                <a:spcPts val="0"/>
              </a:spcAft>
              <a:buSzPts val="1400"/>
              <a:buFont typeface="Poiret One"/>
              <a:buChar char="○"/>
              <a:defRPr>
                <a:latin typeface="Poiret One"/>
                <a:ea typeface="Poiret One"/>
                <a:cs typeface="Poiret One"/>
                <a:sym typeface="Poiret One"/>
              </a:defRPr>
            </a:lvl8pPr>
            <a:lvl9pPr marL="4114800" lvl="8" indent="-317500">
              <a:spcBef>
                <a:spcPts val="1600"/>
              </a:spcBef>
              <a:spcAft>
                <a:spcPts val="1600"/>
              </a:spcAft>
              <a:buSzPts val="1400"/>
              <a:buFont typeface="Poiret One"/>
              <a:buChar char="■"/>
              <a:defRPr>
                <a:latin typeface="Poiret One"/>
                <a:ea typeface="Poiret One"/>
                <a:cs typeface="Poiret One"/>
                <a:sym typeface="Poiret One"/>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Poiret One"/>
              <a:buNone/>
              <a:defRPr>
                <a:latin typeface="Poiret One"/>
                <a:ea typeface="Poiret One"/>
                <a:cs typeface="Poiret One"/>
                <a:sym typeface="Poiret 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1pPr>
            <a:lvl2pPr lvl="1">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2pPr>
            <a:lvl3pPr lvl="2">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3pPr>
            <a:lvl4pPr lvl="3">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4pPr>
            <a:lvl5pPr lvl="4">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5pPr>
            <a:lvl6pPr lvl="5">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6pPr>
            <a:lvl7pPr lvl="6">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7pPr>
            <a:lvl8pPr lvl="7">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8pPr>
            <a:lvl9pPr lvl="8">
              <a:spcBef>
                <a:spcPts val="0"/>
              </a:spcBef>
              <a:spcAft>
                <a:spcPts val="0"/>
              </a:spcAft>
              <a:buClr>
                <a:schemeClr val="dk1"/>
              </a:buClr>
              <a:buSzPts val="2800"/>
              <a:buFont typeface="Cinzel"/>
              <a:buNone/>
              <a:defRPr sz="2800">
                <a:solidFill>
                  <a:schemeClr val="dk1"/>
                </a:solidFill>
                <a:latin typeface="Cinzel"/>
                <a:ea typeface="Cinzel"/>
                <a:cs typeface="Cinzel"/>
                <a:sym typeface="Cinze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oiret One"/>
              <a:buChar char="●"/>
              <a:defRPr sz="1800">
                <a:solidFill>
                  <a:schemeClr val="dk2"/>
                </a:solidFill>
                <a:latin typeface="Poiret One"/>
                <a:ea typeface="Poiret One"/>
                <a:cs typeface="Poiret One"/>
                <a:sym typeface="Poiret One"/>
              </a:defRPr>
            </a:lvl1pPr>
            <a:lvl2pPr marL="914400" lvl="1" indent="-317500">
              <a:lnSpc>
                <a:spcPct val="115000"/>
              </a:lnSpc>
              <a:spcBef>
                <a:spcPts val="1600"/>
              </a:spcBef>
              <a:spcAft>
                <a:spcPts val="0"/>
              </a:spcAft>
              <a:buClr>
                <a:schemeClr val="dk2"/>
              </a:buClr>
              <a:buSzPts val="1400"/>
              <a:buFont typeface="Poiret One"/>
              <a:buChar char="○"/>
              <a:defRPr>
                <a:solidFill>
                  <a:schemeClr val="dk2"/>
                </a:solidFill>
                <a:latin typeface="Poiret One"/>
                <a:ea typeface="Poiret One"/>
                <a:cs typeface="Poiret One"/>
                <a:sym typeface="Poiret One"/>
              </a:defRPr>
            </a:lvl2pPr>
            <a:lvl3pPr marL="1371600" lvl="2" indent="-317500">
              <a:lnSpc>
                <a:spcPct val="115000"/>
              </a:lnSpc>
              <a:spcBef>
                <a:spcPts val="1600"/>
              </a:spcBef>
              <a:spcAft>
                <a:spcPts val="0"/>
              </a:spcAft>
              <a:buClr>
                <a:schemeClr val="dk2"/>
              </a:buClr>
              <a:buSzPts val="1400"/>
              <a:buFont typeface="Poiret One"/>
              <a:buChar char="■"/>
              <a:defRPr>
                <a:solidFill>
                  <a:schemeClr val="dk2"/>
                </a:solidFill>
                <a:latin typeface="Poiret One"/>
                <a:ea typeface="Poiret One"/>
                <a:cs typeface="Poiret One"/>
                <a:sym typeface="Poiret One"/>
              </a:defRPr>
            </a:lvl3pPr>
            <a:lvl4pPr marL="1828800" lvl="3" indent="-317500">
              <a:lnSpc>
                <a:spcPct val="115000"/>
              </a:lnSpc>
              <a:spcBef>
                <a:spcPts val="1600"/>
              </a:spcBef>
              <a:spcAft>
                <a:spcPts val="0"/>
              </a:spcAft>
              <a:buClr>
                <a:schemeClr val="dk2"/>
              </a:buClr>
              <a:buSzPts val="1400"/>
              <a:buFont typeface="Poiret One"/>
              <a:buChar char="●"/>
              <a:defRPr>
                <a:solidFill>
                  <a:schemeClr val="dk2"/>
                </a:solidFill>
                <a:latin typeface="Poiret One"/>
                <a:ea typeface="Poiret One"/>
                <a:cs typeface="Poiret One"/>
                <a:sym typeface="Poiret One"/>
              </a:defRPr>
            </a:lvl4pPr>
            <a:lvl5pPr marL="2286000" lvl="4" indent="-317500">
              <a:lnSpc>
                <a:spcPct val="115000"/>
              </a:lnSpc>
              <a:spcBef>
                <a:spcPts val="1600"/>
              </a:spcBef>
              <a:spcAft>
                <a:spcPts val="0"/>
              </a:spcAft>
              <a:buClr>
                <a:schemeClr val="dk2"/>
              </a:buClr>
              <a:buSzPts val="1400"/>
              <a:buFont typeface="Poiret One"/>
              <a:buChar char="○"/>
              <a:defRPr>
                <a:solidFill>
                  <a:schemeClr val="dk2"/>
                </a:solidFill>
                <a:latin typeface="Poiret One"/>
                <a:ea typeface="Poiret One"/>
                <a:cs typeface="Poiret One"/>
                <a:sym typeface="Poiret One"/>
              </a:defRPr>
            </a:lvl5pPr>
            <a:lvl6pPr marL="2743200" lvl="5" indent="-317500">
              <a:lnSpc>
                <a:spcPct val="115000"/>
              </a:lnSpc>
              <a:spcBef>
                <a:spcPts val="1600"/>
              </a:spcBef>
              <a:spcAft>
                <a:spcPts val="0"/>
              </a:spcAft>
              <a:buClr>
                <a:schemeClr val="dk2"/>
              </a:buClr>
              <a:buSzPts val="1400"/>
              <a:buFont typeface="Poiret One"/>
              <a:buChar char="■"/>
              <a:defRPr>
                <a:solidFill>
                  <a:schemeClr val="dk2"/>
                </a:solidFill>
                <a:latin typeface="Poiret One"/>
                <a:ea typeface="Poiret One"/>
                <a:cs typeface="Poiret One"/>
                <a:sym typeface="Poiret One"/>
              </a:defRPr>
            </a:lvl6pPr>
            <a:lvl7pPr marL="3200400" lvl="6" indent="-317500">
              <a:lnSpc>
                <a:spcPct val="115000"/>
              </a:lnSpc>
              <a:spcBef>
                <a:spcPts val="1600"/>
              </a:spcBef>
              <a:spcAft>
                <a:spcPts val="0"/>
              </a:spcAft>
              <a:buClr>
                <a:schemeClr val="dk2"/>
              </a:buClr>
              <a:buSzPts val="1400"/>
              <a:buFont typeface="Poiret One"/>
              <a:buChar char="●"/>
              <a:defRPr>
                <a:solidFill>
                  <a:schemeClr val="dk2"/>
                </a:solidFill>
                <a:latin typeface="Poiret One"/>
                <a:ea typeface="Poiret One"/>
                <a:cs typeface="Poiret One"/>
                <a:sym typeface="Poiret One"/>
              </a:defRPr>
            </a:lvl7pPr>
            <a:lvl8pPr marL="3657600" lvl="7" indent="-317500">
              <a:lnSpc>
                <a:spcPct val="115000"/>
              </a:lnSpc>
              <a:spcBef>
                <a:spcPts val="1600"/>
              </a:spcBef>
              <a:spcAft>
                <a:spcPts val="0"/>
              </a:spcAft>
              <a:buClr>
                <a:schemeClr val="dk2"/>
              </a:buClr>
              <a:buSzPts val="1400"/>
              <a:buFont typeface="Poiret One"/>
              <a:buChar char="○"/>
              <a:defRPr>
                <a:solidFill>
                  <a:schemeClr val="dk2"/>
                </a:solidFill>
                <a:latin typeface="Poiret One"/>
                <a:ea typeface="Poiret One"/>
                <a:cs typeface="Poiret One"/>
                <a:sym typeface="Poiret One"/>
              </a:defRPr>
            </a:lvl8pPr>
            <a:lvl9pPr marL="4114800" lvl="8" indent="-317500">
              <a:lnSpc>
                <a:spcPct val="115000"/>
              </a:lnSpc>
              <a:spcBef>
                <a:spcPts val="1600"/>
              </a:spcBef>
              <a:spcAft>
                <a:spcPts val="1600"/>
              </a:spcAft>
              <a:buClr>
                <a:schemeClr val="dk2"/>
              </a:buClr>
              <a:buSzPts val="1400"/>
              <a:buFont typeface="Poiret One"/>
              <a:buChar char="■"/>
              <a:defRPr>
                <a:solidFill>
                  <a:schemeClr val="dk2"/>
                </a:solidFill>
                <a:latin typeface="Poiret One"/>
                <a:ea typeface="Poiret One"/>
                <a:cs typeface="Poiret One"/>
                <a:sym typeface="Poiret On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600"/>
              <a:buNone/>
              <a:defRPr sz="3600" b="1">
                <a:solidFill>
                  <a:schemeClr val="dk1"/>
                </a:solidFill>
              </a:defRPr>
            </a:lvl1pPr>
            <a:lvl2pPr lvl="1" rtl="0">
              <a:spcBef>
                <a:spcPts val="0"/>
              </a:spcBef>
              <a:spcAft>
                <a:spcPts val="0"/>
              </a:spcAft>
              <a:buClr>
                <a:schemeClr val="dk1"/>
              </a:buClr>
              <a:buSzPts val="3600"/>
              <a:buNone/>
              <a:defRPr sz="3600" b="1">
                <a:solidFill>
                  <a:schemeClr val="dk1"/>
                </a:solidFill>
              </a:defRPr>
            </a:lvl2pPr>
            <a:lvl3pPr lvl="2" rtl="0">
              <a:spcBef>
                <a:spcPts val="0"/>
              </a:spcBef>
              <a:spcAft>
                <a:spcPts val="0"/>
              </a:spcAft>
              <a:buClr>
                <a:schemeClr val="dk1"/>
              </a:buClr>
              <a:buSzPts val="3600"/>
              <a:buNone/>
              <a:defRPr sz="3600" b="1">
                <a:solidFill>
                  <a:schemeClr val="dk1"/>
                </a:solidFill>
              </a:defRPr>
            </a:lvl3pPr>
            <a:lvl4pPr lvl="3" rtl="0">
              <a:spcBef>
                <a:spcPts val="0"/>
              </a:spcBef>
              <a:spcAft>
                <a:spcPts val="0"/>
              </a:spcAft>
              <a:buClr>
                <a:schemeClr val="dk1"/>
              </a:buClr>
              <a:buSzPts val="3600"/>
              <a:buNone/>
              <a:defRPr sz="3600" b="1">
                <a:solidFill>
                  <a:schemeClr val="dk1"/>
                </a:solidFill>
              </a:defRPr>
            </a:lvl4pPr>
            <a:lvl5pPr lvl="4" rtl="0">
              <a:spcBef>
                <a:spcPts val="0"/>
              </a:spcBef>
              <a:spcAft>
                <a:spcPts val="0"/>
              </a:spcAft>
              <a:buClr>
                <a:schemeClr val="dk1"/>
              </a:buClr>
              <a:buSzPts val="3600"/>
              <a:buNone/>
              <a:defRPr sz="3600" b="1">
                <a:solidFill>
                  <a:schemeClr val="dk1"/>
                </a:solidFill>
              </a:defRPr>
            </a:lvl5pPr>
            <a:lvl6pPr lvl="5" rtl="0">
              <a:spcBef>
                <a:spcPts val="0"/>
              </a:spcBef>
              <a:spcAft>
                <a:spcPts val="0"/>
              </a:spcAft>
              <a:buClr>
                <a:schemeClr val="dk1"/>
              </a:buClr>
              <a:buSzPts val="3600"/>
              <a:buNone/>
              <a:defRPr sz="3600" b="1">
                <a:solidFill>
                  <a:schemeClr val="dk1"/>
                </a:solidFill>
              </a:defRPr>
            </a:lvl6pPr>
            <a:lvl7pPr lvl="6" rtl="0">
              <a:spcBef>
                <a:spcPts val="0"/>
              </a:spcBef>
              <a:spcAft>
                <a:spcPts val="0"/>
              </a:spcAft>
              <a:buClr>
                <a:schemeClr val="dk1"/>
              </a:buClr>
              <a:buSzPts val="3600"/>
              <a:buNone/>
              <a:defRPr sz="3600" b="1">
                <a:solidFill>
                  <a:schemeClr val="dk1"/>
                </a:solidFill>
              </a:defRPr>
            </a:lvl7pPr>
            <a:lvl8pPr lvl="7" rtl="0">
              <a:spcBef>
                <a:spcPts val="0"/>
              </a:spcBef>
              <a:spcAft>
                <a:spcPts val="0"/>
              </a:spcAft>
              <a:buClr>
                <a:schemeClr val="dk1"/>
              </a:buClr>
              <a:buSzPts val="3600"/>
              <a:buNone/>
              <a:defRPr sz="3600" b="1">
                <a:solidFill>
                  <a:schemeClr val="dk1"/>
                </a:solidFill>
              </a:defRPr>
            </a:lvl8pPr>
            <a:lvl9pPr lvl="8" rtl="0">
              <a:spcBef>
                <a:spcPts val="0"/>
              </a:spcBef>
              <a:spcAft>
                <a:spcPts val="0"/>
              </a:spcAft>
              <a:buClr>
                <a:schemeClr val="dk1"/>
              </a:buClr>
              <a:buSzPts val="3600"/>
              <a:buNone/>
              <a:defRPr sz="3600" b="1">
                <a:solidFill>
                  <a:schemeClr val="dk1"/>
                </a:solidFill>
              </a:defRPr>
            </a:lvl9pPr>
          </a:lstStyle>
          <a:p>
            <a:endParaRPr/>
          </a:p>
        </p:txBody>
      </p:sp>
      <p:sp>
        <p:nvSpPr>
          <p:cNvPr id="52" name="Google Shape;52;p1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Clr>
                <a:schemeClr val="dk1"/>
              </a:buClr>
              <a:buSzPts val="3000"/>
              <a:buChar char="●"/>
              <a:defRPr sz="3000">
                <a:solidFill>
                  <a:schemeClr val="dk1"/>
                </a:solidFill>
              </a:defRPr>
            </a:lvl1pPr>
            <a:lvl2pPr marL="914400" lvl="1" indent="-381000" rtl="0">
              <a:spcBef>
                <a:spcPts val="0"/>
              </a:spcBef>
              <a:spcAft>
                <a:spcPts val="0"/>
              </a:spcAft>
              <a:buClr>
                <a:schemeClr val="dk1"/>
              </a:buClr>
              <a:buSzPts val="2400"/>
              <a:buChar char="○"/>
              <a:defRPr sz="2400">
                <a:solidFill>
                  <a:schemeClr val="dk1"/>
                </a:solidFill>
              </a:defRPr>
            </a:lvl2pPr>
            <a:lvl3pPr marL="1371600" lvl="2" indent="-381000" rtl="0">
              <a:spcBef>
                <a:spcPts val="0"/>
              </a:spcBef>
              <a:spcAft>
                <a:spcPts val="0"/>
              </a:spcAft>
              <a:buClr>
                <a:schemeClr val="dk1"/>
              </a:buClr>
              <a:buSzPts val="2400"/>
              <a:buChar char="■"/>
              <a:defRPr sz="2400">
                <a:solidFill>
                  <a:schemeClr val="dk1"/>
                </a:solidFill>
              </a:defRPr>
            </a:lvl3pPr>
            <a:lvl4pPr marL="1828800" lvl="3" indent="-342900" rtl="0">
              <a:spcBef>
                <a:spcPts val="0"/>
              </a:spcBef>
              <a:spcAft>
                <a:spcPts val="0"/>
              </a:spcAft>
              <a:buClr>
                <a:schemeClr val="dk1"/>
              </a:buClr>
              <a:buSzPts val="1800"/>
              <a:buChar char="●"/>
              <a:defRPr sz="1800">
                <a:solidFill>
                  <a:schemeClr val="dk1"/>
                </a:solidFill>
              </a:defRPr>
            </a:lvl4pPr>
            <a:lvl5pPr marL="2286000" lvl="4" indent="-342900" rtl="0">
              <a:spcBef>
                <a:spcPts val="0"/>
              </a:spcBef>
              <a:spcAft>
                <a:spcPts val="0"/>
              </a:spcAft>
              <a:buClr>
                <a:schemeClr val="dk1"/>
              </a:buClr>
              <a:buSzPts val="1800"/>
              <a:buChar char="○"/>
              <a:defRPr sz="1800">
                <a:solidFill>
                  <a:schemeClr val="dk1"/>
                </a:solidFill>
              </a:defRPr>
            </a:lvl5pPr>
            <a:lvl6pPr marL="2743200" lvl="5" indent="-342900" rtl="0">
              <a:spcBef>
                <a:spcPts val="0"/>
              </a:spcBef>
              <a:spcAft>
                <a:spcPts val="0"/>
              </a:spcAft>
              <a:buClr>
                <a:schemeClr val="dk1"/>
              </a:buClr>
              <a:buSzPts val="1800"/>
              <a:buChar char="■"/>
              <a:defRPr sz="1800">
                <a:solidFill>
                  <a:schemeClr val="dk1"/>
                </a:solidFill>
              </a:defRPr>
            </a:lvl6pPr>
            <a:lvl7pPr marL="3200400" lvl="6" indent="-342900" rtl="0">
              <a:spcBef>
                <a:spcPts val="0"/>
              </a:spcBef>
              <a:spcAft>
                <a:spcPts val="0"/>
              </a:spcAft>
              <a:buClr>
                <a:schemeClr val="dk1"/>
              </a:buClr>
              <a:buSzPts val="1800"/>
              <a:buChar char="●"/>
              <a:defRPr sz="1800">
                <a:solidFill>
                  <a:schemeClr val="dk1"/>
                </a:solidFill>
              </a:defRPr>
            </a:lvl7pPr>
            <a:lvl8pPr marL="3657600" lvl="7" indent="-342900" rtl="0">
              <a:spcBef>
                <a:spcPts val="0"/>
              </a:spcBef>
              <a:spcAft>
                <a:spcPts val="0"/>
              </a:spcAft>
              <a:buClr>
                <a:schemeClr val="dk1"/>
              </a:buClr>
              <a:buSzPts val="1800"/>
              <a:buChar char="○"/>
              <a:defRPr sz="1800">
                <a:solidFill>
                  <a:schemeClr val="dk1"/>
                </a:solidFill>
              </a:defRPr>
            </a:lvl8pPr>
            <a:lvl9pPr marL="4114800" lvl="8" indent="-342900" rtl="0">
              <a:spcBef>
                <a:spcPts val="0"/>
              </a:spcBef>
              <a:spcAft>
                <a:spcPts val="0"/>
              </a:spcAft>
              <a:buClr>
                <a:schemeClr val="dk1"/>
              </a:buClr>
              <a:buSzPts val="1800"/>
              <a:buChar char="■"/>
              <a:defRPr sz="1800">
                <a:solidFill>
                  <a:schemeClr val="dk1"/>
                </a:solidFill>
              </a:defRPr>
            </a:lvl9pPr>
          </a:lstStyle>
          <a:p>
            <a:endParaRPr/>
          </a:p>
        </p:txBody>
      </p:sp>
      <p:sp>
        <p:nvSpPr>
          <p:cNvPr id="53" name="Google Shape;53;p13"/>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300">
                <a:solidFill>
                  <a:schemeClr val="dk1"/>
                </a:solidFill>
              </a:defRPr>
            </a:lvl1pPr>
            <a:lvl2pPr lvl="1" algn="r" rtl="0">
              <a:buNone/>
              <a:defRPr sz="1300">
                <a:solidFill>
                  <a:schemeClr val="dk1"/>
                </a:solidFill>
              </a:defRPr>
            </a:lvl2pPr>
            <a:lvl3pPr lvl="2" algn="r" rtl="0">
              <a:buNone/>
              <a:defRPr sz="1300">
                <a:solidFill>
                  <a:schemeClr val="dk1"/>
                </a:solidFill>
              </a:defRPr>
            </a:lvl3pPr>
            <a:lvl4pPr lvl="3" algn="r" rtl="0">
              <a:buNone/>
              <a:defRPr sz="1300">
                <a:solidFill>
                  <a:schemeClr val="dk1"/>
                </a:solidFill>
              </a:defRPr>
            </a:lvl4pPr>
            <a:lvl5pPr lvl="4" algn="r" rtl="0">
              <a:buNone/>
              <a:defRPr sz="1300">
                <a:solidFill>
                  <a:schemeClr val="dk1"/>
                </a:solidFill>
              </a:defRPr>
            </a:lvl5pPr>
            <a:lvl6pPr lvl="5" algn="r" rtl="0">
              <a:buNone/>
              <a:defRPr sz="1300">
                <a:solidFill>
                  <a:schemeClr val="dk1"/>
                </a:solidFill>
              </a:defRPr>
            </a:lvl6pPr>
            <a:lvl7pPr lvl="6" algn="r" rtl="0">
              <a:buNone/>
              <a:defRPr sz="1300">
                <a:solidFill>
                  <a:schemeClr val="dk1"/>
                </a:solidFill>
              </a:defRPr>
            </a:lvl7pPr>
            <a:lvl8pPr lvl="7" algn="r" rtl="0">
              <a:buNone/>
              <a:defRPr sz="1300">
                <a:solidFill>
                  <a:schemeClr val="dk1"/>
                </a:solidFill>
              </a:defRPr>
            </a:lvl8pPr>
            <a:lvl9pPr lvl="8" algn="r" rtl="0">
              <a:buNone/>
              <a:defRPr sz="1300">
                <a:solidFill>
                  <a:schemeClr val="dk1"/>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hyperlink" Target="http://www.youtube.com/watch?v=V1rp_tXtjMc"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20" descr="Image result for snow trees"/>
          <p:cNvPicPr preferRelativeResize="0"/>
          <p:nvPr/>
        </p:nvPicPr>
        <p:blipFill rotWithShape="1">
          <a:blip r:embed="rId3">
            <a:alphaModFix/>
          </a:blip>
          <a:srcRect t="25031"/>
          <a:stretch/>
        </p:blipFill>
        <p:spPr>
          <a:xfrm>
            <a:off x="0" y="0"/>
            <a:ext cx="9144000" cy="5143500"/>
          </a:xfrm>
          <a:prstGeom prst="rect">
            <a:avLst/>
          </a:prstGeom>
          <a:noFill/>
          <a:ln>
            <a:noFill/>
          </a:ln>
        </p:spPr>
      </p:pic>
      <p:sp>
        <p:nvSpPr>
          <p:cNvPr id="80" name="Google Shape;80;p20"/>
          <p:cNvSpPr txBox="1">
            <a:spLocks noGrp="1"/>
          </p:cNvSpPr>
          <p:nvPr>
            <p:ph type="ctrTitle"/>
          </p:nvPr>
        </p:nvSpPr>
        <p:spPr>
          <a:xfrm>
            <a:off x="311708" y="2420975"/>
            <a:ext cx="8520600" cy="2052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GB" b="1">
                <a:solidFill>
                  <a:srgbClr val="FFFFFF"/>
                </a:solidFill>
              </a:rPr>
              <a:t>Advanced Algorithm Design</a:t>
            </a:r>
            <a:endParaRPr b="1">
              <a:solidFill>
                <a:srgbClr val="FFFFFF"/>
              </a:solidFill>
            </a:endParaRPr>
          </a:p>
        </p:txBody>
      </p:sp>
      <p:sp>
        <p:nvSpPr>
          <p:cNvPr id="81" name="Google Shape;81;p20"/>
          <p:cNvSpPr txBox="1">
            <a:spLocks noGrp="1"/>
          </p:cNvSpPr>
          <p:nvPr>
            <p:ph type="subTitle" idx="1"/>
          </p:nvPr>
        </p:nvSpPr>
        <p:spPr>
          <a:xfrm>
            <a:off x="311700" y="4358125"/>
            <a:ext cx="8520600" cy="792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what you need to know</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9"/>
          <p:cNvPicPr preferRelativeResize="0"/>
          <p:nvPr/>
        </p:nvPicPr>
        <p:blipFill>
          <a:blip r:embed="rId3">
            <a:alphaModFix/>
          </a:blip>
          <a:stretch>
            <a:fillRect/>
          </a:stretch>
        </p:blipFill>
        <p:spPr>
          <a:xfrm>
            <a:off x="965877" y="1488050"/>
            <a:ext cx="3916425" cy="3691225"/>
          </a:xfrm>
          <a:prstGeom prst="rect">
            <a:avLst/>
          </a:prstGeom>
          <a:noFill/>
          <a:ln>
            <a:noFill/>
          </a:ln>
        </p:spPr>
      </p:pic>
      <p:pic>
        <p:nvPicPr>
          <p:cNvPr id="146" name="Google Shape;146;p29" descr="Related image"/>
          <p:cNvPicPr preferRelativeResize="0"/>
          <p:nvPr/>
        </p:nvPicPr>
        <p:blipFill>
          <a:blip r:embed="rId4">
            <a:alphaModFix/>
          </a:blip>
          <a:stretch>
            <a:fillRect/>
          </a:stretch>
        </p:blipFill>
        <p:spPr>
          <a:xfrm>
            <a:off x="4979725" y="2904650"/>
            <a:ext cx="4164276" cy="2238850"/>
          </a:xfrm>
          <a:prstGeom prst="rect">
            <a:avLst/>
          </a:prstGeom>
          <a:noFill/>
          <a:ln>
            <a:noFill/>
          </a:ln>
        </p:spPr>
      </p:pic>
      <p:sp>
        <p:nvSpPr>
          <p:cNvPr id="147" name="Google Shape;14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Change Making &amp; Dynamic Programming</a:t>
            </a:r>
            <a:endParaRPr/>
          </a:p>
        </p:txBody>
      </p:sp>
      <p:sp>
        <p:nvSpPr>
          <p:cNvPr id="148" name="Google Shape;148;p29"/>
          <p:cNvSpPr txBox="1">
            <a:spLocks noGrp="1"/>
          </p:cNvSpPr>
          <p:nvPr>
            <p:ph type="body" idx="1"/>
          </p:nvPr>
        </p:nvSpPr>
        <p:spPr>
          <a:xfrm>
            <a:off x="311700" y="11627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Let’s visualise how the brute force approach works...</a:t>
            </a:r>
            <a:endParaRPr/>
          </a:p>
        </p:txBody>
      </p:sp>
      <p:sp>
        <p:nvSpPr>
          <p:cNvPr id="149" name="Google Shape;149;p29"/>
          <p:cNvSpPr txBox="1"/>
          <p:nvPr/>
        </p:nvSpPr>
        <p:spPr>
          <a:xfrm rot="-307826">
            <a:off x="4623203" y="1304064"/>
            <a:ext cx="3817795" cy="203496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rgbClr val="FF0000"/>
                </a:solidFill>
                <a:latin typeface="Dancing Script"/>
                <a:ea typeface="Dancing Script"/>
                <a:cs typeface="Dancing Script"/>
                <a:sym typeface="Dancing Script"/>
              </a:rPr>
              <a:t>You can see that this is repeatedly calculating the same things over and over again. If it stored the answer for say $2, it could just recall the change needed without recalculating saving time. This is what Dynmaic Programming does!</a:t>
            </a:r>
            <a:endParaRPr sz="1800">
              <a:solidFill>
                <a:srgbClr val="FF0000"/>
              </a:solidFill>
              <a:latin typeface="Dancing Script"/>
              <a:ea typeface="Dancing Script"/>
              <a:cs typeface="Dancing Script"/>
              <a:sym typeface="Dancing Scrip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30"/>
          <p:cNvPicPr preferRelativeResize="0"/>
          <p:nvPr/>
        </p:nvPicPr>
        <p:blipFill>
          <a:blip r:embed="rId3">
            <a:alphaModFix/>
          </a:blip>
          <a:stretch>
            <a:fillRect/>
          </a:stretch>
        </p:blipFill>
        <p:spPr>
          <a:xfrm>
            <a:off x="2779050" y="1704850"/>
            <a:ext cx="3038475" cy="600075"/>
          </a:xfrm>
          <a:prstGeom prst="rect">
            <a:avLst/>
          </a:prstGeom>
          <a:noFill/>
          <a:ln>
            <a:noFill/>
          </a:ln>
        </p:spPr>
      </p:pic>
      <p:sp>
        <p:nvSpPr>
          <p:cNvPr id="155" name="Google Shape;155;p30"/>
          <p:cNvSpPr txBox="1"/>
          <p:nvPr/>
        </p:nvSpPr>
        <p:spPr>
          <a:xfrm>
            <a:off x="533400" y="381000"/>
            <a:ext cx="8155500" cy="174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3600" b="1">
                <a:solidFill>
                  <a:srgbClr val="4A86E8"/>
                </a:solidFill>
                <a:latin typeface="Cabin Sketch"/>
                <a:ea typeface="Cabin Sketch"/>
                <a:cs typeface="Cabin Sketch"/>
                <a:sym typeface="Cabin Sketch"/>
              </a:rPr>
              <a:t>Problem 1 - Catalan Numbers</a:t>
            </a:r>
            <a:endParaRPr sz="3600" b="1">
              <a:solidFill>
                <a:srgbClr val="4A86E8"/>
              </a:solidFill>
              <a:latin typeface="Cabin Sketch"/>
              <a:ea typeface="Cabin Sketch"/>
              <a:cs typeface="Cabin Sketch"/>
              <a:sym typeface="Cabin Sketch"/>
            </a:endParaRPr>
          </a:p>
          <a:p>
            <a:pPr marL="0" lvl="0" indent="0" algn="just" rtl="0">
              <a:spcBef>
                <a:spcPts val="600"/>
              </a:spcBef>
              <a:spcAft>
                <a:spcPts val="0"/>
              </a:spcAft>
              <a:buNone/>
            </a:pPr>
            <a:r>
              <a:rPr lang="en-GB" sz="1800"/>
              <a:t>What is the n</a:t>
            </a:r>
            <a:r>
              <a:rPr lang="en-GB" sz="1800" baseline="30000"/>
              <a:t>th</a:t>
            </a:r>
            <a:r>
              <a:rPr lang="en-GB" sz="1800"/>
              <a:t> Catalan number?</a:t>
            </a:r>
            <a:endParaRPr sz="1800"/>
          </a:p>
          <a:p>
            <a:pPr marL="0" lvl="0" indent="0" algn="just" rtl="0">
              <a:spcBef>
                <a:spcPts val="600"/>
              </a:spcBef>
              <a:spcAft>
                <a:spcPts val="0"/>
              </a:spcAft>
              <a:buNone/>
            </a:pPr>
            <a:r>
              <a:rPr lang="en-GB" sz="1800"/>
              <a:t>The n</a:t>
            </a:r>
            <a:r>
              <a:rPr lang="en-GB" sz="1800" baseline="30000"/>
              <a:t>th</a:t>
            </a:r>
            <a:r>
              <a:rPr lang="en-GB" sz="1800"/>
              <a:t> Catalan number can be calculated using the following rule:</a:t>
            </a:r>
            <a:endParaRPr sz="1800"/>
          </a:p>
          <a:p>
            <a:pPr marL="0" lvl="0" indent="0" algn="ctr" rtl="0">
              <a:spcBef>
                <a:spcPts val="600"/>
              </a:spcBef>
              <a:spcAft>
                <a:spcPts val="0"/>
              </a:spcAft>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4A86E8"/>
                </a:solidFill>
                <a:latin typeface="Cabin Sketch"/>
                <a:ea typeface="Cabin Sketch"/>
                <a:cs typeface="Cabin Sketch"/>
                <a:sym typeface="Cabin Sketch"/>
              </a:rPr>
              <a:t>Problem 1 - Catalan Numbers</a:t>
            </a:r>
            <a:endParaRPr>
              <a:solidFill>
                <a:srgbClr val="4A86E8"/>
              </a:solidFill>
              <a:latin typeface="Cabin Sketch"/>
              <a:ea typeface="Cabin Sketch"/>
              <a:cs typeface="Cabin Sketch"/>
              <a:sym typeface="Cabin Sketch"/>
            </a:endParaRPr>
          </a:p>
        </p:txBody>
      </p:sp>
      <p:sp>
        <p:nvSpPr>
          <p:cNvPr id="161" name="Google Shape;161;p31"/>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GB" sz="1200" b="1"/>
              <a:t>ALGORITHM </a:t>
            </a:r>
            <a:r>
              <a:rPr lang="en-GB" sz="1200"/>
              <a:t>Cat(</a:t>
            </a:r>
            <a:r>
              <a:rPr lang="en-GB" sz="1200" i="1"/>
              <a:t>n</a:t>
            </a:r>
            <a:r>
              <a:rPr lang="en-GB" sz="1200"/>
              <a:t>)</a:t>
            </a:r>
            <a:endParaRPr sz="1200"/>
          </a:p>
          <a:p>
            <a:pPr marL="0" lvl="0" indent="0" algn="l" rtl="0">
              <a:spcBef>
                <a:spcPts val="600"/>
              </a:spcBef>
              <a:spcAft>
                <a:spcPts val="0"/>
              </a:spcAft>
              <a:buClr>
                <a:schemeClr val="dk1"/>
              </a:buClr>
              <a:buSzPts val="1100"/>
              <a:buFont typeface="Arial"/>
              <a:buNone/>
            </a:pPr>
            <a:r>
              <a:rPr lang="en-GB" sz="1200" b="1"/>
              <a:t>//Input:</a:t>
            </a:r>
            <a:r>
              <a:rPr lang="en-GB" sz="1200"/>
              <a:t> 	An integer </a:t>
            </a:r>
            <a:r>
              <a:rPr lang="en-GB" sz="1200" i="1"/>
              <a:t>n</a:t>
            </a:r>
            <a:r>
              <a:rPr lang="en-GB" sz="1200"/>
              <a:t> </a:t>
            </a:r>
            <a:endParaRPr sz="1200"/>
          </a:p>
          <a:p>
            <a:pPr marL="0" lvl="0" indent="0" algn="l" rtl="0">
              <a:spcBef>
                <a:spcPts val="600"/>
              </a:spcBef>
              <a:spcAft>
                <a:spcPts val="0"/>
              </a:spcAft>
              <a:buClr>
                <a:schemeClr val="dk1"/>
              </a:buClr>
              <a:buSzPts val="1100"/>
              <a:buFont typeface="Arial"/>
              <a:buNone/>
            </a:pPr>
            <a:r>
              <a:rPr lang="en-GB" sz="1200" b="1"/>
              <a:t>//Output:	</a:t>
            </a:r>
            <a:r>
              <a:rPr lang="en-GB" sz="1200"/>
              <a:t>The value of the </a:t>
            </a:r>
            <a:r>
              <a:rPr lang="en-GB" sz="1200" i="1"/>
              <a:t>n</a:t>
            </a:r>
            <a:r>
              <a:rPr lang="en-GB" sz="1200" baseline="30000"/>
              <a:t>th</a:t>
            </a:r>
            <a:r>
              <a:rPr lang="en-GB" sz="1200" i="1" baseline="30000"/>
              <a:t> </a:t>
            </a:r>
            <a:r>
              <a:rPr lang="en-GB" sz="1200"/>
              <a:t> Catalan Number</a:t>
            </a:r>
            <a:endParaRPr sz="1200"/>
          </a:p>
          <a:p>
            <a:pPr marL="0" lvl="0" indent="0" algn="l" rtl="0">
              <a:spcBef>
                <a:spcPts val="600"/>
              </a:spcBef>
              <a:spcAft>
                <a:spcPts val="0"/>
              </a:spcAft>
              <a:buClr>
                <a:schemeClr val="dk1"/>
              </a:buClr>
              <a:buSzPts val="1100"/>
              <a:buFont typeface="Arial"/>
              <a:buNone/>
            </a:pPr>
            <a:endParaRPr sz="1200"/>
          </a:p>
          <a:p>
            <a:pPr marL="0" lvl="0" indent="0" algn="l" rtl="0">
              <a:spcBef>
                <a:spcPts val="600"/>
              </a:spcBef>
              <a:spcAft>
                <a:spcPts val="0"/>
              </a:spcAft>
              <a:buClr>
                <a:schemeClr val="dk1"/>
              </a:buClr>
              <a:buSzPts val="1100"/>
              <a:buFont typeface="Arial"/>
              <a:buNone/>
            </a:pPr>
            <a:r>
              <a:rPr lang="en-GB" sz="1200"/>
              <a:t>C = C[ ]</a:t>
            </a:r>
            <a:endParaRPr sz="1200"/>
          </a:p>
          <a:p>
            <a:pPr marL="0" lvl="0" indent="0" algn="l" rtl="0">
              <a:spcBef>
                <a:spcPts val="600"/>
              </a:spcBef>
              <a:spcAft>
                <a:spcPts val="0"/>
              </a:spcAft>
              <a:buClr>
                <a:schemeClr val="dk1"/>
              </a:buClr>
              <a:buSzPts val="1100"/>
              <a:buFont typeface="Arial"/>
              <a:buNone/>
            </a:pPr>
            <a:r>
              <a:rPr lang="en-GB" sz="1200"/>
              <a:t>C[ 0 ] = 1</a:t>
            </a:r>
            <a:endParaRPr sz="1200"/>
          </a:p>
          <a:p>
            <a:pPr marL="0" lvl="0" indent="0" algn="l" rtl="0">
              <a:spcBef>
                <a:spcPts val="600"/>
              </a:spcBef>
              <a:spcAft>
                <a:spcPts val="0"/>
              </a:spcAft>
              <a:buClr>
                <a:schemeClr val="dk1"/>
              </a:buClr>
              <a:buSzPts val="1100"/>
              <a:buFont typeface="Arial"/>
              <a:buNone/>
            </a:pPr>
            <a:r>
              <a:rPr lang="en-GB" sz="1200"/>
              <a:t>For </a:t>
            </a:r>
            <a:r>
              <a:rPr lang="en-GB" sz="1200" i="1"/>
              <a:t>i</a:t>
            </a:r>
            <a:r>
              <a:rPr lang="en-GB" sz="1200"/>
              <a:t> = 1 to </a:t>
            </a:r>
            <a:r>
              <a:rPr lang="en-GB" sz="1200" i="1"/>
              <a:t>i</a:t>
            </a:r>
            <a:r>
              <a:rPr lang="en-GB" sz="1200"/>
              <a:t> = </a:t>
            </a:r>
            <a:r>
              <a:rPr lang="en-GB" sz="1200" i="1"/>
              <a:t>n</a:t>
            </a:r>
            <a:endParaRPr sz="1200" i="1"/>
          </a:p>
          <a:p>
            <a:pPr marL="0" lvl="0" indent="0" algn="l" rtl="0">
              <a:spcBef>
                <a:spcPts val="600"/>
              </a:spcBef>
              <a:spcAft>
                <a:spcPts val="0"/>
              </a:spcAft>
              <a:buClr>
                <a:schemeClr val="dk1"/>
              </a:buClr>
              <a:buSzPts val="1100"/>
              <a:buFont typeface="Arial"/>
              <a:buNone/>
            </a:pPr>
            <a:r>
              <a:rPr lang="en-GB" sz="1200"/>
              <a:t>	C[ </a:t>
            </a:r>
            <a:r>
              <a:rPr lang="en-GB" sz="1200" i="1"/>
              <a:t>i </a:t>
            </a:r>
            <a:r>
              <a:rPr lang="en-GB" sz="1200"/>
              <a:t>] = 0</a:t>
            </a:r>
            <a:endParaRPr sz="1200"/>
          </a:p>
          <a:p>
            <a:pPr marL="0" lvl="0" indent="0" algn="l" rtl="0">
              <a:spcBef>
                <a:spcPts val="600"/>
              </a:spcBef>
              <a:spcAft>
                <a:spcPts val="0"/>
              </a:spcAft>
              <a:buClr>
                <a:schemeClr val="dk1"/>
              </a:buClr>
              <a:buSzPts val="1100"/>
              <a:buFont typeface="Arial"/>
              <a:buNone/>
            </a:pPr>
            <a:r>
              <a:rPr lang="en-GB" sz="1200"/>
              <a:t>	for </a:t>
            </a:r>
            <a:r>
              <a:rPr lang="en-GB" sz="1200" i="1"/>
              <a:t>j</a:t>
            </a:r>
            <a:r>
              <a:rPr lang="en-GB" sz="1200"/>
              <a:t> = </a:t>
            </a:r>
            <a:r>
              <a:rPr lang="en-GB" sz="1200" i="1"/>
              <a:t>0</a:t>
            </a:r>
            <a:r>
              <a:rPr lang="en-GB" sz="1200"/>
              <a:t> to </a:t>
            </a:r>
            <a:r>
              <a:rPr lang="en-GB" sz="1200" i="1"/>
              <a:t>j</a:t>
            </a:r>
            <a:r>
              <a:rPr lang="en-GB" sz="1200"/>
              <a:t> = </a:t>
            </a:r>
            <a:r>
              <a:rPr lang="en-GB" sz="1200" i="1"/>
              <a:t>i</a:t>
            </a:r>
            <a:r>
              <a:rPr lang="en-GB" sz="1200"/>
              <a:t> - 1</a:t>
            </a:r>
            <a:endParaRPr sz="1200"/>
          </a:p>
          <a:p>
            <a:pPr marL="0" lvl="0" indent="0" algn="l" rtl="0">
              <a:spcBef>
                <a:spcPts val="600"/>
              </a:spcBef>
              <a:spcAft>
                <a:spcPts val="0"/>
              </a:spcAft>
              <a:buClr>
                <a:schemeClr val="dk1"/>
              </a:buClr>
              <a:buSzPts val="1100"/>
              <a:buFont typeface="Arial"/>
              <a:buNone/>
            </a:pPr>
            <a:r>
              <a:rPr lang="en-GB" sz="1200"/>
              <a:t>		C[ </a:t>
            </a:r>
            <a:r>
              <a:rPr lang="en-GB" sz="1200" i="1"/>
              <a:t>i</a:t>
            </a:r>
            <a:r>
              <a:rPr lang="en-GB" sz="1200"/>
              <a:t> ] = C[ </a:t>
            </a:r>
            <a:r>
              <a:rPr lang="en-GB" sz="1200" i="1"/>
              <a:t>i</a:t>
            </a:r>
            <a:r>
              <a:rPr lang="en-GB" sz="1200"/>
              <a:t> ] + C[ </a:t>
            </a:r>
            <a:r>
              <a:rPr lang="en-GB" sz="1200" i="1"/>
              <a:t>j </a:t>
            </a:r>
            <a:r>
              <a:rPr lang="en-GB" sz="1200"/>
              <a:t>] x C[ </a:t>
            </a:r>
            <a:r>
              <a:rPr lang="en-GB" sz="1200" i="1"/>
              <a:t>i</a:t>
            </a:r>
            <a:r>
              <a:rPr lang="en-GB" sz="1200"/>
              <a:t> - </a:t>
            </a:r>
            <a:r>
              <a:rPr lang="en-GB" sz="1200" i="1"/>
              <a:t>j</a:t>
            </a:r>
            <a:r>
              <a:rPr lang="en-GB" sz="1200"/>
              <a:t> -1 ]</a:t>
            </a:r>
            <a:endParaRPr sz="1200"/>
          </a:p>
          <a:p>
            <a:pPr marL="0" lvl="0" indent="0" algn="l" rtl="0">
              <a:spcBef>
                <a:spcPts val="600"/>
              </a:spcBef>
              <a:spcAft>
                <a:spcPts val="0"/>
              </a:spcAft>
              <a:buClr>
                <a:schemeClr val="dk1"/>
              </a:buClr>
              <a:buSzPts val="1100"/>
              <a:buFont typeface="Arial"/>
              <a:buNone/>
            </a:pPr>
            <a:r>
              <a:rPr lang="en-GB" sz="1200"/>
              <a:t>return C[</a:t>
            </a:r>
            <a:r>
              <a:rPr lang="en-GB" sz="1200" i="1"/>
              <a:t> n</a:t>
            </a:r>
            <a:r>
              <a:rPr lang="en-GB" sz="1200"/>
              <a:t>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2"/>
          <p:cNvSpPr txBox="1"/>
          <p:nvPr/>
        </p:nvSpPr>
        <p:spPr>
          <a:xfrm>
            <a:off x="533400" y="457200"/>
            <a:ext cx="8155500" cy="174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GB" sz="3600" b="1">
                <a:solidFill>
                  <a:srgbClr val="FF0000"/>
                </a:solidFill>
                <a:latin typeface="Cabin Sketch"/>
                <a:ea typeface="Cabin Sketch"/>
                <a:cs typeface="Cabin Sketch"/>
                <a:sym typeface="Cabin Sketch"/>
              </a:rPr>
              <a:t>Problem 2 - Coin Row</a:t>
            </a:r>
            <a:endParaRPr sz="1800" b="1">
              <a:solidFill>
                <a:srgbClr val="6AA84F"/>
              </a:solidFill>
            </a:endParaRPr>
          </a:p>
          <a:p>
            <a:pPr marL="0" lvl="0" indent="0" algn="just" rtl="0">
              <a:spcBef>
                <a:spcPts val="600"/>
              </a:spcBef>
              <a:spcAft>
                <a:spcPts val="0"/>
              </a:spcAft>
              <a:buClr>
                <a:schemeClr val="dk1"/>
              </a:buClr>
              <a:buSzPts val="1100"/>
              <a:buFont typeface="Arial"/>
              <a:buNone/>
            </a:pPr>
            <a:r>
              <a:rPr lang="en-GB" sz="1800">
                <a:solidFill>
                  <a:schemeClr val="dk1"/>
                </a:solidFill>
              </a:rPr>
              <a:t>There is a row of n coins whose values are some positive integers c1, c2, . . . , cn, not necessarily distinct. The goal is to pick up the maximum amount of money subject to the constraint that no two coins adjacent in the initial row can be picked up. </a:t>
            </a:r>
            <a:endParaRPr sz="1800" b="1">
              <a:solidFill>
                <a:srgbClr val="6AA84F"/>
              </a:solidFill>
            </a:endParaRPr>
          </a:p>
          <a:p>
            <a:pPr marL="0" lvl="0" indent="0" algn="ctr" rtl="0">
              <a:spcBef>
                <a:spcPts val="600"/>
              </a:spcBef>
              <a:spcAft>
                <a:spcPts val="0"/>
              </a:spcAft>
              <a:buNone/>
            </a:pP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FF0000"/>
                </a:solidFill>
                <a:latin typeface="Cabin Sketch"/>
                <a:ea typeface="Cabin Sketch"/>
                <a:cs typeface="Cabin Sketch"/>
                <a:sym typeface="Cabin Sketch"/>
              </a:rPr>
              <a:t>Problem 2 - Coin Row</a:t>
            </a:r>
            <a:endParaRPr>
              <a:solidFill>
                <a:srgbClr val="FF0000"/>
              </a:solidFill>
              <a:latin typeface="Cabin Sketch"/>
              <a:ea typeface="Cabin Sketch"/>
              <a:cs typeface="Cabin Sketch"/>
              <a:sym typeface="Cabin Sketch"/>
            </a:endParaRPr>
          </a:p>
        </p:txBody>
      </p:sp>
      <p:sp>
        <p:nvSpPr>
          <p:cNvPr id="172" name="Google Shape;172;p3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GB" sz="1200" b="1"/>
              <a:t>ALGORITHM </a:t>
            </a:r>
            <a:r>
              <a:rPr lang="en-GB" sz="1200"/>
              <a:t>CoinRow(C[ 1…</a:t>
            </a:r>
            <a:r>
              <a:rPr lang="en-GB" sz="1200" i="1"/>
              <a:t>n</a:t>
            </a:r>
            <a:r>
              <a:rPr lang="en-GB" sz="1200"/>
              <a:t> ])</a:t>
            </a:r>
            <a:endParaRPr sz="1200"/>
          </a:p>
          <a:p>
            <a:pPr marL="0" lvl="0" indent="0" algn="l" rtl="0">
              <a:spcBef>
                <a:spcPts val="600"/>
              </a:spcBef>
              <a:spcAft>
                <a:spcPts val="0"/>
              </a:spcAft>
              <a:buClr>
                <a:schemeClr val="dk1"/>
              </a:buClr>
              <a:buSzPts val="1100"/>
              <a:buFont typeface="Arial"/>
              <a:buNone/>
            </a:pPr>
            <a:r>
              <a:rPr lang="en-GB" sz="1200" b="1"/>
              <a:t>//Input:</a:t>
            </a:r>
            <a:r>
              <a:rPr lang="en-GB" sz="1200"/>
              <a:t> 	A list representing the values of the available coins in their order of arrangement </a:t>
            </a:r>
            <a:endParaRPr sz="1200"/>
          </a:p>
          <a:p>
            <a:pPr marL="0" lvl="0" indent="0" algn="l" rtl="0">
              <a:spcBef>
                <a:spcPts val="600"/>
              </a:spcBef>
              <a:spcAft>
                <a:spcPts val="0"/>
              </a:spcAft>
              <a:buNone/>
            </a:pPr>
            <a:r>
              <a:rPr lang="en-GB" sz="1200" b="1"/>
              <a:t>//Output:	</a:t>
            </a:r>
            <a:r>
              <a:rPr lang="en-GB" sz="1200"/>
              <a:t>The maximum value of coins that can be picked up from this list (without selecting two coins that are </a:t>
            </a:r>
            <a:endParaRPr sz="1200"/>
          </a:p>
          <a:p>
            <a:pPr marL="457200" lvl="0" indent="457200" algn="l" rtl="0">
              <a:spcBef>
                <a:spcPts val="600"/>
              </a:spcBef>
              <a:spcAft>
                <a:spcPts val="0"/>
              </a:spcAft>
              <a:buClr>
                <a:schemeClr val="dk1"/>
              </a:buClr>
              <a:buSzPts val="1100"/>
              <a:buFont typeface="Arial"/>
              <a:buNone/>
            </a:pPr>
            <a:r>
              <a:rPr lang="en-GB" sz="1200"/>
              <a:t>adjacent)</a:t>
            </a:r>
            <a:endParaRPr sz="1200"/>
          </a:p>
          <a:p>
            <a:pPr marL="0" lvl="0" indent="0" algn="l" rtl="0">
              <a:spcBef>
                <a:spcPts val="600"/>
              </a:spcBef>
              <a:spcAft>
                <a:spcPts val="0"/>
              </a:spcAft>
              <a:buClr>
                <a:schemeClr val="dk1"/>
              </a:buClr>
              <a:buSzPts val="1100"/>
              <a:buFont typeface="Arial"/>
              <a:buNone/>
            </a:pPr>
            <a:endParaRPr sz="1200"/>
          </a:p>
          <a:p>
            <a:pPr marL="0" lvl="0" indent="0" algn="l" rtl="0">
              <a:spcBef>
                <a:spcPts val="600"/>
              </a:spcBef>
              <a:spcAft>
                <a:spcPts val="0"/>
              </a:spcAft>
              <a:buClr>
                <a:schemeClr val="dk1"/>
              </a:buClr>
              <a:buSzPts val="1100"/>
              <a:buFont typeface="Arial"/>
              <a:buNone/>
            </a:pPr>
            <a:r>
              <a:rPr lang="en-GB" sz="1200"/>
              <a:t>F[ 0 ] ← 0</a:t>
            </a:r>
            <a:endParaRPr sz="1200"/>
          </a:p>
          <a:p>
            <a:pPr marL="0" lvl="0" indent="0" algn="l" rtl="0">
              <a:spcBef>
                <a:spcPts val="600"/>
              </a:spcBef>
              <a:spcAft>
                <a:spcPts val="0"/>
              </a:spcAft>
              <a:buClr>
                <a:schemeClr val="dk1"/>
              </a:buClr>
              <a:buSzPts val="1100"/>
              <a:buFont typeface="Arial"/>
              <a:buNone/>
            </a:pPr>
            <a:r>
              <a:rPr lang="en-GB" sz="1200"/>
              <a:t>F[ 1 ]  ← C[ 1 ]</a:t>
            </a:r>
            <a:endParaRPr sz="1200"/>
          </a:p>
          <a:p>
            <a:pPr marL="0" lvl="0" indent="0" algn="l" rtl="0">
              <a:spcBef>
                <a:spcPts val="600"/>
              </a:spcBef>
              <a:spcAft>
                <a:spcPts val="0"/>
              </a:spcAft>
              <a:buClr>
                <a:schemeClr val="dk1"/>
              </a:buClr>
              <a:buSzPts val="1100"/>
              <a:buFont typeface="Arial"/>
              <a:buNone/>
            </a:pPr>
            <a:r>
              <a:rPr lang="en-GB" sz="1200"/>
              <a:t>For </a:t>
            </a:r>
            <a:r>
              <a:rPr lang="en-GB" sz="1200" i="1"/>
              <a:t>i</a:t>
            </a:r>
            <a:r>
              <a:rPr lang="en-GB" sz="1200"/>
              <a:t> = 2 to </a:t>
            </a:r>
            <a:r>
              <a:rPr lang="en-GB" sz="1200" i="1"/>
              <a:t>i</a:t>
            </a:r>
            <a:r>
              <a:rPr lang="en-GB" sz="1200"/>
              <a:t> = </a:t>
            </a:r>
            <a:r>
              <a:rPr lang="en-GB" sz="1200" i="1"/>
              <a:t>n</a:t>
            </a:r>
            <a:endParaRPr sz="1200" i="1"/>
          </a:p>
          <a:p>
            <a:pPr marL="0" lvl="0" indent="0" algn="l" rtl="0">
              <a:spcBef>
                <a:spcPts val="600"/>
              </a:spcBef>
              <a:spcAft>
                <a:spcPts val="0"/>
              </a:spcAft>
              <a:buClr>
                <a:schemeClr val="dk1"/>
              </a:buClr>
              <a:buSzPts val="1100"/>
              <a:buFont typeface="Arial"/>
              <a:buNone/>
            </a:pPr>
            <a:r>
              <a:rPr lang="en-GB" sz="1200"/>
              <a:t>	F[ </a:t>
            </a:r>
            <a:r>
              <a:rPr lang="en-GB" sz="1200" i="1"/>
              <a:t>i </a:t>
            </a:r>
            <a:r>
              <a:rPr lang="en-GB" sz="1200"/>
              <a:t>] = maximum value of (C[ </a:t>
            </a:r>
            <a:r>
              <a:rPr lang="en-GB" sz="1200" i="1"/>
              <a:t>i</a:t>
            </a:r>
            <a:r>
              <a:rPr lang="en-GB" sz="1200"/>
              <a:t> ] + F[</a:t>
            </a:r>
            <a:r>
              <a:rPr lang="en-GB" sz="1200" i="1"/>
              <a:t>i</a:t>
            </a:r>
            <a:r>
              <a:rPr lang="en-GB" sz="1200"/>
              <a:t> -2 ], F[</a:t>
            </a:r>
            <a:r>
              <a:rPr lang="en-GB" sz="1200" i="1"/>
              <a:t>i</a:t>
            </a:r>
            <a:r>
              <a:rPr lang="en-GB" sz="1200"/>
              <a:t> - 1 ])</a:t>
            </a:r>
            <a:endParaRPr sz="1200"/>
          </a:p>
          <a:p>
            <a:pPr marL="0" lvl="0" indent="0" algn="l" rtl="0">
              <a:spcBef>
                <a:spcPts val="600"/>
              </a:spcBef>
              <a:spcAft>
                <a:spcPts val="0"/>
              </a:spcAft>
              <a:buClr>
                <a:schemeClr val="dk1"/>
              </a:buClr>
              <a:buSzPts val="1100"/>
              <a:buFont typeface="Arial"/>
              <a:buNone/>
            </a:pPr>
            <a:r>
              <a:rPr lang="en-GB" sz="1200"/>
              <a:t>return F[</a:t>
            </a:r>
            <a:r>
              <a:rPr lang="en-GB" sz="1200" i="1"/>
              <a:t> n</a:t>
            </a:r>
            <a:r>
              <a:rPr lang="en-GB" sz="1200"/>
              <a:t> ]</a:t>
            </a:r>
            <a:endParaRPr sz="1200"/>
          </a:p>
          <a:p>
            <a:pPr marL="0" lvl="0" indent="0" algn="l" rtl="0">
              <a:spcBef>
                <a:spcPts val="6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4"/>
          <p:cNvSpPr txBox="1"/>
          <p:nvPr/>
        </p:nvSpPr>
        <p:spPr>
          <a:xfrm>
            <a:off x="533400" y="990600"/>
            <a:ext cx="8155500" cy="1746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600" b="1">
                <a:solidFill>
                  <a:srgbClr val="38761D"/>
                </a:solidFill>
                <a:latin typeface="Cabin Sketch"/>
                <a:ea typeface="Cabin Sketch"/>
                <a:cs typeface="Cabin Sketch"/>
                <a:sym typeface="Cabin Sketch"/>
              </a:rPr>
              <a:t>Problem 3 - Coin Collection</a:t>
            </a:r>
            <a:endParaRPr sz="1800" b="1">
              <a:solidFill>
                <a:srgbClr val="6AA84F"/>
              </a:solidFill>
            </a:endParaRPr>
          </a:p>
          <a:p>
            <a:pPr marL="0" lvl="0" indent="0" algn="l" rtl="0">
              <a:spcBef>
                <a:spcPts val="600"/>
              </a:spcBef>
              <a:spcAft>
                <a:spcPts val="0"/>
              </a:spcAft>
              <a:buNone/>
            </a:pPr>
            <a:r>
              <a:rPr lang="en-GB" sz="1800">
                <a:solidFill>
                  <a:schemeClr val="dk1"/>
                </a:solidFill>
              </a:rPr>
              <a:t>Several coins are placed in cells of an n × m board, no more than one coin per cell. A robot, located in the upper left cell of the board, needs to collect as many of the coins as possible and bring them to the bottom right cell. On each step, the robot can move either one cell to the right or one cell down from its current location. When the robot visits a cell with a coin, it always picks up that coin. Design an algorithm to find the maximum number of coins the robot can collect and a path it needs to follow to do this. </a:t>
            </a:r>
            <a:endParaRPr sz="1800" b="1">
              <a:solidFill>
                <a:srgbClr val="6AA84F"/>
              </a:solidFill>
            </a:endParaRPr>
          </a:p>
          <a:p>
            <a:pPr marL="0" lvl="0" indent="0" algn="ctr" rtl="0">
              <a:spcBef>
                <a:spcPts val="600"/>
              </a:spcBef>
              <a:spcAft>
                <a:spcPts val="0"/>
              </a:spcAft>
              <a:buNone/>
            </a:pP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38761D"/>
                </a:solidFill>
                <a:latin typeface="Cabin Sketch"/>
                <a:ea typeface="Cabin Sketch"/>
                <a:cs typeface="Cabin Sketch"/>
                <a:sym typeface="Cabin Sketch"/>
              </a:rPr>
              <a:t>Problem 3 - Coin Collection</a:t>
            </a:r>
            <a:endParaRPr>
              <a:solidFill>
                <a:srgbClr val="38761D"/>
              </a:solidFill>
              <a:latin typeface="Cabin Sketch"/>
              <a:ea typeface="Cabin Sketch"/>
              <a:cs typeface="Cabin Sketch"/>
              <a:sym typeface="Cabin Sketch"/>
            </a:endParaRPr>
          </a:p>
        </p:txBody>
      </p:sp>
      <p:sp>
        <p:nvSpPr>
          <p:cNvPr id="183" name="Google Shape;183;p35"/>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1200" b="1"/>
              <a:t>ALGORITHM </a:t>
            </a:r>
            <a:r>
              <a:rPr lang="en-GB" sz="1200"/>
              <a:t>CoinColl(C[ 1…</a:t>
            </a:r>
            <a:r>
              <a:rPr lang="en-GB" sz="1200" i="1"/>
              <a:t>n</a:t>
            </a:r>
            <a:r>
              <a:rPr lang="en-GB" sz="1200"/>
              <a:t> , 1…</a:t>
            </a:r>
            <a:r>
              <a:rPr lang="en-GB" sz="1200" i="1"/>
              <a:t>m</a:t>
            </a:r>
            <a:r>
              <a:rPr lang="en-GB" sz="1200"/>
              <a:t>])</a:t>
            </a:r>
            <a:endParaRPr sz="1200"/>
          </a:p>
          <a:p>
            <a:pPr marL="0" lvl="0" indent="0" algn="l" rtl="0">
              <a:spcBef>
                <a:spcPts val="600"/>
              </a:spcBef>
              <a:spcAft>
                <a:spcPts val="0"/>
              </a:spcAft>
              <a:buNone/>
            </a:pPr>
            <a:r>
              <a:rPr lang="en-GB" sz="1200" b="1"/>
              <a:t>//Input:</a:t>
            </a:r>
            <a:r>
              <a:rPr lang="en-GB" sz="1200"/>
              <a:t> 	A </a:t>
            </a:r>
            <a:r>
              <a:rPr lang="en-GB" sz="1200" i="1"/>
              <a:t>n </a:t>
            </a:r>
            <a:r>
              <a:rPr lang="en-GB" sz="1200"/>
              <a:t>x </a:t>
            </a:r>
            <a:r>
              <a:rPr lang="en-GB" sz="1200" i="1"/>
              <a:t>m </a:t>
            </a:r>
            <a:r>
              <a:rPr lang="en-GB" sz="1200"/>
              <a:t>array of either 1’s and 0’s where 1 represents a coin at that location and 0 represents no coins.</a:t>
            </a:r>
            <a:endParaRPr sz="1200"/>
          </a:p>
          <a:p>
            <a:pPr marL="0" lvl="0" indent="0" algn="l" rtl="0">
              <a:spcBef>
                <a:spcPts val="600"/>
              </a:spcBef>
              <a:spcAft>
                <a:spcPts val="0"/>
              </a:spcAft>
              <a:buNone/>
            </a:pPr>
            <a:r>
              <a:rPr lang="en-GB" sz="1200" b="1"/>
              <a:t>//Output:	</a:t>
            </a:r>
            <a:r>
              <a:rPr lang="en-GB" sz="1200"/>
              <a:t>The maximum value of coins that can be picked up following the rules of moving only down or to the right.</a:t>
            </a:r>
            <a:endParaRPr sz="1200"/>
          </a:p>
          <a:p>
            <a:pPr marL="0" lvl="0" indent="0" algn="l" rtl="0">
              <a:spcBef>
                <a:spcPts val="600"/>
              </a:spcBef>
              <a:spcAft>
                <a:spcPts val="0"/>
              </a:spcAft>
              <a:buNone/>
            </a:pPr>
            <a:endParaRPr sz="1200"/>
          </a:p>
          <a:p>
            <a:pPr marL="0" lvl="0" indent="0" algn="l" rtl="0">
              <a:spcBef>
                <a:spcPts val="600"/>
              </a:spcBef>
              <a:spcAft>
                <a:spcPts val="0"/>
              </a:spcAft>
              <a:buNone/>
            </a:pPr>
            <a:r>
              <a:rPr lang="en-GB" sz="1200"/>
              <a:t>F[ 1 , 1 ] ← C[ 1 , 1 ]</a:t>
            </a:r>
            <a:endParaRPr sz="1200"/>
          </a:p>
          <a:p>
            <a:pPr marL="0" lvl="0" indent="0" algn="l" rtl="0">
              <a:spcBef>
                <a:spcPts val="600"/>
              </a:spcBef>
              <a:spcAft>
                <a:spcPts val="0"/>
              </a:spcAft>
              <a:buNone/>
            </a:pPr>
            <a:r>
              <a:rPr lang="en-GB" sz="1200"/>
              <a:t>for </a:t>
            </a:r>
            <a:r>
              <a:rPr lang="en-GB" sz="1200" i="1"/>
              <a:t>j</a:t>
            </a:r>
            <a:r>
              <a:rPr lang="en-GB" sz="1200"/>
              <a:t> = 2 to </a:t>
            </a:r>
            <a:r>
              <a:rPr lang="en-GB" sz="1200" i="1"/>
              <a:t>j</a:t>
            </a:r>
            <a:r>
              <a:rPr lang="en-GB" sz="1200"/>
              <a:t> = </a:t>
            </a:r>
            <a:r>
              <a:rPr lang="en-GB" sz="1200" i="1"/>
              <a:t>m</a:t>
            </a:r>
            <a:endParaRPr sz="1200"/>
          </a:p>
          <a:p>
            <a:pPr marL="0" lvl="0" indent="457200" algn="l" rtl="0">
              <a:spcBef>
                <a:spcPts val="600"/>
              </a:spcBef>
              <a:spcAft>
                <a:spcPts val="0"/>
              </a:spcAft>
              <a:buNone/>
            </a:pPr>
            <a:r>
              <a:rPr lang="en-GB" sz="1200"/>
              <a:t>F[ 1 , </a:t>
            </a:r>
            <a:r>
              <a:rPr lang="en-GB" sz="1200" i="1"/>
              <a:t>j</a:t>
            </a:r>
            <a:r>
              <a:rPr lang="en-GB" sz="1200"/>
              <a:t> ]  ← F[ 1 , </a:t>
            </a:r>
            <a:r>
              <a:rPr lang="en-GB" sz="1200" i="1"/>
              <a:t>j</a:t>
            </a:r>
            <a:r>
              <a:rPr lang="en-GB" sz="1200"/>
              <a:t> - 1 ] + C[ 1 , </a:t>
            </a:r>
            <a:r>
              <a:rPr lang="en-GB" sz="1200" i="1"/>
              <a:t>j</a:t>
            </a:r>
            <a:r>
              <a:rPr lang="en-GB" sz="1200"/>
              <a:t> ]</a:t>
            </a:r>
            <a:endParaRPr sz="1200"/>
          </a:p>
          <a:p>
            <a:pPr marL="0" lvl="0" indent="0" algn="l" rtl="0">
              <a:spcBef>
                <a:spcPts val="600"/>
              </a:spcBef>
              <a:spcAft>
                <a:spcPts val="0"/>
              </a:spcAft>
              <a:buNone/>
            </a:pPr>
            <a:r>
              <a:rPr lang="en-GB" sz="1200"/>
              <a:t>For </a:t>
            </a:r>
            <a:r>
              <a:rPr lang="en-GB" sz="1200" i="1"/>
              <a:t>i</a:t>
            </a:r>
            <a:r>
              <a:rPr lang="en-GB" sz="1200"/>
              <a:t> = 2 to </a:t>
            </a:r>
            <a:r>
              <a:rPr lang="en-GB" sz="1200" i="1"/>
              <a:t>i</a:t>
            </a:r>
            <a:r>
              <a:rPr lang="en-GB" sz="1200"/>
              <a:t> = </a:t>
            </a:r>
            <a:r>
              <a:rPr lang="en-GB" sz="1200" i="1"/>
              <a:t>n</a:t>
            </a:r>
            <a:endParaRPr sz="1200" i="1"/>
          </a:p>
          <a:p>
            <a:pPr marL="0" lvl="0" indent="0" algn="l" rtl="0">
              <a:spcBef>
                <a:spcPts val="600"/>
              </a:spcBef>
              <a:spcAft>
                <a:spcPts val="0"/>
              </a:spcAft>
              <a:buNone/>
            </a:pPr>
            <a:r>
              <a:rPr lang="en-GB" sz="1200"/>
              <a:t>	F[ </a:t>
            </a:r>
            <a:r>
              <a:rPr lang="en-GB" sz="1200" i="1"/>
              <a:t>i </a:t>
            </a:r>
            <a:r>
              <a:rPr lang="en-GB" sz="1200"/>
              <a:t>, 1 ] = F[ </a:t>
            </a:r>
            <a:r>
              <a:rPr lang="en-GB" sz="1200" i="1"/>
              <a:t>i - </a:t>
            </a:r>
            <a:r>
              <a:rPr lang="en-GB" sz="1200"/>
              <a:t>1, 1 ] + C[ </a:t>
            </a:r>
            <a:r>
              <a:rPr lang="en-GB" sz="1200" i="1"/>
              <a:t>i</a:t>
            </a:r>
            <a:r>
              <a:rPr lang="en-GB" sz="1200"/>
              <a:t> , 1 ]</a:t>
            </a:r>
            <a:endParaRPr sz="1200"/>
          </a:p>
          <a:p>
            <a:pPr marL="0" lvl="0" indent="0" algn="l" rtl="0">
              <a:spcBef>
                <a:spcPts val="600"/>
              </a:spcBef>
              <a:spcAft>
                <a:spcPts val="0"/>
              </a:spcAft>
              <a:buNone/>
            </a:pPr>
            <a:r>
              <a:rPr lang="en-GB" sz="1200"/>
              <a:t>	for </a:t>
            </a:r>
            <a:r>
              <a:rPr lang="en-GB" sz="1200" i="1"/>
              <a:t>j</a:t>
            </a:r>
            <a:r>
              <a:rPr lang="en-GB" sz="1200"/>
              <a:t> = 2 to </a:t>
            </a:r>
            <a:r>
              <a:rPr lang="en-GB" sz="1200" i="1"/>
              <a:t>j</a:t>
            </a:r>
            <a:r>
              <a:rPr lang="en-GB" sz="1200"/>
              <a:t> = </a:t>
            </a:r>
            <a:r>
              <a:rPr lang="en-GB" sz="1200" i="1"/>
              <a:t>m</a:t>
            </a:r>
            <a:endParaRPr sz="1200" i="1"/>
          </a:p>
          <a:p>
            <a:pPr marL="0" lvl="0" indent="0" algn="l" rtl="0">
              <a:spcBef>
                <a:spcPts val="600"/>
              </a:spcBef>
              <a:spcAft>
                <a:spcPts val="0"/>
              </a:spcAft>
              <a:buNone/>
            </a:pPr>
            <a:r>
              <a:rPr lang="en-GB" sz="1200" i="1"/>
              <a:t>	</a:t>
            </a:r>
            <a:r>
              <a:rPr lang="en-GB" sz="1200"/>
              <a:t>	F[ </a:t>
            </a:r>
            <a:r>
              <a:rPr lang="en-GB" sz="1200" i="1"/>
              <a:t>i </a:t>
            </a:r>
            <a:r>
              <a:rPr lang="en-GB" sz="1200"/>
              <a:t>, </a:t>
            </a:r>
            <a:r>
              <a:rPr lang="en-GB" sz="1200" i="1"/>
              <a:t>j </a:t>
            </a:r>
            <a:r>
              <a:rPr lang="en-GB" sz="1200"/>
              <a:t>] = Maximum value of ( F[ </a:t>
            </a:r>
            <a:r>
              <a:rPr lang="en-GB" sz="1200" i="1"/>
              <a:t>i - </a:t>
            </a:r>
            <a:r>
              <a:rPr lang="en-GB" sz="1200"/>
              <a:t>1, </a:t>
            </a:r>
            <a:r>
              <a:rPr lang="en-GB" sz="1200" i="1"/>
              <a:t>j</a:t>
            </a:r>
            <a:r>
              <a:rPr lang="en-GB" sz="1200"/>
              <a:t> ] or F[</a:t>
            </a:r>
            <a:r>
              <a:rPr lang="en-GB" sz="1200" i="1"/>
              <a:t> i</a:t>
            </a:r>
            <a:r>
              <a:rPr lang="en-GB" sz="1200"/>
              <a:t> , </a:t>
            </a:r>
            <a:r>
              <a:rPr lang="en-GB" sz="1200" i="1"/>
              <a:t>j</a:t>
            </a:r>
            <a:r>
              <a:rPr lang="en-GB" sz="1200"/>
              <a:t> - 1] )   +   C[ </a:t>
            </a:r>
            <a:r>
              <a:rPr lang="en-GB" sz="1200" i="1"/>
              <a:t>i</a:t>
            </a:r>
            <a:r>
              <a:rPr lang="en-GB" sz="1200"/>
              <a:t> , </a:t>
            </a:r>
            <a:r>
              <a:rPr lang="en-GB" sz="1200" i="1"/>
              <a:t>j</a:t>
            </a:r>
            <a:r>
              <a:rPr lang="en-GB" sz="1200"/>
              <a:t> ]</a:t>
            </a:r>
            <a:endParaRPr sz="1200"/>
          </a:p>
          <a:p>
            <a:pPr marL="0" lvl="0" indent="0" algn="l" rtl="0">
              <a:spcBef>
                <a:spcPts val="600"/>
              </a:spcBef>
              <a:spcAft>
                <a:spcPts val="0"/>
              </a:spcAft>
              <a:buNone/>
            </a:pPr>
            <a:r>
              <a:rPr lang="en-GB" sz="1200"/>
              <a:t>return F[</a:t>
            </a:r>
            <a:r>
              <a:rPr lang="en-GB" sz="1200" i="1"/>
              <a:t> n </a:t>
            </a:r>
            <a:r>
              <a:rPr lang="en-GB" sz="1200"/>
              <a:t>,</a:t>
            </a:r>
            <a:r>
              <a:rPr lang="en-GB" sz="1200" i="1"/>
              <a:t> m</a:t>
            </a:r>
            <a:r>
              <a:rPr lang="en-GB" sz="1200"/>
              <a:t> ]</a:t>
            </a:r>
            <a:endParaRPr sz="1200"/>
          </a:p>
          <a:p>
            <a:pPr marL="0" lvl="0" indent="0" algn="l" rtl="0">
              <a:spcBef>
                <a:spcPts val="60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38761D"/>
                </a:solidFill>
                <a:latin typeface="Cabin Sketch"/>
                <a:ea typeface="Cabin Sketch"/>
                <a:cs typeface="Cabin Sketch"/>
                <a:sym typeface="Cabin Sketch"/>
              </a:rPr>
              <a:t>Problem 3 - Coin Collection</a:t>
            </a:r>
            <a:endParaRPr>
              <a:solidFill>
                <a:srgbClr val="38761D"/>
              </a:solidFill>
              <a:latin typeface="Cabin Sketch"/>
              <a:ea typeface="Cabin Sketch"/>
              <a:cs typeface="Cabin Sketch"/>
              <a:sym typeface="Cabin Sketch"/>
            </a:endParaRPr>
          </a:p>
        </p:txBody>
      </p:sp>
      <p:sp>
        <p:nvSpPr>
          <p:cNvPr id="189" name="Google Shape;189;p36"/>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1200" b="1"/>
              <a:t>ALGORITHM </a:t>
            </a:r>
            <a:r>
              <a:rPr lang="en-GB" sz="1200"/>
              <a:t>CoinColl(C[ 1…</a:t>
            </a:r>
            <a:r>
              <a:rPr lang="en-GB" sz="1200" i="1"/>
              <a:t>n</a:t>
            </a:r>
            <a:r>
              <a:rPr lang="en-GB" sz="1200"/>
              <a:t> , 1…</a:t>
            </a:r>
            <a:r>
              <a:rPr lang="en-GB" sz="1200" i="1"/>
              <a:t>m</a:t>
            </a:r>
            <a:r>
              <a:rPr lang="en-GB" sz="1200"/>
              <a:t>])</a:t>
            </a:r>
            <a:endParaRPr sz="1200"/>
          </a:p>
          <a:p>
            <a:pPr marL="0" lvl="0" indent="0" algn="l" rtl="0">
              <a:spcBef>
                <a:spcPts val="600"/>
              </a:spcBef>
              <a:spcAft>
                <a:spcPts val="0"/>
              </a:spcAft>
              <a:buNone/>
            </a:pPr>
            <a:r>
              <a:rPr lang="en-GB" sz="1200" b="1"/>
              <a:t>//Input:</a:t>
            </a:r>
            <a:r>
              <a:rPr lang="en-GB" sz="1200"/>
              <a:t> 	A </a:t>
            </a:r>
            <a:r>
              <a:rPr lang="en-GB" sz="1200" i="1"/>
              <a:t>n </a:t>
            </a:r>
            <a:r>
              <a:rPr lang="en-GB" sz="1200"/>
              <a:t>x </a:t>
            </a:r>
            <a:r>
              <a:rPr lang="en-GB" sz="1200" i="1"/>
              <a:t>m </a:t>
            </a:r>
            <a:r>
              <a:rPr lang="en-GB" sz="1200"/>
              <a:t>array of either 1’s and 0’s where 1 represents a coin at that location and 0 represents no coins.</a:t>
            </a:r>
            <a:endParaRPr sz="1200"/>
          </a:p>
          <a:p>
            <a:pPr marL="0" lvl="0" indent="0" algn="l" rtl="0">
              <a:spcBef>
                <a:spcPts val="600"/>
              </a:spcBef>
              <a:spcAft>
                <a:spcPts val="0"/>
              </a:spcAft>
              <a:buNone/>
            </a:pPr>
            <a:r>
              <a:rPr lang="en-GB" sz="1200" b="1"/>
              <a:t>//Output:	</a:t>
            </a:r>
            <a:r>
              <a:rPr lang="en-GB" sz="1200"/>
              <a:t>The maximum value of coins that can be picked up following the rules of moving only down or to the right.</a:t>
            </a:r>
            <a:endParaRPr sz="1200"/>
          </a:p>
          <a:p>
            <a:pPr marL="0" lvl="0" indent="0" algn="l" rtl="0">
              <a:spcBef>
                <a:spcPts val="600"/>
              </a:spcBef>
              <a:spcAft>
                <a:spcPts val="0"/>
              </a:spcAft>
              <a:buNone/>
            </a:pPr>
            <a:endParaRPr sz="1200"/>
          </a:p>
          <a:p>
            <a:pPr marL="0" lvl="0" indent="0" algn="l" rtl="0">
              <a:spcBef>
                <a:spcPts val="600"/>
              </a:spcBef>
              <a:spcAft>
                <a:spcPts val="0"/>
              </a:spcAft>
              <a:buNone/>
            </a:pPr>
            <a:r>
              <a:rPr lang="en-GB" sz="1200"/>
              <a:t>F[ 1 , 1 ] ← C[ 1 , 1 ]</a:t>
            </a:r>
            <a:endParaRPr sz="1200"/>
          </a:p>
          <a:p>
            <a:pPr marL="0" lvl="0" indent="0" algn="l" rtl="0">
              <a:spcBef>
                <a:spcPts val="600"/>
              </a:spcBef>
              <a:spcAft>
                <a:spcPts val="0"/>
              </a:spcAft>
              <a:buNone/>
            </a:pPr>
            <a:r>
              <a:rPr lang="en-GB" sz="1200"/>
              <a:t>for </a:t>
            </a:r>
            <a:r>
              <a:rPr lang="en-GB" sz="1200" i="1"/>
              <a:t>j</a:t>
            </a:r>
            <a:r>
              <a:rPr lang="en-GB" sz="1200"/>
              <a:t> = 2 to </a:t>
            </a:r>
            <a:r>
              <a:rPr lang="en-GB" sz="1200" i="1"/>
              <a:t>j</a:t>
            </a:r>
            <a:r>
              <a:rPr lang="en-GB" sz="1200"/>
              <a:t> = </a:t>
            </a:r>
            <a:r>
              <a:rPr lang="en-GB" sz="1200" i="1"/>
              <a:t>m</a:t>
            </a:r>
            <a:endParaRPr sz="1200"/>
          </a:p>
          <a:p>
            <a:pPr marL="0" lvl="0" indent="457200" algn="l" rtl="0">
              <a:spcBef>
                <a:spcPts val="600"/>
              </a:spcBef>
              <a:spcAft>
                <a:spcPts val="0"/>
              </a:spcAft>
              <a:buNone/>
            </a:pPr>
            <a:r>
              <a:rPr lang="en-GB" sz="1200"/>
              <a:t>F[ 1 , </a:t>
            </a:r>
            <a:r>
              <a:rPr lang="en-GB" sz="1200" i="1"/>
              <a:t>j</a:t>
            </a:r>
            <a:r>
              <a:rPr lang="en-GB" sz="1200"/>
              <a:t> ]  ← F[ 1 , </a:t>
            </a:r>
            <a:r>
              <a:rPr lang="en-GB" sz="1200" i="1"/>
              <a:t>j</a:t>
            </a:r>
            <a:r>
              <a:rPr lang="en-GB" sz="1200"/>
              <a:t> - 1 ] + C[ 1 , </a:t>
            </a:r>
            <a:r>
              <a:rPr lang="en-GB" sz="1200" i="1"/>
              <a:t>j</a:t>
            </a:r>
            <a:r>
              <a:rPr lang="en-GB" sz="1200"/>
              <a:t> ]</a:t>
            </a:r>
            <a:endParaRPr sz="1200"/>
          </a:p>
          <a:p>
            <a:pPr marL="0" lvl="0" indent="0" algn="l" rtl="0">
              <a:spcBef>
                <a:spcPts val="600"/>
              </a:spcBef>
              <a:spcAft>
                <a:spcPts val="0"/>
              </a:spcAft>
              <a:buNone/>
            </a:pPr>
            <a:r>
              <a:rPr lang="en-GB" sz="1200"/>
              <a:t>For </a:t>
            </a:r>
            <a:r>
              <a:rPr lang="en-GB" sz="1200" i="1"/>
              <a:t>i</a:t>
            </a:r>
            <a:r>
              <a:rPr lang="en-GB" sz="1200"/>
              <a:t> = 2 to </a:t>
            </a:r>
            <a:r>
              <a:rPr lang="en-GB" sz="1200" i="1"/>
              <a:t>i</a:t>
            </a:r>
            <a:r>
              <a:rPr lang="en-GB" sz="1200"/>
              <a:t> = </a:t>
            </a:r>
            <a:r>
              <a:rPr lang="en-GB" sz="1200" i="1"/>
              <a:t>n</a:t>
            </a:r>
            <a:endParaRPr sz="1200" i="1"/>
          </a:p>
          <a:p>
            <a:pPr marL="0" lvl="0" indent="0" algn="l" rtl="0">
              <a:spcBef>
                <a:spcPts val="600"/>
              </a:spcBef>
              <a:spcAft>
                <a:spcPts val="0"/>
              </a:spcAft>
              <a:buNone/>
            </a:pPr>
            <a:r>
              <a:rPr lang="en-GB" sz="1200"/>
              <a:t>	F[ </a:t>
            </a:r>
            <a:r>
              <a:rPr lang="en-GB" sz="1200" i="1"/>
              <a:t>i </a:t>
            </a:r>
            <a:r>
              <a:rPr lang="en-GB" sz="1200"/>
              <a:t>, 1 ] = F[ </a:t>
            </a:r>
            <a:r>
              <a:rPr lang="en-GB" sz="1200" i="1"/>
              <a:t>i - </a:t>
            </a:r>
            <a:r>
              <a:rPr lang="en-GB" sz="1200"/>
              <a:t>1, 1 ] + C[ </a:t>
            </a:r>
            <a:r>
              <a:rPr lang="en-GB" sz="1200" i="1"/>
              <a:t>i</a:t>
            </a:r>
            <a:r>
              <a:rPr lang="en-GB" sz="1200"/>
              <a:t> , 1 ]</a:t>
            </a:r>
            <a:endParaRPr sz="1200"/>
          </a:p>
          <a:p>
            <a:pPr marL="0" lvl="0" indent="0" algn="l" rtl="0">
              <a:spcBef>
                <a:spcPts val="600"/>
              </a:spcBef>
              <a:spcAft>
                <a:spcPts val="0"/>
              </a:spcAft>
              <a:buNone/>
            </a:pPr>
            <a:r>
              <a:rPr lang="en-GB" sz="1200"/>
              <a:t>	for </a:t>
            </a:r>
            <a:r>
              <a:rPr lang="en-GB" sz="1200" i="1"/>
              <a:t>j</a:t>
            </a:r>
            <a:r>
              <a:rPr lang="en-GB" sz="1200"/>
              <a:t> = 2 to </a:t>
            </a:r>
            <a:r>
              <a:rPr lang="en-GB" sz="1200" i="1"/>
              <a:t>j</a:t>
            </a:r>
            <a:r>
              <a:rPr lang="en-GB" sz="1200"/>
              <a:t> = </a:t>
            </a:r>
            <a:r>
              <a:rPr lang="en-GB" sz="1200" i="1"/>
              <a:t>m</a:t>
            </a:r>
            <a:endParaRPr sz="1200" i="1"/>
          </a:p>
          <a:p>
            <a:pPr marL="0" lvl="0" indent="0" algn="l" rtl="0">
              <a:spcBef>
                <a:spcPts val="600"/>
              </a:spcBef>
              <a:spcAft>
                <a:spcPts val="0"/>
              </a:spcAft>
              <a:buNone/>
            </a:pPr>
            <a:r>
              <a:rPr lang="en-GB" sz="1200" i="1"/>
              <a:t>	</a:t>
            </a:r>
            <a:r>
              <a:rPr lang="en-GB" sz="1200"/>
              <a:t>	F[ </a:t>
            </a:r>
            <a:r>
              <a:rPr lang="en-GB" sz="1200" i="1"/>
              <a:t>i </a:t>
            </a:r>
            <a:r>
              <a:rPr lang="en-GB" sz="1200"/>
              <a:t>, </a:t>
            </a:r>
            <a:r>
              <a:rPr lang="en-GB" sz="1200" i="1"/>
              <a:t>j </a:t>
            </a:r>
            <a:r>
              <a:rPr lang="en-GB" sz="1200"/>
              <a:t>] = Maximum value of ( F[ </a:t>
            </a:r>
            <a:r>
              <a:rPr lang="en-GB" sz="1200" i="1"/>
              <a:t>i - </a:t>
            </a:r>
            <a:r>
              <a:rPr lang="en-GB" sz="1200"/>
              <a:t>1, </a:t>
            </a:r>
            <a:r>
              <a:rPr lang="en-GB" sz="1200" i="1"/>
              <a:t>j</a:t>
            </a:r>
            <a:r>
              <a:rPr lang="en-GB" sz="1200"/>
              <a:t> ] or F[</a:t>
            </a:r>
            <a:r>
              <a:rPr lang="en-GB" sz="1200" i="1"/>
              <a:t> i</a:t>
            </a:r>
            <a:r>
              <a:rPr lang="en-GB" sz="1200"/>
              <a:t> , </a:t>
            </a:r>
            <a:r>
              <a:rPr lang="en-GB" sz="1200" i="1"/>
              <a:t>j</a:t>
            </a:r>
            <a:r>
              <a:rPr lang="en-GB" sz="1200"/>
              <a:t> - 1] )   +   C[ </a:t>
            </a:r>
            <a:r>
              <a:rPr lang="en-GB" sz="1200" i="1"/>
              <a:t>i</a:t>
            </a:r>
            <a:r>
              <a:rPr lang="en-GB" sz="1200"/>
              <a:t> , </a:t>
            </a:r>
            <a:r>
              <a:rPr lang="en-GB" sz="1200" i="1"/>
              <a:t>j</a:t>
            </a:r>
            <a:r>
              <a:rPr lang="en-GB" sz="1200"/>
              <a:t> ]</a:t>
            </a:r>
            <a:endParaRPr sz="1200"/>
          </a:p>
          <a:p>
            <a:pPr marL="0" lvl="0" indent="0" algn="l" rtl="0">
              <a:spcBef>
                <a:spcPts val="600"/>
              </a:spcBef>
              <a:spcAft>
                <a:spcPts val="0"/>
              </a:spcAft>
              <a:buNone/>
            </a:pPr>
            <a:r>
              <a:rPr lang="en-GB" sz="1200"/>
              <a:t>return F[</a:t>
            </a:r>
            <a:r>
              <a:rPr lang="en-GB" sz="1200" i="1"/>
              <a:t> n </a:t>
            </a:r>
            <a:r>
              <a:rPr lang="en-GB" sz="1200"/>
              <a:t>,</a:t>
            </a:r>
            <a:r>
              <a:rPr lang="en-GB" sz="1200" i="1"/>
              <a:t> m</a:t>
            </a:r>
            <a:r>
              <a:rPr lang="en-GB" sz="1200"/>
              <a:t> ]</a:t>
            </a:r>
            <a:endParaRPr sz="1200"/>
          </a:p>
          <a:p>
            <a:pPr marL="0" lvl="0" indent="0" algn="l" rtl="0">
              <a:spcBef>
                <a:spcPts val="600"/>
              </a:spcBef>
              <a:spcAft>
                <a:spcPts val="0"/>
              </a:spcAft>
              <a:buNone/>
            </a:pPr>
            <a:endParaRPr/>
          </a:p>
        </p:txBody>
      </p:sp>
      <p:graphicFrame>
        <p:nvGraphicFramePr>
          <p:cNvPr id="190" name="Google Shape;190;p36"/>
          <p:cNvGraphicFramePr/>
          <p:nvPr/>
        </p:nvGraphicFramePr>
        <p:xfrm>
          <a:off x="6340400" y="2365650"/>
          <a:ext cx="3000000" cy="3000000"/>
        </p:xfrm>
        <a:graphic>
          <a:graphicData uri="http://schemas.openxmlformats.org/drawingml/2006/table">
            <a:tbl>
              <a:tblPr>
                <a:noFill/>
                <a:tableStyleId>{391EC82B-54AC-454A-9C41-561D7C878FDA}</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tblGrid>
              <a:tr h="386400">
                <a:tc>
                  <a:txBody>
                    <a:bodyPr/>
                    <a:lstStyle/>
                    <a:p>
                      <a:pPr marL="0" lvl="0" indent="0" algn="ctr" rtl="0">
                        <a:spcBef>
                          <a:spcPts val="0"/>
                        </a:spcBef>
                        <a:spcAft>
                          <a:spcPts val="0"/>
                        </a:spcAft>
                        <a:buNone/>
                      </a:pPr>
                      <a:r>
                        <a:rPr lang="en-GB"/>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rPr>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rPr>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rPr>
                        <a:t>∙</a:t>
                      </a:r>
                      <a:endParaRPr>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6400">
                <a:tc>
                  <a:txBody>
                    <a:bodyPr/>
                    <a:lstStyle/>
                    <a:p>
                      <a:pPr marL="0" lvl="0" indent="0" algn="ctr" rtl="0">
                        <a:spcBef>
                          <a:spcPts val="0"/>
                        </a:spcBef>
                        <a:spcAft>
                          <a:spcPts val="0"/>
                        </a:spcAft>
                        <a:buNone/>
                      </a:pPr>
                      <a:r>
                        <a:rPr lang="en-GB"/>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rPr>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rPr>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rPr>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6400">
                <a:tc>
                  <a:txBody>
                    <a:bodyPr/>
                    <a:lstStyle/>
                    <a:p>
                      <a:pPr marL="0" lvl="0" indent="0" algn="ctr" rtl="0">
                        <a:spcBef>
                          <a:spcPts val="0"/>
                        </a:spcBef>
                        <a:spcAft>
                          <a:spcPts val="0"/>
                        </a:spcAft>
                        <a:buNone/>
                      </a:pPr>
                      <a:r>
                        <a:rPr lang="en-GB"/>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rPr>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rPr>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rPr>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6400">
                <a:tc>
                  <a:txBody>
                    <a:bodyPr/>
                    <a:lstStyle/>
                    <a:p>
                      <a:pPr marL="0" lvl="0" indent="0" algn="ctr" rtl="0">
                        <a:spcBef>
                          <a:spcPts val="0"/>
                        </a:spcBef>
                        <a:spcAft>
                          <a:spcPts val="0"/>
                        </a:spcAft>
                        <a:buNone/>
                      </a:pPr>
                      <a:r>
                        <a:rPr lang="en-GB"/>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rPr>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rPr>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rPr>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6400">
                <a:tc>
                  <a:txBody>
                    <a:bodyPr/>
                    <a:lstStyle/>
                    <a:p>
                      <a:pPr marL="0" lvl="0" indent="0" algn="ctr" rtl="0">
                        <a:spcBef>
                          <a:spcPts val="0"/>
                        </a:spcBef>
                        <a:spcAft>
                          <a:spcPts val="0"/>
                        </a:spcAft>
                        <a:buNone/>
                      </a:pPr>
                      <a:r>
                        <a:rPr lang="en-GB"/>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rPr>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rPr>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rPr>
                        <a: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Tree Search with Backtracking</a:t>
            </a:r>
            <a:endParaRPr dirty="0"/>
          </a:p>
        </p:txBody>
      </p:sp>
      <p:sp>
        <p:nvSpPr>
          <p:cNvPr id="196" name="Google Shape;196;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approach involves the algorithm generating possible candidates as solutions to a problem. As it generates the candidate, if it comes to a point where it can recognise that the partially complete candidate will not result in a valid solution, it backtracks to an earlier version of the candidate where it then makes a different choice. </a:t>
            </a:r>
            <a:endParaRPr/>
          </a:p>
          <a:p>
            <a:pPr marL="0" lvl="0" indent="0" algn="l" rtl="0">
              <a:spcBef>
                <a:spcPts val="1600"/>
              </a:spcBef>
              <a:spcAft>
                <a:spcPts val="0"/>
              </a:spcAft>
              <a:buNone/>
            </a:pPr>
            <a:r>
              <a:rPr lang="en-GB"/>
              <a:t>It is essentially similar to a brute force approach but with the improvement that it is able to abandon a candidate when it recognises that it won’t give a good solution.</a:t>
            </a:r>
            <a:endParaRPr/>
          </a:p>
          <a:p>
            <a:pPr marL="0" lvl="0" indent="0" algn="l" rtl="0">
              <a:spcBef>
                <a:spcPts val="1600"/>
              </a:spcBef>
              <a:spcAft>
                <a:spcPts val="0"/>
              </a:spcAft>
              <a:buNone/>
            </a:pPr>
            <a:r>
              <a:rPr lang="en-GB"/>
              <a:t>Eg: Solving a Sudoku is often done using backtracking or finding a path through a maze.</a:t>
            </a:r>
            <a:endParaRPr/>
          </a:p>
          <a:p>
            <a:pPr marL="0" lvl="0" indent="0" algn="l" rtl="0">
              <a:spcBef>
                <a:spcPts val="1600"/>
              </a:spcBef>
              <a:spcAft>
                <a:spcPts val="1600"/>
              </a:spcAft>
              <a:buNone/>
            </a:pPr>
            <a:r>
              <a:rPr lang="en-GB"/>
              <a:t>Backtracking is an important component of Depth First Search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12000" y="69975"/>
            <a:ext cx="6875700" cy="82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38761D"/>
                </a:solidFill>
                <a:latin typeface="Shadows Into Light"/>
                <a:ea typeface="Shadows Into Light"/>
                <a:cs typeface="Shadows Into Light"/>
                <a:sym typeface="Shadows Into Light"/>
              </a:rPr>
              <a:t>The Queen’s Problem</a:t>
            </a:r>
            <a:endParaRPr>
              <a:solidFill>
                <a:srgbClr val="38761D"/>
              </a:solidFill>
              <a:latin typeface="Shadows Into Light"/>
              <a:ea typeface="Shadows Into Light"/>
              <a:cs typeface="Shadows Into Light"/>
              <a:sym typeface="Shadows Into Light"/>
            </a:endParaRPr>
          </a:p>
        </p:txBody>
      </p:sp>
      <p:pic>
        <p:nvPicPr>
          <p:cNvPr id="35" name="Google Shape;35;p8"/>
          <p:cNvPicPr preferRelativeResize="0"/>
          <p:nvPr/>
        </p:nvPicPr>
        <p:blipFill>
          <a:blip r:embed="rId3">
            <a:alphaModFix/>
          </a:blip>
          <a:stretch>
            <a:fillRect/>
          </a:stretch>
        </p:blipFill>
        <p:spPr>
          <a:xfrm>
            <a:off x="55613" y="-5675"/>
            <a:ext cx="976900" cy="976900"/>
          </a:xfrm>
          <a:prstGeom prst="rect">
            <a:avLst/>
          </a:prstGeom>
          <a:noFill/>
          <a:ln>
            <a:noFill/>
          </a:ln>
        </p:spPr>
      </p:pic>
      <p:graphicFrame>
        <p:nvGraphicFramePr>
          <p:cNvPr id="36" name="Google Shape;36;p8"/>
          <p:cNvGraphicFramePr/>
          <p:nvPr/>
        </p:nvGraphicFramePr>
        <p:xfrm>
          <a:off x="89550" y="0"/>
          <a:ext cx="909025" cy="5457900"/>
        </p:xfrm>
        <a:graphic>
          <a:graphicData uri="http://schemas.openxmlformats.org/drawingml/2006/table">
            <a:tbl>
              <a:tblPr>
                <a:noFill/>
              </a:tblPr>
              <a:tblGrid>
                <a:gridCol w="909025">
                  <a:extLst>
                    <a:ext uri="{9D8B030D-6E8A-4147-A177-3AD203B41FA5}">
                      <a16:colId xmlns:a16="http://schemas.microsoft.com/office/drawing/2014/main" val="20000"/>
                    </a:ext>
                  </a:extLst>
                </a:gridCol>
              </a:tblGrid>
              <a:tr h="909650">
                <a:tc>
                  <a:txBody>
                    <a:bodyPr/>
                    <a:lstStyle/>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909650">
                <a:tc>
                  <a:txBody>
                    <a:bodyPr/>
                    <a:lstStyle/>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extLst>
                  <a:ext uri="{0D108BD9-81ED-4DB2-BD59-A6C34878D82A}">
                    <a16:rowId xmlns:a16="http://schemas.microsoft.com/office/drawing/2014/main" val="10001"/>
                  </a:ext>
                </a:extLst>
              </a:tr>
              <a:tr h="909650">
                <a:tc>
                  <a:txBody>
                    <a:bodyPr/>
                    <a:lstStyle/>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09650">
                <a:tc>
                  <a:txBody>
                    <a:bodyPr/>
                    <a:lstStyle/>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extLst>
                  <a:ext uri="{0D108BD9-81ED-4DB2-BD59-A6C34878D82A}">
                    <a16:rowId xmlns:a16="http://schemas.microsoft.com/office/drawing/2014/main" val="10003"/>
                  </a:ext>
                </a:extLst>
              </a:tr>
              <a:tr h="909650">
                <a:tc>
                  <a:txBody>
                    <a:bodyPr/>
                    <a:lstStyle/>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909650">
                <a:tc>
                  <a:txBody>
                    <a:bodyPr/>
                    <a:lstStyle/>
                    <a:p>
                      <a:pPr marL="0" lvl="0" indent="0" algn="l" rtl="0">
                        <a:spcBef>
                          <a:spcPts val="0"/>
                        </a:spcBef>
                        <a:spcAft>
                          <a:spcPts val="0"/>
                        </a:spcAft>
                        <a:buNone/>
                      </a:pP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AA84F"/>
                    </a:solidFill>
                  </a:tcPr>
                </a:tc>
                <a:extLst>
                  <a:ext uri="{0D108BD9-81ED-4DB2-BD59-A6C34878D82A}">
                    <a16:rowId xmlns:a16="http://schemas.microsoft.com/office/drawing/2014/main" val="10005"/>
                  </a:ext>
                </a:extLst>
              </a:tr>
            </a:tbl>
          </a:graphicData>
        </a:graphic>
      </p:graphicFrame>
      <p:pic>
        <p:nvPicPr>
          <p:cNvPr id="37" name="Google Shape;37;p8"/>
          <p:cNvPicPr preferRelativeResize="0"/>
          <p:nvPr/>
        </p:nvPicPr>
        <p:blipFill>
          <a:blip r:embed="rId3">
            <a:alphaModFix/>
          </a:blip>
          <a:stretch>
            <a:fillRect/>
          </a:stretch>
        </p:blipFill>
        <p:spPr>
          <a:xfrm>
            <a:off x="55613" y="876650"/>
            <a:ext cx="976900" cy="976900"/>
          </a:xfrm>
          <a:prstGeom prst="rect">
            <a:avLst/>
          </a:prstGeom>
          <a:noFill/>
          <a:ln>
            <a:noFill/>
          </a:ln>
        </p:spPr>
      </p:pic>
      <p:pic>
        <p:nvPicPr>
          <p:cNvPr id="38" name="Google Shape;38;p8"/>
          <p:cNvPicPr preferRelativeResize="0"/>
          <p:nvPr/>
        </p:nvPicPr>
        <p:blipFill>
          <a:blip r:embed="rId3">
            <a:alphaModFix/>
          </a:blip>
          <a:stretch>
            <a:fillRect/>
          </a:stretch>
        </p:blipFill>
        <p:spPr>
          <a:xfrm>
            <a:off x="55613" y="1806700"/>
            <a:ext cx="976900" cy="976900"/>
          </a:xfrm>
          <a:prstGeom prst="rect">
            <a:avLst/>
          </a:prstGeom>
          <a:noFill/>
          <a:ln>
            <a:noFill/>
          </a:ln>
        </p:spPr>
      </p:pic>
      <p:pic>
        <p:nvPicPr>
          <p:cNvPr id="39" name="Google Shape;39;p8"/>
          <p:cNvPicPr preferRelativeResize="0"/>
          <p:nvPr/>
        </p:nvPicPr>
        <p:blipFill>
          <a:blip r:embed="rId3">
            <a:alphaModFix/>
          </a:blip>
          <a:stretch>
            <a:fillRect/>
          </a:stretch>
        </p:blipFill>
        <p:spPr>
          <a:xfrm>
            <a:off x="55613" y="2695825"/>
            <a:ext cx="976900" cy="976900"/>
          </a:xfrm>
          <a:prstGeom prst="rect">
            <a:avLst/>
          </a:prstGeom>
          <a:noFill/>
          <a:ln>
            <a:noFill/>
          </a:ln>
        </p:spPr>
      </p:pic>
      <p:pic>
        <p:nvPicPr>
          <p:cNvPr id="40" name="Google Shape;40;p8"/>
          <p:cNvPicPr preferRelativeResize="0"/>
          <p:nvPr/>
        </p:nvPicPr>
        <p:blipFill>
          <a:blip r:embed="rId3">
            <a:alphaModFix/>
          </a:blip>
          <a:stretch>
            <a:fillRect/>
          </a:stretch>
        </p:blipFill>
        <p:spPr>
          <a:xfrm>
            <a:off x="55613" y="3619075"/>
            <a:ext cx="976900" cy="976900"/>
          </a:xfrm>
          <a:prstGeom prst="rect">
            <a:avLst/>
          </a:prstGeom>
          <a:noFill/>
          <a:ln>
            <a:noFill/>
          </a:ln>
        </p:spPr>
      </p:pic>
      <p:pic>
        <p:nvPicPr>
          <p:cNvPr id="41" name="Google Shape;41;p8"/>
          <p:cNvPicPr preferRelativeResize="0"/>
          <p:nvPr/>
        </p:nvPicPr>
        <p:blipFill>
          <a:blip r:embed="rId3">
            <a:alphaModFix/>
          </a:blip>
          <a:stretch>
            <a:fillRect/>
          </a:stretch>
        </p:blipFill>
        <p:spPr>
          <a:xfrm>
            <a:off x="55613" y="4515000"/>
            <a:ext cx="976900" cy="976900"/>
          </a:xfrm>
          <a:prstGeom prst="rect">
            <a:avLst/>
          </a:prstGeom>
          <a:noFill/>
          <a:ln>
            <a:noFill/>
          </a:ln>
        </p:spPr>
      </p:pic>
      <p:pic>
        <p:nvPicPr>
          <p:cNvPr id="42" name="Google Shape;42;p8" descr="The Red and Blue Queens duke it out for supremacy.  Please support this game on Kickstarter (http://kck.st/IDmlxS)." title="Queen Vs. Queen Slapfest!">
            <a:hlinkClick r:id="rId4"/>
          </p:cNvPr>
          <p:cNvPicPr preferRelativeResize="0"/>
          <p:nvPr/>
        </p:nvPicPr>
        <p:blipFill>
          <a:blip r:embed="rId5">
            <a:alphaModFix/>
          </a:blip>
          <a:stretch>
            <a:fillRect/>
          </a:stretch>
        </p:blipFill>
        <p:spPr>
          <a:xfrm>
            <a:off x="2327575" y="971225"/>
            <a:ext cx="5244550" cy="3933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21" descr="Image result for robot cute"/>
          <p:cNvPicPr preferRelativeResize="0"/>
          <p:nvPr/>
        </p:nvPicPr>
        <p:blipFill>
          <a:blip r:embed="rId3">
            <a:alphaModFix/>
          </a:blip>
          <a:stretch>
            <a:fillRect/>
          </a:stretch>
        </p:blipFill>
        <p:spPr>
          <a:xfrm>
            <a:off x="3647900" y="1687225"/>
            <a:ext cx="5184401" cy="3456275"/>
          </a:xfrm>
          <a:prstGeom prst="rect">
            <a:avLst/>
          </a:prstGeom>
          <a:noFill/>
          <a:ln>
            <a:noFill/>
          </a:ln>
        </p:spPr>
      </p:pic>
      <p:sp>
        <p:nvSpPr>
          <p:cNvPr id="87" name="Google Shape;8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Algorithmic Design Patterns</a:t>
            </a:r>
            <a:endParaRPr/>
          </a:p>
        </p:txBody>
      </p:sp>
      <p:sp>
        <p:nvSpPr>
          <p:cNvPr id="88" name="Google Shape;8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You need to be familiar with the following algorithmic design patterns:</a:t>
            </a:r>
            <a:endParaRPr/>
          </a:p>
          <a:p>
            <a:pPr marL="457200" lvl="0" indent="-342900" algn="l" rtl="0">
              <a:spcBef>
                <a:spcPts val="1600"/>
              </a:spcBef>
              <a:spcAft>
                <a:spcPts val="0"/>
              </a:spcAft>
              <a:buSzPts val="1800"/>
              <a:buChar char="●"/>
            </a:pPr>
            <a:r>
              <a:rPr lang="en-GB"/>
              <a:t>Divide and Conquer</a:t>
            </a:r>
            <a:endParaRPr/>
          </a:p>
          <a:p>
            <a:pPr marL="457200" lvl="0" indent="-342900" algn="l" rtl="0">
              <a:spcBef>
                <a:spcPts val="0"/>
              </a:spcBef>
              <a:spcAft>
                <a:spcPts val="0"/>
              </a:spcAft>
              <a:buSzPts val="1800"/>
              <a:buChar char="●"/>
            </a:pPr>
            <a:r>
              <a:rPr lang="en-GB"/>
              <a:t>Decrease and Conquer</a:t>
            </a:r>
            <a:endParaRPr/>
          </a:p>
          <a:p>
            <a:pPr marL="457200" lvl="0" indent="-342900" algn="l" rtl="0">
              <a:spcBef>
                <a:spcPts val="0"/>
              </a:spcBef>
              <a:spcAft>
                <a:spcPts val="0"/>
              </a:spcAft>
              <a:buSzPts val="1800"/>
              <a:buChar char="●"/>
            </a:pPr>
            <a:r>
              <a:rPr lang="en-GB"/>
              <a:t>Dynamic Programming</a:t>
            </a:r>
            <a:endParaRPr/>
          </a:p>
          <a:p>
            <a:pPr marL="457200" lvl="0" indent="-342900" algn="l" rtl="0">
              <a:spcBef>
                <a:spcPts val="0"/>
              </a:spcBef>
              <a:spcAft>
                <a:spcPts val="0"/>
              </a:spcAft>
              <a:buSzPts val="1800"/>
              <a:buChar char="●"/>
            </a:pPr>
            <a:r>
              <a:rPr lang="en-GB"/>
              <a:t>Backtracking (and tree searches)</a:t>
            </a:r>
            <a:endParaRPr/>
          </a:p>
          <a:p>
            <a:pPr marL="457200" lvl="0" indent="-342900" algn="l" rtl="0">
              <a:spcBef>
                <a:spcPts val="0"/>
              </a:spcBef>
              <a:spcAft>
                <a:spcPts val="0"/>
              </a:spcAft>
              <a:buSzPts val="1800"/>
              <a:buChar char="●"/>
            </a:pPr>
            <a:r>
              <a:rPr lang="en-GB"/>
              <a:t>Randomised Heuristics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F4F508-3A9D-48DA-8F27-FC2144503E73}"/>
              </a:ext>
            </a:extLst>
          </p:cNvPr>
          <p:cNvPicPr>
            <a:picLocks noChangeAspect="1"/>
          </p:cNvPicPr>
          <p:nvPr/>
        </p:nvPicPr>
        <p:blipFill>
          <a:blip r:embed="rId2"/>
          <a:stretch>
            <a:fillRect/>
          </a:stretch>
        </p:blipFill>
        <p:spPr>
          <a:xfrm>
            <a:off x="1824798" y="0"/>
            <a:ext cx="5494404" cy="5143500"/>
          </a:xfrm>
          <a:prstGeom prst="rect">
            <a:avLst/>
          </a:prstGeom>
        </p:spPr>
      </p:pic>
      <p:sp>
        <p:nvSpPr>
          <p:cNvPr id="5" name="Rectangle 4">
            <a:extLst>
              <a:ext uri="{FF2B5EF4-FFF2-40B4-BE49-F238E27FC236}">
                <a16:creationId xmlns:a16="http://schemas.microsoft.com/office/drawing/2014/main" id="{D993C231-A26C-4692-A09C-4645E62EC796}"/>
              </a:ext>
            </a:extLst>
          </p:cNvPr>
          <p:cNvSpPr/>
          <p:nvPr/>
        </p:nvSpPr>
        <p:spPr>
          <a:xfrm>
            <a:off x="2487706" y="3886200"/>
            <a:ext cx="2729753" cy="363071"/>
          </a:xfrm>
          <a:prstGeom prst="rect">
            <a:avLst/>
          </a:prstGeom>
          <a:solidFill>
            <a:srgbClr val="FFAB40">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D97D1CD1-DBEC-4BE7-B948-D7FA9DE31FFA}"/>
              </a:ext>
            </a:extLst>
          </p:cNvPr>
          <p:cNvSpPr txBox="1"/>
          <p:nvPr/>
        </p:nvSpPr>
        <p:spPr>
          <a:xfrm>
            <a:off x="4511488" y="3558252"/>
            <a:ext cx="3829895" cy="307777"/>
          </a:xfrm>
          <a:prstGeom prst="rect">
            <a:avLst/>
          </a:prstGeom>
          <a:noFill/>
        </p:spPr>
        <p:txBody>
          <a:bodyPr wrap="none" rtlCol="0">
            <a:spAutoFit/>
          </a:bodyPr>
          <a:lstStyle/>
          <a:p>
            <a:r>
              <a:rPr lang="en-US" b="1" i="1" dirty="0">
                <a:solidFill>
                  <a:schemeClr val="accent5"/>
                </a:solidFill>
              </a:rPr>
              <a:t>Continue the depth-first tree search if valid</a:t>
            </a:r>
            <a:endParaRPr lang="en-AU" b="1" i="1" dirty="0">
              <a:solidFill>
                <a:schemeClr val="accent5"/>
              </a:solidFill>
            </a:endParaRPr>
          </a:p>
        </p:txBody>
      </p:sp>
    </p:spTree>
    <p:extLst>
      <p:ext uri="{BB962C8B-B14F-4D97-AF65-F5344CB8AC3E}">
        <p14:creationId xmlns:p14="http://schemas.microsoft.com/office/powerpoint/2010/main" val="3396669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F4F508-3A9D-48DA-8F27-FC2144503E73}"/>
              </a:ext>
            </a:extLst>
          </p:cNvPr>
          <p:cNvPicPr>
            <a:picLocks noChangeAspect="1"/>
          </p:cNvPicPr>
          <p:nvPr/>
        </p:nvPicPr>
        <p:blipFill>
          <a:blip r:embed="rId2"/>
          <a:stretch>
            <a:fillRect/>
          </a:stretch>
        </p:blipFill>
        <p:spPr>
          <a:xfrm>
            <a:off x="1824798" y="0"/>
            <a:ext cx="5494404" cy="5143500"/>
          </a:xfrm>
          <a:prstGeom prst="rect">
            <a:avLst/>
          </a:prstGeom>
        </p:spPr>
      </p:pic>
      <p:sp>
        <p:nvSpPr>
          <p:cNvPr id="5" name="Rectangle 4">
            <a:extLst>
              <a:ext uri="{FF2B5EF4-FFF2-40B4-BE49-F238E27FC236}">
                <a16:creationId xmlns:a16="http://schemas.microsoft.com/office/drawing/2014/main" id="{D993C231-A26C-4692-A09C-4645E62EC796}"/>
              </a:ext>
            </a:extLst>
          </p:cNvPr>
          <p:cNvSpPr/>
          <p:nvPr/>
        </p:nvSpPr>
        <p:spPr>
          <a:xfrm>
            <a:off x="2440641" y="4323229"/>
            <a:ext cx="2729753" cy="363071"/>
          </a:xfrm>
          <a:prstGeom prst="rect">
            <a:avLst/>
          </a:prstGeom>
          <a:solidFill>
            <a:srgbClr val="5DE386">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TextBox 5">
            <a:extLst>
              <a:ext uri="{FF2B5EF4-FFF2-40B4-BE49-F238E27FC236}">
                <a16:creationId xmlns:a16="http://schemas.microsoft.com/office/drawing/2014/main" id="{D97D1CD1-DBEC-4BE7-B948-D7FA9DE31FFA}"/>
              </a:ext>
            </a:extLst>
          </p:cNvPr>
          <p:cNvSpPr txBox="1"/>
          <p:nvPr/>
        </p:nvSpPr>
        <p:spPr>
          <a:xfrm>
            <a:off x="5170394" y="4015452"/>
            <a:ext cx="1983235" cy="307777"/>
          </a:xfrm>
          <a:prstGeom prst="rect">
            <a:avLst/>
          </a:prstGeom>
          <a:noFill/>
        </p:spPr>
        <p:txBody>
          <a:bodyPr wrap="none" rtlCol="0">
            <a:spAutoFit/>
          </a:bodyPr>
          <a:lstStyle/>
          <a:p>
            <a:r>
              <a:rPr lang="en-US" b="1" i="1" dirty="0">
                <a:solidFill>
                  <a:schemeClr val="accent5"/>
                </a:solidFill>
              </a:rPr>
              <a:t>Backtrack if not valid</a:t>
            </a:r>
            <a:endParaRPr lang="en-AU" b="1" i="1" dirty="0">
              <a:solidFill>
                <a:schemeClr val="accent5"/>
              </a:solidFill>
            </a:endParaRPr>
          </a:p>
        </p:txBody>
      </p:sp>
      <p:sp>
        <p:nvSpPr>
          <p:cNvPr id="7" name="TextBox 6">
            <a:extLst>
              <a:ext uri="{FF2B5EF4-FFF2-40B4-BE49-F238E27FC236}">
                <a16:creationId xmlns:a16="http://schemas.microsoft.com/office/drawing/2014/main" id="{5D6743B2-8F0B-4FA7-BE54-10FD6C972F56}"/>
              </a:ext>
            </a:extLst>
          </p:cNvPr>
          <p:cNvSpPr txBox="1"/>
          <p:nvPr/>
        </p:nvSpPr>
        <p:spPr>
          <a:xfrm>
            <a:off x="5170394" y="4265727"/>
            <a:ext cx="4009431" cy="307777"/>
          </a:xfrm>
          <a:prstGeom prst="rect">
            <a:avLst/>
          </a:prstGeom>
          <a:noFill/>
        </p:spPr>
        <p:txBody>
          <a:bodyPr wrap="none" rtlCol="0">
            <a:spAutoFit/>
          </a:bodyPr>
          <a:lstStyle/>
          <a:p>
            <a:r>
              <a:rPr lang="en-US" b="1" i="1" dirty="0">
                <a:solidFill>
                  <a:schemeClr val="accent5"/>
                </a:solidFill>
              </a:rPr>
              <a:t>- Child branches are not considered (pruned)</a:t>
            </a:r>
            <a:endParaRPr lang="en-AU" b="1" i="1" dirty="0">
              <a:solidFill>
                <a:schemeClr val="accent5"/>
              </a:solidFill>
            </a:endParaRPr>
          </a:p>
        </p:txBody>
      </p:sp>
    </p:spTree>
    <p:extLst>
      <p:ext uri="{BB962C8B-B14F-4D97-AF65-F5344CB8AC3E}">
        <p14:creationId xmlns:p14="http://schemas.microsoft.com/office/powerpoint/2010/main" val="693295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Randomized Heuristics</a:t>
            </a:r>
            <a:endParaRPr/>
          </a:p>
        </p:txBody>
      </p:sp>
      <p:sp>
        <p:nvSpPr>
          <p:cNvPr id="202" name="Google Shape;202;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use of randomized heuristics is an attempt to find a ‘good enough’ solution to a problem that would otherwise be intractable.</a:t>
            </a:r>
            <a:endParaRPr/>
          </a:p>
          <a:p>
            <a:pPr marL="0" lvl="0" indent="0" algn="l" rtl="0">
              <a:spcBef>
                <a:spcPts val="1600"/>
              </a:spcBef>
              <a:spcAft>
                <a:spcPts val="0"/>
              </a:spcAft>
              <a:buNone/>
            </a:pPr>
            <a:r>
              <a:rPr lang="en-GB"/>
              <a:t>They are generally composed of a random component that might generate a starting point that can then be improved upon or make random changes to a certain solution to attempt to improve it.</a:t>
            </a:r>
            <a:endParaRPr/>
          </a:p>
          <a:p>
            <a:pPr marL="0" lvl="0" indent="0" algn="l" rtl="0">
              <a:spcBef>
                <a:spcPts val="1600"/>
              </a:spcBef>
              <a:spcAft>
                <a:spcPts val="1600"/>
              </a:spcAft>
              <a:buNone/>
            </a:pPr>
            <a:endParaRPr/>
          </a:p>
        </p:txBody>
      </p:sp>
      <p:pic>
        <p:nvPicPr>
          <p:cNvPr id="203" name="Google Shape;203;p38" descr="Image result for bird flying png"/>
          <p:cNvPicPr preferRelativeResize="0"/>
          <p:nvPr/>
        </p:nvPicPr>
        <p:blipFill>
          <a:blip r:embed="rId3">
            <a:alphaModFix/>
          </a:blip>
          <a:stretch>
            <a:fillRect/>
          </a:stretch>
        </p:blipFill>
        <p:spPr>
          <a:xfrm>
            <a:off x="5511622" y="2174175"/>
            <a:ext cx="3837301" cy="3067675"/>
          </a:xfrm>
          <a:prstGeom prst="rect">
            <a:avLst/>
          </a:prstGeom>
          <a:noFill/>
          <a:ln>
            <a:noFill/>
          </a:ln>
        </p:spPr>
      </p:pic>
      <p:sp>
        <p:nvSpPr>
          <p:cNvPr id="204" name="Google Shape;204;p38"/>
          <p:cNvSpPr txBox="1"/>
          <p:nvPr/>
        </p:nvSpPr>
        <p:spPr>
          <a:xfrm>
            <a:off x="311700" y="2735100"/>
            <a:ext cx="5711100" cy="2370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r>
              <a:rPr lang="en-GB" sz="1800">
                <a:solidFill>
                  <a:schemeClr val="dk2"/>
                </a:solidFill>
                <a:latin typeface="Poiret One"/>
                <a:ea typeface="Poiret One"/>
                <a:cs typeface="Poiret One"/>
                <a:sym typeface="Poiret One"/>
              </a:rPr>
              <a:t>Simulated Annealing is an example of a radomised heuristic. So is, when you reach a fork in the road, flip a coin and go in the direction closest to the direction in which the last bird you saw was flying in.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Randomized Heuristics</a:t>
            </a:r>
            <a:endParaRPr/>
          </a:p>
        </p:txBody>
      </p:sp>
      <p:sp>
        <p:nvSpPr>
          <p:cNvPr id="210" name="Google Shape;210;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Randomized Heuristics will rarely give you the optimal solution (and in fact you can never know if it has or not due to the nature of the problems being unverifiable in polynomial time). </a:t>
            </a:r>
            <a:endParaRPr/>
          </a:p>
          <a:p>
            <a:pPr marL="0" lvl="0" indent="0" algn="l" rtl="0">
              <a:spcBef>
                <a:spcPts val="1600"/>
              </a:spcBef>
              <a:spcAft>
                <a:spcPts val="0"/>
              </a:spcAft>
              <a:buNone/>
            </a:pPr>
            <a:r>
              <a:rPr lang="en-GB"/>
              <a:t>They can give sub-optimal solutions though which can be considered ‘good enough’ for the problem they are solving.</a:t>
            </a:r>
            <a:endParaRPr/>
          </a:p>
          <a:p>
            <a:pPr marL="0" lvl="0" indent="0" algn="l" rtl="0">
              <a:spcBef>
                <a:spcPts val="160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Specific Algorithms</a:t>
            </a:r>
            <a:endParaRPr/>
          </a:p>
        </p:txBody>
      </p:sp>
      <p:sp>
        <p:nvSpPr>
          <p:cNvPr id="216" name="Google Shape;216;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You need to be familiar with the following algorithms:</a:t>
            </a:r>
            <a:endParaRPr/>
          </a:p>
          <a:p>
            <a:pPr marL="457200" lvl="0" indent="-342900" algn="l" rtl="0">
              <a:spcBef>
                <a:spcPts val="1600"/>
              </a:spcBef>
              <a:spcAft>
                <a:spcPts val="0"/>
              </a:spcAft>
              <a:buSzPts val="1800"/>
              <a:buChar char="●"/>
            </a:pPr>
            <a:r>
              <a:rPr lang="en-GB"/>
              <a:t>Mergesort</a:t>
            </a:r>
            <a:endParaRPr/>
          </a:p>
          <a:p>
            <a:pPr marL="457200" lvl="0" indent="-342900" algn="l" rtl="0">
              <a:spcBef>
                <a:spcPts val="0"/>
              </a:spcBef>
              <a:spcAft>
                <a:spcPts val="0"/>
              </a:spcAft>
              <a:buSzPts val="1800"/>
              <a:buChar char="●"/>
            </a:pPr>
            <a:r>
              <a:rPr lang="en-GB"/>
              <a:t>Quicksort</a:t>
            </a:r>
            <a:endParaRPr/>
          </a:p>
          <a:p>
            <a:pPr marL="457200" lvl="0" indent="-342900" algn="l" rtl="0">
              <a:spcBef>
                <a:spcPts val="0"/>
              </a:spcBef>
              <a:spcAft>
                <a:spcPts val="0"/>
              </a:spcAft>
              <a:buSzPts val="1800"/>
              <a:buChar char="●"/>
            </a:pPr>
            <a:r>
              <a:rPr lang="en-GB"/>
              <a:t>Mini-Max</a:t>
            </a:r>
            <a:endParaRPr/>
          </a:p>
          <a:p>
            <a:pPr marL="457200" lvl="0" indent="-342900" algn="l" rtl="0">
              <a:spcBef>
                <a:spcPts val="0"/>
              </a:spcBef>
              <a:spcAft>
                <a:spcPts val="0"/>
              </a:spcAft>
              <a:buSzPts val="1800"/>
              <a:buChar char="●"/>
            </a:pPr>
            <a:r>
              <a:rPr lang="en-GB"/>
              <a:t>Simulated Annealing</a:t>
            </a:r>
            <a:endParaRPr/>
          </a:p>
        </p:txBody>
      </p:sp>
      <p:pic>
        <p:nvPicPr>
          <p:cNvPr id="217" name="Google Shape;217;p40" descr="Image result for robot cute"/>
          <p:cNvPicPr preferRelativeResize="0"/>
          <p:nvPr/>
        </p:nvPicPr>
        <p:blipFill>
          <a:blip r:embed="rId3">
            <a:alphaModFix/>
          </a:blip>
          <a:stretch>
            <a:fillRect/>
          </a:stretch>
        </p:blipFill>
        <p:spPr>
          <a:xfrm>
            <a:off x="5549176" y="1472500"/>
            <a:ext cx="2757650" cy="3671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Specific Problems </a:t>
            </a:r>
            <a:endParaRPr/>
          </a:p>
        </p:txBody>
      </p:sp>
      <p:sp>
        <p:nvSpPr>
          <p:cNvPr id="223" name="Google Shape;223;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You also need to know about the following problem types and have some ideas of ways in which they can be solved:</a:t>
            </a:r>
            <a:endParaRPr/>
          </a:p>
          <a:p>
            <a:pPr marL="457200" lvl="0" indent="-342900" algn="l" rtl="0">
              <a:spcBef>
                <a:spcPts val="1600"/>
              </a:spcBef>
              <a:spcAft>
                <a:spcPts val="0"/>
              </a:spcAft>
              <a:buSzPts val="1800"/>
              <a:buChar char="●"/>
            </a:pPr>
            <a:r>
              <a:rPr lang="en-GB"/>
              <a:t>Graph Colouring</a:t>
            </a:r>
            <a:endParaRPr/>
          </a:p>
          <a:p>
            <a:pPr marL="457200" lvl="0" indent="-342900" algn="l" rtl="0">
              <a:spcBef>
                <a:spcPts val="0"/>
              </a:spcBef>
              <a:spcAft>
                <a:spcPts val="0"/>
              </a:spcAft>
              <a:buSzPts val="1800"/>
              <a:buChar char="●"/>
            </a:pPr>
            <a:r>
              <a:rPr lang="en-GB"/>
              <a:t>Travelling Salesman</a:t>
            </a:r>
            <a:endParaRPr/>
          </a:p>
          <a:p>
            <a:pPr marL="457200" lvl="0" indent="-342900" algn="l" rtl="0">
              <a:spcBef>
                <a:spcPts val="0"/>
              </a:spcBef>
              <a:spcAft>
                <a:spcPts val="0"/>
              </a:spcAft>
              <a:buSzPts val="1800"/>
              <a:buChar char="●"/>
            </a:pPr>
            <a:r>
              <a:rPr lang="en-GB"/>
              <a:t>Knapsack Problem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Graph Colouring</a:t>
            </a:r>
            <a:endParaRPr/>
          </a:p>
        </p:txBody>
      </p:sp>
      <p:sp>
        <p:nvSpPr>
          <p:cNvPr id="229" name="Google Shape;229;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GB"/>
              <a:t>Is there a way to colour a graph with no two adjacent nodes being the same colour?</a:t>
            </a:r>
            <a:endParaRPr/>
          </a:p>
          <a:p>
            <a:pPr marL="0" lvl="0" indent="0" algn="l" rtl="0">
              <a:spcBef>
                <a:spcPts val="1600"/>
              </a:spcBef>
              <a:spcAft>
                <a:spcPts val="0"/>
              </a:spcAft>
              <a:buNone/>
            </a:pPr>
            <a:r>
              <a:rPr lang="en-GB" b="1" u="sng"/>
              <a:t>Decision Problem</a:t>
            </a:r>
            <a:endParaRPr b="1" u="sng"/>
          </a:p>
          <a:p>
            <a:pPr marL="0" lvl="0" indent="0" algn="l" rtl="0">
              <a:spcBef>
                <a:spcPts val="1600"/>
              </a:spcBef>
              <a:spcAft>
                <a:spcPts val="0"/>
              </a:spcAft>
              <a:buNone/>
            </a:pPr>
            <a:r>
              <a:rPr lang="en-GB"/>
              <a:t>Can the graph be coloured in </a:t>
            </a:r>
            <a:r>
              <a:rPr lang="en-GB" i="1"/>
              <a:t>n</a:t>
            </a:r>
            <a:r>
              <a:rPr lang="en-GB"/>
              <a:t> colours?</a:t>
            </a:r>
            <a:endParaRPr/>
          </a:p>
          <a:p>
            <a:pPr marL="0" lvl="0" indent="0" algn="l" rtl="0">
              <a:spcBef>
                <a:spcPts val="1600"/>
              </a:spcBef>
              <a:spcAft>
                <a:spcPts val="0"/>
              </a:spcAft>
              <a:buNone/>
            </a:pPr>
            <a:r>
              <a:rPr lang="en-GB" b="1" u="sng"/>
              <a:t>Optimisation Problem</a:t>
            </a:r>
            <a:endParaRPr b="1" u="sng"/>
          </a:p>
          <a:p>
            <a:pPr marL="0" lvl="0" indent="0" algn="l" rtl="0">
              <a:spcBef>
                <a:spcPts val="1600"/>
              </a:spcBef>
              <a:spcAft>
                <a:spcPts val="1600"/>
              </a:spcAft>
              <a:buNone/>
            </a:pPr>
            <a:r>
              <a:rPr lang="en-GB"/>
              <a:t>What is the minimum number of colours needed to colour the graph?</a:t>
            </a:r>
            <a:endParaRPr/>
          </a:p>
        </p:txBody>
      </p:sp>
      <p:pic>
        <p:nvPicPr>
          <p:cNvPr id="230" name="Google Shape;230;p42" descr="Image result for graph colouring"/>
          <p:cNvPicPr preferRelativeResize="0"/>
          <p:nvPr/>
        </p:nvPicPr>
        <p:blipFill>
          <a:blip r:embed="rId3">
            <a:alphaModFix/>
          </a:blip>
          <a:stretch>
            <a:fillRect/>
          </a:stretch>
        </p:blipFill>
        <p:spPr>
          <a:xfrm>
            <a:off x="2167850" y="1125525"/>
            <a:ext cx="4299875" cy="1028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Travelling Salesman</a:t>
            </a:r>
            <a:endParaRPr/>
          </a:p>
        </p:txBody>
      </p:sp>
      <p:sp>
        <p:nvSpPr>
          <p:cNvPr id="236" name="Google Shape;236;p43"/>
          <p:cNvSpPr txBox="1">
            <a:spLocks noGrp="1"/>
          </p:cNvSpPr>
          <p:nvPr>
            <p:ph type="body" idx="1"/>
          </p:nvPr>
        </p:nvSpPr>
        <p:spPr>
          <a:xfrm>
            <a:off x="3430725" y="1152475"/>
            <a:ext cx="5401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How should a salesman travel through all of the cities on a map in the minimum time/distance?</a:t>
            </a:r>
            <a:endParaRPr/>
          </a:p>
          <a:p>
            <a:pPr marL="0" lvl="0" indent="0" algn="l" rtl="0">
              <a:spcBef>
                <a:spcPts val="1600"/>
              </a:spcBef>
              <a:spcAft>
                <a:spcPts val="0"/>
              </a:spcAft>
              <a:buNone/>
            </a:pPr>
            <a:r>
              <a:rPr lang="en-GB" b="1" u="sng"/>
              <a:t>Decision Problem</a:t>
            </a:r>
            <a:endParaRPr b="1" u="sng"/>
          </a:p>
          <a:p>
            <a:pPr marL="0" lvl="0" indent="0" algn="l" rtl="0">
              <a:spcBef>
                <a:spcPts val="1600"/>
              </a:spcBef>
              <a:spcAft>
                <a:spcPts val="0"/>
              </a:spcAft>
              <a:buNone/>
            </a:pPr>
            <a:r>
              <a:rPr lang="en-GB"/>
              <a:t>Can the graph be traversed in less than x minutes/kms?</a:t>
            </a:r>
            <a:endParaRPr/>
          </a:p>
          <a:p>
            <a:pPr marL="0" lvl="0" indent="0" algn="l" rtl="0">
              <a:spcBef>
                <a:spcPts val="1600"/>
              </a:spcBef>
              <a:spcAft>
                <a:spcPts val="0"/>
              </a:spcAft>
              <a:buNone/>
            </a:pPr>
            <a:r>
              <a:rPr lang="en-GB" b="1" u="sng"/>
              <a:t>Optimisation Problem</a:t>
            </a:r>
            <a:endParaRPr b="1" u="sng"/>
          </a:p>
          <a:p>
            <a:pPr marL="0" lvl="0" indent="0" algn="l" rtl="0">
              <a:spcBef>
                <a:spcPts val="1600"/>
              </a:spcBef>
              <a:spcAft>
                <a:spcPts val="1600"/>
              </a:spcAft>
              <a:buNone/>
            </a:pPr>
            <a:r>
              <a:rPr lang="en-GB"/>
              <a:t>What is the shortest route to visit all of the cities in the graph?</a:t>
            </a:r>
            <a:endParaRPr/>
          </a:p>
        </p:txBody>
      </p:sp>
      <p:pic>
        <p:nvPicPr>
          <p:cNvPr id="237" name="Google Shape;237;p43" descr="Image result for travelling salesman"/>
          <p:cNvPicPr preferRelativeResize="0"/>
          <p:nvPr/>
        </p:nvPicPr>
        <p:blipFill>
          <a:blip r:embed="rId3">
            <a:alphaModFix/>
          </a:blip>
          <a:stretch>
            <a:fillRect/>
          </a:stretch>
        </p:blipFill>
        <p:spPr>
          <a:xfrm>
            <a:off x="402078" y="1230963"/>
            <a:ext cx="3119050" cy="3259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Knapsack Problem</a:t>
            </a:r>
            <a:endParaRPr/>
          </a:p>
        </p:txBody>
      </p:sp>
      <p:sp>
        <p:nvSpPr>
          <p:cNvPr id="243" name="Google Shape;243;p44"/>
          <p:cNvSpPr txBox="1">
            <a:spLocks noGrp="1"/>
          </p:cNvSpPr>
          <p:nvPr>
            <p:ph type="body" idx="1"/>
          </p:nvPr>
        </p:nvSpPr>
        <p:spPr>
          <a:xfrm>
            <a:off x="3430725" y="1152475"/>
            <a:ext cx="5401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Given a set of items, each with weight and value, determine the number of each item that can be included in a knapsack of given contraints?</a:t>
            </a:r>
            <a:endParaRPr/>
          </a:p>
          <a:p>
            <a:pPr marL="0" lvl="0" indent="0" algn="l" rtl="0">
              <a:spcBef>
                <a:spcPts val="1600"/>
              </a:spcBef>
              <a:spcAft>
                <a:spcPts val="0"/>
              </a:spcAft>
              <a:buNone/>
            </a:pPr>
            <a:r>
              <a:rPr lang="en-GB" b="1" u="sng"/>
              <a:t>Decision Problem</a:t>
            </a:r>
            <a:endParaRPr b="1" u="sng"/>
          </a:p>
          <a:p>
            <a:pPr marL="0" lvl="0" indent="0" algn="l" rtl="0">
              <a:spcBef>
                <a:spcPts val="1600"/>
              </a:spcBef>
              <a:spcAft>
                <a:spcPts val="0"/>
              </a:spcAft>
              <a:buNone/>
            </a:pPr>
            <a:r>
              <a:rPr lang="en-GB"/>
              <a:t>Can the knapsack be filled with items of value greater than x?</a:t>
            </a:r>
            <a:endParaRPr/>
          </a:p>
          <a:p>
            <a:pPr marL="0" lvl="0" indent="0" algn="l" rtl="0">
              <a:spcBef>
                <a:spcPts val="1600"/>
              </a:spcBef>
              <a:spcAft>
                <a:spcPts val="0"/>
              </a:spcAft>
              <a:buNone/>
            </a:pPr>
            <a:r>
              <a:rPr lang="en-GB" b="1" u="sng"/>
              <a:t>Optimisation Problem</a:t>
            </a:r>
            <a:endParaRPr b="1" u="sng"/>
          </a:p>
          <a:p>
            <a:pPr marL="0" lvl="0" indent="0" algn="l" rtl="0">
              <a:spcBef>
                <a:spcPts val="1600"/>
              </a:spcBef>
              <a:spcAft>
                <a:spcPts val="1600"/>
              </a:spcAft>
              <a:buNone/>
            </a:pPr>
            <a:r>
              <a:rPr lang="en-GB"/>
              <a:t>What is optimal number of each item to pack in the knapsack to maximise the total value?</a:t>
            </a:r>
            <a:endParaRPr/>
          </a:p>
        </p:txBody>
      </p:sp>
      <p:pic>
        <p:nvPicPr>
          <p:cNvPr id="244" name="Google Shape;244;p44" descr="Image result for knapsack"/>
          <p:cNvPicPr preferRelativeResize="0"/>
          <p:nvPr/>
        </p:nvPicPr>
        <p:blipFill>
          <a:blip r:embed="rId3">
            <a:alphaModFix/>
          </a:blip>
          <a:stretch>
            <a:fillRect/>
          </a:stretch>
        </p:blipFill>
        <p:spPr>
          <a:xfrm>
            <a:off x="547050" y="1549213"/>
            <a:ext cx="2622925" cy="2622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Divide or Decrease</a:t>
            </a:r>
            <a:endParaRPr/>
          </a:p>
        </p:txBody>
      </p:sp>
      <p:sp>
        <p:nvSpPr>
          <p:cNvPr id="94" name="Google Shape;9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Divide and conquer</a:t>
            </a:r>
            <a:r>
              <a:rPr lang="en-GB"/>
              <a:t> algorithms repeatedly split the size of the input and perform an operation on each of the divided parts of the input.</a:t>
            </a:r>
            <a:endParaRPr/>
          </a:p>
          <a:p>
            <a:pPr marL="0" lvl="0" indent="457200" algn="l" rtl="0">
              <a:spcBef>
                <a:spcPts val="1600"/>
              </a:spcBef>
              <a:spcAft>
                <a:spcPts val="0"/>
              </a:spcAft>
              <a:buNone/>
            </a:pPr>
            <a:r>
              <a:rPr lang="en-GB"/>
              <a:t>Eg: Mergesort, Quicksort, </a:t>
            </a:r>
            <a:endParaRPr/>
          </a:p>
          <a:p>
            <a:pPr marL="0" lvl="0" indent="0" algn="l" rtl="0">
              <a:spcBef>
                <a:spcPts val="1600"/>
              </a:spcBef>
              <a:spcAft>
                <a:spcPts val="0"/>
              </a:spcAft>
              <a:buNone/>
            </a:pPr>
            <a:r>
              <a:rPr lang="en-GB"/>
              <a:t>This is different to </a:t>
            </a:r>
            <a:r>
              <a:rPr lang="en-GB" b="1"/>
              <a:t>Decrease and Conquer</a:t>
            </a:r>
            <a:r>
              <a:rPr lang="en-GB"/>
              <a:t> which will reduce the size of the input and then perform an operation on just one part of the reduced input.</a:t>
            </a:r>
            <a:endParaRPr/>
          </a:p>
          <a:p>
            <a:pPr marL="0" lvl="0" indent="457200" algn="l" rtl="0">
              <a:spcBef>
                <a:spcPts val="1600"/>
              </a:spcBef>
              <a:spcAft>
                <a:spcPts val="1600"/>
              </a:spcAft>
              <a:buNone/>
            </a:pPr>
            <a:r>
              <a:rPr lang="en-GB"/>
              <a:t>Eg: Binary Search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Dynamic Programming</a:t>
            </a:r>
            <a:endParaRPr/>
          </a:p>
        </p:txBody>
      </p:sp>
      <p:sp>
        <p:nvSpPr>
          <p:cNvPr id="100" name="Google Shape;10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Dynamic Programming is an algorithmic approach that involves trading increased space complexity for reduced time complexity. </a:t>
            </a:r>
            <a:endParaRPr/>
          </a:p>
          <a:p>
            <a:pPr marL="0" lvl="0" indent="0" algn="l" rtl="0">
              <a:spcBef>
                <a:spcPts val="1600"/>
              </a:spcBef>
              <a:spcAft>
                <a:spcPts val="0"/>
              </a:spcAft>
              <a:buNone/>
            </a:pPr>
            <a:r>
              <a:rPr lang="en-GB"/>
              <a:t>Typically, this is done by storing the values of repeated calculations so that they no longer have to be repeated every time they are needed and can instead just be recalled.</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4" descr="Related image"/>
          <p:cNvPicPr preferRelativeResize="0"/>
          <p:nvPr/>
        </p:nvPicPr>
        <p:blipFill>
          <a:blip r:embed="rId3">
            <a:alphaModFix/>
          </a:blip>
          <a:stretch>
            <a:fillRect/>
          </a:stretch>
        </p:blipFill>
        <p:spPr>
          <a:xfrm>
            <a:off x="4979725" y="2904650"/>
            <a:ext cx="4164276" cy="2238850"/>
          </a:xfrm>
          <a:prstGeom prst="rect">
            <a:avLst/>
          </a:prstGeom>
          <a:noFill/>
          <a:ln>
            <a:noFill/>
          </a:ln>
        </p:spPr>
      </p:pic>
      <p:sp>
        <p:nvSpPr>
          <p:cNvPr id="106" name="Google Shape;10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Change Making &amp; Dynamic Programming</a:t>
            </a:r>
            <a:endParaRPr/>
          </a:p>
        </p:txBody>
      </p:sp>
      <p:sp>
        <p:nvSpPr>
          <p:cNvPr id="107" name="Google Shape;10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You have been commissioned by the country Dollaropia to create an algorithm that can tell a machine what coins it should give a person in order to make up their change. </a:t>
            </a:r>
            <a:endParaRPr/>
          </a:p>
          <a:p>
            <a:pPr marL="0" lvl="0" indent="0" algn="l" rtl="0">
              <a:spcBef>
                <a:spcPts val="1600"/>
              </a:spcBef>
              <a:spcAft>
                <a:spcPts val="0"/>
              </a:spcAft>
              <a:buClr>
                <a:schemeClr val="dk1"/>
              </a:buClr>
              <a:buSzPts val="1100"/>
              <a:buFont typeface="Arial"/>
              <a:buNone/>
            </a:pPr>
            <a:r>
              <a:rPr lang="en-GB"/>
              <a:t>Because Dollaropia is a bit stingy, they always want the machine to give the minimum number of coins possible as change.</a:t>
            </a:r>
            <a:endParaRPr/>
          </a:p>
          <a:p>
            <a:pPr marL="0" lvl="0" indent="0" algn="l" rtl="0">
              <a:spcBef>
                <a:spcPts val="1600"/>
              </a:spcBef>
              <a:spcAft>
                <a:spcPts val="0"/>
              </a:spcAft>
              <a:buNone/>
            </a:pPr>
            <a:r>
              <a:rPr lang="en-GB"/>
              <a:t>The coins that are available in Dollaropia are </a:t>
            </a:r>
            <a:endParaRPr/>
          </a:p>
          <a:p>
            <a:pPr marL="0" lvl="0" indent="0" algn="l" rtl="0">
              <a:spcBef>
                <a:spcPts val="0"/>
              </a:spcBef>
              <a:spcAft>
                <a:spcPts val="1600"/>
              </a:spcAft>
              <a:buNone/>
            </a:pPr>
            <a:r>
              <a:rPr lang="en-GB"/>
              <a:t>the $4, $3 and $1 coins.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5" descr="Related image"/>
          <p:cNvPicPr preferRelativeResize="0"/>
          <p:nvPr/>
        </p:nvPicPr>
        <p:blipFill>
          <a:blip r:embed="rId3">
            <a:alphaModFix/>
          </a:blip>
          <a:stretch>
            <a:fillRect/>
          </a:stretch>
        </p:blipFill>
        <p:spPr>
          <a:xfrm>
            <a:off x="4979725" y="2904650"/>
            <a:ext cx="4164276" cy="2238850"/>
          </a:xfrm>
          <a:prstGeom prst="rect">
            <a:avLst/>
          </a:prstGeom>
          <a:noFill/>
          <a:ln>
            <a:noFill/>
          </a:ln>
        </p:spPr>
      </p:pic>
      <p:sp>
        <p:nvSpPr>
          <p:cNvPr id="113" name="Google Shape;11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Change Making &amp; Dynamic Programming</a:t>
            </a:r>
            <a:endParaRPr/>
          </a:p>
        </p:txBody>
      </p:sp>
      <p:sp>
        <p:nvSpPr>
          <p:cNvPr id="114" name="Google Shape;11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A simple solution could be as follows: </a:t>
            </a:r>
            <a:endParaRPr/>
          </a:p>
        </p:txBody>
      </p:sp>
      <p:sp>
        <p:nvSpPr>
          <p:cNvPr id="115" name="Google Shape;115;p25"/>
          <p:cNvSpPr txBox="1"/>
          <p:nvPr/>
        </p:nvSpPr>
        <p:spPr>
          <a:xfrm>
            <a:off x="304800" y="1447175"/>
            <a:ext cx="8229600" cy="3478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200">
                <a:solidFill>
                  <a:srgbClr val="000000"/>
                </a:solidFill>
              </a:rPr>
              <a:t>ChangeAlgo(</a:t>
            </a:r>
            <a:r>
              <a:rPr lang="en-GB" sz="1200" i="1">
                <a:solidFill>
                  <a:srgbClr val="000000"/>
                </a:solidFill>
              </a:rPr>
              <a:t>c</a:t>
            </a:r>
            <a:r>
              <a:rPr lang="en-GB" sz="1200">
                <a:solidFill>
                  <a:srgbClr val="000000"/>
                </a:solidFill>
              </a:rPr>
              <a:t>)</a:t>
            </a:r>
            <a:endParaRPr sz="1200">
              <a:solidFill>
                <a:srgbClr val="000000"/>
              </a:solidFill>
            </a:endParaRPr>
          </a:p>
          <a:p>
            <a:pPr marL="0" lvl="0" indent="0" algn="l" rtl="0">
              <a:spcBef>
                <a:spcPts val="600"/>
              </a:spcBef>
              <a:spcAft>
                <a:spcPts val="0"/>
              </a:spcAft>
              <a:buNone/>
            </a:pPr>
            <a:r>
              <a:rPr lang="en-GB" sz="1200" b="1">
                <a:solidFill>
                  <a:srgbClr val="000000"/>
                </a:solidFill>
              </a:rPr>
              <a:t>//Input:</a:t>
            </a:r>
            <a:r>
              <a:rPr lang="en-GB" sz="1200">
                <a:solidFill>
                  <a:srgbClr val="000000"/>
                </a:solidFill>
              </a:rPr>
              <a:t> 	An integer </a:t>
            </a:r>
            <a:r>
              <a:rPr lang="en-GB" sz="1200" i="1">
                <a:solidFill>
                  <a:srgbClr val="000000"/>
                </a:solidFill>
              </a:rPr>
              <a:t>c</a:t>
            </a:r>
            <a:r>
              <a:rPr lang="en-GB" sz="1200">
                <a:solidFill>
                  <a:srgbClr val="000000"/>
                </a:solidFill>
              </a:rPr>
              <a:t> that represents the amount of change to be given back</a:t>
            </a:r>
            <a:endParaRPr sz="1200">
              <a:solidFill>
                <a:srgbClr val="000000"/>
              </a:solidFill>
            </a:endParaRPr>
          </a:p>
          <a:p>
            <a:pPr marL="0" lvl="0" indent="0" algn="l" rtl="0">
              <a:spcBef>
                <a:spcPts val="600"/>
              </a:spcBef>
              <a:spcAft>
                <a:spcPts val="0"/>
              </a:spcAft>
              <a:buNone/>
            </a:pPr>
            <a:r>
              <a:rPr lang="en-GB" sz="1200" b="1">
                <a:solidFill>
                  <a:srgbClr val="000000"/>
                </a:solidFill>
              </a:rPr>
              <a:t>//Output:	</a:t>
            </a:r>
            <a:r>
              <a:rPr lang="en-GB" sz="1200">
                <a:solidFill>
                  <a:srgbClr val="000000"/>
                </a:solidFill>
              </a:rPr>
              <a:t>A list of the coins to paid out</a:t>
            </a:r>
            <a:endParaRPr sz="1200">
              <a:solidFill>
                <a:srgbClr val="000000"/>
              </a:solidFill>
            </a:endParaRPr>
          </a:p>
          <a:p>
            <a:pPr marL="0" lvl="0" indent="0" algn="l" rtl="0">
              <a:spcBef>
                <a:spcPts val="600"/>
              </a:spcBef>
              <a:spcAft>
                <a:spcPts val="0"/>
              </a:spcAft>
              <a:buNone/>
            </a:pPr>
            <a:endParaRPr sz="1200">
              <a:solidFill>
                <a:srgbClr val="000000"/>
              </a:solidFill>
            </a:endParaRPr>
          </a:p>
          <a:p>
            <a:pPr marL="0" lvl="0" indent="0" algn="l" rtl="0">
              <a:spcBef>
                <a:spcPts val="600"/>
              </a:spcBef>
              <a:spcAft>
                <a:spcPts val="0"/>
              </a:spcAft>
              <a:buNone/>
            </a:pPr>
            <a:r>
              <a:rPr lang="en-GB" sz="1200">
                <a:solidFill>
                  <a:srgbClr val="000000"/>
                </a:solidFill>
              </a:rPr>
              <a:t>Coins = Coins[ ]</a:t>
            </a:r>
            <a:endParaRPr sz="1200">
              <a:solidFill>
                <a:srgbClr val="000000"/>
              </a:solidFill>
            </a:endParaRPr>
          </a:p>
          <a:p>
            <a:pPr marL="0" lvl="0" indent="0" algn="l" rtl="0">
              <a:spcBef>
                <a:spcPts val="600"/>
              </a:spcBef>
              <a:spcAft>
                <a:spcPts val="0"/>
              </a:spcAft>
              <a:buNone/>
            </a:pPr>
            <a:r>
              <a:rPr lang="en-GB" sz="1200">
                <a:solidFill>
                  <a:srgbClr val="000000"/>
                </a:solidFill>
              </a:rPr>
              <a:t>While </a:t>
            </a:r>
            <a:r>
              <a:rPr lang="en-GB" sz="1200" i="1">
                <a:solidFill>
                  <a:srgbClr val="000000"/>
                </a:solidFill>
              </a:rPr>
              <a:t>c </a:t>
            </a:r>
            <a:r>
              <a:rPr lang="en-GB" sz="1200">
                <a:solidFill>
                  <a:srgbClr val="000000"/>
                </a:solidFill>
              </a:rPr>
              <a:t>&gt; 0</a:t>
            </a:r>
            <a:endParaRPr sz="1200">
              <a:solidFill>
                <a:srgbClr val="000000"/>
              </a:solidFill>
            </a:endParaRPr>
          </a:p>
          <a:p>
            <a:pPr marL="0" lvl="0" indent="0" algn="l" rtl="0">
              <a:spcBef>
                <a:spcPts val="600"/>
              </a:spcBef>
              <a:spcAft>
                <a:spcPts val="0"/>
              </a:spcAft>
              <a:buNone/>
            </a:pPr>
            <a:r>
              <a:rPr lang="en-GB" sz="1200">
                <a:solidFill>
                  <a:srgbClr val="000000"/>
                </a:solidFill>
              </a:rPr>
              <a:t>	Temp = 0</a:t>
            </a:r>
            <a:endParaRPr sz="1200">
              <a:solidFill>
                <a:srgbClr val="000000"/>
              </a:solidFill>
            </a:endParaRPr>
          </a:p>
          <a:p>
            <a:pPr marL="0" lvl="0" indent="0" algn="l" rtl="0">
              <a:spcBef>
                <a:spcPts val="600"/>
              </a:spcBef>
              <a:spcAft>
                <a:spcPts val="0"/>
              </a:spcAft>
              <a:buNone/>
            </a:pPr>
            <a:r>
              <a:rPr lang="en-GB" sz="1200">
                <a:solidFill>
                  <a:srgbClr val="000000"/>
                </a:solidFill>
              </a:rPr>
              <a:t>	for each different type of coin that you have, </a:t>
            </a:r>
            <a:r>
              <a:rPr lang="en-GB" sz="1200" i="1">
                <a:solidFill>
                  <a:srgbClr val="000000"/>
                </a:solidFill>
              </a:rPr>
              <a:t>d</a:t>
            </a:r>
            <a:endParaRPr sz="1200" i="1">
              <a:solidFill>
                <a:srgbClr val="000000"/>
              </a:solidFill>
            </a:endParaRPr>
          </a:p>
          <a:p>
            <a:pPr marL="0" lvl="0" indent="0" algn="l" rtl="0">
              <a:spcBef>
                <a:spcPts val="600"/>
              </a:spcBef>
              <a:spcAft>
                <a:spcPts val="0"/>
              </a:spcAft>
              <a:buNone/>
            </a:pPr>
            <a:r>
              <a:rPr lang="en-GB" sz="1200">
                <a:solidFill>
                  <a:srgbClr val="000000"/>
                </a:solidFill>
              </a:rPr>
              <a:t>		if </a:t>
            </a:r>
            <a:r>
              <a:rPr lang="en-GB" sz="1200" i="1">
                <a:solidFill>
                  <a:srgbClr val="000000"/>
                </a:solidFill>
              </a:rPr>
              <a:t>d</a:t>
            </a:r>
            <a:r>
              <a:rPr lang="en-GB" sz="1200">
                <a:solidFill>
                  <a:srgbClr val="000000"/>
                </a:solidFill>
              </a:rPr>
              <a:t> &lt; </a:t>
            </a:r>
            <a:r>
              <a:rPr lang="en-GB" sz="1200" i="1">
                <a:solidFill>
                  <a:srgbClr val="000000"/>
                </a:solidFill>
              </a:rPr>
              <a:t>c</a:t>
            </a:r>
            <a:r>
              <a:rPr lang="en-GB" sz="1200">
                <a:solidFill>
                  <a:srgbClr val="000000"/>
                </a:solidFill>
              </a:rPr>
              <a:t> and </a:t>
            </a:r>
            <a:r>
              <a:rPr lang="en-GB" sz="1200" i="1">
                <a:solidFill>
                  <a:srgbClr val="000000"/>
                </a:solidFill>
              </a:rPr>
              <a:t>d</a:t>
            </a:r>
            <a:r>
              <a:rPr lang="en-GB" sz="1200">
                <a:solidFill>
                  <a:srgbClr val="000000"/>
                </a:solidFill>
              </a:rPr>
              <a:t> &gt; Temp</a:t>
            </a:r>
            <a:endParaRPr sz="1200">
              <a:solidFill>
                <a:srgbClr val="000000"/>
              </a:solidFill>
            </a:endParaRPr>
          </a:p>
          <a:p>
            <a:pPr marL="0" lvl="0" indent="0" algn="l" rtl="0">
              <a:spcBef>
                <a:spcPts val="600"/>
              </a:spcBef>
              <a:spcAft>
                <a:spcPts val="0"/>
              </a:spcAft>
              <a:buNone/>
            </a:pPr>
            <a:r>
              <a:rPr lang="en-GB" sz="1200">
                <a:solidFill>
                  <a:srgbClr val="000000"/>
                </a:solidFill>
              </a:rPr>
              <a:t>			Temp := </a:t>
            </a:r>
            <a:r>
              <a:rPr lang="en-GB" sz="1200" i="1">
                <a:solidFill>
                  <a:srgbClr val="000000"/>
                </a:solidFill>
              </a:rPr>
              <a:t>d</a:t>
            </a:r>
            <a:endParaRPr sz="1200" i="1">
              <a:solidFill>
                <a:srgbClr val="000000"/>
              </a:solidFill>
            </a:endParaRPr>
          </a:p>
          <a:p>
            <a:pPr marL="0" lvl="0" indent="0" algn="l" rtl="0">
              <a:spcBef>
                <a:spcPts val="600"/>
              </a:spcBef>
              <a:spcAft>
                <a:spcPts val="0"/>
              </a:spcAft>
              <a:buNone/>
            </a:pPr>
            <a:r>
              <a:rPr lang="en-GB" sz="1200">
                <a:solidFill>
                  <a:srgbClr val="000000"/>
                </a:solidFill>
              </a:rPr>
              <a:t>		</a:t>
            </a:r>
            <a:r>
              <a:rPr lang="en-GB" sz="1200" i="1">
                <a:solidFill>
                  <a:srgbClr val="000000"/>
                </a:solidFill>
              </a:rPr>
              <a:t>c := c - </a:t>
            </a:r>
            <a:r>
              <a:rPr lang="en-GB" sz="1200">
                <a:solidFill>
                  <a:srgbClr val="000000"/>
                </a:solidFill>
              </a:rPr>
              <a:t>Temp</a:t>
            </a:r>
            <a:r>
              <a:rPr lang="en-GB" sz="1200" i="1">
                <a:solidFill>
                  <a:srgbClr val="000000"/>
                </a:solidFill>
              </a:rPr>
              <a:t> </a:t>
            </a:r>
            <a:endParaRPr sz="1200" i="1">
              <a:solidFill>
                <a:srgbClr val="000000"/>
              </a:solidFill>
            </a:endParaRPr>
          </a:p>
          <a:p>
            <a:pPr marL="0" lvl="0" indent="457200" algn="l" rtl="0">
              <a:spcBef>
                <a:spcPts val="600"/>
              </a:spcBef>
              <a:spcAft>
                <a:spcPts val="0"/>
              </a:spcAft>
              <a:buNone/>
            </a:pPr>
            <a:r>
              <a:rPr lang="en-GB" sz="1200">
                <a:solidFill>
                  <a:srgbClr val="000000"/>
                </a:solidFill>
              </a:rPr>
              <a:t>append Temp to list Coins[ ]</a:t>
            </a:r>
            <a:r>
              <a:rPr lang="en-GB" sz="1200" i="1">
                <a:solidFill>
                  <a:srgbClr val="000000"/>
                </a:solidFill>
              </a:rPr>
              <a:t> </a:t>
            </a:r>
            <a:endParaRPr sz="1200" i="1">
              <a:solidFill>
                <a:srgbClr val="000000"/>
              </a:solidFill>
            </a:endParaRPr>
          </a:p>
          <a:p>
            <a:pPr marL="0" lvl="0" indent="0" algn="l" rtl="0">
              <a:spcBef>
                <a:spcPts val="600"/>
              </a:spcBef>
              <a:spcAft>
                <a:spcPts val="0"/>
              </a:spcAft>
              <a:buNone/>
            </a:pPr>
            <a:r>
              <a:rPr lang="en-GB" sz="1200">
                <a:solidFill>
                  <a:srgbClr val="000000"/>
                </a:solidFill>
              </a:rPr>
              <a:t>return Coins[ ]</a:t>
            </a:r>
            <a:endParaRPr sz="1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6" descr="Related image"/>
          <p:cNvPicPr preferRelativeResize="0"/>
          <p:nvPr/>
        </p:nvPicPr>
        <p:blipFill>
          <a:blip r:embed="rId3">
            <a:alphaModFix/>
          </a:blip>
          <a:stretch>
            <a:fillRect/>
          </a:stretch>
        </p:blipFill>
        <p:spPr>
          <a:xfrm>
            <a:off x="4979725" y="2904650"/>
            <a:ext cx="4164276" cy="2238850"/>
          </a:xfrm>
          <a:prstGeom prst="rect">
            <a:avLst/>
          </a:prstGeom>
          <a:noFill/>
          <a:ln>
            <a:noFill/>
          </a:ln>
        </p:spPr>
      </p:pic>
      <p:sp>
        <p:nvSpPr>
          <p:cNvPr id="121" name="Google Shape;12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Change Making &amp; Dynamic Programming</a:t>
            </a:r>
            <a:endParaRPr/>
          </a:p>
        </p:txBody>
      </p:sp>
      <p:sp>
        <p:nvSpPr>
          <p:cNvPr id="122" name="Google Shape;122;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A simple solution could be as follows: </a:t>
            </a:r>
            <a:endParaRPr/>
          </a:p>
        </p:txBody>
      </p:sp>
      <p:sp>
        <p:nvSpPr>
          <p:cNvPr id="123" name="Google Shape;123;p26"/>
          <p:cNvSpPr txBox="1"/>
          <p:nvPr/>
        </p:nvSpPr>
        <p:spPr>
          <a:xfrm>
            <a:off x="304800" y="1447175"/>
            <a:ext cx="8229600" cy="3478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200">
                <a:solidFill>
                  <a:srgbClr val="000000"/>
                </a:solidFill>
              </a:rPr>
              <a:t>ChangeAlgo(</a:t>
            </a:r>
            <a:r>
              <a:rPr lang="en-GB" sz="1200" i="1">
                <a:solidFill>
                  <a:srgbClr val="000000"/>
                </a:solidFill>
              </a:rPr>
              <a:t>c</a:t>
            </a:r>
            <a:r>
              <a:rPr lang="en-GB" sz="1200">
                <a:solidFill>
                  <a:srgbClr val="000000"/>
                </a:solidFill>
              </a:rPr>
              <a:t>)</a:t>
            </a:r>
            <a:endParaRPr sz="1200">
              <a:solidFill>
                <a:srgbClr val="000000"/>
              </a:solidFill>
            </a:endParaRPr>
          </a:p>
          <a:p>
            <a:pPr marL="0" lvl="0" indent="0" algn="l" rtl="0">
              <a:spcBef>
                <a:spcPts val="600"/>
              </a:spcBef>
              <a:spcAft>
                <a:spcPts val="0"/>
              </a:spcAft>
              <a:buNone/>
            </a:pPr>
            <a:r>
              <a:rPr lang="en-GB" sz="1200" b="1">
                <a:solidFill>
                  <a:srgbClr val="000000"/>
                </a:solidFill>
              </a:rPr>
              <a:t>//Input:</a:t>
            </a:r>
            <a:r>
              <a:rPr lang="en-GB" sz="1200">
                <a:solidFill>
                  <a:srgbClr val="000000"/>
                </a:solidFill>
              </a:rPr>
              <a:t> 	An integer </a:t>
            </a:r>
            <a:r>
              <a:rPr lang="en-GB" sz="1200" i="1">
                <a:solidFill>
                  <a:srgbClr val="000000"/>
                </a:solidFill>
              </a:rPr>
              <a:t>c</a:t>
            </a:r>
            <a:r>
              <a:rPr lang="en-GB" sz="1200">
                <a:solidFill>
                  <a:srgbClr val="000000"/>
                </a:solidFill>
              </a:rPr>
              <a:t> that represents the amount of change to be given back</a:t>
            </a:r>
            <a:endParaRPr sz="1200">
              <a:solidFill>
                <a:srgbClr val="000000"/>
              </a:solidFill>
            </a:endParaRPr>
          </a:p>
          <a:p>
            <a:pPr marL="0" lvl="0" indent="0" algn="l" rtl="0">
              <a:spcBef>
                <a:spcPts val="600"/>
              </a:spcBef>
              <a:spcAft>
                <a:spcPts val="0"/>
              </a:spcAft>
              <a:buNone/>
            </a:pPr>
            <a:r>
              <a:rPr lang="en-GB" sz="1200" b="1">
                <a:solidFill>
                  <a:srgbClr val="000000"/>
                </a:solidFill>
              </a:rPr>
              <a:t>//Output:	</a:t>
            </a:r>
            <a:r>
              <a:rPr lang="en-GB" sz="1200">
                <a:solidFill>
                  <a:srgbClr val="000000"/>
                </a:solidFill>
              </a:rPr>
              <a:t>A list of the coins to paid out</a:t>
            </a:r>
            <a:endParaRPr sz="1200">
              <a:solidFill>
                <a:srgbClr val="000000"/>
              </a:solidFill>
            </a:endParaRPr>
          </a:p>
          <a:p>
            <a:pPr marL="0" lvl="0" indent="0" algn="l" rtl="0">
              <a:spcBef>
                <a:spcPts val="600"/>
              </a:spcBef>
              <a:spcAft>
                <a:spcPts val="0"/>
              </a:spcAft>
              <a:buNone/>
            </a:pPr>
            <a:endParaRPr sz="1200">
              <a:solidFill>
                <a:srgbClr val="000000"/>
              </a:solidFill>
            </a:endParaRPr>
          </a:p>
          <a:p>
            <a:pPr marL="0" lvl="0" indent="0" algn="l" rtl="0">
              <a:spcBef>
                <a:spcPts val="600"/>
              </a:spcBef>
              <a:spcAft>
                <a:spcPts val="0"/>
              </a:spcAft>
              <a:buNone/>
            </a:pPr>
            <a:r>
              <a:rPr lang="en-GB" sz="1200">
                <a:solidFill>
                  <a:srgbClr val="000000"/>
                </a:solidFill>
              </a:rPr>
              <a:t>Coins = Coins[ ]</a:t>
            </a:r>
            <a:endParaRPr sz="1200">
              <a:solidFill>
                <a:srgbClr val="000000"/>
              </a:solidFill>
            </a:endParaRPr>
          </a:p>
          <a:p>
            <a:pPr marL="0" lvl="0" indent="0" algn="l" rtl="0">
              <a:spcBef>
                <a:spcPts val="600"/>
              </a:spcBef>
              <a:spcAft>
                <a:spcPts val="0"/>
              </a:spcAft>
              <a:buNone/>
            </a:pPr>
            <a:r>
              <a:rPr lang="en-GB" sz="1200">
                <a:solidFill>
                  <a:srgbClr val="000000"/>
                </a:solidFill>
              </a:rPr>
              <a:t>While </a:t>
            </a:r>
            <a:r>
              <a:rPr lang="en-GB" sz="1200" i="1">
                <a:solidFill>
                  <a:srgbClr val="000000"/>
                </a:solidFill>
              </a:rPr>
              <a:t>c </a:t>
            </a:r>
            <a:r>
              <a:rPr lang="en-GB" sz="1200">
                <a:solidFill>
                  <a:srgbClr val="000000"/>
                </a:solidFill>
              </a:rPr>
              <a:t>&gt; 0</a:t>
            </a:r>
            <a:endParaRPr sz="1200">
              <a:solidFill>
                <a:srgbClr val="000000"/>
              </a:solidFill>
            </a:endParaRPr>
          </a:p>
          <a:p>
            <a:pPr marL="0" lvl="0" indent="0" algn="l" rtl="0">
              <a:spcBef>
                <a:spcPts val="600"/>
              </a:spcBef>
              <a:spcAft>
                <a:spcPts val="0"/>
              </a:spcAft>
              <a:buNone/>
            </a:pPr>
            <a:r>
              <a:rPr lang="en-GB" sz="1200">
                <a:solidFill>
                  <a:srgbClr val="000000"/>
                </a:solidFill>
              </a:rPr>
              <a:t>	Temp = 0</a:t>
            </a:r>
            <a:endParaRPr sz="1200">
              <a:solidFill>
                <a:srgbClr val="000000"/>
              </a:solidFill>
            </a:endParaRPr>
          </a:p>
          <a:p>
            <a:pPr marL="0" lvl="0" indent="0" algn="l" rtl="0">
              <a:spcBef>
                <a:spcPts val="600"/>
              </a:spcBef>
              <a:spcAft>
                <a:spcPts val="0"/>
              </a:spcAft>
              <a:buNone/>
            </a:pPr>
            <a:r>
              <a:rPr lang="en-GB" sz="1200">
                <a:solidFill>
                  <a:srgbClr val="000000"/>
                </a:solidFill>
              </a:rPr>
              <a:t>	for each different type of coin that you have, </a:t>
            </a:r>
            <a:r>
              <a:rPr lang="en-GB" sz="1200" i="1">
                <a:solidFill>
                  <a:srgbClr val="000000"/>
                </a:solidFill>
              </a:rPr>
              <a:t>d</a:t>
            </a:r>
            <a:endParaRPr sz="1200" i="1">
              <a:solidFill>
                <a:srgbClr val="000000"/>
              </a:solidFill>
            </a:endParaRPr>
          </a:p>
          <a:p>
            <a:pPr marL="0" lvl="0" indent="0" algn="l" rtl="0">
              <a:spcBef>
                <a:spcPts val="600"/>
              </a:spcBef>
              <a:spcAft>
                <a:spcPts val="0"/>
              </a:spcAft>
              <a:buNone/>
            </a:pPr>
            <a:r>
              <a:rPr lang="en-GB" sz="1200">
                <a:solidFill>
                  <a:srgbClr val="000000"/>
                </a:solidFill>
              </a:rPr>
              <a:t>		if </a:t>
            </a:r>
            <a:r>
              <a:rPr lang="en-GB" sz="1200" i="1">
                <a:solidFill>
                  <a:srgbClr val="000000"/>
                </a:solidFill>
              </a:rPr>
              <a:t>d</a:t>
            </a:r>
            <a:r>
              <a:rPr lang="en-GB" sz="1200">
                <a:solidFill>
                  <a:srgbClr val="000000"/>
                </a:solidFill>
              </a:rPr>
              <a:t> &lt; </a:t>
            </a:r>
            <a:r>
              <a:rPr lang="en-GB" sz="1200" i="1">
                <a:solidFill>
                  <a:srgbClr val="000000"/>
                </a:solidFill>
              </a:rPr>
              <a:t>c</a:t>
            </a:r>
            <a:r>
              <a:rPr lang="en-GB" sz="1200">
                <a:solidFill>
                  <a:srgbClr val="000000"/>
                </a:solidFill>
              </a:rPr>
              <a:t> and </a:t>
            </a:r>
            <a:r>
              <a:rPr lang="en-GB" sz="1200" i="1">
                <a:solidFill>
                  <a:srgbClr val="000000"/>
                </a:solidFill>
              </a:rPr>
              <a:t>d</a:t>
            </a:r>
            <a:r>
              <a:rPr lang="en-GB" sz="1200">
                <a:solidFill>
                  <a:srgbClr val="000000"/>
                </a:solidFill>
              </a:rPr>
              <a:t> &gt; Temp</a:t>
            </a:r>
            <a:endParaRPr sz="1200">
              <a:solidFill>
                <a:srgbClr val="000000"/>
              </a:solidFill>
            </a:endParaRPr>
          </a:p>
          <a:p>
            <a:pPr marL="0" lvl="0" indent="0" algn="l" rtl="0">
              <a:spcBef>
                <a:spcPts val="600"/>
              </a:spcBef>
              <a:spcAft>
                <a:spcPts val="0"/>
              </a:spcAft>
              <a:buNone/>
            </a:pPr>
            <a:r>
              <a:rPr lang="en-GB" sz="1200">
                <a:solidFill>
                  <a:srgbClr val="000000"/>
                </a:solidFill>
              </a:rPr>
              <a:t>			Temp := </a:t>
            </a:r>
            <a:r>
              <a:rPr lang="en-GB" sz="1200" i="1">
                <a:solidFill>
                  <a:srgbClr val="000000"/>
                </a:solidFill>
              </a:rPr>
              <a:t>d</a:t>
            </a:r>
            <a:endParaRPr sz="1200" i="1">
              <a:solidFill>
                <a:srgbClr val="000000"/>
              </a:solidFill>
            </a:endParaRPr>
          </a:p>
          <a:p>
            <a:pPr marL="0" lvl="0" indent="0" algn="l" rtl="0">
              <a:spcBef>
                <a:spcPts val="600"/>
              </a:spcBef>
              <a:spcAft>
                <a:spcPts val="0"/>
              </a:spcAft>
              <a:buNone/>
            </a:pPr>
            <a:r>
              <a:rPr lang="en-GB" sz="1200">
                <a:solidFill>
                  <a:srgbClr val="000000"/>
                </a:solidFill>
              </a:rPr>
              <a:t>		</a:t>
            </a:r>
            <a:r>
              <a:rPr lang="en-GB" sz="1200" i="1">
                <a:solidFill>
                  <a:srgbClr val="000000"/>
                </a:solidFill>
              </a:rPr>
              <a:t>c := c - </a:t>
            </a:r>
            <a:r>
              <a:rPr lang="en-GB" sz="1200">
                <a:solidFill>
                  <a:srgbClr val="000000"/>
                </a:solidFill>
              </a:rPr>
              <a:t>Temp</a:t>
            </a:r>
            <a:r>
              <a:rPr lang="en-GB" sz="1200" i="1">
                <a:solidFill>
                  <a:srgbClr val="000000"/>
                </a:solidFill>
              </a:rPr>
              <a:t> </a:t>
            </a:r>
            <a:endParaRPr sz="1200" i="1">
              <a:solidFill>
                <a:srgbClr val="000000"/>
              </a:solidFill>
            </a:endParaRPr>
          </a:p>
          <a:p>
            <a:pPr marL="0" lvl="0" indent="457200" algn="l" rtl="0">
              <a:spcBef>
                <a:spcPts val="600"/>
              </a:spcBef>
              <a:spcAft>
                <a:spcPts val="0"/>
              </a:spcAft>
              <a:buNone/>
            </a:pPr>
            <a:r>
              <a:rPr lang="en-GB" sz="1200">
                <a:solidFill>
                  <a:srgbClr val="000000"/>
                </a:solidFill>
              </a:rPr>
              <a:t>append Temp to list Coins[ ]</a:t>
            </a:r>
            <a:r>
              <a:rPr lang="en-GB" sz="1200" i="1">
                <a:solidFill>
                  <a:srgbClr val="000000"/>
                </a:solidFill>
              </a:rPr>
              <a:t> </a:t>
            </a:r>
            <a:endParaRPr sz="1200" i="1">
              <a:solidFill>
                <a:srgbClr val="000000"/>
              </a:solidFill>
            </a:endParaRPr>
          </a:p>
          <a:p>
            <a:pPr marL="0" lvl="0" indent="0" algn="l" rtl="0">
              <a:spcBef>
                <a:spcPts val="600"/>
              </a:spcBef>
              <a:spcAft>
                <a:spcPts val="0"/>
              </a:spcAft>
              <a:buNone/>
            </a:pPr>
            <a:r>
              <a:rPr lang="en-GB" sz="1200">
                <a:solidFill>
                  <a:srgbClr val="000000"/>
                </a:solidFill>
              </a:rPr>
              <a:t>return Coins[ ]</a:t>
            </a:r>
            <a:endParaRPr sz="1200">
              <a:solidFill>
                <a:srgbClr val="000000"/>
              </a:solidFill>
            </a:endParaRPr>
          </a:p>
        </p:txBody>
      </p:sp>
      <p:sp>
        <p:nvSpPr>
          <p:cNvPr id="124" name="Google Shape;124;p26"/>
          <p:cNvSpPr txBox="1"/>
          <p:nvPr/>
        </p:nvSpPr>
        <p:spPr>
          <a:xfrm rot="-989101">
            <a:off x="5508444" y="1967336"/>
            <a:ext cx="3312253" cy="203486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a:solidFill>
                  <a:srgbClr val="FF0000"/>
                </a:solidFill>
                <a:latin typeface="Dancing Script"/>
                <a:ea typeface="Dancing Script"/>
                <a:cs typeface="Dancing Script"/>
                <a:sym typeface="Dancing Script"/>
              </a:rPr>
              <a:t>But does this actually work? what would this give if it was told to give $6 worth of change</a:t>
            </a:r>
            <a:endParaRPr sz="1800">
              <a:solidFill>
                <a:srgbClr val="FF0000"/>
              </a:solidFill>
              <a:latin typeface="Dancing Script"/>
              <a:ea typeface="Dancing Script"/>
              <a:cs typeface="Dancing Script"/>
              <a:sym typeface="Dancing Scrip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7" descr="Related image"/>
          <p:cNvPicPr preferRelativeResize="0"/>
          <p:nvPr/>
        </p:nvPicPr>
        <p:blipFill>
          <a:blip r:embed="rId3">
            <a:alphaModFix/>
          </a:blip>
          <a:stretch>
            <a:fillRect/>
          </a:stretch>
        </p:blipFill>
        <p:spPr>
          <a:xfrm>
            <a:off x="4979725" y="2904650"/>
            <a:ext cx="4164276" cy="2238850"/>
          </a:xfrm>
          <a:prstGeom prst="rect">
            <a:avLst/>
          </a:prstGeom>
          <a:noFill/>
          <a:ln>
            <a:noFill/>
          </a:ln>
        </p:spPr>
      </p:pic>
      <p:sp>
        <p:nvSpPr>
          <p:cNvPr id="130" name="Google Shape;13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Change Making &amp; Dynamic Programming</a:t>
            </a:r>
            <a:endParaRPr/>
          </a:p>
        </p:txBody>
      </p:sp>
      <p:sp>
        <p:nvSpPr>
          <p:cNvPr id="131" name="Google Shape;13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So what about brute forcing an approach?</a:t>
            </a:r>
            <a:endParaRPr/>
          </a:p>
        </p:txBody>
      </p:sp>
      <p:sp>
        <p:nvSpPr>
          <p:cNvPr id="132" name="Google Shape;132;p27"/>
          <p:cNvSpPr txBox="1"/>
          <p:nvPr/>
        </p:nvSpPr>
        <p:spPr>
          <a:xfrm>
            <a:off x="311700" y="1516150"/>
            <a:ext cx="8229600" cy="37257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GB" sz="1200">
                <a:solidFill>
                  <a:srgbClr val="000000"/>
                </a:solidFill>
              </a:rPr>
              <a:t>BruteChangeAlgo(</a:t>
            </a:r>
            <a:r>
              <a:rPr lang="en-GB" sz="1200" i="1">
                <a:solidFill>
                  <a:srgbClr val="000000"/>
                </a:solidFill>
              </a:rPr>
              <a:t>c</a:t>
            </a:r>
            <a:r>
              <a:rPr lang="en-GB" sz="1200">
                <a:solidFill>
                  <a:srgbClr val="000000"/>
                </a:solidFill>
              </a:rPr>
              <a:t>)</a:t>
            </a:r>
            <a:endParaRPr sz="1200">
              <a:solidFill>
                <a:srgbClr val="000000"/>
              </a:solidFill>
            </a:endParaRPr>
          </a:p>
          <a:p>
            <a:pPr marL="0" lvl="0" indent="0" algn="l" rtl="0">
              <a:spcBef>
                <a:spcPts val="600"/>
              </a:spcBef>
              <a:spcAft>
                <a:spcPts val="0"/>
              </a:spcAft>
              <a:buNone/>
            </a:pPr>
            <a:r>
              <a:rPr lang="en-GB" sz="1200" b="1">
                <a:solidFill>
                  <a:srgbClr val="000000"/>
                </a:solidFill>
              </a:rPr>
              <a:t>//Input:</a:t>
            </a:r>
            <a:r>
              <a:rPr lang="en-GB" sz="1200">
                <a:solidFill>
                  <a:srgbClr val="000000"/>
                </a:solidFill>
              </a:rPr>
              <a:t> 	An integer </a:t>
            </a:r>
            <a:r>
              <a:rPr lang="en-GB" sz="1200" i="1">
                <a:solidFill>
                  <a:srgbClr val="000000"/>
                </a:solidFill>
              </a:rPr>
              <a:t>c</a:t>
            </a:r>
            <a:r>
              <a:rPr lang="en-GB" sz="1200">
                <a:solidFill>
                  <a:srgbClr val="000000"/>
                </a:solidFill>
              </a:rPr>
              <a:t> that represents the amount of change to be given back</a:t>
            </a:r>
            <a:endParaRPr sz="1200">
              <a:solidFill>
                <a:srgbClr val="000000"/>
              </a:solidFill>
            </a:endParaRPr>
          </a:p>
          <a:p>
            <a:pPr marL="0" lvl="0" indent="0" algn="l" rtl="0">
              <a:spcBef>
                <a:spcPts val="600"/>
              </a:spcBef>
              <a:spcAft>
                <a:spcPts val="0"/>
              </a:spcAft>
              <a:buNone/>
            </a:pPr>
            <a:r>
              <a:rPr lang="en-GB" sz="1200" b="1">
                <a:solidFill>
                  <a:srgbClr val="000000"/>
                </a:solidFill>
              </a:rPr>
              <a:t>//Output:	</a:t>
            </a:r>
            <a:r>
              <a:rPr lang="en-GB" sz="1200">
                <a:solidFill>
                  <a:srgbClr val="000000"/>
                </a:solidFill>
              </a:rPr>
              <a:t>the minimum number of coins required to be able to make that change</a:t>
            </a:r>
            <a:endParaRPr sz="1200">
              <a:solidFill>
                <a:srgbClr val="000000"/>
              </a:solidFill>
            </a:endParaRPr>
          </a:p>
          <a:p>
            <a:pPr marL="0" lvl="0" indent="0" algn="l" rtl="0">
              <a:spcBef>
                <a:spcPts val="600"/>
              </a:spcBef>
              <a:spcAft>
                <a:spcPts val="0"/>
              </a:spcAft>
              <a:buNone/>
            </a:pPr>
            <a:endParaRPr sz="1200">
              <a:solidFill>
                <a:srgbClr val="000000"/>
              </a:solidFill>
            </a:endParaRPr>
          </a:p>
          <a:p>
            <a:pPr marL="0" lvl="0" indent="0" algn="l" rtl="0">
              <a:spcBef>
                <a:spcPts val="600"/>
              </a:spcBef>
              <a:spcAft>
                <a:spcPts val="0"/>
              </a:spcAft>
              <a:buNone/>
            </a:pPr>
            <a:r>
              <a:rPr lang="en-GB" sz="1200">
                <a:solidFill>
                  <a:srgbClr val="000000"/>
                </a:solidFill>
              </a:rPr>
              <a:t>If </a:t>
            </a:r>
            <a:r>
              <a:rPr lang="en-GB" sz="1200" i="1">
                <a:solidFill>
                  <a:srgbClr val="000000"/>
                </a:solidFill>
              </a:rPr>
              <a:t>c</a:t>
            </a:r>
            <a:r>
              <a:rPr lang="en-GB" sz="1200">
                <a:solidFill>
                  <a:srgbClr val="000000"/>
                </a:solidFill>
              </a:rPr>
              <a:t> = 0,</a:t>
            </a:r>
            <a:endParaRPr sz="1200">
              <a:solidFill>
                <a:srgbClr val="000000"/>
              </a:solidFill>
            </a:endParaRPr>
          </a:p>
          <a:p>
            <a:pPr marL="0" lvl="0" indent="0" algn="l" rtl="0">
              <a:spcBef>
                <a:spcPts val="600"/>
              </a:spcBef>
              <a:spcAft>
                <a:spcPts val="0"/>
              </a:spcAft>
              <a:buNone/>
            </a:pPr>
            <a:r>
              <a:rPr lang="en-GB" sz="1200">
                <a:solidFill>
                  <a:srgbClr val="000000"/>
                </a:solidFill>
              </a:rPr>
              <a:t>	return 0</a:t>
            </a:r>
            <a:endParaRPr sz="1200">
              <a:solidFill>
                <a:srgbClr val="000000"/>
              </a:solidFill>
            </a:endParaRPr>
          </a:p>
          <a:p>
            <a:pPr marL="0" lvl="0" indent="0" algn="l" rtl="0">
              <a:spcBef>
                <a:spcPts val="600"/>
              </a:spcBef>
              <a:spcAft>
                <a:spcPts val="0"/>
              </a:spcAft>
              <a:buNone/>
            </a:pPr>
            <a:r>
              <a:rPr lang="en-GB" sz="1200">
                <a:solidFill>
                  <a:srgbClr val="000000"/>
                </a:solidFill>
              </a:rPr>
              <a:t>Else</a:t>
            </a:r>
            <a:endParaRPr sz="1200">
              <a:solidFill>
                <a:srgbClr val="000000"/>
              </a:solidFill>
            </a:endParaRPr>
          </a:p>
          <a:p>
            <a:pPr marL="0" lvl="0" indent="0" algn="l" rtl="0">
              <a:spcBef>
                <a:spcPts val="600"/>
              </a:spcBef>
              <a:spcAft>
                <a:spcPts val="0"/>
              </a:spcAft>
              <a:buNone/>
            </a:pPr>
            <a:r>
              <a:rPr lang="en-GB" sz="1200">
                <a:solidFill>
                  <a:srgbClr val="000000"/>
                </a:solidFill>
              </a:rPr>
              <a:t>	min = </a:t>
            </a:r>
            <a:r>
              <a:rPr lang="en-GB" sz="1800">
                <a:solidFill>
                  <a:srgbClr val="000000"/>
                </a:solidFill>
              </a:rPr>
              <a:t>∞</a:t>
            </a:r>
            <a:r>
              <a:rPr lang="en-GB" sz="1200">
                <a:solidFill>
                  <a:srgbClr val="000000"/>
                </a:solidFill>
              </a:rPr>
              <a:t>+</a:t>
            </a:r>
            <a:endParaRPr sz="1200">
              <a:solidFill>
                <a:srgbClr val="000000"/>
              </a:solidFill>
            </a:endParaRPr>
          </a:p>
          <a:p>
            <a:pPr marL="0" lvl="0" indent="0" algn="l" rtl="0">
              <a:spcBef>
                <a:spcPts val="600"/>
              </a:spcBef>
              <a:spcAft>
                <a:spcPts val="0"/>
              </a:spcAft>
              <a:buNone/>
            </a:pPr>
            <a:r>
              <a:rPr lang="en-GB" sz="1200">
                <a:solidFill>
                  <a:srgbClr val="000000"/>
                </a:solidFill>
              </a:rPr>
              <a:t>	for each different type of coin that you have, </a:t>
            </a:r>
            <a:r>
              <a:rPr lang="en-GB" sz="1200" i="1">
                <a:solidFill>
                  <a:srgbClr val="000000"/>
                </a:solidFill>
              </a:rPr>
              <a:t>d</a:t>
            </a:r>
            <a:endParaRPr sz="1200" i="1">
              <a:solidFill>
                <a:srgbClr val="000000"/>
              </a:solidFill>
            </a:endParaRPr>
          </a:p>
          <a:p>
            <a:pPr marL="0" lvl="0" indent="0" algn="l" rtl="0">
              <a:spcBef>
                <a:spcPts val="600"/>
              </a:spcBef>
              <a:spcAft>
                <a:spcPts val="0"/>
              </a:spcAft>
              <a:buNone/>
            </a:pPr>
            <a:r>
              <a:rPr lang="en-GB" sz="1200">
                <a:solidFill>
                  <a:srgbClr val="000000"/>
                </a:solidFill>
              </a:rPr>
              <a:t>		if (BruteChangeAlgo(</a:t>
            </a:r>
            <a:r>
              <a:rPr lang="en-GB" sz="1200" i="1">
                <a:solidFill>
                  <a:srgbClr val="000000"/>
                </a:solidFill>
              </a:rPr>
              <a:t>c - d</a:t>
            </a:r>
            <a:r>
              <a:rPr lang="en-GB" sz="1200">
                <a:solidFill>
                  <a:srgbClr val="000000"/>
                </a:solidFill>
              </a:rPr>
              <a:t>) + 1 &lt; min) </a:t>
            </a:r>
            <a:endParaRPr sz="1200">
              <a:solidFill>
                <a:srgbClr val="000000"/>
              </a:solidFill>
            </a:endParaRPr>
          </a:p>
          <a:p>
            <a:pPr marL="0" lvl="0" indent="0" algn="l" rtl="0">
              <a:spcBef>
                <a:spcPts val="600"/>
              </a:spcBef>
              <a:spcAft>
                <a:spcPts val="0"/>
              </a:spcAft>
              <a:buNone/>
            </a:pPr>
            <a:r>
              <a:rPr lang="en-GB" sz="1200">
                <a:solidFill>
                  <a:srgbClr val="000000"/>
                </a:solidFill>
              </a:rPr>
              <a:t>			min = BruteChangeAlgo(</a:t>
            </a:r>
            <a:r>
              <a:rPr lang="en-GB" sz="1200" i="1">
                <a:solidFill>
                  <a:srgbClr val="000000"/>
                </a:solidFill>
              </a:rPr>
              <a:t>c - d</a:t>
            </a:r>
            <a:r>
              <a:rPr lang="en-GB" sz="1200">
                <a:solidFill>
                  <a:srgbClr val="000000"/>
                </a:solidFill>
              </a:rPr>
              <a:t>) + 1</a:t>
            </a:r>
            <a:endParaRPr sz="1200">
              <a:solidFill>
                <a:srgbClr val="000000"/>
              </a:solidFill>
            </a:endParaRPr>
          </a:p>
          <a:p>
            <a:pPr marL="0" lvl="0" indent="0" algn="l" rtl="0">
              <a:spcBef>
                <a:spcPts val="600"/>
              </a:spcBef>
              <a:spcAft>
                <a:spcPts val="0"/>
              </a:spcAft>
              <a:buNone/>
            </a:pPr>
            <a:r>
              <a:rPr lang="en-GB" sz="1200">
                <a:solidFill>
                  <a:srgbClr val="000000"/>
                </a:solidFill>
              </a:rPr>
              <a:t>return min</a:t>
            </a:r>
            <a:endParaRPr sz="12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8"/>
          <p:cNvPicPr preferRelativeResize="0"/>
          <p:nvPr/>
        </p:nvPicPr>
        <p:blipFill>
          <a:blip r:embed="rId3">
            <a:alphaModFix/>
          </a:blip>
          <a:stretch>
            <a:fillRect/>
          </a:stretch>
        </p:blipFill>
        <p:spPr>
          <a:xfrm>
            <a:off x="965877" y="1488050"/>
            <a:ext cx="3916425" cy="3691225"/>
          </a:xfrm>
          <a:prstGeom prst="rect">
            <a:avLst/>
          </a:prstGeom>
          <a:noFill/>
          <a:ln>
            <a:noFill/>
          </a:ln>
        </p:spPr>
      </p:pic>
      <p:pic>
        <p:nvPicPr>
          <p:cNvPr id="138" name="Google Shape;138;p28" descr="Related image"/>
          <p:cNvPicPr preferRelativeResize="0"/>
          <p:nvPr/>
        </p:nvPicPr>
        <p:blipFill>
          <a:blip r:embed="rId4">
            <a:alphaModFix/>
          </a:blip>
          <a:stretch>
            <a:fillRect/>
          </a:stretch>
        </p:blipFill>
        <p:spPr>
          <a:xfrm>
            <a:off x="4979725" y="2904650"/>
            <a:ext cx="4164276" cy="2238850"/>
          </a:xfrm>
          <a:prstGeom prst="rect">
            <a:avLst/>
          </a:prstGeom>
          <a:noFill/>
          <a:ln>
            <a:noFill/>
          </a:ln>
        </p:spPr>
      </p:pic>
      <p:sp>
        <p:nvSpPr>
          <p:cNvPr id="139" name="Google Shape;13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Change Making &amp; Dynamic Programming</a:t>
            </a:r>
            <a:endParaRPr/>
          </a:p>
        </p:txBody>
      </p:sp>
      <p:sp>
        <p:nvSpPr>
          <p:cNvPr id="140" name="Google Shape;14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Let’s visualise how the brute force approach works...</a:t>
            </a:r>
            <a:endParaRPr/>
          </a:p>
        </p:txBody>
      </p:sp>
    </p:spTree>
  </p:cSld>
  <p:clrMapOvr>
    <a:masterClrMapping/>
  </p:clrMapOvr>
</p:sld>
</file>

<file path=ppt/theme/theme1.xml><?xml version="1.0" encoding="utf-8"?>
<a:theme xmlns:a="http://schemas.openxmlformats.org/drawingml/2006/main" name="Luk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1224B90A977E949A271DB7F70235B50" ma:contentTypeVersion="13" ma:contentTypeDescription="Create a new document." ma:contentTypeScope="" ma:versionID="698073c699bc9b9885f48b67403bde52">
  <xsd:schema xmlns:xsd="http://www.w3.org/2001/XMLSchema" xmlns:xs="http://www.w3.org/2001/XMLSchema" xmlns:p="http://schemas.microsoft.com/office/2006/metadata/properties" xmlns:ns2="7931008f-5bd1-4c17-b04d-853b9de41564" xmlns:ns3="e922249c-2e51-498c-887c-e5d654688006" targetNamespace="http://schemas.microsoft.com/office/2006/metadata/properties" ma:root="true" ma:fieldsID="4cc5eb982bc9c597c1e411a5ae286aaf" ns2:_="" ns3:_="">
    <xsd:import namespace="7931008f-5bd1-4c17-b04d-853b9de41564"/>
    <xsd:import namespace="e922249c-2e51-498c-887c-e5d65468800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element ref="ns2:MediaServiceEventHashCode" minOccurs="0"/>
                <xsd:element ref="ns2:MediaServiceGenerationTime" minOccurs="0"/>
                <xsd:element ref="ns2:MediaServiceLocatio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31008f-5bd1-4c17-b04d-853b9de4156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22249c-2e51-498c-887c-e5d654688006"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AC896-ACBC-41BE-A546-D8E2B60ADB5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7C44193-709E-4842-93BF-F9C7020074D9}">
  <ds:schemaRefs>
    <ds:schemaRef ds:uri="http://schemas.microsoft.com/sharepoint/v3/contenttype/forms"/>
  </ds:schemaRefs>
</ds:datastoreItem>
</file>

<file path=customXml/itemProps3.xml><?xml version="1.0" encoding="utf-8"?>
<ds:datastoreItem xmlns:ds="http://schemas.openxmlformats.org/officeDocument/2006/customXml" ds:itemID="{F8E86207-7D0F-4194-A6E9-441CDC8861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31008f-5bd1-4c17-b04d-853b9de41564"/>
    <ds:schemaRef ds:uri="e922249c-2e51-498c-887c-e5d6546880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2019</Words>
  <Application>Microsoft Office PowerPoint</Application>
  <PresentationFormat>On-screen Show (16:9)</PresentationFormat>
  <Paragraphs>205</Paragraphs>
  <Slides>28</Slides>
  <Notes>26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Cabin Sketch</vt:lpstr>
      <vt:lpstr>Dancing Script</vt:lpstr>
      <vt:lpstr>Poiret One</vt:lpstr>
      <vt:lpstr>Shadows Into Light</vt:lpstr>
      <vt:lpstr>Cinzel</vt:lpstr>
      <vt:lpstr>Luke's</vt:lpstr>
      <vt:lpstr>Simple Light</vt:lpstr>
      <vt:lpstr>Advanced Algorithm Design</vt:lpstr>
      <vt:lpstr>Algorithmic Design Patterns</vt:lpstr>
      <vt:lpstr>Divide or Decrease</vt:lpstr>
      <vt:lpstr>Dynamic Programming</vt:lpstr>
      <vt:lpstr>Change Making &amp; Dynamic Programming</vt:lpstr>
      <vt:lpstr>Change Making &amp; Dynamic Programming</vt:lpstr>
      <vt:lpstr>Change Making &amp; Dynamic Programming</vt:lpstr>
      <vt:lpstr>Change Making &amp; Dynamic Programming</vt:lpstr>
      <vt:lpstr>Change Making &amp; Dynamic Programming</vt:lpstr>
      <vt:lpstr>Change Making &amp; Dynamic Programming</vt:lpstr>
      <vt:lpstr>PowerPoint Presentation</vt:lpstr>
      <vt:lpstr>Problem 1 - Catalan Numbers</vt:lpstr>
      <vt:lpstr>PowerPoint Presentation</vt:lpstr>
      <vt:lpstr>Problem 2 - Coin Row</vt:lpstr>
      <vt:lpstr>PowerPoint Presentation</vt:lpstr>
      <vt:lpstr>Problem 3 - Coin Collection</vt:lpstr>
      <vt:lpstr>Problem 3 - Coin Collection</vt:lpstr>
      <vt:lpstr>Tree Search with Backtracking</vt:lpstr>
      <vt:lpstr>The Queen’s Problem</vt:lpstr>
      <vt:lpstr>PowerPoint Presentation</vt:lpstr>
      <vt:lpstr>PowerPoint Presentation</vt:lpstr>
      <vt:lpstr>Randomized Heuristics</vt:lpstr>
      <vt:lpstr>Randomized Heuristics</vt:lpstr>
      <vt:lpstr>Specific Algorithms</vt:lpstr>
      <vt:lpstr>Specific Problems </vt:lpstr>
      <vt:lpstr>Graph Colouring</vt:lpstr>
      <vt:lpstr>Travelling Salesman</vt:lpstr>
      <vt:lpstr>The Knapsack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Algorithm Design</dc:title>
  <cp:lastModifiedBy>Toan Huynh</cp:lastModifiedBy>
  <cp:revision>1</cp:revision>
  <dcterms:modified xsi:type="dcterms:W3CDTF">2021-08-01T12:23:58Z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0x010100B1224B90A977E949A271DB7F70235B50</vt:lpwstr>
  </property>
</Properties>
</file>