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4"/>
    <p:sldMasterId id="2147483673" r:id="rId5"/>
  </p:sldMasterIdLst>
  <p:notesMasterIdLst>
    <p:notesMasterId r:id="rId20"/>
  </p:notesMasterIdLst>
  <p:sldIdLst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57" r:id="rId16"/>
    <p:sldId id="258" r:id="rId17"/>
    <p:sldId id="259" r:id="rId18"/>
    <p:sldId id="260" r:id="rId19"/>
  </p:sldIdLst>
  <p:sldSz cx="9144000" cy="5143500" type="screen16x9"/>
  <p:notesSz cx="6858000" cy="9144000"/>
  <p:embeddedFontLst>
    <p:embeddedFont>
      <p:font typeface="Cabin Sketch" panose="020B0604020202020204" charset="0"/>
      <p:regular r:id="rId21"/>
      <p:bold r:id="rId22"/>
    </p:embeddedFont>
    <p:embeddedFont>
      <p:font typeface="Shadows Into Light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1F8EA3-035C-468A-A012-2BFD95E76F33}" v="10" dt="2021-03-16T05:07:19.229"/>
  </p1510:revLst>
</p1510:revInfo>
</file>

<file path=ppt/tableStyles.xml><?xml version="1.0" encoding="utf-8"?>
<a:tblStyleLst xmlns:a="http://schemas.openxmlformats.org/drawingml/2006/main" def="{4F808297-1598-490F-BBFE-EA184B099DB0}">
  <a:tblStyle styleId="{4F808297-1598-490F-BBFE-EA184B099D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E3E344-102B-42A2-8795-279B91D3498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3.fntdata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an Huynh" userId="9b31cc81-7730-471a-a0a3-d8125948de37" providerId="ADAL" clId="{591F8EA3-035C-468A-A012-2BFD95E76F33}"/>
    <pc:docChg chg="addSld delSld modSld delMainMaster">
      <pc:chgData name="Toan Huynh" userId="9b31cc81-7730-471a-a0a3-d8125948de37" providerId="ADAL" clId="{591F8EA3-035C-468A-A012-2BFD95E76F33}" dt="2021-03-16T05:07:35.214" v="109" actId="1076"/>
      <pc:docMkLst>
        <pc:docMk/>
      </pc:docMkLst>
      <pc:sldChg chg="modSp mod">
        <pc:chgData name="Toan Huynh" userId="9b31cc81-7730-471a-a0a3-d8125948de37" providerId="ADAL" clId="{591F8EA3-035C-468A-A012-2BFD95E76F33}" dt="2021-03-16T05:00:09.228" v="2"/>
        <pc:sldMkLst>
          <pc:docMk/>
          <pc:sldMk cId="0" sldId="271"/>
        </pc:sldMkLst>
        <pc:spChg chg="mod">
          <ac:chgData name="Toan Huynh" userId="9b31cc81-7730-471a-a0a3-d8125948de37" providerId="ADAL" clId="{591F8EA3-035C-468A-A012-2BFD95E76F33}" dt="2021-03-16T05:00:09.228" v="2"/>
          <ac:spMkLst>
            <pc:docMk/>
            <pc:sldMk cId="0" sldId="271"/>
            <ac:spMk id="195" creationId="{00000000-0000-0000-0000-000000000000}"/>
          </ac:spMkLst>
        </pc:spChg>
      </pc:sldChg>
      <pc:sldChg chg="addSp modSp add mod">
        <pc:chgData name="Toan Huynh" userId="9b31cc81-7730-471a-a0a3-d8125948de37" providerId="ADAL" clId="{591F8EA3-035C-468A-A012-2BFD95E76F33}" dt="2021-03-16T05:07:35.214" v="109" actId="1076"/>
        <pc:sldMkLst>
          <pc:docMk/>
          <pc:sldMk cId="4049266263" sldId="272"/>
        </pc:sldMkLst>
        <pc:picChg chg="add mod">
          <ac:chgData name="Toan Huynh" userId="9b31cc81-7730-471a-a0a3-d8125948de37" providerId="ADAL" clId="{591F8EA3-035C-468A-A012-2BFD95E76F33}" dt="2021-03-16T05:07:32.966" v="108" actId="1076"/>
          <ac:picMkLst>
            <pc:docMk/>
            <pc:sldMk cId="4049266263" sldId="272"/>
            <ac:picMk id="2" creationId="{72C429EA-941B-4FB9-8E38-1443FC20E29B}"/>
          </ac:picMkLst>
        </pc:picChg>
        <pc:picChg chg="add mod">
          <ac:chgData name="Toan Huynh" userId="9b31cc81-7730-471a-a0a3-d8125948de37" providerId="ADAL" clId="{591F8EA3-035C-468A-A012-2BFD95E76F33}" dt="2021-03-16T05:07:35.214" v="109" actId="1076"/>
          <ac:picMkLst>
            <pc:docMk/>
            <pc:sldMk cId="4049266263" sldId="272"/>
            <ac:picMk id="3" creationId="{D6D2FB6B-0FB0-44F3-9DB3-39E46F5CD375}"/>
          </ac:picMkLst>
        </pc:picChg>
      </pc:sldChg>
      <pc:sldChg chg="modSp add mod">
        <pc:chgData name="Toan Huynh" userId="9b31cc81-7730-471a-a0a3-d8125948de37" providerId="ADAL" clId="{591F8EA3-035C-468A-A012-2BFD95E76F33}" dt="2021-03-16T05:07:14.031" v="99" actId="20577"/>
        <pc:sldMkLst>
          <pc:docMk/>
          <pc:sldMk cId="3373779456" sldId="273"/>
        </pc:sldMkLst>
        <pc:spChg chg="mod">
          <ac:chgData name="Toan Huynh" userId="9b31cc81-7730-471a-a0a3-d8125948de37" providerId="ADAL" clId="{591F8EA3-035C-468A-A012-2BFD95E76F33}" dt="2021-03-16T05:07:14.031" v="99" actId="20577"/>
          <ac:spMkLst>
            <pc:docMk/>
            <pc:sldMk cId="3373779456" sldId="273"/>
            <ac:spMk id="194" creationId="{00000000-0000-0000-0000-000000000000}"/>
          </ac:spMkLst>
        </pc:spChg>
        <pc:spChg chg="mod">
          <ac:chgData name="Toan Huynh" userId="9b31cc81-7730-471a-a0a3-d8125948de37" providerId="ADAL" clId="{591F8EA3-035C-468A-A012-2BFD95E76F33}" dt="2021-03-16T05:02:03.022" v="93" actId="20577"/>
          <ac:spMkLst>
            <pc:docMk/>
            <pc:sldMk cId="3373779456" sldId="273"/>
            <ac:spMk id="195" creationId="{00000000-0000-0000-0000-000000000000}"/>
          </ac:spMkLst>
        </pc:spChg>
      </pc:sldChg>
      <pc:sldChg chg="addSp modSp add mod">
        <pc:chgData name="Toan Huynh" userId="9b31cc81-7730-471a-a0a3-d8125948de37" providerId="ADAL" clId="{591F8EA3-035C-468A-A012-2BFD95E76F33}" dt="2021-03-16T05:07:27.771" v="107" actId="208"/>
        <pc:sldMkLst>
          <pc:docMk/>
          <pc:sldMk cId="2494935176" sldId="274"/>
        </pc:sldMkLst>
        <pc:spChg chg="mod">
          <ac:chgData name="Toan Huynh" userId="9b31cc81-7730-471a-a0a3-d8125948de37" providerId="ADAL" clId="{591F8EA3-035C-468A-A012-2BFD95E76F33}" dt="2021-03-16T05:07:16.639" v="103" actId="20577"/>
          <ac:spMkLst>
            <pc:docMk/>
            <pc:sldMk cId="2494935176" sldId="274"/>
            <ac:spMk id="194" creationId="{00000000-0000-0000-0000-000000000000}"/>
          </ac:spMkLst>
        </pc:spChg>
        <pc:spChg chg="mod">
          <ac:chgData name="Toan Huynh" userId="9b31cc81-7730-471a-a0a3-d8125948de37" providerId="ADAL" clId="{591F8EA3-035C-468A-A012-2BFD95E76F33}" dt="2021-03-16T05:07:24.231" v="106" actId="14100"/>
          <ac:spMkLst>
            <pc:docMk/>
            <pc:sldMk cId="2494935176" sldId="274"/>
            <ac:spMk id="195" creationId="{00000000-0000-0000-0000-000000000000}"/>
          </ac:spMkLst>
        </pc:spChg>
        <pc:picChg chg="add mod">
          <ac:chgData name="Toan Huynh" userId="9b31cc81-7730-471a-a0a3-d8125948de37" providerId="ADAL" clId="{591F8EA3-035C-468A-A012-2BFD95E76F33}" dt="2021-03-16T05:07:27.771" v="107" actId="208"/>
          <ac:picMkLst>
            <pc:docMk/>
            <pc:sldMk cId="2494935176" sldId="274"/>
            <ac:picMk id="2" creationId="{F7A1447B-5191-4114-BE55-B8B918BCCC1C}"/>
          </ac:picMkLst>
        </pc:picChg>
      </pc:sldChg>
      <pc:sldChg chg="add del">
        <pc:chgData name="Toan Huynh" userId="9b31cc81-7730-471a-a0a3-d8125948de37" providerId="ADAL" clId="{591F8EA3-035C-468A-A012-2BFD95E76F33}" dt="2021-03-16T05:02:05.359" v="94" actId="47"/>
        <pc:sldMkLst>
          <pc:docMk/>
          <pc:sldMk cId="4182062647" sldId="274"/>
        </pc:sldMkLst>
      </pc:sldChg>
      <pc:sldChg chg="del">
        <pc:chgData name="Toan Huynh" userId="9b31cc81-7730-471a-a0a3-d8125948de37" providerId="ADAL" clId="{591F8EA3-035C-468A-A012-2BFD95E76F33}" dt="2021-03-16T04:54:11.559" v="0" actId="47"/>
        <pc:sldMkLst>
          <pc:docMk/>
          <pc:sldMk cId="0" sldId="275"/>
        </pc:sldMkLst>
      </pc:sldChg>
      <pc:sldChg chg="del">
        <pc:chgData name="Toan Huynh" userId="9b31cc81-7730-471a-a0a3-d8125948de37" providerId="ADAL" clId="{591F8EA3-035C-468A-A012-2BFD95E76F33}" dt="2021-03-16T04:54:11.559" v="0" actId="47"/>
        <pc:sldMkLst>
          <pc:docMk/>
          <pc:sldMk cId="0" sldId="276"/>
        </pc:sldMkLst>
      </pc:sldChg>
      <pc:sldChg chg="del">
        <pc:chgData name="Toan Huynh" userId="9b31cc81-7730-471a-a0a3-d8125948de37" providerId="ADAL" clId="{591F8EA3-035C-468A-A012-2BFD95E76F33}" dt="2021-03-16T04:54:11.559" v="0" actId="47"/>
        <pc:sldMkLst>
          <pc:docMk/>
          <pc:sldMk cId="0" sldId="277"/>
        </pc:sldMkLst>
      </pc:sldChg>
      <pc:sldChg chg="del">
        <pc:chgData name="Toan Huynh" userId="9b31cc81-7730-471a-a0a3-d8125948de37" providerId="ADAL" clId="{591F8EA3-035C-468A-A012-2BFD95E76F33}" dt="2021-03-16T04:54:11.559" v="0" actId="47"/>
        <pc:sldMkLst>
          <pc:docMk/>
          <pc:sldMk cId="0" sldId="278"/>
        </pc:sldMkLst>
      </pc:sldChg>
      <pc:sldChg chg="del">
        <pc:chgData name="Toan Huynh" userId="9b31cc81-7730-471a-a0a3-d8125948de37" providerId="ADAL" clId="{591F8EA3-035C-468A-A012-2BFD95E76F33}" dt="2021-03-16T04:54:11.559" v="0" actId="47"/>
        <pc:sldMkLst>
          <pc:docMk/>
          <pc:sldMk cId="0" sldId="279"/>
        </pc:sldMkLst>
      </pc:sldChg>
      <pc:sldMasterChg chg="del delSldLayout">
        <pc:chgData name="Toan Huynh" userId="9b31cc81-7730-471a-a0a3-d8125948de37" providerId="ADAL" clId="{591F8EA3-035C-468A-A012-2BFD95E76F33}" dt="2021-03-16T04:54:11.559" v="0" actId="47"/>
        <pc:sldMasterMkLst>
          <pc:docMk/>
          <pc:sldMasterMk cId="0" sldId="2147483672"/>
        </pc:sldMasterMkLst>
        <pc:sldLayoutChg chg="del">
          <pc:chgData name="Toan Huynh" userId="9b31cc81-7730-471a-a0a3-d8125948de37" providerId="ADAL" clId="{591F8EA3-035C-468A-A012-2BFD95E76F33}" dt="2021-03-16T04:54:11.559" v="0" actId="47"/>
          <pc:sldLayoutMkLst>
            <pc:docMk/>
            <pc:sldMasterMk cId="0" sldId="2147483672"/>
            <pc:sldLayoutMk cId="0" sldId="2147483654"/>
          </pc:sldLayoutMkLst>
        </pc:sldLayoutChg>
        <pc:sldLayoutChg chg="del">
          <pc:chgData name="Toan Huynh" userId="9b31cc81-7730-471a-a0a3-d8125948de37" providerId="ADAL" clId="{591F8EA3-035C-468A-A012-2BFD95E76F33}" dt="2021-03-16T04:54:11.559" v="0" actId="47"/>
          <pc:sldLayoutMkLst>
            <pc:docMk/>
            <pc:sldMasterMk cId="0" sldId="2147483672"/>
            <pc:sldLayoutMk cId="0" sldId="2147483655"/>
          </pc:sldLayoutMkLst>
        </pc:sldLayoutChg>
        <pc:sldLayoutChg chg="del">
          <pc:chgData name="Toan Huynh" userId="9b31cc81-7730-471a-a0a3-d8125948de37" providerId="ADAL" clId="{591F8EA3-035C-468A-A012-2BFD95E76F33}" dt="2021-03-16T04:54:11.559" v="0" actId="47"/>
          <pc:sldLayoutMkLst>
            <pc:docMk/>
            <pc:sldMasterMk cId="0" sldId="2147483672"/>
            <pc:sldLayoutMk cId="0" sldId="2147483656"/>
          </pc:sldLayoutMkLst>
        </pc:sldLayoutChg>
        <pc:sldLayoutChg chg="del">
          <pc:chgData name="Toan Huynh" userId="9b31cc81-7730-471a-a0a3-d8125948de37" providerId="ADAL" clId="{591F8EA3-035C-468A-A012-2BFD95E76F33}" dt="2021-03-16T04:54:11.559" v="0" actId="47"/>
          <pc:sldLayoutMkLst>
            <pc:docMk/>
            <pc:sldMasterMk cId="0" sldId="2147483672"/>
            <pc:sldLayoutMk cId="0" sldId="2147483657"/>
          </pc:sldLayoutMkLst>
        </pc:sldLayoutChg>
        <pc:sldLayoutChg chg="del">
          <pc:chgData name="Toan Huynh" userId="9b31cc81-7730-471a-a0a3-d8125948de37" providerId="ADAL" clId="{591F8EA3-035C-468A-A012-2BFD95E76F33}" dt="2021-03-16T04:54:11.559" v="0" actId="47"/>
          <pc:sldLayoutMkLst>
            <pc:docMk/>
            <pc:sldMasterMk cId="0" sldId="2147483672"/>
            <pc:sldLayoutMk cId="0" sldId="2147483658"/>
          </pc:sldLayoutMkLst>
        </pc:sldLayoutChg>
        <pc:sldLayoutChg chg="del">
          <pc:chgData name="Toan Huynh" userId="9b31cc81-7730-471a-a0a3-d8125948de37" providerId="ADAL" clId="{591F8EA3-035C-468A-A012-2BFD95E76F33}" dt="2021-03-16T04:54:11.559" v="0" actId="47"/>
          <pc:sldLayoutMkLst>
            <pc:docMk/>
            <pc:sldMasterMk cId="0" sldId="2147483672"/>
            <pc:sldLayoutMk cId="0" sldId="2147483659"/>
          </pc:sldLayoutMkLst>
        </pc:sldLayoutChg>
        <pc:sldLayoutChg chg="del">
          <pc:chgData name="Toan Huynh" userId="9b31cc81-7730-471a-a0a3-d8125948de37" providerId="ADAL" clId="{591F8EA3-035C-468A-A012-2BFD95E76F33}" dt="2021-03-16T04:54:11.559" v="0" actId="47"/>
          <pc:sldLayoutMkLst>
            <pc:docMk/>
            <pc:sldMasterMk cId="0" sldId="2147483672"/>
            <pc:sldLayoutMk cId="0" sldId="2147483660"/>
          </pc:sldLayoutMkLst>
        </pc:sldLayoutChg>
        <pc:sldLayoutChg chg="del">
          <pc:chgData name="Toan Huynh" userId="9b31cc81-7730-471a-a0a3-d8125948de37" providerId="ADAL" clId="{591F8EA3-035C-468A-A012-2BFD95E76F33}" dt="2021-03-16T04:54:11.559" v="0" actId="47"/>
          <pc:sldLayoutMkLst>
            <pc:docMk/>
            <pc:sldMasterMk cId="0" sldId="2147483672"/>
            <pc:sldLayoutMk cId="0" sldId="2147483661"/>
          </pc:sldLayoutMkLst>
        </pc:sldLayoutChg>
        <pc:sldLayoutChg chg="del">
          <pc:chgData name="Toan Huynh" userId="9b31cc81-7730-471a-a0a3-d8125948de37" providerId="ADAL" clId="{591F8EA3-035C-468A-A012-2BFD95E76F33}" dt="2021-03-16T04:54:11.559" v="0" actId="47"/>
          <pc:sldLayoutMkLst>
            <pc:docMk/>
            <pc:sldMasterMk cId="0" sldId="2147483672"/>
            <pc:sldLayoutMk cId="0" sldId="2147483662"/>
          </pc:sldLayoutMkLst>
        </pc:sldLayoutChg>
        <pc:sldLayoutChg chg="del">
          <pc:chgData name="Toan Huynh" userId="9b31cc81-7730-471a-a0a3-d8125948de37" providerId="ADAL" clId="{591F8EA3-035C-468A-A012-2BFD95E76F33}" dt="2021-03-16T04:54:11.559" v="0" actId="47"/>
          <pc:sldLayoutMkLst>
            <pc:docMk/>
            <pc:sldMasterMk cId="0" sldId="2147483672"/>
            <pc:sldLayoutMk cId="0" sldId="2147483663"/>
          </pc:sldLayoutMkLst>
        </pc:sldLayoutChg>
        <pc:sldLayoutChg chg="del">
          <pc:chgData name="Toan Huynh" userId="9b31cc81-7730-471a-a0a3-d8125948de37" providerId="ADAL" clId="{591F8EA3-035C-468A-A012-2BFD95E76F33}" dt="2021-03-16T04:54:11.559" v="0" actId="47"/>
          <pc:sldLayoutMkLst>
            <pc:docMk/>
            <pc:sldMasterMk cId="0" sldId="2147483672"/>
            <pc:sldLayoutMk cId="0" sldId="214748366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4f9afe23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4f9afe23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520d7692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520d7692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217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4f9afe23b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4f9afe23b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523f2d97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523f2d97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4f9afe23b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4f9afe23b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523f2d97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523f2d97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4f9afe23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4f9afe23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Presentation order: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calling other functions (what order of characters are displayed)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stack ADT for keeping track of return addresses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calling itself (stack overflow)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factorial function (iterative)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factorial function (recursive)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Base case is IMPORTANT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write a skip_sum for even numbers: 2 + 4 + 6 + 8 + 10 + ...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extend skip_sum for odd numbers: 1 + 3 + 5 + 7 + 9 + …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2x base cases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4f9afe23b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4f9afe23b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4f9afe23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4f9afe23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4f9afe23b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4f9afe23b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520d769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520d769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520d7692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520d7692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520d7692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520d7692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412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520d7692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520d7692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70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dark-gradient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</a:defRPr>
            </a:lvl1pPr>
            <a:lvl2pPr lvl="1" algn="r">
              <a:buNone/>
              <a:defRPr sz="1300">
                <a:solidFill>
                  <a:schemeClr val="lt1"/>
                </a:solidFill>
              </a:defRPr>
            </a:lvl2pPr>
            <a:lvl3pPr lvl="2" algn="r">
              <a:buNone/>
              <a:defRPr sz="1300">
                <a:solidFill>
                  <a:schemeClr val="lt1"/>
                </a:solidFill>
              </a:defRPr>
            </a:lvl3pPr>
            <a:lvl4pPr lvl="3" algn="r">
              <a:buNone/>
              <a:defRPr sz="1300">
                <a:solidFill>
                  <a:schemeClr val="lt1"/>
                </a:solidFill>
              </a:defRPr>
            </a:lvl4pPr>
            <a:lvl5pPr lvl="4" algn="r">
              <a:buNone/>
              <a:defRPr sz="1300">
                <a:solidFill>
                  <a:schemeClr val="lt1"/>
                </a:solidFill>
              </a:defRPr>
            </a:lvl5pPr>
            <a:lvl6pPr lvl="5" algn="r">
              <a:buNone/>
              <a:defRPr sz="1300">
                <a:solidFill>
                  <a:schemeClr val="lt1"/>
                </a:solidFill>
              </a:defRPr>
            </a:lvl6pPr>
            <a:lvl7pPr lvl="6" algn="r">
              <a:buNone/>
              <a:defRPr sz="1300">
                <a:solidFill>
                  <a:schemeClr val="lt1"/>
                </a:solidFill>
              </a:defRPr>
            </a:lvl7pPr>
            <a:lvl8pPr lvl="7" algn="r">
              <a:buNone/>
              <a:defRPr sz="1300">
                <a:solidFill>
                  <a:schemeClr val="lt1"/>
                </a:solidFill>
              </a:defRPr>
            </a:lvl8pPr>
            <a:lvl9pPr lvl="8" algn="r">
              <a:buNone/>
              <a:defRPr sz="13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4ic6bFOEdz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6"/>
          <p:cNvSpPr txBox="1">
            <a:spLocks noGrp="1"/>
          </p:cNvSpPr>
          <p:nvPr>
            <p:ph type="ctrTitle"/>
          </p:nvPr>
        </p:nvSpPr>
        <p:spPr>
          <a:xfrm>
            <a:off x="685800" y="19918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bin Sketch"/>
                <a:ea typeface="Cabin Sketch"/>
                <a:cs typeface="Cabin Sketch"/>
                <a:sym typeface="Cabin Sketch"/>
              </a:rPr>
              <a:t>Recursive &amp; Iterative Algorithms</a:t>
            </a:r>
            <a:endParaRPr>
              <a:latin typeface="Cabin Sketch"/>
              <a:ea typeface="Cabin Sketch"/>
              <a:cs typeface="Cabin Sketch"/>
              <a:sym typeface="Cabin Sketc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Find minimum integer element in a list of integers</a:t>
            </a:r>
            <a:endParaRPr sz="2200" dirty="0"/>
          </a:p>
        </p:txBody>
      </p:sp>
      <p:sp>
        <p:nvSpPr>
          <p:cNvPr id="195" name="Google Shape;195;p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5035924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/>
              <a:buChar char="-"/>
            </a:pPr>
            <a:r>
              <a:rPr lang="en-AU" dirty="0"/>
              <a:t>Write the iterative version</a:t>
            </a: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-"/>
            </a:pPr>
            <a:r>
              <a:rPr lang="en" dirty="0"/>
              <a:t>Now write a recursive function to find the minimum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A1447B-5191-4114-BE55-B8B918BCC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064" y="1143897"/>
            <a:ext cx="2943636" cy="37819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4935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57200" y="106202"/>
            <a:ext cx="82296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Write a recursive function to generate these graphs in PyNode</a:t>
            </a:r>
            <a:endParaRPr sz="1800"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l="61591" t="12401" r="12297" b="50421"/>
          <a:stretch/>
        </p:blipFill>
        <p:spPr>
          <a:xfrm>
            <a:off x="591725" y="2693125"/>
            <a:ext cx="3059626" cy="245037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 l="29127" t="12298" r="28824" b="4658"/>
          <a:stretch/>
        </p:blipFill>
        <p:spPr>
          <a:xfrm>
            <a:off x="4163814" y="749175"/>
            <a:ext cx="4107758" cy="43943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5">
            <a:alphaModFix/>
          </a:blip>
          <a:srcRect l="65030" t="44767" r="15804" b="25213"/>
          <a:stretch/>
        </p:blipFill>
        <p:spPr>
          <a:xfrm>
            <a:off x="1898925" y="749175"/>
            <a:ext cx="1752427" cy="14869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6">
            <a:alphaModFix/>
          </a:blip>
          <a:srcRect l="44371" t="36575" r="38367" b="34514"/>
          <a:stretch/>
        </p:blipFill>
        <p:spPr>
          <a:xfrm>
            <a:off x="591725" y="749175"/>
            <a:ext cx="949349" cy="14868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457200" y="106202"/>
            <a:ext cx="8229600" cy="4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Write a recursive function to generate these graphs in PyNode</a:t>
            </a:r>
            <a:endParaRPr sz="1800"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l="61591" t="12401" r="12297" b="50421"/>
          <a:stretch/>
        </p:blipFill>
        <p:spPr>
          <a:xfrm>
            <a:off x="591725" y="2693125"/>
            <a:ext cx="3059626" cy="245037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/>
          </a:blip>
          <a:srcRect l="65030" t="44767" r="15804" b="25213"/>
          <a:stretch/>
        </p:blipFill>
        <p:spPr>
          <a:xfrm>
            <a:off x="1898925" y="749175"/>
            <a:ext cx="1752427" cy="14869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5">
            <a:alphaModFix/>
          </a:blip>
          <a:srcRect l="44371" t="36575" r="38367" b="34514"/>
          <a:stretch/>
        </p:blipFill>
        <p:spPr>
          <a:xfrm>
            <a:off x="591725" y="749175"/>
            <a:ext cx="949349" cy="14868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3175" y="1297950"/>
            <a:ext cx="3905250" cy="3209925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Write recursive functions to generate this graph in PyNode - </a:t>
            </a:r>
            <a:r>
              <a:rPr lang="en" sz="2400">
                <a:solidFill>
                  <a:srgbClr val="FF0000"/>
                </a:solidFill>
              </a:rPr>
              <a:t>Notice the node IDs in </a:t>
            </a:r>
            <a:r>
              <a:rPr lang="en" sz="2400" u="sng">
                <a:solidFill>
                  <a:srgbClr val="FF0000"/>
                </a:solidFill>
              </a:rPr>
              <a:t>this</a:t>
            </a:r>
            <a:r>
              <a:rPr lang="en" sz="2400">
                <a:solidFill>
                  <a:srgbClr val="FF0000"/>
                </a:solidFill>
              </a:rPr>
              <a:t> graph</a:t>
            </a:r>
            <a:endParaRPr sz="2400">
              <a:solidFill>
                <a:srgbClr val="FF0000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t="13209" b="7217"/>
          <a:stretch/>
        </p:blipFill>
        <p:spPr>
          <a:xfrm>
            <a:off x="1962638" y="1115200"/>
            <a:ext cx="5218724" cy="388347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Write recursive functions to generate this graph in PyNode - </a:t>
            </a:r>
            <a:r>
              <a:rPr lang="en" sz="2400">
                <a:solidFill>
                  <a:srgbClr val="FF0000"/>
                </a:solidFill>
              </a:rPr>
              <a:t>Notice the node IDs in </a:t>
            </a:r>
            <a:r>
              <a:rPr lang="en" sz="2400" u="sng">
                <a:solidFill>
                  <a:srgbClr val="FF0000"/>
                </a:solidFill>
              </a:rPr>
              <a:t>this</a:t>
            </a:r>
            <a:r>
              <a:rPr lang="en" sz="2400">
                <a:solidFill>
                  <a:srgbClr val="FF0000"/>
                </a:solidFill>
              </a:rPr>
              <a:t> graph</a:t>
            </a:r>
            <a:endParaRPr sz="2400">
              <a:solidFill>
                <a:srgbClr val="FF0000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950" y="1375103"/>
            <a:ext cx="6000750" cy="32385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bin Sketch"/>
                <a:ea typeface="Cabin Sketch"/>
                <a:cs typeface="Cabin Sketch"/>
                <a:sym typeface="Cabin Sketch"/>
              </a:rPr>
              <a:t>Recursive Algorithms</a:t>
            </a:r>
            <a:endParaRPr>
              <a:solidFill>
                <a:srgbClr val="FF0000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162" name="Google Shape;162;p37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Font typeface="Shadows Into Light"/>
              <a:buChar char="●"/>
            </a:pPr>
            <a:r>
              <a:rPr lang="en" sz="2400">
                <a:latin typeface="Shadows Into Light"/>
                <a:ea typeface="Shadows Into Light"/>
                <a:cs typeface="Shadows Into Light"/>
                <a:sym typeface="Shadows Into Light"/>
              </a:rPr>
              <a:t>A recursive algorithm is one that </a:t>
            </a:r>
            <a:r>
              <a:rPr lang="en" sz="2400">
                <a:solidFill>
                  <a:srgbClr val="4A86E8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calls itself</a:t>
            </a:r>
            <a:r>
              <a:rPr lang="en" sz="2400">
                <a:latin typeface="Shadows Into Light"/>
                <a:ea typeface="Shadows Into Light"/>
                <a:cs typeface="Shadows Into Light"/>
                <a:sym typeface="Shadows Into Light"/>
              </a:rPr>
              <a:t> during implementation.</a:t>
            </a:r>
            <a:endParaRPr sz="2400"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Font typeface="Shadows Into Light"/>
              <a:buChar char="●"/>
            </a:pPr>
            <a:r>
              <a:rPr lang="en" sz="2400">
                <a:latin typeface="Shadows Into Light"/>
                <a:ea typeface="Shadows Into Light"/>
                <a:cs typeface="Shadows Into Light"/>
                <a:sym typeface="Shadows Into Light"/>
              </a:rPr>
              <a:t>Recursive algorithms require </a:t>
            </a:r>
            <a:r>
              <a:rPr lang="en" sz="2400">
                <a:solidFill>
                  <a:srgbClr val="4A86E8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two cases,</a:t>
            </a:r>
            <a:r>
              <a:rPr lang="en" sz="2400">
                <a:latin typeface="Shadows Into Light"/>
                <a:ea typeface="Shadows Into Light"/>
                <a:cs typeface="Shadows Into Light"/>
                <a:sym typeface="Shadows Into Light"/>
              </a:rPr>
              <a:t> a recursive case and a base case, in order to function properly (and ultimately end).</a:t>
            </a:r>
            <a:endParaRPr sz="2400"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Font typeface="Shadows Into Light"/>
              <a:buChar char="●"/>
            </a:pPr>
            <a:r>
              <a:rPr lang="en" sz="2400">
                <a:latin typeface="Shadows Into Light"/>
                <a:ea typeface="Shadows Into Light"/>
                <a:cs typeface="Shadows Into Light"/>
                <a:sym typeface="Shadows Into Light"/>
              </a:rPr>
              <a:t>Recursive functions generally require a </a:t>
            </a:r>
            <a:r>
              <a:rPr lang="en" sz="2400">
                <a:solidFill>
                  <a:srgbClr val="4A86E8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large amount of storage space</a:t>
            </a:r>
            <a:r>
              <a:rPr lang="en" sz="2400">
                <a:latin typeface="Shadows Into Light"/>
                <a:ea typeface="Shadows Into Light"/>
                <a:cs typeface="Shadows Into Light"/>
                <a:sym typeface="Shadows Into Light"/>
              </a:rPr>
              <a:t> to stack the operations it is going to do once it reaches the base case</a:t>
            </a:r>
            <a:endParaRPr sz="2400"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Cabin Sketch"/>
                <a:ea typeface="Cabin Sketch"/>
                <a:cs typeface="Cabin Sketch"/>
                <a:sym typeface="Cabin Sketch"/>
              </a:rPr>
              <a:t>Iterative Algorithms</a:t>
            </a:r>
            <a:endParaRPr>
              <a:solidFill>
                <a:srgbClr val="FF00FF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168" name="Google Shape;168;p38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Font typeface="Shadows Into Light"/>
              <a:buChar char="●"/>
            </a:pPr>
            <a:r>
              <a:rPr lang="en" sz="2400">
                <a:latin typeface="Shadows Into Light"/>
                <a:ea typeface="Shadows Into Light"/>
                <a:cs typeface="Shadows Into Light"/>
                <a:sym typeface="Shadows Into Light"/>
              </a:rPr>
              <a:t>Iterative algorithms </a:t>
            </a:r>
            <a:r>
              <a:rPr lang="en" sz="2400">
                <a:solidFill>
                  <a:srgbClr val="CC4125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repeat the same process</a:t>
            </a:r>
            <a:r>
              <a:rPr lang="en" sz="2400">
                <a:latin typeface="Shadows Into Light"/>
                <a:ea typeface="Shadows Into Light"/>
                <a:cs typeface="Shadows Into Light"/>
                <a:sym typeface="Shadows Into Light"/>
              </a:rPr>
              <a:t> a given number of times or until reaching a termination condition.</a:t>
            </a:r>
            <a:endParaRPr sz="2400"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Font typeface="Shadows Into Light"/>
              <a:buChar char="●"/>
            </a:pPr>
            <a:r>
              <a:rPr lang="en" sz="2400">
                <a:latin typeface="Shadows Into Light"/>
                <a:ea typeface="Shadows Into Light"/>
                <a:cs typeface="Shadows Into Light"/>
                <a:sym typeface="Shadows Into Light"/>
              </a:rPr>
              <a:t>Iterative algorithms generally </a:t>
            </a:r>
            <a:r>
              <a:rPr lang="en" sz="2400">
                <a:solidFill>
                  <a:srgbClr val="CC4125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don’t require much storage space</a:t>
            </a:r>
            <a:r>
              <a:rPr lang="en" sz="2400">
                <a:latin typeface="Shadows Into Light"/>
                <a:ea typeface="Shadows Into Light"/>
                <a:cs typeface="Shadows Into Light"/>
                <a:sym typeface="Shadows Into Light"/>
              </a:rPr>
              <a:t> and so are more favourable for many processes.</a:t>
            </a:r>
            <a:endParaRPr sz="2400"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Example - finding the factorial of x</a:t>
            </a:r>
            <a:endParaRPr>
              <a:solidFill>
                <a:srgbClr val="38761D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pic>
        <p:nvPicPr>
          <p:cNvPr id="174" name="Google Shape;174;p39" title="5 Minute Tim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852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0"/>
          <p:cNvSpPr/>
          <p:nvPr/>
        </p:nvSpPr>
        <p:spPr>
          <a:xfrm>
            <a:off x="4586575" y="1179375"/>
            <a:ext cx="3941400" cy="3697800"/>
          </a:xfrm>
          <a:prstGeom prst="snip1Rect">
            <a:avLst>
              <a:gd name="adj" fmla="val 16667"/>
            </a:avLst>
          </a:prstGeom>
          <a:solidFill>
            <a:srgbClr val="FF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0"/>
          <p:cNvSpPr/>
          <p:nvPr/>
        </p:nvSpPr>
        <p:spPr>
          <a:xfrm>
            <a:off x="463900" y="1164400"/>
            <a:ext cx="3941400" cy="3697800"/>
          </a:xfrm>
          <a:prstGeom prst="snip1Rect">
            <a:avLst>
              <a:gd name="adj" fmla="val 16667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Example - finding the factorial of x</a:t>
            </a:r>
            <a:endParaRPr>
              <a:solidFill>
                <a:srgbClr val="38761D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182" name="Google Shape;182;p40"/>
          <p:cNvSpPr txBox="1">
            <a:spLocks noGrp="1"/>
          </p:cNvSpPr>
          <p:nvPr>
            <p:ph type="body" idx="1"/>
          </p:nvPr>
        </p:nvSpPr>
        <p:spPr>
          <a:xfrm>
            <a:off x="533400" y="1622625"/>
            <a:ext cx="39414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u="sng">
                <a:latin typeface="Shadows Into Light"/>
                <a:ea typeface="Shadows Into Light"/>
                <a:cs typeface="Shadows Into Light"/>
                <a:sym typeface="Shadows Into Light"/>
              </a:rPr>
              <a:t>Recursive</a:t>
            </a:r>
            <a:endParaRPr sz="2400" u="sng"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Define a function: Factorial (x)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If x&gt;1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	return x * Factorial (x-1)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If x=1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	return 1</a:t>
            </a:r>
            <a:endParaRPr sz="1400"/>
          </a:p>
        </p:txBody>
      </p:sp>
      <p:sp>
        <p:nvSpPr>
          <p:cNvPr id="183" name="Google Shape;183;p40"/>
          <p:cNvSpPr txBox="1">
            <a:spLocks noGrp="1"/>
          </p:cNvSpPr>
          <p:nvPr>
            <p:ph type="body" idx="1"/>
          </p:nvPr>
        </p:nvSpPr>
        <p:spPr>
          <a:xfrm>
            <a:off x="4662775" y="1622625"/>
            <a:ext cx="39414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u="sng">
                <a:latin typeface="Shadows Into Light"/>
                <a:ea typeface="Shadows Into Light"/>
                <a:cs typeface="Shadows Into Light"/>
                <a:sym typeface="Shadows Into Light"/>
              </a:rPr>
              <a:t>Iterative</a:t>
            </a:r>
            <a:endParaRPr sz="2400" u="sng"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Define a function: Factorial (x)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set Total = 1</a:t>
            </a:r>
            <a:endParaRPr sz="14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For every integer number, i,  between 1 and x:</a:t>
            </a:r>
            <a:endParaRPr sz="14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	Set Total = i * Total</a:t>
            </a:r>
            <a:endParaRPr sz="14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return Total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Quickly…. Find the sum of all the numbers from 1 to 100</a:t>
            </a:r>
            <a:endParaRPr sz="2200"/>
          </a:p>
        </p:txBody>
      </p:sp>
      <p:sp>
        <p:nvSpPr>
          <p:cNvPr id="189" name="Google Shape;189;p4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Quickly…. Find the sum of all the numbers from 1 to 100</a:t>
            </a:r>
            <a:endParaRPr sz="2200"/>
          </a:p>
        </p:txBody>
      </p:sp>
      <p:sp>
        <p:nvSpPr>
          <p:cNvPr id="195" name="Google Shape;195;p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/>
              <a:buChar char="-"/>
            </a:pPr>
            <a:r>
              <a:rPr lang="en-AU" dirty="0"/>
              <a:t>Write the iterative version</a:t>
            </a: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-"/>
            </a:pPr>
            <a:r>
              <a:rPr lang="en" dirty="0"/>
              <a:t>Now write a recursive function to calculate the sum of all the numbers from 1 to n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Quickly…. Find the sum of all the numbers from 1 to 100</a:t>
            </a:r>
            <a:endParaRPr sz="2200"/>
          </a:p>
        </p:txBody>
      </p:sp>
      <p:sp>
        <p:nvSpPr>
          <p:cNvPr id="195" name="Google Shape;195;p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/>
              <a:buChar char="-"/>
            </a:pPr>
            <a:r>
              <a:rPr lang="en-AU" dirty="0"/>
              <a:t>Write the iterative version</a:t>
            </a: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-"/>
            </a:pPr>
            <a:r>
              <a:rPr lang="en" dirty="0"/>
              <a:t>Now write a recursive function to calculate the sum of all the numbers from 1 to n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C429EA-941B-4FB9-8E38-1443FC20E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866" y="3409875"/>
            <a:ext cx="1810003" cy="7525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D2FB6B-0FB0-44F3-9DB3-39E46F5CD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557" y="3313430"/>
            <a:ext cx="2295845" cy="10669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9266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Find minimum integer element in a list of integers</a:t>
            </a:r>
            <a:endParaRPr sz="2200" dirty="0"/>
          </a:p>
        </p:txBody>
      </p:sp>
      <p:sp>
        <p:nvSpPr>
          <p:cNvPr id="195" name="Google Shape;195;p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/>
              <a:buChar char="-"/>
            </a:pPr>
            <a:r>
              <a:rPr lang="en-AU" dirty="0"/>
              <a:t>Write the iterative version</a:t>
            </a:r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-"/>
            </a:pPr>
            <a:r>
              <a:rPr lang="en" dirty="0"/>
              <a:t>Now write a recursive function to find the minimum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3779456"/>
      </p:ext>
    </p:extLst>
  </p:cSld>
  <p:clrMapOvr>
    <a:masterClrMapping/>
  </p:clrMapOvr>
</p:sld>
</file>

<file path=ppt/theme/theme1.xml><?xml version="1.0" encoding="utf-8"?>
<a:theme xmlns:a="http://schemas.openxmlformats.org/drawingml/2006/main" name="Dark 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224B90A977E949A271DB7F70235B50" ma:contentTypeVersion="12" ma:contentTypeDescription="Create a new document." ma:contentTypeScope="" ma:versionID="2cb9e5fe5948c69ffe2a65e283dc17df">
  <xsd:schema xmlns:xsd="http://www.w3.org/2001/XMLSchema" xmlns:xs="http://www.w3.org/2001/XMLSchema" xmlns:p="http://schemas.microsoft.com/office/2006/metadata/properties" xmlns:ns2="7931008f-5bd1-4c17-b04d-853b9de41564" xmlns:ns3="e922249c-2e51-498c-887c-e5d654688006" targetNamespace="http://schemas.microsoft.com/office/2006/metadata/properties" ma:root="true" ma:fieldsID="22b8d411f09bb3fd269f1e0ebe272871" ns2:_="" ns3:_="">
    <xsd:import namespace="7931008f-5bd1-4c17-b04d-853b9de41564"/>
    <xsd:import namespace="e922249c-2e51-498c-887c-e5d6546880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31008f-5bd1-4c17-b04d-853b9de415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22249c-2e51-498c-887c-e5d65468800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9BFB1A-1537-4AE5-A229-DC510F1B8E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F17EF7-695F-49DA-B441-BD6DC4A75E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31008f-5bd1-4c17-b04d-853b9de41564"/>
    <ds:schemaRef ds:uri="e922249c-2e51-498c-887c-e5d6546880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F0E26C-A764-4CC0-8B8D-BFD953FC0CC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458</Words>
  <Application>Microsoft Office PowerPoint</Application>
  <PresentationFormat>On-screen Show (16:9)</PresentationFormat>
  <Paragraphs>56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Cabin Sketch</vt:lpstr>
      <vt:lpstr>Arial</vt:lpstr>
      <vt:lpstr>Shadows Into Light</vt:lpstr>
      <vt:lpstr>Dark Gradient</vt:lpstr>
      <vt:lpstr>Simple Light</vt:lpstr>
      <vt:lpstr>Recursive &amp; Iterative Algorithms</vt:lpstr>
      <vt:lpstr>Recursive Algorithms</vt:lpstr>
      <vt:lpstr>Iterative Algorithms</vt:lpstr>
      <vt:lpstr>Example - finding the factorial of x</vt:lpstr>
      <vt:lpstr>Example - finding the factorial of x</vt:lpstr>
      <vt:lpstr>Quickly…. Find the sum of all the numbers from 1 to 100</vt:lpstr>
      <vt:lpstr>Quickly…. Find the sum of all the numbers from 1 to 100</vt:lpstr>
      <vt:lpstr>Quickly…. Find the sum of all the numbers from 1 to 100</vt:lpstr>
      <vt:lpstr>Find minimum integer element in a list of integers</vt:lpstr>
      <vt:lpstr>Find minimum integer element in a list of integers</vt:lpstr>
      <vt:lpstr>Write a recursive function to generate these graphs in PyNode</vt:lpstr>
      <vt:lpstr>Write a recursive function to generate these graphs in PyNode</vt:lpstr>
      <vt:lpstr>Write recursive functions to generate this graph in PyNode - Notice the node IDs in this graph</vt:lpstr>
      <vt:lpstr>Write recursive functions to generate this graph in PyNode - Notice the node IDs in this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 &amp; Iterative Algorithms</dc:title>
  <dc:creator>Toan Huynh</dc:creator>
  <cp:lastModifiedBy>Toan Huynh</cp:lastModifiedBy>
  <cp:revision>1</cp:revision>
  <dcterms:modified xsi:type="dcterms:W3CDTF">2021-03-16T05:07:39Z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0x010100B1224B90A977E949A271DB7F70235B50</vt:lpwstr>
  </property>
</Properties>
</file>