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4"/>
  </p:sldMasterIdLst>
  <p:notesMasterIdLst>
    <p:notesMasterId r:id="rId4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9144000" cy="5143500" type="screen16x9"/>
  <p:notesSz cx="6858000" cy="9144000"/>
  <p:embeddedFontLst>
    <p:embeddedFont>
      <p:font typeface="Cabin Sketch" panose="020B0604020202020204" charset="0"/>
      <p:regular r:id="rId43"/>
      <p:bold r:id="rId44"/>
    </p:embeddedFont>
    <p:embeddedFont>
      <p:font typeface="Shadows Into Light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5A993-ECEF-4B5B-9F03-F51969B4C0FA}" v="53" dt="2021-05-19T01:30:04.280"/>
  </p1510:revLst>
</p1510:revInfo>
</file>

<file path=ppt/tableStyles.xml><?xml version="1.0" encoding="utf-8"?>
<a:tblStyleLst xmlns:a="http://schemas.openxmlformats.org/drawingml/2006/main" def="{F40D9161-3A2C-4C37-8FA3-E0F751EAFEE4}">
  <a:tblStyle styleId="{F40D9161-3A2C-4C37-8FA3-E0F751EAFE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Huynh" userId="9b31cc81-7730-471a-a0a3-d8125948de37" providerId="ADAL" clId="{F895A993-ECEF-4B5B-9F03-F51969B4C0FA}"/>
    <pc:docChg chg="modSld">
      <pc:chgData name="Toan Huynh" userId="9b31cc81-7730-471a-a0a3-d8125948de37" providerId="ADAL" clId="{F895A993-ECEF-4B5B-9F03-F51969B4C0FA}" dt="2021-05-19T01:30:04.280" v="52" actId="1076"/>
      <pc:docMkLst>
        <pc:docMk/>
      </pc:docMkLst>
      <pc:sldChg chg="modSp">
        <pc:chgData name="Toan Huynh" userId="9b31cc81-7730-471a-a0a3-d8125948de37" providerId="ADAL" clId="{F895A993-ECEF-4B5B-9F03-F51969B4C0FA}" dt="2021-05-19T01:28:55.630" v="45" actId="20577"/>
        <pc:sldMkLst>
          <pc:docMk/>
          <pc:sldMk cId="0" sldId="269"/>
        </pc:sldMkLst>
        <pc:spChg chg="mod">
          <ac:chgData name="Toan Huynh" userId="9b31cc81-7730-471a-a0a3-d8125948de37" providerId="ADAL" clId="{F895A993-ECEF-4B5B-9F03-F51969B4C0FA}" dt="2021-05-19T01:28:55.630" v="45" actId="20577"/>
          <ac:spMkLst>
            <pc:docMk/>
            <pc:sldMk cId="0" sldId="269"/>
            <ac:spMk id="124" creationId="{00000000-0000-0000-0000-000000000000}"/>
          </ac:spMkLst>
        </pc:spChg>
      </pc:sldChg>
      <pc:sldChg chg="modSp">
        <pc:chgData name="Toan Huynh" userId="9b31cc81-7730-471a-a0a3-d8125948de37" providerId="ADAL" clId="{F895A993-ECEF-4B5B-9F03-F51969B4C0FA}" dt="2021-05-19T01:28:59.904" v="47" actId="20577"/>
        <pc:sldMkLst>
          <pc:docMk/>
          <pc:sldMk cId="0" sldId="270"/>
        </pc:sldMkLst>
        <pc:spChg chg="mod">
          <ac:chgData name="Toan Huynh" userId="9b31cc81-7730-471a-a0a3-d8125948de37" providerId="ADAL" clId="{F895A993-ECEF-4B5B-9F03-F51969B4C0FA}" dt="2021-05-19T01:28:59.904" v="47" actId="20577"/>
          <ac:spMkLst>
            <pc:docMk/>
            <pc:sldMk cId="0" sldId="270"/>
            <ac:spMk id="131" creationId="{00000000-0000-0000-0000-000000000000}"/>
          </ac:spMkLst>
        </pc:spChg>
      </pc:sldChg>
      <pc:sldChg chg="modSp">
        <pc:chgData name="Toan Huynh" userId="9b31cc81-7730-471a-a0a3-d8125948de37" providerId="ADAL" clId="{F895A993-ECEF-4B5B-9F03-F51969B4C0FA}" dt="2021-05-19T01:29:09.287" v="48" actId="1076"/>
        <pc:sldMkLst>
          <pc:docMk/>
          <pc:sldMk cId="0" sldId="272"/>
        </pc:sldMkLst>
        <pc:grpChg chg="mod">
          <ac:chgData name="Toan Huynh" userId="9b31cc81-7730-471a-a0a3-d8125948de37" providerId="ADAL" clId="{F895A993-ECEF-4B5B-9F03-F51969B4C0FA}" dt="2021-05-19T01:29:09.287" v="48" actId="1076"/>
          <ac:grpSpMkLst>
            <pc:docMk/>
            <pc:sldMk cId="0" sldId="272"/>
            <ac:grpSpMk id="147" creationId="{00000000-0000-0000-0000-000000000000}"/>
          </ac:grpSpMkLst>
        </pc:grpChg>
        <pc:grpChg chg="mod">
          <ac:chgData name="Toan Huynh" userId="9b31cc81-7730-471a-a0a3-d8125948de37" providerId="ADAL" clId="{F895A993-ECEF-4B5B-9F03-F51969B4C0FA}" dt="2021-05-19T01:24:21.082" v="1" actId="1076"/>
          <ac:grpSpMkLst>
            <pc:docMk/>
            <pc:sldMk cId="0" sldId="272"/>
            <ac:grpSpMk id="150" creationId="{00000000-0000-0000-0000-000000000000}"/>
          </ac:grpSpMkLst>
        </pc:grpChg>
      </pc:sldChg>
      <pc:sldChg chg="modSp">
        <pc:chgData name="Toan Huynh" userId="9b31cc81-7730-471a-a0a3-d8125948de37" providerId="ADAL" clId="{F895A993-ECEF-4B5B-9F03-F51969B4C0FA}" dt="2021-05-19T01:24:37.251" v="2" actId="1076"/>
        <pc:sldMkLst>
          <pc:docMk/>
          <pc:sldMk cId="0" sldId="274"/>
        </pc:sldMkLst>
        <pc:grpChg chg="mod">
          <ac:chgData name="Toan Huynh" userId="9b31cc81-7730-471a-a0a3-d8125948de37" providerId="ADAL" clId="{F895A993-ECEF-4B5B-9F03-F51969B4C0FA}" dt="2021-05-19T01:24:37.251" v="2" actId="1076"/>
          <ac:grpSpMkLst>
            <pc:docMk/>
            <pc:sldMk cId="0" sldId="274"/>
            <ac:grpSpMk id="167" creationId="{00000000-0000-0000-0000-000000000000}"/>
          </ac:grpSpMkLst>
        </pc:grpChg>
      </pc:sldChg>
      <pc:sldChg chg="modSp">
        <pc:chgData name="Toan Huynh" userId="9b31cc81-7730-471a-a0a3-d8125948de37" providerId="ADAL" clId="{F895A993-ECEF-4B5B-9F03-F51969B4C0FA}" dt="2021-05-19T01:25:15.177" v="7" actId="1076"/>
        <pc:sldMkLst>
          <pc:docMk/>
          <pc:sldMk cId="0" sldId="278"/>
        </pc:sldMkLst>
        <pc:grpChg chg="mod">
          <ac:chgData name="Toan Huynh" userId="9b31cc81-7730-471a-a0a3-d8125948de37" providerId="ADAL" clId="{F895A993-ECEF-4B5B-9F03-F51969B4C0FA}" dt="2021-05-19T01:25:02.627" v="3" actId="1076"/>
          <ac:grpSpMkLst>
            <pc:docMk/>
            <pc:sldMk cId="0" sldId="278"/>
            <ac:grpSpMk id="202" creationId="{00000000-0000-0000-0000-000000000000}"/>
          </ac:grpSpMkLst>
        </pc:grpChg>
        <pc:grpChg chg="mod">
          <ac:chgData name="Toan Huynh" userId="9b31cc81-7730-471a-a0a3-d8125948de37" providerId="ADAL" clId="{F895A993-ECEF-4B5B-9F03-F51969B4C0FA}" dt="2021-05-19T01:25:06.585" v="4" actId="1076"/>
          <ac:grpSpMkLst>
            <pc:docMk/>
            <pc:sldMk cId="0" sldId="278"/>
            <ac:grpSpMk id="205" creationId="{00000000-0000-0000-0000-000000000000}"/>
          </ac:grpSpMkLst>
        </pc:grpChg>
        <pc:grpChg chg="mod">
          <ac:chgData name="Toan Huynh" userId="9b31cc81-7730-471a-a0a3-d8125948de37" providerId="ADAL" clId="{F895A993-ECEF-4B5B-9F03-F51969B4C0FA}" dt="2021-05-19T01:25:15.177" v="7" actId="1076"/>
          <ac:grpSpMkLst>
            <pc:docMk/>
            <pc:sldMk cId="0" sldId="278"/>
            <ac:grpSpMk id="208" creationId="{00000000-0000-0000-0000-000000000000}"/>
          </ac:grpSpMkLst>
        </pc:grpChg>
        <pc:grpChg chg="mod">
          <ac:chgData name="Toan Huynh" userId="9b31cc81-7730-471a-a0a3-d8125948de37" providerId="ADAL" clId="{F895A993-ECEF-4B5B-9F03-F51969B4C0FA}" dt="2021-05-19T01:25:09.963" v="5" actId="1076"/>
          <ac:grpSpMkLst>
            <pc:docMk/>
            <pc:sldMk cId="0" sldId="278"/>
            <ac:grpSpMk id="211" creationId="{00000000-0000-0000-0000-000000000000}"/>
          </ac:grpSpMkLst>
        </pc:grpChg>
      </pc:sldChg>
      <pc:sldChg chg="modSp">
        <pc:chgData name="Toan Huynh" userId="9b31cc81-7730-471a-a0a3-d8125948de37" providerId="ADAL" clId="{F895A993-ECEF-4B5B-9F03-F51969B4C0FA}" dt="2021-05-19T01:29:40.897" v="49" actId="1076"/>
        <pc:sldMkLst>
          <pc:docMk/>
          <pc:sldMk cId="0" sldId="280"/>
        </pc:sldMkLst>
        <pc:grpChg chg="mod">
          <ac:chgData name="Toan Huynh" userId="9b31cc81-7730-471a-a0a3-d8125948de37" providerId="ADAL" clId="{F895A993-ECEF-4B5B-9F03-F51969B4C0FA}" dt="2021-05-19T01:25:28.140" v="8" actId="1076"/>
          <ac:grpSpMkLst>
            <pc:docMk/>
            <pc:sldMk cId="0" sldId="280"/>
            <ac:grpSpMk id="230" creationId="{00000000-0000-0000-0000-000000000000}"/>
          </ac:grpSpMkLst>
        </pc:grpChg>
        <pc:grpChg chg="mod">
          <ac:chgData name="Toan Huynh" userId="9b31cc81-7730-471a-a0a3-d8125948de37" providerId="ADAL" clId="{F895A993-ECEF-4B5B-9F03-F51969B4C0FA}" dt="2021-05-19T01:29:40.897" v="49" actId="1076"/>
          <ac:grpSpMkLst>
            <pc:docMk/>
            <pc:sldMk cId="0" sldId="280"/>
            <ac:grpSpMk id="233" creationId="{00000000-0000-0000-0000-000000000000}"/>
          </ac:grpSpMkLst>
        </pc:grpChg>
      </pc:sldChg>
      <pc:sldChg chg="modSp">
        <pc:chgData name="Toan Huynh" userId="9b31cc81-7730-471a-a0a3-d8125948de37" providerId="ADAL" clId="{F895A993-ECEF-4B5B-9F03-F51969B4C0FA}" dt="2021-05-19T01:25:44.427" v="11" actId="1076"/>
        <pc:sldMkLst>
          <pc:docMk/>
          <pc:sldMk cId="0" sldId="281"/>
        </pc:sldMkLst>
        <pc:cxnChg chg="mod">
          <ac:chgData name="Toan Huynh" userId="9b31cc81-7730-471a-a0a3-d8125948de37" providerId="ADAL" clId="{F895A993-ECEF-4B5B-9F03-F51969B4C0FA}" dt="2021-05-19T01:25:41.548" v="10" actId="1076"/>
          <ac:cxnSpMkLst>
            <pc:docMk/>
            <pc:sldMk cId="0" sldId="281"/>
            <ac:cxnSpMk id="244" creationId="{00000000-0000-0000-0000-000000000000}"/>
          </ac:cxnSpMkLst>
        </pc:cxnChg>
        <pc:cxnChg chg="mod">
          <ac:chgData name="Toan Huynh" userId="9b31cc81-7730-471a-a0a3-d8125948de37" providerId="ADAL" clId="{F895A993-ECEF-4B5B-9F03-F51969B4C0FA}" dt="2021-05-19T01:25:44.427" v="11" actId="1076"/>
          <ac:cxnSpMkLst>
            <pc:docMk/>
            <pc:sldMk cId="0" sldId="281"/>
            <ac:cxnSpMk id="245" creationId="{00000000-0000-0000-0000-000000000000}"/>
          </ac:cxnSpMkLst>
        </pc:cxnChg>
      </pc:sldChg>
      <pc:sldChg chg="modSp">
        <pc:chgData name="Toan Huynh" userId="9b31cc81-7730-471a-a0a3-d8125948de37" providerId="ADAL" clId="{F895A993-ECEF-4B5B-9F03-F51969B4C0FA}" dt="2021-05-19T01:25:59.284" v="13" actId="1076"/>
        <pc:sldMkLst>
          <pc:docMk/>
          <pc:sldMk cId="0" sldId="282"/>
        </pc:sldMkLst>
        <pc:cxnChg chg="mod">
          <ac:chgData name="Toan Huynh" userId="9b31cc81-7730-471a-a0a3-d8125948de37" providerId="ADAL" clId="{F895A993-ECEF-4B5B-9F03-F51969B4C0FA}" dt="2021-05-19T01:25:54.354" v="12" actId="1076"/>
          <ac:cxnSpMkLst>
            <pc:docMk/>
            <pc:sldMk cId="0" sldId="282"/>
            <ac:cxnSpMk id="254" creationId="{00000000-0000-0000-0000-000000000000}"/>
          </ac:cxnSpMkLst>
        </pc:cxnChg>
        <pc:cxnChg chg="mod">
          <ac:chgData name="Toan Huynh" userId="9b31cc81-7730-471a-a0a3-d8125948de37" providerId="ADAL" clId="{F895A993-ECEF-4B5B-9F03-F51969B4C0FA}" dt="2021-05-19T01:25:59.284" v="13" actId="1076"/>
          <ac:cxnSpMkLst>
            <pc:docMk/>
            <pc:sldMk cId="0" sldId="282"/>
            <ac:cxnSpMk id="255" creationId="{00000000-0000-0000-0000-000000000000}"/>
          </ac:cxnSpMkLst>
        </pc:cxnChg>
      </pc:sldChg>
      <pc:sldChg chg="modSp">
        <pc:chgData name="Toan Huynh" userId="9b31cc81-7730-471a-a0a3-d8125948de37" providerId="ADAL" clId="{F895A993-ECEF-4B5B-9F03-F51969B4C0FA}" dt="2021-05-19T01:30:04.280" v="52" actId="1076"/>
        <pc:sldMkLst>
          <pc:docMk/>
          <pc:sldMk cId="0" sldId="283"/>
        </pc:sldMkLst>
        <pc:grpChg chg="mod">
          <ac:chgData name="Toan Huynh" userId="9b31cc81-7730-471a-a0a3-d8125948de37" providerId="ADAL" clId="{F895A993-ECEF-4B5B-9F03-F51969B4C0FA}" dt="2021-05-19T01:29:57.409" v="50" actId="1076"/>
          <ac:grpSpMkLst>
            <pc:docMk/>
            <pc:sldMk cId="0" sldId="283"/>
            <ac:grpSpMk id="266" creationId="{00000000-0000-0000-0000-000000000000}"/>
          </ac:grpSpMkLst>
        </pc:grpChg>
        <pc:grpChg chg="mod">
          <ac:chgData name="Toan Huynh" userId="9b31cc81-7730-471a-a0a3-d8125948de37" providerId="ADAL" clId="{F895A993-ECEF-4B5B-9F03-F51969B4C0FA}" dt="2021-05-19T01:30:04.280" v="52" actId="1076"/>
          <ac:grpSpMkLst>
            <pc:docMk/>
            <pc:sldMk cId="0" sldId="283"/>
            <ac:grpSpMk id="269" creationId="{00000000-0000-0000-0000-000000000000}"/>
          </ac:grpSpMkLst>
        </pc:grpChg>
        <pc:grpChg chg="mod">
          <ac:chgData name="Toan Huynh" userId="9b31cc81-7730-471a-a0a3-d8125948de37" providerId="ADAL" clId="{F895A993-ECEF-4B5B-9F03-F51969B4C0FA}" dt="2021-05-19T01:29:59.281" v="51" actId="1076"/>
          <ac:grpSpMkLst>
            <pc:docMk/>
            <pc:sldMk cId="0" sldId="283"/>
            <ac:grpSpMk id="272" creationId="{00000000-0000-0000-0000-000000000000}"/>
          </ac:grpSpMkLst>
        </pc:grpChg>
        <pc:cxnChg chg="mod">
          <ac:chgData name="Toan Huynh" userId="9b31cc81-7730-471a-a0a3-d8125948de37" providerId="ADAL" clId="{F895A993-ECEF-4B5B-9F03-F51969B4C0FA}" dt="2021-05-19T01:26:22.723" v="18" actId="1076"/>
          <ac:cxnSpMkLst>
            <pc:docMk/>
            <pc:sldMk cId="0" sldId="283"/>
            <ac:cxnSpMk id="264" creationId="{00000000-0000-0000-0000-000000000000}"/>
          </ac:cxnSpMkLst>
        </pc:cxnChg>
        <pc:cxnChg chg="mod">
          <ac:chgData name="Toan Huynh" userId="9b31cc81-7730-471a-a0a3-d8125948de37" providerId="ADAL" clId="{F895A993-ECEF-4B5B-9F03-F51969B4C0FA}" dt="2021-05-19T01:26:15.404" v="15" actId="1076"/>
          <ac:cxnSpMkLst>
            <pc:docMk/>
            <pc:sldMk cId="0" sldId="283"/>
            <ac:cxnSpMk id="265" creationId="{00000000-0000-0000-0000-000000000000}"/>
          </ac:cxnSpMkLst>
        </pc:cxnChg>
      </pc:sldChg>
      <pc:sldChg chg="modSp">
        <pc:chgData name="Toan Huynh" userId="9b31cc81-7730-471a-a0a3-d8125948de37" providerId="ADAL" clId="{F895A993-ECEF-4B5B-9F03-F51969B4C0FA}" dt="2021-05-19T01:26:43.525" v="21" actId="1076"/>
        <pc:sldMkLst>
          <pc:docMk/>
          <pc:sldMk cId="0" sldId="284"/>
        </pc:sldMkLst>
        <pc:grpChg chg="mod">
          <ac:chgData name="Toan Huynh" userId="9b31cc81-7730-471a-a0a3-d8125948de37" providerId="ADAL" clId="{F895A993-ECEF-4B5B-9F03-F51969B4C0FA}" dt="2021-05-19T01:26:43.525" v="21" actId="1076"/>
          <ac:grpSpMkLst>
            <pc:docMk/>
            <pc:sldMk cId="0" sldId="284"/>
            <ac:grpSpMk id="285" creationId="{00000000-0000-0000-0000-000000000000}"/>
          </ac:grpSpMkLst>
        </pc:grpChg>
        <pc:cxnChg chg="mod">
          <ac:chgData name="Toan Huynh" userId="9b31cc81-7730-471a-a0a3-d8125948de37" providerId="ADAL" clId="{F895A993-ECEF-4B5B-9F03-F51969B4C0FA}" dt="2021-05-19T01:26:40.909" v="20" actId="1076"/>
          <ac:cxnSpMkLst>
            <pc:docMk/>
            <pc:sldMk cId="0" sldId="284"/>
            <ac:cxnSpMk id="283" creationId="{00000000-0000-0000-0000-000000000000}"/>
          </ac:cxnSpMkLst>
        </pc:cxnChg>
        <pc:cxnChg chg="mod">
          <ac:chgData name="Toan Huynh" userId="9b31cc81-7730-471a-a0a3-d8125948de37" providerId="ADAL" clId="{F895A993-ECEF-4B5B-9F03-F51969B4C0FA}" dt="2021-05-19T01:26:36.604" v="19" actId="1076"/>
          <ac:cxnSpMkLst>
            <pc:docMk/>
            <pc:sldMk cId="0" sldId="284"/>
            <ac:cxnSpMk id="284" creationId="{00000000-0000-0000-0000-000000000000}"/>
          </ac:cxnSpMkLst>
        </pc:cxnChg>
      </pc:sldChg>
      <pc:sldChg chg="modSp">
        <pc:chgData name="Toan Huynh" userId="9b31cc81-7730-471a-a0a3-d8125948de37" providerId="ADAL" clId="{F895A993-ECEF-4B5B-9F03-F51969B4C0FA}" dt="2021-05-19T01:27:04.092" v="25" actId="1076"/>
        <pc:sldMkLst>
          <pc:docMk/>
          <pc:sldMk cId="0" sldId="285"/>
        </pc:sldMkLst>
        <pc:grpChg chg="mod">
          <ac:chgData name="Toan Huynh" userId="9b31cc81-7730-471a-a0a3-d8125948de37" providerId="ADAL" clId="{F895A993-ECEF-4B5B-9F03-F51969B4C0FA}" dt="2021-05-19T01:26:54.277" v="22" actId="1076"/>
          <ac:grpSpMkLst>
            <pc:docMk/>
            <pc:sldMk cId="0" sldId="285"/>
            <ac:grpSpMk id="298" creationId="{00000000-0000-0000-0000-000000000000}"/>
          </ac:grpSpMkLst>
        </pc:grpChg>
        <pc:grpChg chg="mod">
          <ac:chgData name="Toan Huynh" userId="9b31cc81-7730-471a-a0a3-d8125948de37" providerId="ADAL" clId="{F895A993-ECEF-4B5B-9F03-F51969B4C0FA}" dt="2021-05-19T01:27:01.941" v="24" actId="1076"/>
          <ac:grpSpMkLst>
            <pc:docMk/>
            <pc:sldMk cId="0" sldId="285"/>
            <ac:grpSpMk id="301" creationId="{00000000-0000-0000-0000-000000000000}"/>
          </ac:grpSpMkLst>
        </pc:grpChg>
        <pc:cxnChg chg="mod">
          <ac:chgData name="Toan Huynh" userId="9b31cc81-7730-471a-a0a3-d8125948de37" providerId="ADAL" clId="{F895A993-ECEF-4B5B-9F03-F51969B4C0FA}" dt="2021-05-19T01:26:57.189" v="23" actId="1076"/>
          <ac:cxnSpMkLst>
            <pc:docMk/>
            <pc:sldMk cId="0" sldId="285"/>
            <ac:cxnSpMk id="296" creationId="{00000000-0000-0000-0000-000000000000}"/>
          </ac:cxnSpMkLst>
        </pc:cxnChg>
        <pc:cxnChg chg="mod">
          <ac:chgData name="Toan Huynh" userId="9b31cc81-7730-471a-a0a3-d8125948de37" providerId="ADAL" clId="{F895A993-ECEF-4B5B-9F03-F51969B4C0FA}" dt="2021-05-19T01:27:04.092" v="25" actId="1076"/>
          <ac:cxnSpMkLst>
            <pc:docMk/>
            <pc:sldMk cId="0" sldId="285"/>
            <ac:cxnSpMk id="297" creationId="{00000000-0000-0000-0000-000000000000}"/>
          </ac:cxnSpMkLst>
        </pc:cxnChg>
      </pc:sldChg>
      <pc:sldChg chg="modSp">
        <pc:chgData name="Toan Huynh" userId="9b31cc81-7730-471a-a0a3-d8125948de37" providerId="ADAL" clId="{F895A993-ECEF-4B5B-9F03-F51969B4C0FA}" dt="2021-05-19T01:27:30.086" v="31" actId="1076"/>
        <pc:sldMkLst>
          <pc:docMk/>
          <pc:sldMk cId="0" sldId="286"/>
        </pc:sldMkLst>
        <pc:cxnChg chg="mod">
          <ac:chgData name="Toan Huynh" userId="9b31cc81-7730-471a-a0a3-d8125948de37" providerId="ADAL" clId="{F895A993-ECEF-4B5B-9F03-F51969B4C0FA}" dt="2021-05-19T01:27:20.086" v="28" actId="1076"/>
          <ac:cxnSpMkLst>
            <pc:docMk/>
            <pc:sldMk cId="0" sldId="286"/>
            <ac:cxnSpMk id="312" creationId="{00000000-0000-0000-0000-000000000000}"/>
          </ac:cxnSpMkLst>
        </pc:cxnChg>
        <pc:cxnChg chg="mod">
          <ac:chgData name="Toan Huynh" userId="9b31cc81-7730-471a-a0a3-d8125948de37" providerId="ADAL" clId="{F895A993-ECEF-4B5B-9F03-F51969B4C0FA}" dt="2021-05-19T01:27:26.277" v="30" actId="1076"/>
          <ac:cxnSpMkLst>
            <pc:docMk/>
            <pc:sldMk cId="0" sldId="286"/>
            <ac:cxnSpMk id="313" creationId="{00000000-0000-0000-0000-000000000000}"/>
          </ac:cxnSpMkLst>
        </pc:cxnChg>
        <pc:cxnChg chg="mod">
          <ac:chgData name="Toan Huynh" userId="9b31cc81-7730-471a-a0a3-d8125948de37" providerId="ADAL" clId="{F895A993-ECEF-4B5B-9F03-F51969B4C0FA}" dt="2021-05-19T01:27:21.870" v="29" actId="1076"/>
          <ac:cxnSpMkLst>
            <pc:docMk/>
            <pc:sldMk cId="0" sldId="286"/>
            <ac:cxnSpMk id="314" creationId="{00000000-0000-0000-0000-000000000000}"/>
          </ac:cxnSpMkLst>
        </pc:cxnChg>
        <pc:cxnChg chg="mod">
          <ac:chgData name="Toan Huynh" userId="9b31cc81-7730-471a-a0a3-d8125948de37" providerId="ADAL" clId="{F895A993-ECEF-4B5B-9F03-F51969B4C0FA}" dt="2021-05-19T01:27:30.086" v="31" actId="1076"/>
          <ac:cxnSpMkLst>
            <pc:docMk/>
            <pc:sldMk cId="0" sldId="286"/>
            <ac:cxnSpMk id="315" creationId="{00000000-0000-0000-0000-000000000000}"/>
          </ac:cxnSpMkLst>
        </pc:cxnChg>
      </pc:sldChg>
      <pc:sldChg chg="modSp">
        <pc:chgData name="Toan Huynh" userId="9b31cc81-7730-471a-a0a3-d8125948de37" providerId="ADAL" clId="{F895A993-ECEF-4B5B-9F03-F51969B4C0FA}" dt="2021-05-19T01:27:56.006" v="37" actId="1076"/>
        <pc:sldMkLst>
          <pc:docMk/>
          <pc:sldMk cId="0" sldId="287"/>
        </pc:sldMkLst>
        <pc:grpChg chg="mod">
          <ac:chgData name="Toan Huynh" userId="9b31cc81-7730-471a-a0a3-d8125948de37" providerId="ADAL" clId="{F895A993-ECEF-4B5B-9F03-F51969B4C0FA}" dt="2021-05-19T01:27:39.876" v="32" actId="1076"/>
          <ac:grpSpMkLst>
            <pc:docMk/>
            <pc:sldMk cId="0" sldId="287"/>
            <ac:grpSpMk id="328" creationId="{00000000-0000-0000-0000-000000000000}"/>
          </ac:grpSpMkLst>
        </pc:grpChg>
        <pc:grpChg chg="mod">
          <ac:chgData name="Toan Huynh" userId="9b31cc81-7730-471a-a0a3-d8125948de37" providerId="ADAL" clId="{F895A993-ECEF-4B5B-9F03-F51969B4C0FA}" dt="2021-05-19T01:27:56.006" v="37" actId="1076"/>
          <ac:grpSpMkLst>
            <pc:docMk/>
            <pc:sldMk cId="0" sldId="287"/>
            <ac:grpSpMk id="331" creationId="{00000000-0000-0000-0000-000000000000}"/>
          </ac:grpSpMkLst>
        </pc:grpChg>
        <pc:cxnChg chg="mod">
          <ac:chgData name="Toan Huynh" userId="9b31cc81-7730-471a-a0a3-d8125948de37" providerId="ADAL" clId="{F895A993-ECEF-4B5B-9F03-F51969B4C0FA}" dt="2021-05-19T01:27:44.159" v="34" actId="1076"/>
          <ac:cxnSpMkLst>
            <pc:docMk/>
            <pc:sldMk cId="0" sldId="287"/>
            <ac:cxnSpMk id="324" creationId="{00000000-0000-0000-0000-000000000000}"/>
          </ac:cxnSpMkLst>
        </pc:cxnChg>
        <pc:cxnChg chg="mod">
          <ac:chgData name="Toan Huynh" userId="9b31cc81-7730-471a-a0a3-d8125948de37" providerId="ADAL" clId="{F895A993-ECEF-4B5B-9F03-F51969B4C0FA}" dt="2021-05-19T01:27:47.204" v="35" actId="1076"/>
          <ac:cxnSpMkLst>
            <pc:docMk/>
            <pc:sldMk cId="0" sldId="287"/>
            <ac:cxnSpMk id="325" creationId="{00000000-0000-0000-0000-000000000000}"/>
          </ac:cxnSpMkLst>
        </pc:cxnChg>
        <pc:cxnChg chg="mod">
          <ac:chgData name="Toan Huynh" userId="9b31cc81-7730-471a-a0a3-d8125948de37" providerId="ADAL" clId="{F895A993-ECEF-4B5B-9F03-F51969B4C0FA}" dt="2021-05-19T01:27:42.454" v="33" actId="1076"/>
          <ac:cxnSpMkLst>
            <pc:docMk/>
            <pc:sldMk cId="0" sldId="287"/>
            <ac:cxnSpMk id="326" creationId="{00000000-0000-0000-0000-000000000000}"/>
          </ac:cxnSpMkLst>
        </pc:cxnChg>
        <pc:cxnChg chg="mod">
          <ac:chgData name="Toan Huynh" userId="9b31cc81-7730-471a-a0a3-d8125948de37" providerId="ADAL" clId="{F895A993-ECEF-4B5B-9F03-F51969B4C0FA}" dt="2021-05-19T01:27:52.750" v="36" actId="1076"/>
          <ac:cxnSpMkLst>
            <pc:docMk/>
            <pc:sldMk cId="0" sldId="287"/>
            <ac:cxnSpMk id="327" creationId="{00000000-0000-0000-0000-000000000000}"/>
          </ac:cxnSpMkLst>
        </pc:cxnChg>
      </pc:sldChg>
      <pc:sldChg chg="modSp">
        <pc:chgData name="Toan Huynh" userId="9b31cc81-7730-471a-a0a3-d8125948de37" providerId="ADAL" clId="{F895A993-ECEF-4B5B-9F03-F51969B4C0FA}" dt="2021-05-19T01:28:15.141" v="43" actId="1076"/>
        <pc:sldMkLst>
          <pc:docMk/>
          <pc:sldMk cId="0" sldId="288"/>
        </pc:sldMkLst>
        <pc:cxnChg chg="mod">
          <ac:chgData name="Toan Huynh" userId="9b31cc81-7730-471a-a0a3-d8125948de37" providerId="ADAL" clId="{F895A993-ECEF-4B5B-9F03-F51969B4C0FA}" dt="2021-05-19T01:28:06.934" v="40" actId="1076"/>
          <ac:cxnSpMkLst>
            <pc:docMk/>
            <pc:sldMk cId="0" sldId="288"/>
            <ac:cxnSpMk id="342" creationId="{00000000-0000-0000-0000-000000000000}"/>
          </ac:cxnSpMkLst>
        </pc:cxnChg>
        <pc:cxnChg chg="mod">
          <ac:chgData name="Toan Huynh" userId="9b31cc81-7730-471a-a0a3-d8125948de37" providerId="ADAL" clId="{F895A993-ECEF-4B5B-9F03-F51969B4C0FA}" dt="2021-05-19T01:28:09.711" v="41" actId="1076"/>
          <ac:cxnSpMkLst>
            <pc:docMk/>
            <pc:sldMk cId="0" sldId="288"/>
            <ac:cxnSpMk id="343" creationId="{00000000-0000-0000-0000-000000000000}"/>
          </ac:cxnSpMkLst>
        </pc:cxnChg>
        <pc:cxnChg chg="mod">
          <ac:chgData name="Toan Huynh" userId="9b31cc81-7730-471a-a0a3-d8125948de37" providerId="ADAL" clId="{F895A993-ECEF-4B5B-9F03-F51969B4C0FA}" dt="2021-05-19T01:28:05.373" v="39" actId="1076"/>
          <ac:cxnSpMkLst>
            <pc:docMk/>
            <pc:sldMk cId="0" sldId="288"/>
            <ac:cxnSpMk id="344" creationId="{00000000-0000-0000-0000-000000000000}"/>
          </ac:cxnSpMkLst>
        </pc:cxnChg>
        <pc:cxnChg chg="mod">
          <ac:chgData name="Toan Huynh" userId="9b31cc81-7730-471a-a0a3-d8125948de37" providerId="ADAL" clId="{F895A993-ECEF-4B5B-9F03-F51969B4C0FA}" dt="2021-05-19T01:28:15.141" v="43" actId="1076"/>
          <ac:cxnSpMkLst>
            <pc:docMk/>
            <pc:sldMk cId="0" sldId="288"/>
            <ac:cxnSpMk id="345" creationId="{00000000-0000-0000-0000-000000000000}"/>
          </ac:cxnSpMkLst>
        </pc:cxnChg>
        <pc:cxnChg chg="mod">
          <ac:chgData name="Toan Huynh" userId="9b31cc81-7730-471a-a0a3-d8125948de37" providerId="ADAL" clId="{F895A993-ECEF-4B5B-9F03-F51969B4C0FA}" dt="2021-05-19T01:28:12.253" v="42" actId="1076"/>
          <ac:cxnSpMkLst>
            <pc:docMk/>
            <pc:sldMk cId="0" sldId="288"/>
            <ac:cxnSpMk id="346" creationId="{00000000-0000-0000-0000-000000000000}"/>
          </ac:cxnSpMkLst>
        </pc:cxnChg>
        <pc:cxnChg chg="mod">
          <ac:chgData name="Toan Huynh" userId="9b31cc81-7730-471a-a0a3-d8125948de37" providerId="ADAL" clId="{F895A993-ECEF-4B5B-9F03-F51969B4C0FA}" dt="2021-05-19T01:28:03.526" v="38" actId="1076"/>
          <ac:cxnSpMkLst>
            <pc:docMk/>
            <pc:sldMk cId="0" sldId="288"/>
            <ac:cxnSpMk id="347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3514e5e0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3514e5e0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3514e5e0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3514e5e0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38b035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38b035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3903866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3903866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3915e4a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3915e4a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c3514e5e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c3514e5e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915e4a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3915e4a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3514e5e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3514e5e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3514e5e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c3514e5e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3514e5e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c3514e5e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a388b8c3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a388b8c3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c3514e5e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c3514e5e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c3514e5e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c3514e5e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3514e5e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3514e5e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3514e5e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c3514e5e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3514e5e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3514e5e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c3514e5e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c3514e5e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c3514e5e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c3514e5e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c3514e5e0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c3514e5e0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c3514e5e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c3514e5e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c3514e5e0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c3514e5e0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a388b8c3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a388b8c3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3514e5e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c3514e5e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c3514e5e0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c3514e5e0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c3514e5e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c3514e5e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c3514e5e0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c3514e5e0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c3514e5e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c3514e5e0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c3514e5e0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c3514e5e0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c3514e5e0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c3514e5e0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c3514e5e0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c3514e5e0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a388b8c3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a388b8c3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388b8c3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388b8c3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388b8c3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388b8c3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388b8c3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388b8c3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388b8c3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388b8c3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3514e5e0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3514e5e0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Cabin Sketch"/>
                <a:ea typeface="Cabin Sketch"/>
                <a:cs typeface="Cabin Sketch"/>
                <a:sym typeface="Cabin Sketch"/>
              </a:rPr>
              <a:t>Divide and Conquer</a:t>
            </a:r>
            <a:endParaRPr>
              <a:solidFill>
                <a:srgbClr val="980000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pic>
        <p:nvPicPr>
          <p:cNvPr id="35" name="Google Shape;3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5" y="2667000"/>
            <a:ext cx="204025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Merge Sort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924" y="875425"/>
            <a:ext cx="4174249" cy="42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/>
          <p:nvPr/>
        </p:nvCxnSpPr>
        <p:spPr>
          <a:xfrm rot="10800000" flipH="1">
            <a:off x="2939275" y="797975"/>
            <a:ext cx="37809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7"/>
          <p:cNvSpPr txBox="1"/>
          <p:nvPr/>
        </p:nvSpPr>
        <p:spPr>
          <a:xfrm>
            <a:off x="2701350" y="325775"/>
            <a:ext cx="4461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stage requires ‘n’ operations to merge (or split)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Merge Sort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924" y="875425"/>
            <a:ext cx="4174249" cy="42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990075" y="4442000"/>
            <a:ext cx="28275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Hence O(n logn) time complexity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635025" y="1318800"/>
            <a:ext cx="3281700" cy="3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quicksort(A, lo, hi)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lo &lt; hi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p := partition(A, lo, hi)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quicksort(A, lo, p)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quicksort(A, p + 1, hi)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b="1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4118925" y="1318800"/>
            <a:ext cx="3281700" cy="3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partition(A, lo, hi)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pivot := A[lo + (hi - lo) / 2]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i := lo - 1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j := hi + 1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loop forever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 := i + 1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A[i] &lt; pivot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j := j - 1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A[j] &gt; pivot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i &gt;= j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j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swap A[i] with A[j]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A86E8"/>
                </a:solidFill>
              </a:rPr>
              <a:t>8	3	2	4	7	1	5	9</a:t>
            </a: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118" name="Google Shape;118;p20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A86E8"/>
                </a:solidFill>
              </a:rPr>
              <a:t>8	3	2	4	7	1	5	9</a:t>
            </a:r>
            <a:endParaRPr sz="1400" dirty="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First step is to choose a pivot point (according to ou</a:t>
            </a:r>
            <a:r>
              <a:rPr lang="en-AU" sz="1400" b="1" dirty="0">
                <a:solidFill>
                  <a:srgbClr val="FF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</a:t>
            </a:r>
            <a:r>
              <a:rPr lang="en" sz="1400" b="1" dirty="0">
                <a:solidFill>
                  <a:srgbClr val="FF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algorithm, this is the middle value)</a:t>
            </a:r>
            <a:endParaRPr sz="1400" b="1" dirty="0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125" name="Google Shape;125;p21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rgbClr val="4A86E8"/>
                </a:solidFill>
              </a:rPr>
              <a:t>8	3	2	</a:t>
            </a:r>
            <a:r>
              <a:rPr lang="en" sz="1400" b="1" dirty="0">
                <a:solidFill>
                  <a:srgbClr val="FF0000"/>
                </a:solidFill>
              </a:rPr>
              <a:t>4</a:t>
            </a:r>
            <a:r>
              <a:rPr lang="en" sz="1400" dirty="0">
                <a:solidFill>
                  <a:srgbClr val="4A86E8"/>
                </a:solidFill>
              </a:rPr>
              <a:t>	7	1	5	9</a:t>
            </a:r>
            <a:endParaRPr sz="1400" dirty="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First step is to choose a pivot point (according to ou</a:t>
            </a:r>
            <a:r>
              <a:rPr lang="en-AU" sz="1400" b="1" dirty="0">
                <a:solidFill>
                  <a:srgbClr val="FF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</a:t>
            </a:r>
            <a:r>
              <a:rPr lang="en" sz="1400" b="1" dirty="0">
                <a:solidFill>
                  <a:srgbClr val="FF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 algorithm, this is the middle value)</a:t>
            </a:r>
            <a:endParaRPr sz="1400" b="1" dirty="0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132" name="Google Shape;132;p22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9900FF"/>
                </a:solidFill>
              </a:rPr>
              <a:t>8</a:t>
            </a:r>
            <a:r>
              <a:rPr lang="en" sz="1400">
                <a:solidFill>
                  <a:srgbClr val="4A86E8"/>
                </a:solidFill>
              </a:rPr>
              <a:t>	3	2	</a:t>
            </a:r>
            <a:r>
              <a:rPr lang="en" sz="1400" b="1">
                <a:solidFill>
                  <a:srgbClr val="FF0000"/>
                </a:solidFill>
              </a:rPr>
              <a:t>4</a:t>
            </a:r>
            <a:r>
              <a:rPr lang="en" sz="1400">
                <a:solidFill>
                  <a:srgbClr val="4A86E8"/>
                </a:solidFill>
              </a:rPr>
              <a:t>	7	</a:t>
            </a:r>
            <a:r>
              <a:rPr lang="en" sz="1400" b="1">
                <a:solidFill>
                  <a:srgbClr val="9900FF"/>
                </a:solidFill>
              </a:rPr>
              <a:t>1</a:t>
            </a:r>
            <a:r>
              <a:rPr lang="en" sz="1400">
                <a:solidFill>
                  <a:srgbClr val="4A86E8"/>
                </a:solidFill>
              </a:rPr>
              <a:t>	5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u="sng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139" name="Google Shape;139;p23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900FF"/>
                </a:solidFill>
              </a:rPr>
              <a:t>8</a:t>
            </a:r>
            <a:r>
              <a:rPr lang="en" sz="1400">
                <a:solidFill>
                  <a:srgbClr val="4A86E8"/>
                </a:solidFill>
              </a:rPr>
              <a:t>	3	2	</a:t>
            </a:r>
            <a:r>
              <a:rPr lang="en" sz="1400" b="1">
                <a:solidFill>
                  <a:srgbClr val="FF0000"/>
                </a:solidFill>
              </a:rPr>
              <a:t>4</a:t>
            </a:r>
            <a:r>
              <a:rPr lang="en" sz="1400">
                <a:solidFill>
                  <a:srgbClr val="4A86E8"/>
                </a:solidFill>
              </a:rPr>
              <a:t>	7	</a:t>
            </a:r>
            <a:r>
              <a:rPr lang="en" sz="1400" b="1">
                <a:solidFill>
                  <a:srgbClr val="9900FF"/>
                </a:solidFill>
              </a:rPr>
              <a:t>1</a:t>
            </a:r>
            <a:r>
              <a:rPr lang="en" sz="1400">
                <a:solidFill>
                  <a:srgbClr val="4A86E8"/>
                </a:solidFill>
              </a:rPr>
              <a:t>	5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u="sng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146" name="Google Shape;146;p24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1189987" y="1411049"/>
            <a:ext cx="335400" cy="834600"/>
            <a:chOff x="2853650" y="1354575"/>
            <a:chExt cx="335400" cy="834600"/>
          </a:xfrm>
        </p:grpSpPr>
        <p:sp>
          <p:nvSpPr>
            <p:cNvPr id="148" name="Google Shape;148;p24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</a:t>
              </a:r>
              <a:endParaRPr/>
            </a:p>
          </p:txBody>
        </p:sp>
        <p:cxnSp>
          <p:nvCxnSpPr>
            <p:cNvPr id="149" name="Google Shape;149;p24"/>
            <p:cNvCxnSpPr>
              <a:stCxn id="148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50" name="Google Shape;150;p24"/>
          <p:cNvGrpSpPr/>
          <p:nvPr/>
        </p:nvGrpSpPr>
        <p:grpSpPr>
          <a:xfrm>
            <a:off x="5789200" y="1411050"/>
            <a:ext cx="335400" cy="834600"/>
            <a:chOff x="2853650" y="1354575"/>
            <a:chExt cx="335400" cy="834600"/>
          </a:xfrm>
        </p:grpSpPr>
        <p:sp>
          <p:nvSpPr>
            <p:cNvPr id="151" name="Google Shape;151;p24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endParaRPr/>
            </a:p>
          </p:txBody>
        </p:sp>
        <p:cxnSp>
          <p:nvCxnSpPr>
            <p:cNvPr id="152" name="Google Shape;152;p24"/>
            <p:cNvCxnSpPr>
              <a:stCxn id="151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8761D"/>
                </a:solidFill>
              </a:rPr>
              <a:t>1</a:t>
            </a:r>
            <a:r>
              <a:rPr lang="en" sz="1400">
                <a:solidFill>
                  <a:srgbClr val="4A86E8"/>
                </a:solidFill>
              </a:rPr>
              <a:t>	3	2	</a:t>
            </a:r>
            <a:r>
              <a:rPr lang="en" sz="1400" b="1">
                <a:solidFill>
                  <a:srgbClr val="FF0000"/>
                </a:solidFill>
              </a:rPr>
              <a:t>4</a:t>
            </a:r>
            <a:r>
              <a:rPr lang="en" sz="1400">
                <a:solidFill>
                  <a:srgbClr val="4A86E8"/>
                </a:solidFill>
              </a:rPr>
              <a:t>	7	</a:t>
            </a:r>
            <a:r>
              <a:rPr lang="en" sz="1400" b="1">
                <a:solidFill>
                  <a:srgbClr val="38761D"/>
                </a:solidFill>
              </a:rPr>
              <a:t>8</a:t>
            </a:r>
            <a:r>
              <a:rPr lang="en" sz="1400">
                <a:solidFill>
                  <a:srgbClr val="4A86E8"/>
                </a:solidFill>
              </a:rPr>
              <a:t>	5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u="sng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159" name="Google Shape;159;p25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A86E8"/>
                </a:solidFill>
              </a:rPr>
              <a:t>1	3	2	</a:t>
            </a:r>
            <a:r>
              <a:rPr lang="en" sz="1400" b="1" dirty="0">
                <a:solidFill>
                  <a:srgbClr val="FF0000"/>
                </a:solidFill>
              </a:rPr>
              <a:t>4</a:t>
            </a:r>
            <a:r>
              <a:rPr lang="en" sz="1400" dirty="0">
                <a:solidFill>
                  <a:srgbClr val="4A86E8"/>
                </a:solidFill>
              </a:rPr>
              <a:t>	7	8	5	9</a:t>
            </a:r>
            <a:endParaRPr sz="1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u="sng" dirty="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</p:txBody>
      </p:sp>
      <p:pic>
        <p:nvPicPr>
          <p:cNvPr id="166" name="Google Shape;166;p26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26"/>
          <p:cNvGrpSpPr/>
          <p:nvPr/>
        </p:nvGrpSpPr>
        <p:grpSpPr>
          <a:xfrm>
            <a:off x="3964213" y="1482275"/>
            <a:ext cx="335400" cy="834600"/>
            <a:chOff x="2853650" y="1354575"/>
            <a:chExt cx="335400" cy="834600"/>
          </a:xfrm>
        </p:grpSpPr>
        <p:sp>
          <p:nvSpPr>
            <p:cNvPr id="168" name="Google Shape;168;p26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i,j</a:t>
              </a:r>
              <a:endParaRPr/>
            </a:p>
          </p:txBody>
        </p:sp>
        <p:cxnSp>
          <p:nvCxnSpPr>
            <p:cNvPr id="169" name="Google Shape;169;p26"/>
            <p:cNvCxnSpPr>
              <a:stCxn id="168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bin Sketch"/>
                <a:ea typeface="Cabin Sketch"/>
                <a:cs typeface="Cabin Sketch"/>
                <a:sym typeface="Cabin Sketch"/>
              </a:rPr>
              <a:t>How a divide and conquer algorithm works:</a:t>
            </a:r>
            <a:endParaRPr sz="3000"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2333150" y="1200150"/>
            <a:ext cx="625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dows Into Light"/>
              <a:buChar char="●"/>
            </a:pPr>
            <a:r>
              <a:rPr lang="en" sz="1800">
                <a:latin typeface="Shadows Into Light"/>
                <a:ea typeface="Shadows Into Light"/>
                <a:cs typeface="Shadows Into Light"/>
                <a:sym typeface="Shadows Into Light"/>
              </a:rPr>
              <a:t>A problem is divided into several subproblems of the same type, ideally of about equal size.					</a:t>
            </a:r>
            <a:endParaRPr sz="18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dows Into Light"/>
              <a:buChar char="●"/>
            </a:pPr>
            <a:r>
              <a:rPr lang="en" sz="1800">
                <a:latin typeface="Shadows Into Light"/>
                <a:ea typeface="Shadows Into Light"/>
                <a:cs typeface="Shadows Into Light"/>
                <a:sym typeface="Shadows Into Light"/>
              </a:rPr>
              <a:t>The subproblems are solved (typically recursively, though sometimes a different algorithm is employed, especially when subproblems become small enough).	</a:t>
            </a:r>
            <a:endParaRPr sz="18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dows Into Light"/>
              <a:buChar char="●"/>
            </a:pPr>
            <a:r>
              <a:rPr lang="en" sz="1800">
                <a:latin typeface="Shadows Into Light"/>
                <a:ea typeface="Shadows Into Light"/>
                <a:cs typeface="Shadows Into Light"/>
                <a:sym typeface="Shadows Into Light"/>
              </a:rPr>
              <a:t>If necessary, the solutions to the subproblems are combined to get a solution to the original problem. </a:t>
            </a:r>
            <a:endParaRPr sz="18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		 				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9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50" y="1352213"/>
            <a:ext cx="1870900" cy="25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3	2	4	7	8	5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u="sng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176" name="Google Shape;176;p27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7"/>
          <p:cNvCxnSpPr>
            <a:stCxn id="175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</a:t>
            </a:r>
            <a:r>
              <a:rPr lang="en" sz="1400" b="1">
                <a:solidFill>
                  <a:srgbClr val="FF0000"/>
                </a:solidFill>
              </a:rPr>
              <a:t>3</a:t>
            </a:r>
            <a:r>
              <a:rPr lang="en" sz="1400">
                <a:solidFill>
                  <a:srgbClr val="4A86E8"/>
                </a:solidFill>
              </a:rPr>
              <a:t>	2	4	7	</a:t>
            </a:r>
            <a:r>
              <a:rPr lang="en" sz="1400" b="1">
                <a:solidFill>
                  <a:srgbClr val="FF0000"/>
                </a:solidFill>
              </a:rPr>
              <a:t>8</a:t>
            </a:r>
            <a:r>
              <a:rPr lang="en" sz="1400">
                <a:solidFill>
                  <a:srgbClr val="4A86E8"/>
                </a:solidFill>
              </a:rPr>
              <a:t>	5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u="sng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184" name="Google Shape;184;p28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8"/>
          <p:cNvCxnSpPr>
            <a:stCxn id="183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</a:t>
            </a:r>
            <a:r>
              <a:rPr lang="en" sz="1400" b="1" u="sng">
                <a:solidFill>
                  <a:srgbClr val="9900FF"/>
                </a:solidFill>
              </a:rPr>
              <a:t>3</a:t>
            </a:r>
            <a:r>
              <a:rPr lang="en" sz="1400">
                <a:solidFill>
                  <a:srgbClr val="4A86E8"/>
                </a:solidFill>
              </a:rPr>
              <a:t>	</a:t>
            </a:r>
            <a:r>
              <a:rPr lang="en" sz="1400" b="1">
                <a:solidFill>
                  <a:srgbClr val="9900FF"/>
                </a:solidFill>
              </a:rPr>
              <a:t>2</a:t>
            </a:r>
            <a:r>
              <a:rPr lang="en" sz="1400">
                <a:solidFill>
                  <a:srgbClr val="4A86E8"/>
                </a:solidFill>
              </a:rPr>
              <a:t>	4	7	</a:t>
            </a:r>
            <a:r>
              <a:rPr lang="en" sz="1400" b="1" u="sng">
                <a:solidFill>
                  <a:srgbClr val="9900FF"/>
                </a:solidFill>
              </a:rPr>
              <a:t>8</a:t>
            </a:r>
            <a:r>
              <a:rPr lang="en" sz="1400">
                <a:solidFill>
                  <a:srgbClr val="4A86E8"/>
                </a:solidFill>
              </a:rPr>
              <a:t>	</a:t>
            </a:r>
            <a:r>
              <a:rPr lang="en" sz="1400" b="1">
                <a:solidFill>
                  <a:srgbClr val="9900FF"/>
                </a:solidFill>
              </a:rPr>
              <a:t>5</a:t>
            </a:r>
            <a:r>
              <a:rPr lang="en" sz="1400">
                <a:solidFill>
                  <a:srgbClr val="4A86E8"/>
                </a:solidFill>
              </a:rPr>
              <a:t>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192" name="Google Shape;192;p29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9"/>
          <p:cNvCxnSpPr>
            <a:stCxn id="191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A86E8"/>
                </a:solidFill>
              </a:rPr>
              <a:t>1	</a:t>
            </a:r>
            <a:r>
              <a:rPr lang="en" sz="1400" b="1" u="sng" dirty="0">
                <a:solidFill>
                  <a:srgbClr val="9900FF"/>
                </a:solidFill>
              </a:rPr>
              <a:t>3</a:t>
            </a:r>
            <a:r>
              <a:rPr lang="en" sz="1400" dirty="0">
                <a:solidFill>
                  <a:srgbClr val="4A86E8"/>
                </a:solidFill>
              </a:rPr>
              <a:t>	</a:t>
            </a:r>
            <a:r>
              <a:rPr lang="en" sz="1400" b="1" dirty="0">
                <a:solidFill>
                  <a:srgbClr val="9900FF"/>
                </a:solidFill>
              </a:rPr>
              <a:t>2</a:t>
            </a:r>
            <a:r>
              <a:rPr lang="en" sz="1400" dirty="0">
                <a:solidFill>
                  <a:srgbClr val="4A86E8"/>
                </a:solidFill>
              </a:rPr>
              <a:t>	4	7	</a:t>
            </a:r>
            <a:r>
              <a:rPr lang="en" sz="1400" b="1" u="sng" dirty="0">
                <a:solidFill>
                  <a:srgbClr val="9900FF"/>
                </a:solidFill>
              </a:rPr>
              <a:t>8</a:t>
            </a:r>
            <a:r>
              <a:rPr lang="en" sz="1400" dirty="0">
                <a:solidFill>
                  <a:srgbClr val="4A86E8"/>
                </a:solidFill>
              </a:rPr>
              <a:t>	</a:t>
            </a:r>
            <a:r>
              <a:rPr lang="en" sz="1400" b="1" dirty="0">
                <a:solidFill>
                  <a:srgbClr val="9900FF"/>
                </a:solidFill>
              </a:rPr>
              <a:t>5</a:t>
            </a:r>
            <a:r>
              <a:rPr lang="en" sz="1400" dirty="0">
                <a:solidFill>
                  <a:srgbClr val="4A86E8"/>
                </a:solidFill>
              </a:rPr>
              <a:t>	9</a:t>
            </a:r>
            <a:endParaRPr sz="1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</p:txBody>
      </p:sp>
      <p:pic>
        <p:nvPicPr>
          <p:cNvPr id="200" name="Google Shape;200;p30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30"/>
          <p:cNvCxnSpPr>
            <a:stCxn id="199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2" name="Google Shape;202;p30"/>
          <p:cNvGrpSpPr/>
          <p:nvPr/>
        </p:nvGrpSpPr>
        <p:grpSpPr>
          <a:xfrm>
            <a:off x="2120000" y="1383100"/>
            <a:ext cx="335400" cy="834600"/>
            <a:chOff x="2853650" y="1354575"/>
            <a:chExt cx="335400" cy="834600"/>
          </a:xfrm>
        </p:grpSpPr>
        <p:sp>
          <p:nvSpPr>
            <p:cNvPr id="203" name="Google Shape;203;p30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</a:t>
              </a:r>
              <a:endParaRPr/>
            </a:p>
          </p:txBody>
        </p:sp>
        <p:cxnSp>
          <p:nvCxnSpPr>
            <p:cNvPr id="204" name="Google Shape;204;p30"/>
            <p:cNvCxnSpPr>
              <a:stCxn id="203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5" name="Google Shape;205;p30"/>
          <p:cNvGrpSpPr/>
          <p:nvPr/>
        </p:nvGrpSpPr>
        <p:grpSpPr>
          <a:xfrm>
            <a:off x="3015938" y="1383100"/>
            <a:ext cx="335400" cy="834600"/>
            <a:chOff x="2853650" y="1354575"/>
            <a:chExt cx="335400" cy="834600"/>
          </a:xfrm>
        </p:grpSpPr>
        <p:sp>
          <p:nvSpPr>
            <p:cNvPr id="206" name="Google Shape;206;p30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endParaRPr/>
            </a:p>
          </p:txBody>
        </p:sp>
        <p:cxnSp>
          <p:nvCxnSpPr>
            <p:cNvPr id="207" name="Google Shape;207;p30"/>
            <p:cNvCxnSpPr>
              <a:stCxn id="206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8" name="Google Shape;208;p30"/>
          <p:cNvGrpSpPr/>
          <p:nvPr/>
        </p:nvGrpSpPr>
        <p:grpSpPr>
          <a:xfrm>
            <a:off x="5774174" y="1411050"/>
            <a:ext cx="335400" cy="834600"/>
            <a:chOff x="2853650" y="1354575"/>
            <a:chExt cx="335400" cy="834600"/>
          </a:xfrm>
        </p:grpSpPr>
        <p:sp>
          <p:nvSpPr>
            <p:cNvPr id="209" name="Google Shape;209;p30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</a:t>
              </a:r>
              <a:endParaRPr/>
            </a:p>
          </p:txBody>
        </p:sp>
        <p:cxnSp>
          <p:nvCxnSpPr>
            <p:cNvPr id="210" name="Google Shape;210;p30"/>
            <p:cNvCxnSpPr>
              <a:stCxn id="209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1" name="Google Shape;211;p30"/>
          <p:cNvGrpSpPr/>
          <p:nvPr/>
        </p:nvGrpSpPr>
        <p:grpSpPr>
          <a:xfrm>
            <a:off x="6688600" y="1368749"/>
            <a:ext cx="335400" cy="834600"/>
            <a:chOff x="2853650" y="1354575"/>
            <a:chExt cx="335400" cy="834600"/>
          </a:xfrm>
        </p:grpSpPr>
        <p:sp>
          <p:nvSpPr>
            <p:cNvPr id="212" name="Google Shape;212;p30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endParaRPr/>
            </a:p>
          </p:txBody>
        </p:sp>
        <p:cxnSp>
          <p:nvCxnSpPr>
            <p:cNvPr id="213" name="Google Shape;213;p30"/>
            <p:cNvCxnSpPr>
              <a:stCxn id="212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</a:t>
            </a:r>
            <a:r>
              <a:rPr lang="en" sz="1400" b="1">
                <a:solidFill>
                  <a:srgbClr val="38761D"/>
                </a:solidFill>
              </a:rPr>
              <a:t>2</a:t>
            </a:r>
            <a:r>
              <a:rPr lang="en" sz="1400">
                <a:solidFill>
                  <a:srgbClr val="38761D"/>
                </a:solidFill>
              </a:rPr>
              <a:t>	</a:t>
            </a:r>
            <a:r>
              <a:rPr lang="en" sz="1400" b="1" u="sng">
                <a:solidFill>
                  <a:srgbClr val="38761D"/>
                </a:solidFill>
              </a:rPr>
              <a:t>3</a:t>
            </a:r>
            <a:r>
              <a:rPr lang="en" sz="1400">
                <a:solidFill>
                  <a:srgbClr val="4A86E8"/>
                </a:solidFill>
              </a:rPr>
              <a:t>	4	7	</a:t>
            </a:r>
            <a:r>
              <a:rPr lang="en" sz="1400" b="1">
                <a:solidFill>
                  <a:srgbClr val="38761D"/>
                </a:solidFill>
              </a:rPr>
              <a:t>5</a:t>
            </a:r>
            <a:r>
              <a:rPr lang="en" sz="1400">
                <a:solidFill>
                  <a:srgbClr val="38761D"/>
                </a:solidFill>
              </a:rPr>
              <a:t>	</a:t>
            </a:r>
            <a:r>
              <a:rPr lang="en" sz="1400" b="1" u="sng">
                <a:solidFill>
                  <a:srgbClr val="38761D"/>
                </a:solidFill>
              </a:rPr>
              <a:t>8</a:t>
            </a:r>
            <a:r>
              <a:rPr lang="en" sz="1400">
                <a:solidFill>
                  <a:srgbClr val="4A86E8"/>
                </a:solidFill>
              </a:rPr>
              <a:t>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220" name="Google Shape;220;p31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31"/>
          <p:cNvCxnSpPr>
            <a:stCxn id="219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A86E8"/>
                </a:solidFill>
              </a:rPr>
              <a:t>1	2</a:t>
            </a:r>
            <a:r>
              <a:rPr lang="en" sz="1400" dirty="0">
                <a:solidFill>
                  <a:srgbClr val="38761D"/>
                </a:solidFill>
              </a:rPr>
              <a:t>	</a:t>
            </a:r>
            <a:r>
              <a:rPr lang="en" sz="1400" b="1" dirty="0">
                <a:solidFill>
                  <a:srgbClr val="FF0000"/>
                </a:solidFill>
              </a:rPr>
              <a:t>3</a:t>
            </a:r>
            <a:r>
              <a:rPr lang="en" sz="1400" dirty="0">
                <a:solidFill>
                  <a:srgbClr val="4A86E8"/>
                </a:solidFill>
              </a:rPr>
              <a:t>	4	7	5</a:t>
            </a:r>
            <a:r>
              <a:rPr lang="en" sz="1400" dirty="0">
                <a:solidFill>
                  <a:srgbClr val="38761D"/>
                </a:solidFill>
              </a:rPr>
              <a:t>	</a:t>
            </a:r>
            <a:r>
              <a:rPr lang="en" sz="1400" b="1" dirty="0">
                <a:solidFill>
                  <a:srgbClr val="FF0000"/>
                </a:solidFill>
              </a:rPr>
              <a:t>8</a:t>
            </a:r>
            <a:r>
              <a:rPr lang="en" sz="1400" dirty="0">
                <a:solidFill>
                  <a:srgbClr val="4A86E8"/>
                </a:solidFill>
              </a:rPr>
              <a:t>	9</a:t>
            </a:r>
            <a:endParaRPr sz="1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</p:txBody>
      </p:sp>
      <p:pic>
        <p:nvPicPr>
          <p:cNvPr id="228" name="Google Shape;228;p32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2"/>
          <p:cNvCxnSpPr>
            <a:stCxn id="227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0" name="Google Shape;230;p32"/>
          <p:cNvGrpSpPr/>
          <p:nvPr/>
        </p:nvGrpSpPr>
        <p:grpSpPr>
          <a:xfrm>
            <a:off x="3017788" y="1411050"/>
            <a:ext cx="335400" cy="834600"/>
            <a:chOff x="2853650" y="1354575"/>
            <a:chExt cx="335400" cy="834600"/>
          </a:xfrm>
        </p:grpSpPr>
        <p:sp>
          <p:nvSpPr>
            <p:cNvPr id="231" name="Google Shape;231;p32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i,j</a:t>
              </a:r>
              <a:endParaRPr/>
            </a:p>
          </p:txBody>
        </p:sp>
        <p:cxnSp>
          <p:nvCxnSpPr>
            <p:cNvPr id="232" name="Google Shape;232;p32"/>
            <p:cNvCxnSpPr>
              <a:stCxn id="231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3" name="Google Shape;233;p32"/>
          <p:cNvGrpSpPr/>
          <p:nvPr/>
        </p:nvGrpSpPr>
        <p:grpSpPr>
          <a:xfrm>
            <a:off x="6676000" y="1411050"/>
            <a:ext cx="335400" cy="834600"/>
            <a:chOff x="2853650" y="1354575"/>
            <a:chExt cx="335400" cy="834600"/>
          </a:xfrm>
        </p:grpSpPr>
        <p:sp>
          <p:nvSpPr>
            <p:cNvPr id="234" name="Google Shape;234;p32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i,j</a:t>
              </a:r>
              <a:endParaRPr/>
            </a:p>
          </p:txBody>
        </p:sp>
        <p:cxnSp>
          <p:nvCxnSpPr>
            <p:cNvPr id="235" name="Google Shape;235;p32"/>
            <p:cNvCxnSpPr>
              <a:stCxn id="234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2</a:t>
            </a:r>
            <a:r>
              <a:rPr lang="en" sz="1400">
                <a:solidFill>
                  <a:srgbClr val="38761D"/>
                </a:solidFill>
              </a:rPr>
              <a:t>	</a:t>
            </a:r>
            <a:r>
              <a:rPr lang="en" sz="1400">
                <a:solidFill>
                  <a:srgbClr val="4A86E8"/>
                </a:solidFill>
              </a:rPr>
              <a:t>3	4	7	5	8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242" name="Google Shape;242;p33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3"/>
          <p:cNvCxnSpPr>
            <a:stCxn id="241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33"/>
          <p:cNvCxnSpPr/>
          <p:nvPr/>
        </p:nvCxnSpPr>
        <p:spPr>
          <a:xfrm flipH="1">
            <a:off x="36792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3"/>
          <p:cNvCxnSpPr/>
          <p:nvPr/>
        </p:nvCxnSpPr>
        <p:spPr>
          <a:xfrm flipH="1">
            <a:off x="7298663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</a:t>
            </a:r>
            <a:r>
              <a:rPr lang="en" sz="1400" b="1">
                <a:solidFill>
                  <a:srgbClr val="FF0000"/>
                </a:solidFill>
              </a:rPr>
              <a:t>2</a:t>
            </a:r>
            <a:r>
              <a:rPr lang="en" sz="1400">
                <a:solidFill>
                  <a:srgbClr val="38761D"/>
                </a:solidFill>
              </a:rPr>
              <a:t>	</a:t>
            </a:r>
            <a:r>
              <a:rPr lang="en" sz="1400">
                <a:solidFill>
                  <a:srgbClr val="4A86E8"/>
                </a:solidFill>
              </a:rPr>
              <a:t>3	4	7	</a:t>
            </a:r>
            <a:r>
              <a:rPr lang="en" sz="1400" b="1">
                <a:solidFill>
                  <a:srgbClr val="FF0000"/>
                </a:solidFill>
              </a:rPr>
              <a:t>5</a:t>
            </a:r>
            <a:r>
              <a:rPr lang="en" sz="1400">
                <a:solidFill>
                  <a:srgbClr val="4A86E8"/>
                </a:solidFill>
              </a:rPr>
              <a:t>	8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252" name="Google Shape;252;p34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34"/>
          <p:cNvCxnSpPr>
            <a:stCxn id="251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34"/>
          <p:cNvCxnSpPr/>
          <p:nvPr/>
        </p:nvCxnSpPr>
        <p:spPr>
          <a:xfrm flipH="1">
            <a:off x="3634819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34"/>
          <p:cNvCxnSpPr/>
          <p:nvPr/>
        </p:nvCxnSpPr>
        <p:spPr>
          <a:xfrm flipH="1">
            <a:off x="7285963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A86E8"/>
                </a:solidFill>
              </a:rPr>
              <a:t>1	</a:t>
            </a:r>
            <a:r>
              <a:rPr lang="en" sz="1400" b="1" dirty="0">
                <a:solidFill>
                  <a:srgbClr val="FF0000"/>
                </a:solidFill>
              </a:rPr>
              <a:t>2</a:t>
            </a:r>
            <a:r>
              <a:rPr lang="en" sz="1400" dirty="0">
                <a:solidFill>
                  <a:srgbClr val="38761D"/>
                </a:solidFill>
              </a:rPr>
              <a:t>	</a:t>
            </a:r>
            <a:r>
              <a:rPr lang="en" sz="1400" dirty="0">
                <a:solidFill>
                  <a:srgbClr val="4A86E8"/>
                </a:solidFill>
              </a:rPr>
              <a:t>3	4	</a:t>
            </a:r>
            <a:r>
              <a:rPr lang="en" sz="1400" b="1" dirty="0">
                <a:solidFill>
                  <a:srgbClr val="9900FF"/>
                </a:solidFill>
              </a:rPr>
              <a:t>7</a:t>
            </a:r>
            <a:r>
              <a:rPr lang="en" sz="1400" dirty="0">
                <a:solidFill>
                  <a:srgbClr val="4A86E8"/>
                </a:solidFill>
              </a:rPr>
              <a:t>	</a:t>
            </a:r>
            <a:r>
              <a:rPr lang="en" sz="1400" b="1" u="sng" dirty="0">
                <a:solidFill>
                  <a:srgbClr val="9900FF"/>
                </a:solidFill>
              </a:rPr>
              <a:t>5</a:t>
            </a:r>
            <a:r>
              <a:rPr lang="en" sz="1400" dirty="0">
                <a:solidFill>
                  <a:srgbClr val="4A86E8"/>
                </a:solidFill>
              </a:rPr>
              <a:t>	8	9</a:t>
            </a:r>
            <a:endParaRPr sz="1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</p:txBody>
      </p:sp>
      <p:pic>
        <p:nvPicPr>
          <p:cNvPr id="262" name="Google Shape;262;p35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35"/>
          <p:cNvCxnSpPr>
            <a:stCxn id="261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35"/>
          <p:cNvCxnSpPr/>
          <p:nvPr/>
        </p:nvCxnSpPr>
        <p:spPr>
          <a:xfrm flipH="1">
            <a:off x="3564830" y="9640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5"/>
          <p:cNvCxnSpPr/>
          <p:nvPr/>
        </p:nvCxnSpPr>
        <p:spPr>
          <a:xfrm flipH="1">
            <a:off x="7368799" y="929537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6" name="Google Shape;266;p35"/>
          <p:cNvGrpSpPr/>
          <p:nvPr/>
        </p:nvGrpSpPr>
        <p:grpSpPr>
          <a:xfrm>
            <a:off x="2125637" y="1418775"/>
            <a:ext cx="335400" cy="834600"/>
            <a:chOff x="2853650" y="1354575"/>
            <a:chExt cx="335400" cy="834600"/>
          </a:xfrm>
        </p:grpSpPr>
        <p:sp>
          <p:nvSpPr>
            <p:cNvPr id="267" name="Google Shape;267;p35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i,j</a:t>
              </a:r>
              <a:endParaRPr/>
            </a:p>
          </p:txBody>
        </p:sp>
        <p:cxnSp>
          <p:nvCxnSpPr>
            <p:cNvPr id="268" name="Google Shape;268;p35"/>
            <p:cNvCxnSpPr>
              <a:stCxn id="267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69" name="Google Shape;269;p35"/>
          <p:cNvGrpSpPr/>
          <p:nvPr/>
        </p:nvGrpSpPr>
        <p:grpSpPr>
          <a:xfrm>
            <a:off x="4868341" y="1411050"/>
            <a:ext cx="335400" cy="834600"/>
            <a:chOff x="2855450" y="1437700"/>
            <a:chExt cx="335400" cy="834600"/>
          </a:xfrm>
        </p:grpSpPr>
        <p:sp>
          <p:nvSpPr>
            <p:cNvPr id="270" name="Google Shape;270;p35"/>
            <p:cNvSpPr txBox="1"/>
            <p:nvPr/>
          </p:nvSpPr>
          <p:spPr>
            <a:xfrm>
              <a:off x="2855450" y="2008300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</a:t>
              </a:r>
              <a:endParaRPr dirty="0"/>
            </a:p>
          </p:txBody>
        </p:sp>
        <p:cxnSp>
          <p:nvCxnSpPr>
            <p:cNvPr id="271" name="Google Shape;271;p35"/>
            <p:cNvCxnSpPr>
              <a:stCxn id="270" idx="0"/>
            </p:cNvCxnSpPr>
            <p:nvPr/>
          </p:nvCxnSpPr>
          <p:spPr>
            <a:xfrm rot="10800000" flipH="1">
              <a:off x="3023150" y="1437700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72" name="Google Shape;272;p35"/>
          <p:cNvGrpSpPr/>
          <p:nvPr/>
        </p:nvGrpSpPr>
        <p:grpSpPr>
          <a:xfrm>
            <a:off x="5759206" y="1418775"/>
            <a:ext cx="335400" cy="834600"/>
            <a:chOff x="2853650" y="1354575"/>
            <a:chExt cx="335400" cy="834600"/>
          </a:xfrm>
        </p:grpSpPr>
        <p:sp>
          <p:nvSpPr>
            <p:cNvPr id="273" name="Google Shape;273;p35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endParaRPr/>
            </a:p>
          </p:txBody>
        </p:sp>
        <p:cxnSp>
          <p:nvCxnSpPr>
            <p:cNvPr id="274" name="Google Shape;274;p35"/>
            <p:cNvCxnSpPr>
              <a:stCxn id="273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</a:t>
            </a:r>
            <a:r>
              <a:rPr lang="en" sz="1400" b="1">
                <a:solidFill>
                  <a:srgbClr val="FF0000"/>
                </a:solidFill>
              </a:rPr>
              <a:t>2</a:t>
            </a:r>
            <a:r>
              <a:rPr lang="en" sz="1400">
                <a:solidFill>
                  <a:srgbClr val="38761D"/>
                </a:solidFill>
              </a:rPr>
              <a:t>	</a:t>
            </a:r>
            <a:r>
              <a:rPr lang="en" sz="1400">
                <a:solidFill>
                  <a:srgbClr val="4A86E8"/>
                </a:solidFill>
              </a:rPr>
              <a:t>3	4	</a:t>
            </a:r>
            <a:r>
              <a:rPr lang="en" sz="1400" b="1" u="sng">
                <a:solidFill>
                  <a:srgbClr val="38761D"/>
                </a:solidFill>
              </a:rPr>
              <a:t>5</a:t>
            </a:r>
            <a:r>
              <a:rPr lang="en" sz="1400">
                <a:solidFill>
                  <a:srgbClr val="4A86E8"/>
                </a:solidFill>
              </a:rPr>
              <a:t>	</a:t>
            </a:r>
            <a:r>
              <a:rPr lang="en" sz="1400" b="1">
                <a:solidFill>
                  <a:srgbClr val="38761D"/>
                </a:solidFill>
              </a:rPr>
              <a:t>7</a:t>
            </a:r>
            <a:r>
              <a:rPr lang="en" sz="1400">
                <a:solidFill>
                  <a:srgbClr val="4A86E8"/>
                </a:solidFill>
              </a:rPr>
              <a:t>	8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281" name="Google Shape;281;p36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36"/>
          <p:cNvCxnSpPr>
            <a:stCxn id="280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6"/>
          <p:cNvCxnSpPr/>
          <p:nvPr/>
        </p:nvCxnSpPr>
        <p:spPr>
          <a:xfrm flipH="1">
            <a:off x="3678075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36"/>
          <p:cNvCxnSpPr/>
          <p:nvPr/>
        </p:nvCxnSpPr>
        <p:spPr>
          <a:xfrm flipH="1">
            <a:off x="7288425" y="932262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5" name="Google Shape;285;p36"/>
          <p:cNvGrpSpPr/>
          <p:nvPr/>
        </p:nvGrpSpPr>
        <p:grpSpPr>
          <a:xfrm>
            <a:off x="2118300" y="1411050"/>
            <a:ext cx="335400" cy="834600"/>
            <a:chOff x="2853650" y="1354575"/>
            <a:chExt cx="335400" cy="834600"/>
          </a:xfrm>
        </p:grpSpPr>
        <p:sp>
          <p:nvSpPr>
            <p:cNvPr id="286" name="Google Shape;286;p36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i,j</a:t>
              </a:r>
              <a:endParaRPr/>
            </a:p>
          </p:txBody>
        </p:sp>
        <p:cxnSp>
          <p:nvCxnSpPr>
            <p:cNvPr id="287" name="Google Shape;287;p36"/>
            <p:cNvCxnSpPr>
              <a:stCxn id="286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bin Sketch"/>
                <a:ea typeface="Cabin Sketch"/>
                <a:cs typeface="Cabin Sketch"/>
                <a:sym typeface="Cabin Sketch"/>
              </a:rPr>
              <a:t>Experiment!</a:t>
            </a:r>
            <a:endParaRPr>
              <a:solidFill>
                <a:srgbClr val="0000FF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Let’s test out if divide and conquer is quicker than brute force when we add the first 266 digits of 丌.</a:t>
            </a: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</a:t>
            </a:r>
            <a:r>
              <a:rPr lang="en" sz="1400" b="1">
                <a:solidFill>
                  <a:srgbClr val="FF0000"/>
                </a:solidFill>
              </a:rPr>
              <a:t>2</a:t>
            </a:r>
            <a:r>
              <a:rPr lang="en" sz="1400">
                <a:solidFill>
                  <a:srgbClr val="38761D"/>
                </a:solidFill>
              </a:rPr>
              <a:t>	</a:t>
            </a:r>
            <a:r>
              <a:rPr lang="en" sz="1400">
                <a:solidFill>
                  <a:srgbClr val="4A86E8"/>
                </a:solidFill>
              </a:rPr>
              <a:t>3	4	</a:t>
            </a:r>
            <a:r>
              <a:rPr lang="en" sz="1400" b="1">
                <a:solidFill>
                  <a:srgbClr val="FF0000"/>
                </a:solidFill>
              </a:rPr>
              <a:t>5</a:t>
            </a:r>
            <a:r>
              <a:rPr lang="en" sz="1400">
                <a:solidFill>
                  <a:srgbClr val="4A86E8"/>
                </a:solidFill>
              </a:rPr>
              <a:t>	7	8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294" name="Google Shape;294;p37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37"/>
          <p:cNvCxnSpPr>
            <a:stCxn id="293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37"/>
          <p:cNvCxnSpPr/>
          <p:nvPr/>
        </p:nvCxnSpPr>
        <p:spPr>
          <a:xfrm flipH="1">
            <a:off x="3589418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37"/>
          <p:cNvCxnSpPr/>
          <p:nvPr/>
        </p:nvCxnSpPr>
        <p:spPr>
          <a:xfrm flipH="1">
            <a:off x="7419313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8" name="Google Shape;298;p37"/>
          <p:cNvGrpSpPr/>
          <p:nvPr/>
        </p:nvGrpSpPr>
        <p:grpSpPr>
          <a:xfrm>
            <a:off x="2094788" y="1418775"/>
            <a:ext cx="335400" cy="834600"/>
            <a:chOff x="2853650" y="1354575"/>
            <a:chExt cx="335400" cy="834600"/>
          </a:xfrm>
        </p:grpSpPr>
        <p:sp>
          <p:nvSpPr>
            <p:cNvPr id="299" name="Google Shape;299;p37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i,j</a:t>
              </a:r>
              <a:endParaRPr/>
            </a:p>
          </p:txBody>
        </p:sp>
        <p:cxnSp>
          <p:nvCxnSpPr>
            <p:cNvPr id="300" name="Google Shape;300;p37"/>
            <p:cNvCxnSpPr>
              <a:stCxn id="299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1" name="Google Shape;301;p37"/>
          <p:cNvGrpSpPr/>
          <p:nvPr/>
        </p:nvGrpSpPr>
        <p:grpSpPr>
          <a:xfrm>
            <a:off x="4847007" y="1411050"/>
            <a:ext cx="335400" cy="834600"/>
            <a:chOff x="4066400" y="1202175"/>
            <a:chExt cx="335400" cy="834600"/>
          </a:xfrm>
        </p:grpSpPr>
        <p:sp>
          <p:nvSpPr>
            <p:cNvPr id="302" name="Google Shape;302;p37"/>
            <p:cNvSpPr txBox="1"/>
            <p:nvPr/>
          </p:nvSpPr>
          <p:spPr>
            <a:xfrm>
              <a:off x="4066400" y="17727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i,j</a:t>
              </a:r>
              <a:endParaRPr/>
            </a:p>
          </p:txBody>
        </p:sp>
        <p:cxnSp>
          <p:nvCxnSpPr>
            <p:cNvPr id="303" name="Google Shape;303;p37"/>
            <p:cNvCxnSpPr>
              <a:stCxn id="302" idx="0"/>
            </p:cNvCxnSpPr>
            <p:nvPr/>
          </p:nvCxnSpPr>
          <p:spPr>
            <a:xfrm rot="10800000" flipH="1">
              <a:off x="4234100" y="12021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A86E8"/>
                </a:solidFill>
              </a:rPr>
              <a:t>1	2	3	4	5	7	8	9</a:t>
            </a:r>
            <a:endParaRPr sz="10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</p:txBody>
      </p:sp>
      <p:pic>
        <p:nvPicPr>
          <p:cNvPr id="310" name="Google Shape;310;p38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38"/>
          <p:cNvCxnSpPr>
            <a:stCxn id="309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38"/>
          <p:cNvCxnSpPr/>
          <p:nvPr/>
        </p:nvCxnSpPr>
        <p:spPr>
          <a:xfrm flipH="1">
            <a:off x="3668087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8"/>
          <p:cNvCxnSpPr/>
          <p:nvPr/>
        </p:nvCxnSpPr>
        <p:spPr>
          <a:xfrm flipH="1">
            <a:off x="7343106" y="960737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8"/>
          <p:cNvCxnSpPr/>
          <p:nvPr/>
        </p:nvCxnSpPr>
        <p:spPr>
          <a:xfrm flipH="1">
            <a:off x="2770474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38"/>
          <p:cNvCxnSpPr/>
          <p:nvPr/>
        </p:nvCxnSpPr>
        <p:spPr>
          <a:xfrm flipH="1">
            <a:off x="5457013" y="929537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</a:rPr>
              <a:t>1</a:t>
            </a:r>
            <a:r>
              <a:rPr lang="en" sz="1400">
                <a:solidFill>
                  <a:srgbClr val="4A86E8"/>
                </a:solidFill>
              </a:rPr>
              <a:t>	2	3	4	5	</a:t>
            </a:r>
            <a:r>
              <a:rPr lang="en" sz="1400" b="1">
                <a:solidFill>
                  <a:srgbClr val="FF0000"/>
                </a:solidFill>
              </a:rPr>
              <a:t>7</a:t>
            </a:r>
            <a:r>
              <a:rPr lang="en" sz="1400">
                <a:solidFill>
                  <a:srgbClr val="4A86E8"/>
                </a:solidFill>
              </a:rPr>
              <a:t>	8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322" name="Google Shape;322;p39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39"/>
          <p:cNvCxnSpPr>
            <a:stCxn id="321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39"/>
          <p:cNvCxnSpPr/>
          <p:nvPr/>
        </p:nvCxnSpPr>
        <p:spPr>
          <a:xfrm flipH="1">
            <a:off x="3660457" y="96130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39"/>
          <p:cNvCxnSpPr/>
          <p:nvPr/>
        </p:nvCxnSpPr>
        <p:spPr>
          <a:xfrm flipH="1">
            <a:off x="7387563" y="929537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9"/>
          <p:cNvCxnSpPr/>
          <p:nvPr/>
        </p:nvCxnSpPr>
        <p:spPr>
          <a:xfrm flipH="1">
            <a:off x="2776768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39"/>
          <p:cNvCxnSpPr/>
          <p:nvPr/>
        </p:nvCxnSpPr>
        <p:spPr>
          <a:xfrm flipH="1">
            <a:off x="5492988" y="96130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39"/>
          <p:cNvGrpSpPr/>
          <p:nvPr/>
        </p:nvGrpSpPr>
        <p:grpSpPr>
          <a:xfrm>
            <a:off x="1193537" y="1411050"/>
            <a:ext cx="335400" cy="834600"/>
            <a:chOff x="2853650" y="1354575"/>
            <a:chExt cx="335400" cy="834600"/>
          </a:xfrm>
        </p:grpSpPr>
        <p:sp>
          <p:nvSpPr>
            <p:cNvPr id="329" name="Google Shape;329;p39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i,j</a:t>
              </a:r>
              <a:endParaRPr/>
            </a:p>
          </p:txBody>
        </p:sp>
        <p:cxnSp>
          <p:nvCxnSpPr>
            <p:cNvPr id="330" name="Google Shape;330;p39"/>
            <p:cNvCxnSpPr>
              <a:stCxn id="329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31" name="Google Shape;331;p39"/>
          <p:cNvGrpSpPr/>
          <p:nvPr/>
        </p:nvGrpSpPr>
        <p:grpSpPr>
          <a:xfrm>
            <a:off x="5759226" y="1358500"/>
            <a:ext cx="335400" cy="834600"/>
            <a:chOff x="2853650" y="1354575"/>
            <a:chExt cx="335400" cy="834600"/>
          </a:xfrm>
        </p:grpSpPr>
        <p:sp>
          <p:nvSpPr>
            <p:cNvPr id="332" name="Google Shape;332;p39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i,j</a:t>
              </a:r>
              <a:endParaRPr/>
            </a:p>
          </p:txBody>
        </p:sp>
        <p:cxnSp>
          <p:nvCxnSpPr>
            <p:cNvPr id="333" name="Google Shape;333;p39"/>
            <p:cNvCxnSpPr>
              <a:stCxn id="332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339" name="Google Shape;339;p40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4A86E8"/>
                </a:solidFill>
              </a:rPr>
              <a:t>1	2	3	4	5	7	8	9</a:t>
            </a:r>
            <a:endParaRPr sz="1400" dirty="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</a:endParaRPr>
          </a:p>
        </p:txBody>
      </p:sp>
      <p:pic>
        <p:nvPicPr>
          <p:cNvPr id="340" name="Google Shape;340;p40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40"/>
          <p:cNvCxnSpPr>
            <a:stCxn id="339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40"/>
          <p:cNvCxnSpPr/>
          <p:nvPr/>
        </p:nvCxnSpPr>
        <p:spPr>
          <a:xfrm flipH="1">
            <a:off x="3692863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40"/>
          <p:cNvCxnSpPr/>
          <p:nvPr/>
        </p:nvCxnSpPr>
        <p:spPr>
          <a:xfrm flipH="1">
            <a:off x="7373350" y="957037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40"/>
          <p:cNvCxnSpPr/>
          <p:nvPr/>
        </p:nvCxnSpPr>
        <p:spPr>
          <a:xfrm flipH="1">
            <a:off x="2759451" y="957037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40"/>
          <p:cNvCxnSpPr/>
          <p:nvPr/>
        </p:nvCxnSpPr>
        <p:spPr>
          <a:xfrm flipH="1">
            <a:off x="5521888" y="959137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40"/>
          <p:cNvCxnSpPr/>
          <p:nvPr/>
        </p:nvCxnSpPr>
        <p:spPr>
          <a:xfrm flipH="1">
            <a:off x="6387575" y="929537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40"/>
          <p:cNvCxnSpPr/>
          <p:nvPr/>
        </p:nvCxnSpPr>
        <p:spPr>
          <a:xfrm flipH="1">
            <a:off x="1819601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2	3	4	5	7	8	9</a:t>
            </a: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354" name="Google Shape;354;p41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Cabin Sketch"/>
                <a:ea typeface="Cabin Sketch"/>
                <a:cs typeface="Cabin Sketch"/>
                <a:sym typeface="Cabin Sketch"/>
              </a:rPr>
              <a:t>Decrease and Conquer</a:t>
            </a:r>
            <a:endParaRPr>
              <a:solidFill>
                <a:srgbClr val="980000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pic>
        <p:nvPicPr>
          <p:cNvPr id="360" name="Google Shape;360;p42"/>
          <p:cNvPicPr preferRelativeResize="0"/>
          <p:nvPr/>
        </p:nvPicPr>
        <p:blipFill rotWithShape="1">
          <a:blip r:embed="rId3">
            <a:alphaModFix/>
          </a:blip>
          <a:srcRect l="23576" t="26054" r="5411" b="2932"/>
          <a:stretch/>
        </p:blipFill>
        <p:spPr>
          <a:xfrm>
            <a:off x="592225" y="2809775"/>
            <a:ext cx="1663974" cy="22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bin Sketch"/>
                <a:ea typeface="Cabin Sketch"/>
                <a:cs typeface="Cabin Sketch"/>
                <a:sym typeface="Cabin Sketch"/>
              </a:rPr>
              <a:t>How a decrease and conquer algorithm works:</a:t>
            </a:r>
            <a:endParaRPr sz="3000"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body" idx="1"/>
          </p:nvPr>
        </p:nvSpPr>
        <p:spPr>
          <a:xfrm>
            <a:off x="2333150" y="1200150"/>
            <a:ext cx="625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dows Into Light"/>
              <a:buChar char="●"/>
            </a:pPr>
            <a:r>
              <a:rPr lang="en" sz="1800">
                <a:latin typeface="Shadows Into Light"/>
                <a:ea typeface="Shadows Into Light"/>
                <a:cs typeface="Shadows Into Light"/>
                <a:sym typeface="Shadows Into Light"/>
              </a:rPr>
              <a:t>A problem is reduced into a smaller subproblem and in solving this subproblem, the original problem is also solved</a:t>
            </a:r>
            <a:endParaRPr sz="18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		 				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7" name="Google Shape;3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00" y="1258575"/>
            <a:ext cx="1817550" cy="28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bin Sketch"/>
                <a:ea typeface="Cabin Sketch"/>
                <a:cs typeface="Cabin Sketch"/>
                <a:sym typeface="Cabin Sketch"/>
              </a:rPr>
              <a:t>Implement a Binary Search!</a:t>
            </a:r>
            <a:endParaRPr>
              <a:solidFill>
                <a:srgbClr val="0000FF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373" name="Google Shape;373;p44"/>
          <p:cNvSpPr txBox="1"/>
          <p:nvPr/>
        </p:nvSpPr>
        <p:spPr>
          <a:xfrm>
            <a:off x="570825" y="1140450"/>
            <a:ext cx="4387200" cy="3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binary_search(A, n, T):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L := 0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R := n − 1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L &lt;= R: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m := floor((L + R) / 2)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A[m] &lt; T: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 := m + 1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A[m] &gt; T: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 := m - 1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m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unsuccessful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bin Sketch"/>
                <a:ea typeface="Cabin Sketch"/>
                <a:cs typeface="Cabin Sketch"/>
                <a:sym typeface="Cabin Sketch"/>
              </a:rPr>
              <a:t>Experiment!</a:t>
            </a:r>
            <a:endParaRPr>
              <a:solidFill>
                <a:srgbClr val="0000FF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31415926535897932384626433832795028841971693993751058209749445923078164062862089986280348253421170679821480865132823066470938446095505822317253594081284811174502841027019385211055596446229489549303819644288109756659334461284756482337867831652712019091456485669234603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5" name="Google Shape;55;p11"/>
          <p:cNvGraphicFramePr/>
          <p:nvPr/>
        </p:nvGraphicFramePr>
        <p:xfrm>
          <a:off x="952500" y="3248100"/>
          <a:ext cx="7239000" cy="1535385"/>
        </p:xfrm>
        <a:graphic>
          <a:graphicData uri="http://schemas.openxmlformats.org/drawingml/2006/table">
            <a:tbl>
              <a:tblPr>
                <a:noFill/>
                <a:tableStyleId>{F40D9161-3A2C-4C37-8FA3-E0F751EAFEE4}</a:tableStyleId>
              </a:tblPr>
              <a:tblGrid>
                <a:gridCol w="364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Brute Force Time</a:t>
                      </a:r>
                      <a:endParaRPr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Divide and Conquer Time(s)</a:t>
                      </a:r>
                      <a:endParaRPr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bin Sketch"/>
                <a:ea typeface="Cabin Sketch"/>
                <a:cs typeface="Cabin Sketch"/>
                <a:sym typeface="Cabin Sketch"/>
              </a:rPr>
              <a:t>Bad example</a:t>
            </a:r>
            <a:endParaRPr>
              <a:solidFill>
                <a:srgbClr val="FF0000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What we were really doing here was parallel processing, which is effective, but not really what a computer does when using divide and conquer. Instead, what a computer would do is work on each sub-section and then move on to the next one.</a:t>
            </a: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So when we add together the total time spent by the divide and conquer group it actually isn’t that much quicker.</a:t>
            </a: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Let’s look at an algorithm that is quicker using divide and </a:t>
            </a:r>
            <a:endParaRPr sz="2400">
              <a:solidFill>
                <a:srgbClr val="0000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conquer</a:t>
            </a:r>
            <a:endParaRPr sz="2400">
              <a:solidFill>
                <a:srgbClr val="0000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62" name="Google Shape;62;p12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1350" y="3400625"/>
            <a:ext cx="16478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Merge Sort</a:t>
            </a:r>
            <a:endParaRPr>
              <a:solidFill>
                <a:srgbClr val="38761D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28275" y="1218925"/>
            <a:ext cx="30960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merge_sort(</a:t>
            </a:r>
            <a:r>
              <a:rPr lang="en" sz="1050" i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m)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length of m ≤ 1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m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left := empty list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right := empty list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for each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with index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m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i &lt; (length of m)/2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add x to left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add x to right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left := merge_sort(left)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right := merge_sort(right)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merge(left, right)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812175" y="1218925"/>
            <a:ext cx="49767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merge(left, right)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result := empty list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left is not empty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right is not empty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first(left) ≤ first(right)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append first(left) to result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left := rest(left)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append first(right) to result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right := rest(right)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left is not empty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append first(left) to result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left := rest(left)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right is not empty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append first(right) to result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right := rest(right)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result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Merge Sort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8	3	2	9	7	1	5	4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Merge Sort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924" y="875425"/>
            <a:ext cx="4174250" cy="42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Merge Sort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924" y="875425"/>
            <a:ext cx="4174249" cy="42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/>
          <p:nvPr/>
        </p:nvCxnSpPr>
        <p:spPr>
          <a:xfrm>
            <a:off x="6741600" y="969250"/>
            <a:ext cx="35700" cy="408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6"/>
          <p:cNvSpPr txBox="1"/>
          <p:nvPr/>
        </p:nvSpPr>
        <p:spPr>
          <a:xfrm>
            <a:off x="6796175" y="2624300"/>
            <a:ext cx="22353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log(n) divides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24B90A977E949A271DB7F70235B50" ma:contentTypeVersion="12" ma:contentTypeDescription="Create a new document." ma:contentTypeScope="" ma:versionID="2cb9e5fe5948c69ffe2a65e283dc17df">
  <xsd:schema xmlns:xsd="http://www.w3.org/2001/XMLSchema" xmlns:xs="http://www.w3.org/2001/XMLSchema" xmlns:p="http://schemas.microsoft.com/office/2006/metadata/properties" xmlns:ns2="7931008f-5bd1-4c17-b04d-853b9de41564" xmlns:ns3="e922249c-2e51-498c-887c-e5d654688006" targetNamespace="http://schemas.microsoft.com/office/2006/metadata/properties" ma:root="true" ma:fieldsID="22b8d411f09bb3fd269f1e0ebe272871" ns2:_="" ns3:_="">
    <xsd:import namespace="7931008f-5bd1-4c17-b04d-853b9de41564"/>
    <xsd:import namespace="e922249c-2e51-498c-887c-e5d654688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1008f-5bd1-4c17-b04d-853b9de41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249c-2e51-498c-887c-e5d654688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3E7EC7-2BAA-4355-8C70-C866596009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32DC0E-930E-4950-A01E-CC47E898A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1008f-5bd1-4c17-b04d-853b9de41564"/>
    <ds:schemaRef ds:uri="e922249c-2e51-498c-887c-e5d654688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DAE576-D568-4B2D-9599-B261E619506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931008f-5bd1-4c17-b04d-853b9de41564"/>
    <ds:schemaRef ds:uri="http://purl.org/dc/terms/"/>
    <ds:schemaRef ds:uri="http://schemas.openxmlformats.org/package/2006/metadata/core-properties"/>
    <ds:schemaRef ds:uri="e922249c-2e51-498c-887c-e5d654688006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752</Words>
  <Application>Microsoft Office PowerPoint</Application>
  <PresentationFormat>On-screen Show (16:9)</PresentationFormat>
  <Paragraphs>264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Courier New</vt:lpstr>
      <vt:lpstr>Cabin Sketch</vt:lpstr>
      <vt:lpstr>Arial</vt:lpstr>
      <vt:lpstr>Shadows Into Light</vt:lpstr>
      <vt:lpstr>Simple Light</vt:lpstr>
      <vt:lpstr>Divide and Conquer</vt:lpstr>
      <vt:lpstr>How a divide and conquer algorithm works:</vt:lpstr>
      <vt:lpstr>Experiment!</vt:lpstr>
      <vt:lpstr>Experiment!</vt:lpstr>
      <vt:lpstr>Bad example</vt:lpstr>
      <vt:lpstr>Merge Sort</vt:lpstr>
      <vt:lpstr>Merge Sort</vt:lpstr>
      <vt:lpstr>Merge Sort</vt:lpstr>
      <vt:lpstr>Merge Sort</vt:lpstr>
      <vt:lpstr>Merge Sort</vt:lpstr>
      <vt:lpstr>Merge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Decrease and Conquer</vt:lpstr>
      <vt:lpstr>How a decrease and conquer algorithm works:</vt:lpstr>
      <vt:lpstr>Implement a Binary Search!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Toan Huynh</dc:creator>
  <cp:lastModifiedBy>Toan Huynh</cp:lastModifiedBy>
  <cp:revision>1</cp:revision>
  <dcterms:modified xsi:type="dcterms:W3CDTF">2021-05-19T01:30:06Z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0x010100B1224B90A977E949A271DB7F70235B50</vt:lpwstr>
  </property>
</Properties>
</file>