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43"/>
  </p:notesMasterIdLst>
  <p:sldIdLst>
    <p:sldId id="256" r:id="rId5"/>
    <p:sldId id="292" r:id="rId6"/>
    <p:sldId id="283" r:id="rId7"/>
    <p:sldId id="290" r:id="rId8"/>
    <p:sldId id="284" r:id="rId9"/>
    <p:sldId id="285" r:id="rId10"/>
    <p:sldId id="286" r:id="rId11"/>
    <p:sldId id="279" r:id="rId12"/>
    <p:sldId id="293" r:id="rId13"/>
    <p:sldId id="294" r:id="rId14"/>
    <p:sldId id="295" r:id="rId15"/>
    <p:sldId id="287" r:id="rId16"/>
    <p:sldId id="296" r:id="rId17"/>
    <p:sldId id="297" r:id="rId18"/>
    <p:sldId id="298" r:id="rId19"/>
    <p:sldId id="299"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Lst>
  <p:sldSz cx="9144000" cy="5143500" type="screen16x9"/>
  <p:notesSz cx="6858000" cy="9144000"/>
  <p:embeddedFontLst>
    <p:embeddedFont>
      <p:font typeface="Shadows Into Light" panose="020B0604020202020204" charset="0"/>
      <p:regular r:id="rId44"/>
    </p:embeddedFont>
    <p:embeddedFont>
      <p:font typeface="Slackey"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50161C-BFCC-4AD2-86A9-02E99F9EEF31}" v="143" dt="2021-04-29T07:15:26.822"/>
  </p1510:revLst>
</p1510:revInfo>
</file>

<file path=ppt/tableStyles.xml><?xml version="1.0" encoding="utf-8"?>
<a:tblStyleLst xmlns:a="http://schemas.openxmlformats.org/drawingml/2006/main" def="{289CE3D9-4767-4379-8AB8-9C337031BC8D}">
  <a:tblStyle styleId="{289CE3D9-4767-4379-8AB8-9C337031BC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52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A650161C-BFCC-4AD2-86A9-02E99F9EEF31}"/>
    <pc:docChg chg="undo custSel addSld delSld modSld sldOrd">
      <pc:chgData name="Toan Huynh" userId="9b31cc81-7730-471a-a0a3-d8125948de37" providerId="ADAL" clId="{A650161C-BFCC-4AD2-86A9-02E99F9EEF31}" dt="2021-04-29T07:15:26.483" v="7596" actId="1076"/>
      <pc:docMkLst>
        <pc:docMk/>
      </pc:docMkLst>
      <pc:sldChg chg="addSp delSp modSp new del mod">
        <pc:chgData name="Toan Huynh" userId="9b31cc81-7730-471a-a0a3-d8125948de37" providerId="ADAL" clId="{A650161C-BFCC-4AD2-86A9-02E99F9EEF31}" dt="2021-04-29T05:45:12.712" v="1849" actId="2696"/>
        <pc:sldMkLst>
          <pc:docMk/>
          <pc:sldMk cId="1546387659" sldId="279"/>
        </pc:sldMkLst>
        <pc:spChg chg="del">
          <ac:chgData name="Toan Huynh" userId="9b31cc81-7730-471a-a0a3-d8125948de37" providerId="ADAL" clId="{A650161C-BFCC-4AD2-86A9-02E99F9EEF31}" dt="2021-04-29T03:46:52.972" v="1" actId="478"/>
          <ac:spMkLst>
            <pc:docMk/>
            <pc:sldMk cId="1546387659" sldId="279"/>
            <ac:spMk id="2" creationId="{0BEE95AB-ADAE-4B71-92B9-20C651E50D9C}"/>
          </ac:spMkLst>
        </pc:spChg>
        <pc:spChg chg="add del mod">
          <ac:chgData name="Toan Huynh" userId="9b31cc81-7730-471a-a0a3-d8125948de37" providerId="ADAL" clId="{A650161C-BFCC-4AD2-86A9-02E99F9EEF31}" dt="2021-04-29T03:48:32.449" v="5"/>
          <ac:spMkLst>
            <pc:docMk/>
            <pc:sldMk cId="1546387659" sldId="279"/>
            <ac:spMk id="4" creationId="{5451CE48-A13E-4824-8F16-54EAD4E3BF70}"/>
          </ac:spMkLst>
        </pc:spChg>
        <pc:spChg chg="add mod">
          <ac:chgData name="Toan Huynh" userId="9b31cc81-7730-471a-a0a3-d8125948de37" providerId="ADAL" clId="{A650161C-BFCC-4AD2-86A9-02E99F9EEF31}" dt="2021-04-29T04:06:33.802" v="84" actId="6549"/>
          <ac:spMkLst>
            <pc:docMk/>
            <pc:sldMk cId="1546387659" sldId="279"/>
            <ac:spMk id="5" creationId="{42C1B8BE-5DE3-4D38-B618-321424E7FBBC}"/>
          </ac:spMkLst>
        </pc:spChg>
        <pc:spChg chg="add del">
          <ac:chgData name="Toan Huynh" userId="9b31cc81-7730-471a-a0a3-d8125948de37" providerId="ADAL" clId="{A650161C-BFCC-4AD2-86A9-02E99F9EEF31}" dt="2021-04-29T04:34:47.782" v="197" actId="11529"/>
          <ac:spMkLst>
            <pc:docMk/>
            <pc:sldMk cId="1546387659" sldId="279"/>
            <ac:spMk id="7" creationId="{2B2CF857-1C26-41F7-AE2D-E8D7500F1EC0}"/>
          </ac:spMkLst>
        </pc:spChg>
        <pc:spChg chg="add mod">
          <ac:chgData name="Toan Huynh" userId="9b31cc81-7730-471a-a0a3-d8125948de37" providerId="ADAL" clId="{A650161C-BFCC-4AD2-86A9-02E99F9EEF31}" dt="2021-04-29T04:52:54.274" v="220" actId="207"/>
          <ac:spMkLst>
            <pc:docMk/>
            <pc:sldMk cId="1546387659" sldId="279"/>
            <ac:spMk id="8" creationId="{E33F2B77-4532-400E-AA1B-2A90171E7648}"/>
          </ac:spMkLst>
        </pc:spChg>
        <pc:spChg chg="add del">
          <ac:chgData name="Toan Huynh" userId="9b31cc81-7730-471a-a0a3-d8125948de37" providerId="ADAL" clId="{A650161C-BFCC-4AD2-86A9-02E99F9EEF31}" dt="2021-04-29T04:36:58.906" v="205" actId="478"/>
          <ac:spMkLst>
            <pc:docMk/>
            <pc:sldMk cId="1546387659" sldId="279"/>
            <ac:spMk id="9" creationId="{8E8E588E-0CF7-4547-9C57-A5BBEF22B32A}"/>
          </ac:spMkLst>
        </pc:spChg>
        <pc:spChg chg="add mod">
          <ac:chgData name="Toan Huynh" userId="9b31cc81-7730-471a-a0a3-d8125948de37" providerId="ADAL" clId="{A650161C-BFCC-4AD2-86A9-02E99F9EEF31}" dt="2021-04-29T04:52:49.937" v="218" actId="207"/>
          <ac:spMkLst>
            <pc:docMk/>
            <pc:sldMk cId="1546387659" sldId="279"/>
            <ac:spMk id="10" creationId="{B2DE659F-90E4-49D5-80FB-CFFB94017579}"/>
          </ac:spMkLst>
        </pc:spChg>
        <pc:spChg chg="add mod">
          <ac:chgData name="Toan Huynh" userId="9b31cc81-7730-471a-a0a3-d8125948de37" providerId="ADAL" clId="{A650161C-BFCC-4AD2-86A9-02E99F9EEF31}" dt="2021-04-29T04:52:41.850" v="214" actId="207"/>
          <ac:spMkLst>
            <pc:docMk/>
            <pc:sldMk cId="1546387659" sldId="279"/>
            <ac:spMk id="11" creationId="{907D64FD-D32A-49B2-B367-13F60CD58E3B}"/>
          </ac:spMkLst>
        </pc:spChg>
        <pc:spChg chg="add del">
          <ac:chgData name="Toan Huynh" userId="9b31cc81-7730-471a-a0a3-d8125948de37" providerId="ADAL" clId="{A650161C-BFCC-4AD2-86A9-02E99F9EEF31}" dt="2021-04-29T04:36:57.009" v="204" actId="11529"/>
          <ac:spMkLst>
            <pc:docMk/>
            <pc:sldMk cId="1546387659" sldId="279"/>
            <ac:spMk id="12" creationId="{335C1301-F7F3-47C1-A46F-A9C5542D94F8}"/>
          </ac:spMkLst>
        </pc:spChg>
        <pc:spChg chg="add mod">
          <ac:chgData name="Toan Huynh" userId="9b31cc81-7730-471a-a0a3-d8125948de37" providerId="ADAL" clId="{A650161C-BFCC-4AD2-86A9-02E99F9EEF31}" dt="2021-04-29T04:52:37.647" v="212" actId="207"/>
          <ac:spMkLst>
            <pc:docMk/>
            <pc:sldMk cId="1546387659" sldId="279"/>
            <ac:spMk id="13" creationId="{B01818D2-D3BC-436C-B4B2-95FAEF005BE2}"/>
          </ac:spMkLst>
        </pc:spChg>
        <pc:spChg chg="add del">
          <ac:chgData name="Toan Huynh" userId="9b31cc81-7730-471a-a0a3-d8125948de37" providerId="ADAL" clId="{A650161C-BFCC-4AD2-86A9-02E99F9EEF31}" dt="2021-04-29T04:37:22.190" v="208" actId="478"/>
          <ac:spMkLst>
            <pc:docMk/>
            <pc:sldMk cId="1546387659" sldId="279"/>
            <ac:spMk id="14" creationId="{7E64C706-1290-4EF3-8BA9-4C1928E8650A}"/>
          </ac:spMkLst>
        </pc:spChg>
        <pc:spChg chg="add mod">
          <ac:chgData name="Toan Huynh" userId="9b31cc81-7730-471a-a0a3-d8125948de37" providerId="ADAL" clId="{A650161C-BFCC-4AD2-86A9-02E99F9EEF31}" dt="2021-04-29T04:52:46.313" v="216" actId="207"/>
          <ac:spMkLst>
            <pc:docMk/>
            <pc:sldMk cId="1546387659" sldId="279"/>
            <ac:spMk id="15" creationId="{43EC1F58-92F0-4A14-A80A-C683B691C5D8}"/>
          </ac:spMkLst>
        </pc:spChg>
        <pc:picChg chg="add del mod">
          <ac:chgData name="Toan Huynh" userId="9b31cc81-7730-471a-a0a3-d8125948de37" providerId="ADAL" clId="{A650161C-BFCC-4AD2-86A9-02E99F9EEF31}" dt="2021-04-29T04:27:51.099" v="189" actId="478"/>
          <ac:picMkLst>
            <pc:docMk/>
            <pc:sldMk cId="1546387659" sldId="279"/>
            <ac:picMk id="3" creationId="{4A1A9402-FDC6-4B19-915F-4C258E697C6C}"/>
          </ac:picMkLst>
        </pc:picChg>
        <pc:picChg chg="add mod">
          <ac:chgData name="Toan Huynh" userId="9b31cc81-7730-471a-a0a3-d8125948de37" providerId="ADAL" clId="{A650161C-BFCC-4AD2-86A9-02E99F9EEF31}" dt="2021-04-29T04:27:51.403" v="190"/>
          <ac:picMkLst>
            <pc:docMk/>
            <pc:sldMk cId="1546387659" sldId="279"/>
            <ac:picMk id="6" creationId="{5CE70C5F-CA4C-4792-A64B-687018027132}"/>
          </ac:picMkLst>
        </pc:picChg>
      </pc:sldChg>
      <pc:sldChg chg="addSp delSp modSp add mod">
        <pc:chgData name="Toan Huynh" userId="9b31cc81-7730-471a-a0a3-d8125948de37" providerId="ADAL" clId="{A650161C-BFCC-4AD2-86A9-02E99F9EEF31}" dt="2021-04-29T06:52:20.793" v="5746"/>
        <pc:sldMkLst>
          <pc:docMk/>
          <pc:sldMk cId="3219550598" sldId="279"/>
        </pc:sldMkLst>
        <pc:spChg chg="mod">
          <ac:chgData name="Toan Huynh" userId="9b31cc81-7730-471a-a0a3-d8125948de37" providerId="ADAL" clId="{A650161C-BFCC-4AD2-86A9-02E99F9EEF31}" dt="2021-04-29T05:57:18.182" v="2585" actId="6549"/>
          <ac:spMkLst>
            <pc:docMk/>
            <pc:sldMk cId="3219550598" sldId="279"/>
            <ac:spMk id="5" creationId="{42C1B8BE-5DE3-4D38-B618-321424E7FBBC}"/>
          </ac:spMkLst>
        </pc:spChg>
        <pc:spChg chg="del">
          <ac:chgData name="Toan Huynh" userId="9b31cc81-7730-471a-a0a3-d8125948de37" providerId="ADAL" clId="{A650161C-BFCC-4AD2-86A9-02E99F9EEF31}" dt="2021-04-29T05:48:06.586" v="1892" actId="478"/>
          <ac:spMkLst>
            <pc:docMk/>
            <pc:sldMk cId="3219550598" sldId="279"/>
            <ac:spMk id="8" creationId="{E33F2B77-4532-400E-AA1B-2A90171E7648}"/>
          </ac:spMkLst>
        </pc:spChg>
        <pc:spChg chg="del">
          <ac:chgData name="Toan Huynh" userId="9b31cc81-7730-471a-a0a3-d8125948de37" providerId="ADAL" clId="{A650161C-BFCC-4AD2-86A9-02E99F9EEF31}" dt="2021-04-29T05:48:05.471" v="1890" actId="478"/>
          <ac:spMkLst>
            <pc:docMk/>
            <pc:sldMk cId="3219550598" sldId="279"/>
            <ac:spMk id="10" creationId="{B2DE659F-90E4-49D5-80FB-CFFB94017579}"/>
          </ac:spMkLst>
        </pc:spChg>
        <pc:spChg chg="del">
          <ac:chgData name="Toan Huynh" userId="9b31cc81-7730-471a-a0a3-d8125948de37" providerId="ADAL" clId="{A650161C-BFCC-4AD2-86A9-02E99F9EEF31}" dt="2021-04-29T05:48:04.402" v="1889" actId="478"/>
          <ac:spMkLst>
            <pc:docMk/>
            <pc:sldMk cId="3219550598" sldId="279"/>
            <ac:spMk id="11" creationId="{907D64FD-D32A-49B2-B367-13F60CD58E3B}"/>
          </ac:spMkLst>
        </pc:spChg>
        <pc:spChg chg="add del mod">
          <ac:chgData name="Toan Huynh" userId="9b31cc81-7730-471a-a0a3-d8125948de37" providerId="ADAL" clId="{A650161C-BFCC-4AD2-86A9-02E99F9EEF31}" dt="2021-04-29T06:52:20.234" v="5745" actId="478"/>
          <ac:spMkLst>
            <pc:docMk/>
            <pc:sldMk cId="3219550598" sldId="279"/>
            <ac:spMk id="12" creationId="{C9EEB33B-3DAD-43F6-9CBC-104408188C69}"/>
          </ac:spMkLst>
        </pc:spChg>
        <pc:spChg chg="del">
          <ac:chgData name="Toan Huynh" userId="9b31cc81-7730-471a-a0a3-d8125948de37" providerId="ADAL" clId="{A650161C-BFCC-4AD2-86A9-02E99F9EEF31}" dt="2021-04-29T05:48:03.828" v="1888" actId="478"/>
          <ac:spMkLst>
            <pc:docMk/>
            <pc:sldMk cId="3219550598" sldId="279"/>
            <ac:spMk id="13" creationId="{B01818D2-D3BC-436C-B4B2-95FAEF005BE2}"/>
          </ac:spMkLst>
        </pc:spChg>
        <pc:spChg chg="del">
          <ac:chgData name="Toan Huynh" userId="9b31cc81-7730-471a-a0a3-d8125948de37" providerId="ADAL" clId="{A650161C-BFCC-4AD2-86A9-02E99F9EEF31}" dt="2021-04-29T05:48:05.824" v="1891" actId="478"/>
          <ac:spMkLst>
            <pc:docMk/>
            <pc:sldMk cId="3219550598" sldId="279"/>
            <ac:spMk id="15" creationId="{43EC1F58-92F0-4A14-A80A-C683B691C5D8}"/>
          </ac:spMkLst>
        </pc:spChg>
        <pc:spChg chg="add mod">
          <ac:chgData name="Toan Huynh" userId="9b31cc81-7730-471a-a0a3-d8125948de37" providerId="ADAL" clId="{A650161C-BFCC-4AD2-86A9-02E99F9EEF31}" dt="2021-04-29T06:52:20.793" v="5746"/>
          <ac:spMkLst>
            <pc:docMk/>
            <pc:sldMk cId="3219550598" sldId="279"/>
            <ac:spMk id="16" creationId="{5E3AF2AE-34CC-47CD-B875-DB0869402DBF}"/>
          </ac:spMkLst>
        </pc:spChg>
        <pc:picChg chg="del">
          <ac:chgData name="Toan Huynh" userId="9b31cc81-7730-471a-a0a3-d8125948de37" providerId="ADAL" clId="{A650161C-BFCC-4AD2-86A9-02E99F9EEF31}" dt="2021-04-29T06:43:26.100" v="5221" actId="478"/>
          <ac:picMkLst>
            <pc:docMk/>
            <pc:sldMk cId="3219550598" sldId="279"/>
            <ac:picMk id="6" creationId="{5CE70C5F-CA4C-4792-A64B-687018027132}"/>
          </ac:picMkLst>
        </pc:picChg>
        <pc:picChg chg="add del mod">
          <ac:chgData name="Toan Huynh" userId="9b31cc81-7730-471a-a0a3-d8125948de37" providerId="ADAL" clId="{A650161C-BFCC-4AD2-86A9-02E99F9EEF31}" dt="2021-04-29T06:52:17.611" v="5744" actId="478"/>
          <ac:picMkLst>
            <pc:docMk/>
            <pc:sldMk cId="3219550598" sldId="279"/>
            <ac:picMk id="9" creationId="{DD4DD9FC-F853-482D-B16E-26E886A111E3}"/>
          </ac:picMkLst>
        </pc:picChg>
        <pc:picChg chg="add mod">
          <ac:chgData name="Toan Huynh" userId="9b31cc81-7730-471a-a0a3-d8125948de37" providerId="ADAL" clId="{A650161C-BFCC-4AD2-86A9-02E99F9EEF31}" dt="2021-04-29T06:52:20.793" v="5746"/>
          <ac:picMkLst>
            <pc:docMk/>
            <pc:sldMk cId="3219550598" sldId="279"/>
            <ac:picMk id="14" creationId="{D4A9164A-EFBA-4B66-BB32-C40BF57AC045}"/>
          </ac:picMkLst>
        </pc:picChg>
      </pc:sldChg>
      <pc:sldChg chg="addSp delSp modSp add del mod">
        <pc:chgData name="Toan Huynh" userId="9b31cc81-7730-471a-a0a3-d8125948de37" providerId="ADAL" clId="{A650161C-BFCC-4AD2-86A9-02E99F9EEF31}" dt="2021-04-29T05:45:19.557" v="1851" actId="47"/>
        <pc:sldMkLst>
          <pc:docMk/>
          <pc:sldMk cId="1015340494" sldId="280"/>
        </pc:sldMkLst>
        <pc:spChg chg="mod">
          <ac:chgData name="Toan Huynh" userId="9b31cc81-7730-471a-a0a3-d8125948de37" providerId="ADAL" clId="{A650161C-BFCC-4AD2-86A9-02E99F9EEF31}" dt="2021-04-29T04:07:07.731" v="126" actId="6549"/>
          <ac:spMkLst>
            <pc:docMk/>
            <pc:sldMk cId="1015340494" sldId="280"/>
            <ac:spMk id="5" creationId="{42C1B8BE-5DE3-4D38-B618-321424E7FBBC}"/>
          </ac:spMkLst>
        </pc:spChg>
        <pc:picChg chg="del">
          <ac:chgData name="Toan Huynh" userId="9b31cc81-7730-471a-a0a3-d8125948de37" providerId="ADAL" clId="{A650161C-BFCC-4AD2-86A9-02E99F9EEF31}" dt="2021-04-29T04:27:53.672" v="191" actId="478"/>
          <ac:picMkLst>
            <pc:docMk/>
            <pc:sldMk cId="1015340494" sldId="280"/>
            <ac:picMk id="3" creationId="{4A1A9402-FDC6-4B19-915F-4C258E697C6C}"/>
          </ac:picMkLst>
        </pc:picChg>
        <pc:picChg chg="add mod">
          <ac:chgData name="Toan Huynh" userId="9b31cc81-7730-471a-a0a3-d8125948de37" providerId="ADAL" clId="{A650161C-BFCC-4AD2-86A9-02E99F9EEF31}" dt="2021-04-29T04:27:53.896" v="192"/>
          <ac:picMkLst>
            <pc:docMk/>
            <pc:sldMk cId="1015340494" sldId="280"/>
            <ac:picMk id="4" creationId="{41469BB1-3219-4678-8272-F5A9544921C3}"/>
          </ac:picMkLst>
        </pc:picChg>
      </pc:sldChg>
      <pc:sldChg chg="addSp delSp modSp add del mod">
        <pc:chgData name="Toan Huynh" userId="9b31cc81-7730-471a-a0a3-d8125948de37" providerId="ADAL" clId="{A650161C-BFCC-4AD2-86A9-02E99F9EEF31}" dt="2021-04-29T06:57:08.207" v="6145" actId="47"/>
        <pc:sldMkLst>
          <pc:docMk/>
          <pc:sldMk cId="3361365015" sldId="281"/>
        </pc:sldMkLst>
        <pc:spChg chg="mod">
          <ac:chgData name="Toan Huynh" userId="9b31cc81-7730-471a-a0a3-d8125948de37" providerId="ADAL" clId="{A650161C-BFCC-4AD2-86A9-02E99F9EEF31}" dt="2021-04-29T06:24:43.163" v="4714" actId="20577"/>
          <ac:spMkLst>
            <pc:docMk/>
            <pc:sldMk cId="3361365015" sldId="281"/>
            <ac:spMk id="5" creationId="{42C1B8BE-5DE3-4D38-B618-321424E7FBBC}"/>
          </ac:spMkLst>
        </pc:spChg>
        <pc:picChg chg="del">
          <ac:chgData name="Toan Huynh" userId="9b31cc81-7730-471a-a0a3-d8125948de37" providerId="ADAL" clId="{A650161C-BFCC-4AD2-86A9-02E99F9EEF31}" dt="2021-04-29T04:27:56.242" v="193" actId="478"/>
          <ac:picMkLst>
            <pc:docMk/>
            <pc:sldMk cId="3361365015" sldId="281"/>
            <ac:picMk id="3" creationId="{4A1A9402-FDC6-4B19-915F-4C258E697C6C}"/>
          </ac:picMkLst>
        </pc:picChg>
        <pc:picChg chg="add mod">
          <ac:chgData name="Toan Huynh" userId="9b31cc81-7730-471a-a0a3-d8125948de37" providerId="ADAL" clId="{A650161C-BFCC-4AD2-86A9-02E99F9EEF31}" dt="2021-04-29T04:27:56.513" v="194"/>
          <ac:picMkLst>
            <pc:docMk/>
            <pc:sldMk cId="3361365015" sldId="281"/>
            <ac:picMk id="4" creationId="{BD0160EF-6D25-46CD-85A2-9A82A06F2B92}"/>
          </ac:picMkLst>
        </pc:picChg>
      </pc:sldChg>
      <pc:sldChg chg="addSp delSp modSp add del mod">
        <pc:chgData name="Toan Huynh" userId="9b31cc81-7730-471a-a0a3-d8125948de37" providerId="ADAL" clId="{A650161C-BFCC-4AD2-86A9-02E99F9EEF31}" dt="2021-04-29T06:57:14.703" v="6146" actId="47"/>
        <pc:sldMkLst>
          <pc:docMk/>
          <pc:sldMk cId="3707913599" sldId="282"/>
        </pc:sldMkLst>
        <pc:spChg chg="mod">
          <ac:chgData name="Toan Huynh" userId="9b31cc81-7730-471a-a0a3-d8125948de37" providerId="ADAL" clId="{A650161C-BFCC-4AD2-86A9-02E99F9EEF31}" dt="2021-04-29T04:27:46.045" v="188" actId="1076"/>
          <ac:spMkLst>
            <pc:docMk/>
            <pc:sldMk cId="3707913599" sldId="282"/>
            <ac:spMk id="5" creationId="{42C1B8BE-5DE3-4D38-B618-321424E7FBBC}"/>
          </ac:spMkLst>
        </pc:spChg>
        <pc:picChg chg="add mod">
          <ac:chgData name="Toan Huynh" userId="9b31cc81-7730-471a-a0a3-d8125948de37" providerId="ADAL" clId="{A650161C-BFCC-4AD2-86A9-02E99F9EEF31}" dt="2021-04-29T04:27:41.149" v="187" actId="1076"/>
          <ac:picMkLst>
            <pc:docMk/>
            <pc:sldMk cId="3707913599" sldId="282"/>
            <ac:picMk id="2" creationId="{3034933D-647A-4E10-820F-67D34D7EEEAF}"/>
          </ac:picMkLst>
        </pc:picChg>
        <pc:picChg chg="del">
          <ac:chgData name="Toan Huynh" userId="9b31cc81-7730-471a-a0a3-d8125948de37" providerId="ADAL" clId="{A650161C-BFCC-4AD2-86A9-02E99F9EEF31}" dt="2021-04-29T04:27:37.642" v="185" actId="478"/>
          <ac:picMkLst>
            <pc:docMk/>
            <pc:sldMk cId="3707913599" sldId="282"/>
            <ac:picMk id="3" creationId="{4A1A9402-FDC6-4B19-915F-4C258E697C6C}"/>
          </ac:picMkLst>
        </pc:picChg>
      </pc:sldChg>
      <pc:sldChg chg="addSp modSp add mod">
        <pc:chgData name="Toan Huynh" userId="9b31cc81-7730-471a-a0a3-d8125948de37" providerId="ADAL" clId="{A650161C-BFCC-4AD2-86A9-02E99F9EEF31}" dt="2021-04-29T06:42:01.957" v="5127" actId="1076"/>
        <pc:sldMkLst>
          <pc:docMk/>
          <pc:sldMk cId="400581750" sldId="283"/>
        </pc:sldMkLst>
        <pc:spChg chg="add mod">
          <ac:chgData name="Toan Huynh" userId="9b31cc81-7730-471a-a0a3-d8125948de37" providerId="ADAL" clId="{A650161C-BFCC-4AD2-86A9-02E99F9EEF31}" dt="2021-04-29T06:42:01.957" v="5127" actId="1076"/>
          <ac:spMkLst>
            <pc:docMk/>
            <pc:sldMk cId="400581750" sldId="283"/>
            <ac:spMk id="4" creationId="{1784C1F1-142A-4832-BF90-29D38773DCAA}"/>
          </ac:spMkLst>
        </pc:spChg>
        <pc:spChg chg="mod">
          <ac:chgData name="Toan Huynh" userId="9b31cc81-7730-471a-a0a3-d8125948de37" providerId="ADAL" clId="{A650161C-BFCC-4AD2-86A9-02E99F9EEF31}" dt="2021-04-29T06:37:55.562" v="4809" actId="6549"/>
          <ac:spMkLst>
            <pc:docMk/>
            <pc:sldMk cId="400581750" sldId="283"/>
            <ac:spMk id="5" creationId="{42C1B8BE-5DE3-4D38-B618-321424E7FBBC}"/>
          </ac:spMkLst>
        </pc:spChg>
      </pc:sldChg>
      <pc:sldChg chg="modSp add del mod">
        <pc:chgData name="Toan Huynh" userId="9b31cc81-7730-471a-a0a3-d8125948de37" providerId="ADAL" clId="{A650161C-BFCC-4AD2-86A9-02E99F9EEF31}" dt="2021-04-29T04:13:58.650" v="184" actId="47"/>
        <pc:sldMkLst>
          <pc:docMk/>
          <pc:sldMk cId="1828126264" sldId="283"/>
        </pc:sldMkLst>
        <pc:spChg chg="mod">
          <ac:chgData name="Toan Huynh" userId="9b31cc81-7730-471a-a0a3-d8125948de37" providerId="ADAL" clId="{A650161C-BFCC-4AD2-86A9-02E99F9EEF31}" dt="2021-04-29T04:11:08.862" v="183" actId="20577"/>
          <ac:spMkLst>
            <pc:docMk/>
            <pc:sldMk cId="1828126264" sldId="283"/>
            <ac:spMk id="5" creationId="{42C1B8BE-5DE3-4D38-B618-321424E7FBBC}"/>
          </ac:spMkLst>
        </pc:spChg>
      </pc:sldChg>
      <pc:sldChg chg="addSp modSp add mod">
        <pc:chgData name="Toan Huynh" userId="9b31cc81-7730-471a-a0a3-d8125948de37" providerId="ADAL" clId="{A650161C-BFCC-4AD2-86A9-02E99F9EEF31}" dt="2021-04-29T06:43:15.052" v="5218"/>
        <pc:sldMkLst>
          <pc:docMk/>
          <pc:sldMk cId="4158536845" sldId="284"/>
        </pc:sldMkLst>
        <pc:spChg chg="add mod">
          <ac:chgData name="Toan Huynh" userId="9b31cc81-7730-471a-a0a3-d8125948de37" providerId="ADAL" clId="{A650161C-BFCC-4AD2-86A9-02E99F9EEF31}" dt="2021-04-29T06:43:15.052" v="5218"/>
          <ac:spMkLst>
            <pc:docMk/>
            <pc:sldMk cId="4158536845" sldId="284"/>
            <ac:spMk id="4" creationId="{0B05BAC6-C96F-4F5D-B4B7-E075CE6C6A4A}"/>
          </ac:spMkLst>
        </pc:spChg>
        <pc:spChg chg="mod">
          <ac:chgData name="Toan Huynh" userId="9b31cc81-7730-471a-a0a3-d8125948de37" providerId="ADAL" clId="{A650161C-BFCC-4AD2-86A9-02E99F9EEF31}" dt="2021-04-29T05:43:15.431" v="1632" actId="20577"/>
          <ac:spMkLst>
            <pc:docMk/>
            <pc:sldMk cId="4158536845" sldId="284"/>
            <ac:spMk id="5" creationId="{42C1B8BE-5DE3-4D38-B618-321424E7FBBC}"/>
          </ac:spMkLst>
        </pc:spChg>
      </pc:sldChg>
      <pc:sldChg chg="addSp delSp modSp add mod">
        <pc:chgData name="Toan Huynh" userId="9b31cc81-7730-471a-a0a3-d8125948de37" providerId="ADAL" clId="{A650161C-BFCC-4AD2-86A9-02E99F9EEF31}" dt="2021-04-29T06:43:17.412" v="5219"/>
        <pc:sldMkLst>
          <pc:docMk/>
          <pc:sldMk cId="1040042293" sldId="285"/>
        </pc:sldMkLst>
        <pc:spChg chg="add mod">
          <ac:chgData name="Toan Huynh" userId="9b31cc81-7730-471a-a0a3-d8125948de37" providerId="ADAL" clId="{A650161C-BFCC-4AD2-86A9-02E99F9EEF31}" dt="2021-04-29T05:40:05.477" v="1426" actId="1076"/>
          <ac:spMkLst>
            <pc:docMk/>
            <pc:sldMk cId="1040042293" sldId="285"/>
            <ac:spMk id="2" creationId="{87E94492-0F1C-41AA-A6D7-FB4935A382CE}"/>
          </ac:spMkLst>
        </pc:spChg>
        <pc:spChg chg="add del">
          <ac:chgData name="Toan Huynh" userId="9b31cc81-7730-471a-a0a3-d8125948de37" providerId="ADAL" clId="{A650161C-BFCC-4AD2-86A9-02E99F9EEF31}" dt="2021-04-29T05:41:06.516" v="1530" actId="11529"/>
          <ac:spMkLst>
            <pc:docMk/>
            <pc:sldMk cId="1040042293" sldId="285"/>
            <ac:spMk id="3" creationId="{05F2B075-DC04-4445-AFC5-4DFFC626F1EF}"/>
          </ac:spMkLst>
        </pc:spChg>
        <pc:spChg chg="add mod">
          <ac:chgData name="Toan Huynh" userId="9b31cc81-7730-471a-a0a3-d8125948de37" providerId="ADAL" clId="{A650161C-BFCC-4AD2-86A9-02E99F9EEF31}" dt="2021-04-29T05:41:31.489" v="1534" actId="207"/>
          <ac:spMkLst>
            <pc:docMk/>
            <pc:sldMk cId="1040042293" sldId="285"/>
            <ac:spMk id="4" creationId="{A597DA9E-A7C6-40C4-8D9D-6E2C6421FA34}"/>
          </ac:spMkLst>
        </pc:spChg>
        <pc:spChg chg="mod">
          <ac:chgData name="Toan Huynh" userId="9b31cc81-7730-471a-a0a3-d8125948de37" providerId="ADAL" clId="{A650161C-BFCC-4AD2-86A9-02E99F9EEF31}" dt="2021-04-29T05:43:07.265" v="1630" actId="6549"/>
          <ac:spMkLst>
            <pc:docMk/>
            <pc:sldMk cId="1040042293" sldId="285"/>
            <ac:spMk id="5" creationId="{42C1B8BE-5DE3-4D38-B618-321424E7FBBC}"/>
          </ac:spMkLst>
        </pc:spChg>
        <pc:spChg chg="add mod">
          <ac:chgData name="Toan Huynh" userId="9b31cc81-7730-471a-a0a3-d8125948de37" providerId="ADAL" clId="{A650161C-BFCC-4AD2-86A9-02E99F9EEF31}" dt="2021-04-29T05:42:42.306" v="1628" actId="207"/>
          <ac:spMkLst>
            <pc:docMk/>
            <pc:sldMk cId="1040042293" sldId="285"/>
            <ac:spMk id="7" creationId="{6F7948DC-263C-47CD-89CC-7BD2EB17DC34}"/>
          </ac:spMkLst>
        </pc:spChg>
        <pc:spChg chg="add mod">
          <ac:chgData name="Toan Huynh" userId="9b31cc81-7730-471a-a0a3-d8125948de37" providerId="ADAL" clId="{A650161C-BFCC-4AD2-86A9-02E99F9EEF31}" dt="2021-04-29T06:43:17.412" v="5219"/>
          <ac:spMkLst>
            <pc:docMk/>
            <pc:sldMk cId="1040042293" sldId="285"/>
            <ac:spMk id="8" creationId="{34946AA6-FD6B-4BDD-8838-969EBFD62B19}"/>
          </ac:spMkLst>
        </pc:spChg>
      </pc:sldChg>
      <pc:sldChg chg="addSp delSp modSp add mod">
        <pc:chgData name="Toan Huynh" userId="9b31cc81-7730-471a-a0a3-d8125948de37" providerId="ADAL" clId="{A650161C-BFCC-4AD2-86A9-02E99F9EEF31}" dt="2021-04-29T06:43:19.025" v="5220"/>
        <pc:sldMkLst>
          <pc:docMk/>
          <pc:sldMk cId="3911354254" sldId="286"/>
        </pc:sldMkLst>
        <pc:spChg chg="mod">
          <ac:chgData name="Toan Huynh" userId="9b31cc81-7730-471a-a0a3-d8125948de37" providerId="ADAL" clId="{A650161C-BFCC-4AD2-86A9-02E99F9EEF31}" dt="2021-04-29T05:43:28.477" v="1634" actId="1076"/>
          <ac:spMkLst>
            <pc:docMk/>
            <pc:sldMk cId="3911354254" sldId="286"/>
            <ac:spMk id="2" creationId="{87E94492-0F1C-41AA-A6D7-FB4935A382CE}"/>
          </ac:spMkLst>
        </pc:spChg>
        <pc:spChg chg="add mod">
          <ac:chgData name="Toan Huynh" userId="9b31cc81-7730-471a-a0a3-d8125948de37" providerId="ADAL" clId="{A650161C-BFCC-4AD2-86A9-02E99F9EEF31}" dt="2021-04-29T05:43:49.578" v="1638" actId="207"/>
          <ac:spMkLst>
            <pc:docMk/>
            <pc:sldMk cId="3911354254" sldId="286"/>
            <ac:spMk id="3" creationId="{3FFF3899-65A7-4FAE-BF49-1416CDA7847F}"/>
          </ac:spMkLst>
        </pc:spChg>
        <pc:spChg chg="del">
          <ac:chgData name="Toan Huynh" userId="9b31cc81-7730-471a-a0a3-d8125948de37" providerId="ADAL" clId="{A650161C-BFCC-4AD2-86A9-02E99F9EEF31}" dt="2021-04-29T05:43:32.673" v="1636" actId="478"/>
          <ac:spMkLst>
            <pc:docMk/>
            <pc:sldMk cId="3911354254" sldId="286"/>
            <ac:spMk id="4" creationId="{A597DA9E-A7C6-40C4-8D9D-6E2C6421FA34}"/>
          </ac:spMkLst>
        </pc:spChg>
        <pc:spChg chg="mod">
          <ac:chgData name="Toan Huynh" userId="9b31cc81-7730-471a-a0a3-d8125948de37" providerId="ADAL" clId="{A650161C-BFCC-4AD2-86A9-02E99F9EEF31}" dt="2021-04-29T05:44:49.429" v="1848" actId="20577"/>
          <ac:spMkLst>
            <pc:docMk/>
            <pc:sldMk cId="3911354254" sldId="286"/>
            <ac:spMk id="5" creationId="{42C1B8BE-5DE3-4D38-B618-321424E7FBBC}"/>
          </ac:spMkLst>
        </pc:spChg>
        <pc:spChg chg="del">
          <ac:chgData name="Toan Huynh" userId="9b31cc81-7730-471a-a0a3-d8125948de37" providerId="ADAL" clId="{A650161C-BFCC-4AD2-86A9-02E99F9EEF31}" dt="2021-04-29T05:43:31.194" v="1635" actId="478"/>
          <ac:spMkLst>
            <pc:docMk/>
            <pc:sldMk cId="3911354254" sldId="286"/>
            <ac:spMk id="7" creationId="{6F7948DC-263C-47CD-89CC-7BD2EB17DC34}"/>
          </ac:spMkLst>
        </pc:spChg>
        <pc:spChg chg="add mod">
          <ac:chgData name="Toan Huynh" userId="9b31cc81-7730-471a-a0a3-d8125948de37" providerId="ADAL" clId="{A650161C-BFCC-4AD2-86A9-02E99F9EEF31}" dt="2021-04-29T05:44:05.699" v="1640" actId="207"/>
          <ac:spMkLst>
            <pc:docMk/>
            <pc:sldMk cId="3911354254" sldId="286"/>
            <ac:spMk id="8" creationId="{44AE2B93-53A2-49E0-9793-1D2C5F853A2C}"/>
          </ac:spMkLst>
        </pc:spChg>
        <pc:spChg chg="add mod">
          <ac:chgData name="Toan Huynh" userId="9b31cc81-7730-471a-a0a3-d8125948de37" providerId="ADAL" clId="{A650161C-BFCC-4AD2-86A9-02E99F9EEF31}" dt="2021-04-29T06:43:19.025" v="5220"/>
          <ac:spMkLst>
            <pc:docMk/>
            <pc:sldMk cId="3911354254" sldId="286"/>
            <ac:spMk id="9" creationId="{DD8CD129-23BB-4560-A18A-8BF14E84D7E0}"/>
          </ac:spMkLst>
        </pc:spChg>
      </pc:sldChg>
      <pc:sldChg chg="addSp delSp modSp add mod">
        <pc:chgData name="Toan Huynh" userId="9b31cc81-7730-471a-a0a3-d8125948de37" providerId="ADAL" clId="{A650161C-BFCC-4AD2-86A9-02E99F9EEF31}" dt="2021-04-29T06:56:39.040" v="6142" actId="20577"/>
        <pc:sldMkLst>
          <pc:docMk/>
          <pc:sldMk cId="3105900127" sldId="287"/>
        </pc:sldMkLst>
        <pc:spChg chg="add mod">
          <ac:chgData name="Toan Huynh" userId="9b31cc81-7730-471a-a0a3-d8125948de37" providerId="ADAL" clId="{A650161C-BFCC-4AD2-86A9-02E99F9EEF31}" dt="2021-04-29T06:00:28.082" v="2614" actId="207"/>
          <ac:spMkLst>
            <pc:docMk/>
            <pc:sldMk cId="3105900127" sldId="287"/>
            <ac:spMk id="2" creationId="{5F4F52D4-1368-40A8-B987-C088B1DD2D3A}"/>
          </ac:spMkLst>
        </pc:spChg>
        <pc:spChg chg="add mod ord">
          <ac:chgData name="Toan Huynh" userId="9b31cc81-7730-471a-a0a3-d8125948de37" providerId="ADAL" clId="{A650161C-BFCC-4AD2-86A9-02E99F9EEF31}" dt="2021-04-29T06:11:18.537" v="3066" actId="171"/>
          <ac:spMkLst>
            <pc:docMk/>
            <pc:sldMk cId="3105900127" sldId="287"/>
            <ac:spMk id="4" creationId="{281BE93B-97BC-4D1D-BD03-93C7DA79BFEF}"/>
          </ac:spMkLst>
        </pc:spChg>
        <pc:spChg chg="mod">
          <ac:chgData name="Toan Huynh" userId="9b31cc81-7730-471a-a0a3-d8125948de37" providerId="ADAL" clId="{A650161C-BFCC-4AD2-86A9-02E99F9EEF31}" dt="2021-04-29T06:56:39.040" v="6142" actId="20577"/>
          <ac:spMkLst>
            <pc:docMk/>
            <pc:sldMk cId="3105900127" sldId="287"/>
            <ac:spMk id="5" creationId="{42C1B8BE-5DE3-4D38-B618-321424E7FBBC}"/>
          </ac:spMkLst>
        </pc:spChg>
        <pc:spChg chg="mod ord">
          <ac:chgData name="Toan Huynh" userId="9b31cc81-7730-471a-a0a3-d8125948de37" providerId="ADAL" clId="{A650161C-BFCC-4AD2-86A9-02E99F9EEF31}" dt="2021-04-29T05:59:13.234" v="2597" actId="20577"/>
          <ac:spMkLst>
            <pc:docMk/>
            <pc:sldMk cId="3105900127" sldId="287"/>
            <ac:spMk id="8" creationId="{E33F2B77-4532-400E-AA1B-2A90171E7648}"/>
          </ac:spMkLst>
        </pc:spChg>
        <pc:spChg chg="del">
          <ac:chgData name="Toan Huynh" userId="9b31cc81-7730-471a-a0a3-d8125948de37" providerId="ADAL" clId="{A650161C-BFCC-4AD2-86A9-02E99F9EEF31}" dt="2021-04-29T06:10:18.059" v="3054" actId="478"/>
          <ac:spMkLst>
            <pc:docMk/>
            <pc:sldMk cId="3105900127" sldId="287"/>
            <ac:spMk id="10" creationId="{B2DE659F-90E4-49D5-80FB-CFFB94017579}"/>
          </ac:spMkLst>
        </pc:spChg>
        <pc:spChg chg="del">
          <ac:chgData name="Toan Huynh" userId="9b31cc81-7730-471a-a0a3-d8125948de37" providerId="ADAL" clId="{A650161C-BFCC-4AD2-86A9-02E99F9EEF31}" dt="2021-04-29T06:10:19.489" v="3055" actId="478"/>
          <ac:spMkLst>
            <pc:docMk/>
            <pc:sldMk cId="3105900127" sldId="287"/>
            <ac:spMk id="11" creationId="{907D64FD-D32A-49B2-B367-13F60CD58E3B}"/>
          </ac:spMkLst>
        </pc:spChg>
        <pc:spChg chg="add mod">
          <ac:chgData name="Toan Huynh" userId="9b31cc81-7730-471a-a0a3-d8125948de37" providerId="ADAL" clId="{A650161C-BFCC-4AD2-86A9-02E99F9EEF31}" dt="2021-04-29T06:00:56.870" v="2619" actId="1076"/>
          <ac:spMkLst>
            <pc:docMk/>
            <pc:sldMk cId="3105900127" sldId="287"/>
            <ac:spMk id="12" creationId="{32824B1C-7A40-480A-BAAD-4B09ADFFA411}"/>
          </ac:spMkLst>
        </pc:spChg>
        <pc:spChg chg="add del mod">
          <ac:chgData name="Toan Huynh" userId="9b31cc81-7730-471a-a0a3-d8125948de37" providerId="ADAL" clId="{A650161C-BFCC-4AD2-86A9-02E99F9EEF31}" dt="2021-04-29T06:10:21.867" v="3056" actId="478"/>
          <ac:spMkLst>
            <pc:docMk/>
            <pc:sldMk cId="3105900127" sldId="287"/>
            <ac:spMk id="14" creationId="{586BFF89-311D-489C-82B5-45B04958147E}"/>
          </ac:spMkLst>
        </pc:spChg>
        <pc:spChg chg="del">
          <ac:chgData name="Toan Huynh" userId="9b31cc81-7730-471a-a0a3-d8125948de37" providerId="ADAL" clId="{A650161C-BFCC-4AD2-86A9-02E99F9EEF31}" dt="2021-04-29T06:10:30.093" v="3060" actId="478"/>
          <ac:spMkLst>
            <pc:docMk/>
            <pc:sldMk cId="3105900127" sldId="287"/>
            <ac:spMk id="15" creationId="{43EC1F58-92F0-4A14-A80A-C683B691C5D8}"/>
          </ac:spMkLst>
        </pc:spChg>
        <pc:spChg chg="add del mod">
          <ac:chgData name="Toan Huynh" userId="9b31cc81-7730-471a-a0a3-d8125948de37" providerId="ADAL" clId="{A650161C-BFCC-4AD2-86A9-02E99F9EEF31}" dt="2021-04-29T06:10:23.851" v="3057" actId="478"/>
          <ac:spMkLst>
            <pc:docMk/>
            <pc:sldMk cId="3105900127" sldId="287"/>
            <ac:spMk id="16" creationId="{785A2053-90C7-4527-8602-4D8E354440FA}"/>
          </ac:spMkLst>
        </pc:spChg>
        <pc:spChg chg="add mod">
          <ac:chgData name="Toan Huynh" userId="9b31cc81-7730-471a-a0a3-d8125948de37" providerId="ADAL" clId="{A650161C-BFCC-4AD2-86A9-02E99F9EEF31}" dt="2021-04-29T06:10:26.505" v="3059" actId="20577"/>
          <ac:spMkLst>
            <pc:docMk/>
            <pc:sldMk cId="3105900127" sldId="287"/>
            <ac:spMk id="17" creationId="{77505DAB-E545-4A13-A1C7-76A18CAF35D8}"/>
          </ac:spMkLst>
        </pc:spChg>
        <pc:picChg chg="add del mod">
          <ac:chgData name="Toan Huynh" userId="9b31cc81-7730-471a-a0a3-d8125948de37" providerId="ADAL" clId="{A650161C-BFCC-4AD2-86A9-02E99F9EEF31}" dt="2021-04-29T06:10:15.483" v="3053" actId="478"/>
          <ac:picMkLst>
            <pc:docMk/>
            <pc:sldMk cId="3105900127" sldId="287"/>
            <ac:picMk id="3" creationId="{21EBB09B-FCDF-4579-AF79-8DAC2ACFFCCF}"/>
          </ac:picMkLst>
        </pc:picChg>
      </pc:sldChg>
      <pc:sldChg chg="modSp add del mod">
        <pc:chgData name="Toan Huynh" userId="9b31cc81-7730-471a-a0a3-d8125948de37" providerId="ADAL" clId="{A650161C-BFCC-4AD2-86A9-02E99F9EEF31}" dt="2021-04-29T06:56:44.468" v="6143" actId="47"/>
        <pc:sldMkLst>
          <pc:docMk/>
          <pc:sldMk cId="4050073499" sldId="288"/>
        </pc:sldMkLst>
        <pc:spChg chg="mod">
          <ac:chgData name="Toan Huynh" userId="9b31cc81-7730-471a-a0a3-d8125948de37" providerId="ADAL" clId="{A650161C-BFCC-4AD2-86A9-02E99F9EEF31}" dt="2021-04-29T06:18:32.646" v="3998" actId="20577"/>
          <ac:spMkLst>
            <pc:docMk/>
            <pc:sldMk cId="4050073499" sldId="288"/>
            <ac:spMk id="5" creationId="{42C1B8BE-5DE3-4D38-B618-321424E7FBBC}"/>
          </ac:spMkLst>
        </pc:spChg>
      </pc:sldChg>
      <pc:sldChg chg="delSp modSp add del mod">
        <pc:chgData name="Toan Huynh" userId="9b31cc81-7730-471a-a0a3-d8125948de37" providerId="ADAL" clId="{A650161C-BFCC-4AD2-86A9-02E99F9EEF31}" dt="2021-04-29T06:56:48.199" v="6144" actId="47"/>
        <pc:sldMkLst>
          <pc:docMk/>
          <pc:sldMk cId="2648374536" sldId="289"/>
        </pc:sldMkLst>
        <pc:spChg chg="del">
          <ac:chgData name="Toan Huynh" userId="9b31cc81-7730-471a-a0a3-d8125948de37" providerId="ADAL" clId="{A650161C-BFCC-4AD2-86A9-02E99F9EEF31}" dt="2021-04-29T06:18:43.153" v="4004" actId="478"/>
          <ac:spMkLst>
            <pc:docMk/>
            <pc:sldMk cId="2648374536" sldId="289"/>
            <ac:spMk id="2" creationId="{5F4F52D4-1368-40A8-B987-C088B1DD2D3A}"/>
          </ac:spMkLst>
        </pc:spChg>
        <pc:spChg chg="del">
          <ac:chgData name="Toan Huynh" userId="9b31cc81-7730-471a-a0a3-d8125948de37" providerId="ADAL" clId="{A650161C-BFCC-4AD2-86A9-02E99F9EEF31}" dt="2021-04-29T06:18:36.124" v="4000" actId="478"/>
          <ac:spMkLst>
            <pc:docMk/>
            <pc:sldMk cId="2648374536" sldId="289"/>
            <ac:spMk id="4" creationId="{281BE93B-97BC-4D1D-BD03-93C7DA79BFEF}"/>
          </ac:spMkLst>
        </pc:spChg>
        <pc:spChg chg="mod">
          <ac:chgData name="Toan Huynh" userId="9b31cc81-7730-471a-a0a3-d8125948de37" providerId="ADAL" clId="{A650161C-BFCC-4AD2-86A9-02E99F9EEF31}" dt="2021-04-29T06:23:22.696" v="4700" actId="12"/>
          <ac:spMkLst>
            <pc:docMk/>
            <pc:sldMk cId="2648374536" sldId="289"/>
            <ac:spMk id="5" creationId="{42C1B8BE-5DE3-4D38-B618-321424E7FBBC}"/>
          </ac:spMkLst>
        </pc:spChg>
        <pc:spChg chg="del">
          <ac:chgData name="Toan Huynh" userId="9b31cc81-7730-471a-a0a3-d8125948de37" providerId="ADAL" clId="{A650161C-BFCC-4AD2-86A9-02E99F9EEF31}" dt="2021-04-29T06:18:41.375" v="4003" actId="478"/>
          <ac:spMkLst>
            <pc:docMk/>
            <pc:sldMk cId="2648374536" sldId="289"/>
            <ac:spMk id="8" creationId="{E33F2B77-4532-400E-AA1B-2A90171E7648}"/>
          </ac:spMkLst>
        </pc:spChg>
        <pc:spChg chg="del">
          <ac:chgData name="Toan Huynh" userId="9b31cc81-7730-471a-a0a3-d8125948de37" providerId="ADAL" clId="{A650161C-BFCC-4AD2-86A9-02E99F9EEF31}" dt="2021-04-29T06:18:40.605" v="4002" actId="478"/>
          <ac:spMkLst>
            <pc:docMk/>
            <pc:sldMk cId="2648374536" sldId="289"/>
            <ac:spMk id="12" creationId="{32824B1C-7A40-480A-BAAD-4B09ADFFA411}"/>
          </ac:spMkLst>
        </pc:spChg>
        <pc:spChg chg="del">
          <ac:chgData name="Toan Huynh" userId="9b31cc81-7730-471a-a0a3-d8125948de37" providerId="ADAL" clId="{A650161C-BFCC-4AD2-86A9-02E99F9EEF31}" dt="2021-04-29T06:18:35.453" v="3999" actId="478"/>
          <ac:spMkLst>
            <pc:docMk/>
            <pc:sldMk cId="2648374536" sldId="289"/>
            <ac:spMk id="13" creationId="{B01818D2-D3BC-436C-B4B2-95FAEF005BE2}"/>
          </ac:spMkLst>
        </pc:spChg>
        <pc:spChg chg="del">
          <ac:chgData name="Toan Huynh" userId="9b31cc81-7730-471a-a0a3-d8125948de37" providerId="ADAL" clId="{A650161C-BFCC-4AD2-86A9-02E99F9EEF31}" dt="2021-04-29T06:18:39.219" v="4001" actId="478"/>
          <ac:spMkLst>
            <pc:docMk/>
            <pc:sldMk cId="2648374536" sldId="289"/>
            <ac:spMk id="17" creationId="{77505DAB-E545-4A13-A1C7-76A18CAF35D8}"/>
          </ac:spMkLst>
        </pc:spChg>
      </pc:sldChg>
      <pc:sldChg chg="addSp delSp modSp add mod ord">
        <pc:chgData name="Toan Huynh" userId="9b31cc81-7730-471a-a0a3-d8125948de37" providerId="ADAL" clId="{A650161C-BFCC-4AD2-86A9-02E99F9EEF31}" dt="2021-04-29T06:42:56.306" v="5216" actId="20577"/>
        <pc:sldMkLst>
          <pc:docMk/>
          <pc:sldMk cId="802462344" sldId="290"/>
        </pc:sldMkLst>
        <pc:spChg chg="mod">
          <ac:chgData name="Toan Huynh" userId="9b31cc81-7730-471a-a0a3-d8125948de37" providerId="ADAL" clId="{A650161C-BFCC-4AD2-86A9-02E99F9EEF31}" dt="2021-04-29T06:42:56.306" v="5216" actId="20577"/>
          <ac:spMkLst>
            <pc:docMk/>
            <pc:sldMk cId="802462344" sldId="290"/>
            <ac:spMk id="5" creationId="{42C1B8BE-5DE3-4D38-B618-321424E7FBBC}"/>
          </ac:spMkLst>
        </pc:spChg>
        <pc:spChg chg="add mod">
          <ac:chgData name="Toan Huynh" userId="9b31cc81-7730-471a-a0a3-d8125948de37" providerId="ADAL" clId="{A650161C-BFCC-4AD2-86A9-02E99F9EEF31}" dt="2021-04-29T06:38:46.494" v="4818" actId="1076"/>
          <ac:spMkLst>
            <pc:docMk/>
            <pc:sldMk cId="802462344" sldId="290"/>
            <ac:spMk id="7" creationId="{02BD9EBA-4C49-4F4D-93A1-8FC776178E84}"/>
          </ac:spMkLst>
        </pc:spChg>
        <pc:picChg chg="add del mod">
          <ac:chgData name="Toan Huynh" userId="9b31cc81-7730-471a-a0a3-d8125948de37" providerId="ADAL" clId="{A650161C-BFCC-4AD2-86A9-02E99F9EEF31}" dt="2021-04-29T06:35:15.286" v="4724"/>
          <ac:picMkLst>
            <pc:docMk/>
            <pc:sldMk cId="802462344" sldId="290"/>
            <ac:picMk id="2" creationId="{07A57080-86B5-470C-B43D-71DA8328A887}"/>
          </ac:picMkLst>
        </pc:picChg>
        <pc:picChg chg="add mod">
          <ac:chgData name="Toan Huynh" userId="9b31cc81-7730-471a-a0a3-d8125948de37" providerId="ADAL" clId="{A650161C-BFCC-4AD2-86A9-02E99F9EEF31}" dt="2021-04-29T06:38:01.646" v="4812" actId="1076"/>
          <ac:picMkLst>
            <pc:docMk/>
            <pc:sldMk cId="802462344" sldId="290"/>
            <ac:picMk id="3" creationId="{1B6BCC90-5C22-48E1-B3E0-BAE2E442DFCB}"/>
          </ac:picMkLst>
        </pc:picChg>
        <pc:picChg chg="del">
          <ac:chgData name="Toan Huynh" userId="9b31cc81-7730-471a-a0a3-d8125948de37" providerId="ADAL" clId="{A650161C-BFCC-4AD2-86A9-02E99F9EEF31}" dt="2021-04-29T06:33:02.941" v="4718" actId="478"/>
          <ac:picMkLst>
            <pc:docMk/>
            <pc:sldMk cId="802462344" sldId="290"/>
            <ac:picMk id="6" creationId="{5CE70C5F-CA4C-4792-A64B-687018027132}"/>
          </ac:picMkLst>
        </pc:picChg>
      </pc:sldChg>
      <pc:sldChg chg="add del">
        <pc:chgData name="Toan Huynh" userId="9b31cc81-7730-471a-a0a3-d8125948de37" providerId="ADAL" clId="{A650161C-BFCC-4AD2-86A9-02E99F9EEF31}" dt="2021-04-29T06:43:04.498" v="5217" actId="47"/>
        <pc:sldMkLst>
          <pc:docMk/>
          <pc:sldMk cId="3344322562" sldId="291"/>
        </pc:sldMkLst>
      </pc:sldChg>
      <pc:sldChg chg="addSp modSp add mod ord">
        <pc:chgData name="Toan Huynh" userId="9b31cc81-7730-471a-a0a3-d8125948de37" providerId="ADAL" clId="{A650161C-BFCC-4AD2-86A9-02E99F9EEF31}" dt="2021-04-29T06:41:55.606" v="5126" actId="1076"/>
        <pc:sldMkLst>
          <pc:docMk/>
          <pc:sldMk cId="2479014238" sldId="292"/>
        </pc:sldMkLst>
        <pc:spChg chg="add mod">
          <ac:chgData name="Toan Huynh" userId="9b31cc81-7730-471a-a0a3-d8125948de37" providerId="ADAL" clId="{A650161C-BFCC-4AD2-86A9-02E99F9EEF31}" dt="2021-04-29T06:41:50.462" v="5125" actId="1076"/>
          <ac:spMkLst>
            <pc:docMk/>
            <pc:sldMk cId="2479014238" sldId="292"/>
            <ac:spMk id="2" creationId="{53CB0EC1-C9B8-4A52-85FD-239B275821C7}"/>
          </ac:spMkLst>
        </pc:spChg>
        <pc:spChg chg="mod">
          <ac:chgData name="Toan Huynh" userId="9b31cc81-7730-471a-a0a3-d8125948de37" providerId="ADAL" clId="{A650161C-BFCC-4AD2-86A9-02E99F9EEF31}" dt="2021-04-29T06:37:45.790" v="4807" actId="20577"/>
          <ac:spMkLst>
            <pc:docMk/>
            <pc:sldMk cId="2479014238" sldId="292"/>
            <ac:spMk id="5" creationId="{42C1B8BE-5DE3-4D38-B618-321424E7FBBC}"/>
          </ac:spMkLst>
        </pc:spChg>
        <pc:spChg chg="add mod">
          <ac:chgData name="Toan Huynh" userId="9b31cc81-7730-471a-a0a3-d8125948de37" providerId="ADAL" clId="{A650161C-BFCC-4AD2-86A9-02E99F9EEF31}" dt="2021-04-29T06:41:55.606" v="5126" actId="1076"/>
          <ac:spMkLst>
            <pc:docMk/>
            <pc:sldMk cId="2479014238" sldId="292"/>
            <ac:spMk id="6" creationId="{0407D35F-8BD8-4F75-9BD4-CEBDC24DC1BD}"/>
          </ac:spMkLst>
        </pc:spChg>
        <pc:picChg chg="mod">
          <ac:chgData name="Toan Huynh" userId="9b31cc81-7730-471a-a0a3-d8125948de37" providerId="ADAL" clId="{A650161C-BFCC-4AD2-86A9-02E99F9EEF31}" dt="2021-04-29T06:36:28.230" v="4735" actId="1076"/>
          <ac:picMkLst>
            <pc:docMk/>
            <pc:sldMk cId="2479014238" sldId="292"/>
            <ac:picMk id="3" creationId="{1B6BCC90-5C22-48E1-B3E0-BAE2E442DFCB}"/>
          </ac:picMkLst>
        </pc:picChg>
        <pc:picChg chg="add mod">
          <ac:chgData name="Toan Huynh" userId="9b31cc81-7730-471a-a0a3-d8125948de37" providerId="ADAL" clId="{A650161C-BFCC-4AD2-86A9-02E99F9EEF31}" dt="2021-04-29T06:41:42.373" v="5124" actId="1076"/>
          <ac:picMkLst>
            <pc:docMk/>
            <pc:sldMk cId="2479014238" sldId="292"/>
            <ac:picMk id="4" creationId="{224B012B-8FB9-4202-9EA2-AA43FB26DF4D}"/>
          </ac:picMkLst>
        </pc:picChg>
      </pc:sldChg>
      <pc:sldChg chg="addSp delSp modSp add del mod">
        <pc:chgData name="Toan Huynh" userId="9b31cc81-7730-471a-a0a3-d8125948de37" providerId="ADAL" clId="{A650161C-BFCC-4AD2-86A9-02E99F9EEF31}" dt="2021-04-29T06:52:02.060" v="5743" actId="478"/>
        <pc:sldMkLst>
          <pc:docMk/>
          <pc:sldMk cId="1232087841" sldId="293"/>
        </pc:sldMkLst>
        <pc:spChg chg="add del mod">
          <ac:chgData name="Toan Huynh" userId="9b31cc81-7730-471a-a0a3-d8125948de37" providerId="ADAL" clId="{A650161C-BFCC-4AD2-86A9-02E99F9EEF31}" dt="2021-04-29T06:52:02.060" v="5743" actId="478"/>
          <ac:spMkLst>
            <pc:docMk/>
            <pc:sldMk cId="1232087841" sldId="293"/>
            <ac:spMk id="3" creationId="{BD946E7B-824D-4929-82ED-147CD97AE0E2}"/>
          </ac:spMkLst>
        </pc:spChg>
        <pc:spChg chg="mod">
          <ac:chgData name="Toan Huynh" userId="9b31cc81-7730-471a-a0a3-d8125948de37" providerId="ADAL" clId="{A650161C-BFCC-4AD2-86A9-02E99F9EEF31}" dt="2021-04-29T06:49:08.015" v="5707" actId="20577"/>
          <ac:spMkLst>
            <pc:docMk/>
            <pc:sldMk cId="1232087841" sldId="293"/>
            <ac:spMk id="5" creationId="{42C1B8BE-5DE3-4D38-B618-321424E7FBBC}"/>
          </ac:spMkLst>
        </pc:spChg>
        <pc:spChg chg="add del mod">
          <ac:chgData name="Toan Huynh" userId="9b31cc81-7730-471a-a0a3-d8125948de37" providerId="ADAL" clId="{A650161C-BFCC-4AD2-86A9-02E99F9EEF31}" dt="2021-04-29T06:51:56.911" v="5741" actId="478"/>
          <ac:spMkLst>
            <pc:docMk/>
            <pc:sldMk cId="1232087841" sldId="293"/>
            <ac:spMk id="6" creationId="{882CAB3F-034C-42AC-BEBF-2D83446626CA}"/>
          </ac:spMkLst>
        </pc:spChg>
        <pc:spChg chg="mod">
          <ac:chgData name="Toan Huynh" userId="9b31cc81-7730-471a-a0a3-d8125948de37" providerId="ADAL" clId="{A650161C-BFCC-4AD2-86A9-02E99F9EEF31}" dt="2021-04-29T06:49:30.278" v="5710" actId="1076"/>
          <ac:spMkLst>
            <pc:docMk/>
            <pc:sldMk cId="1232087841" sldId="293"/>
            <ac:spMk id="12" creationId="{C9EEB33B-3DAD-43F6-9CBC-104408188C69}"/>
          </ac:spMkLst>
        </pc:spChg>
        <pc:picChg chg="add del mod">
          <ac:chgData name="Toan Huynh" userId="9b31cc81-7730-471a-a0a3-d8125948de37" providerId="ADAL" clId="{A650161C-BFCC-4AD2-86A9-02E99F9EEF31}" dt="2021-04-29T06:51:58.291" v="5742" actId="478"/>
          <ac:picMkLst>
            <pc:docMk/>
            <pc:sldMk cId="1232087841" sldId="293"/>
            <ac:picMk id="2" creationId="{1A79CBCB-CA4D-4465-AD7E-0E38DEC05C79}"/>
          </ac:picMkLst>
        </pc:picChg>
        <pc:picChg chg="mod">
          <ac:chgData name="Toan Huynh" userId="9b31cc81-7730-471a-a0a3-d8125948de37" providerId="ADAL" clId="{A650161C-BFCC-4AD2-86A9-02E99F9EEF31}" dt="2021-04-29T06:49:33.061" v="5711" actId="1076"/>
          <ac:picMkLst>
            <pc:docMk/>
            <pc:sldMk cId="1232087841" sldId="293"/>
            <ac:picMk id="9" creationId="{DD4DD9FC-F853-482D-B16E-26E886A111E3}"/>
          </ac:picMkLst>
        </pc:picChg>
      </pc:sldChg>
      <pc:sldChg chg="add del">
        <pc:chgData name="Toan Huynh" userId="9b31cc81-7730-471a-a0a3-d8125948de37" providerId="ADAL" clId="{A650161C-BFCC-4AD2-86A9-02E99F9EEF31}" dt="2021-04-29T06:49:26.226" v="5709" actId="47"/>
        <pc:sldMkLst>
          <pc:docMk/>
          <pc:sldMk cId="452165544" sldId="294"/>
        </pc:sldMkLst>
      </pc:sldChg>
      <pc:sldChg chg="add">
        <pc:chgData name="Toan Huynh" userId="9b31cc81-7730-471a-a0a3-d8125948de37" providerId="ADAL" clId="{A650161C-BFCC-4AD2-86A9-02E99F9EEF31}" dt="2021-04-29T06:51:51.997" v="5740"/>
        <pc:sldMkLst>
          <pc:docMk/>
          <pc:sldMk cId="3612397103" sldId="294"/>
        </pc:sldMkLst>
      </pc:sldChg>
      <pc:sldChg chg="addSp delSp modSp add mod ord">
        <pc:chgData name="Toan Huynh" userId="9b31cc81-7730-471a-a0a3-d8125948de37" providerId="ADAL" clId="{A650161C-BFCC-4AD2-86A9-02E99F9EEF31}" dt="2021-04-29T06:56:26.664" v="6126" actId="20577"/>
        <pc:sldMkLst>
          <pc:docMk/>
          <pc:sldMk cId="2704705194" sldId="295"/>
        </pc:sldMkLst>
        <pc:spChg chg="del">
          <ac:chgData name="Toan Huynh" userId="9b31cc81-7730-471a-a0a3-d8125948de37" providerId="ADAL" clId="{A650161C-BFCC-4AD2-86A9-02E99F9EEF31}" dt="2021-04-29T06:53:07.213" v="5756" actId="478"/>
          <ac:spMkLst>
            <pc:docMk/>
            <pc:sldMk cId="2704705194" sldId="295"/>
            <ac:spMk id="2" creationId="{5F4F52D4-1368-40A8-B987-C088B1DD2D3A}"/>
          </ac:spMkLst>
        </pc:spChg>
        <pc:spChg chg="del">
          <ac:chgData name="Toan Huynh" userId="9b31cc81-7730-471a-a0a3-d8125948de37" providerId="ADAL" clId="{A650161C-BFCC-4AD2-86A9-02E99F9EEF31}" dt="2021-04-29T06:52:55.131" v="5750" actId="478"/>
          <ac:spMkLst>
            <pc:docMk/>
            <pc:sldMk cId="2704705194" sldId="295"/>
            <ac:spMk id="4" creationId="{281BE93B-97BC-4D1D-BD03-93C7DA79BFEF}"/>
          </ac:spMkLst>
        </pc:spChg>
        <pc:spChg chg="mod">
          <ac:chgData name="Toan Huynh" userId="9b31cc81-7730-471a-a0a3-d8125948de37" providerId="ADAL" clId="{A650161C-BFCC-4AD2-86A9-02E99F9EEF31}" dt="2021-04-29T06:56:26.664" v="6126" actId="20577"/>
          <ac:spMkLst>
            <pc:docMk/>
            <pc:sldMk cId="2704705194" sldId="295"/>
            <ac:spMk id="5" creationId="{42C1B8BE-5DE3-4D38-B618-321424E7FBBC}"/>
          </ac:spMkLst>
        </pc:spChg>
        <pc:spChg chg="del">
          <ac:chgData name="Toan Huynh" userId="9b31cc81-7730-471a-a0a3-d8125948de37" providerId="ADAL" clId="{A650161C-BFCC-4AD2-86A9-02E99F9EEF31}" dt="2021-04-29T06:52:58.325" v="5752" actId="478"/>
          <ac:spMkLst>
            <pc:docMk/>
            <pc:sldMk cId="2704705194" sldId="295"/>
            <ac:spMk id="8" creationId="{E33F2B77-4532-400E-AA1B-2A90171E7648}"/>
          </ac:spMkLst>
        </pc:spChg>
        <pc:spChg chg="add mod">
          <ac:chgData name="Toan Huynh" userId="9b31cc81-7730-471a-a0a3-d8125948de37" providerId="ADAL" clId="{A650161C-BFCC-4AD2-86A9-02E99F9EEF31}" dt="2021-04-29T06:53:08.179" v="5757"/>
          <ac:spMkLst>
            <pc:docMk/>
            <pc:sldMk cId="2704705194" sldId="295"/>
            <ac:spMk id="11" creationId="{C0542F50-FFDC-4D25-9F9B-4D5E7F6B79AE}"/>
          </ac:spMkLst>
        </pc:spChg>
        <pc:spChg chg="del">
          <ac:chgData name="Toan Huynh" userId="9b31cc81-7730-471a-a0a3-d8125948de37" providerId="ADAL" clId="{A650161C-BFCC-4AD2-86A9-02E99F9EEF31}" dt="2021-04-29T06:53:05.358" v="5755" actId="478"/>
          <ac:spMkLst>
            <pc:docMk/>
            <pc:sldMk cId="2704705194" sldId="295"/>
            <ac:spMk id="12" creationId="{32824B1C-7A40-480A-BAAD-4B09ADFFA411}"/>
          </ac:spMkLst>
        </pc:spChg>
        <pc:spChg chg="del">
          <ac:chgData name="Toan Huynh" userId="9b31cc81-7730-471a-a0a3-d8125948de37" providerId="ADAL" clId="{A650161C-BFCC-4AD2-86A9-02E99F9EEF31}" dt="2021-04-29T06:52:56.661" v="5751" actId="478"/>
          <ac:spMkLst>
            <pc:docMk/>
            <pc:sldMk cId="2704705194" sldId="295"/>
            <ac:spMk id="13" creationId="{B01818D2-D3BC-436C-B4B2-95FAEF005BE2}"/>
          </ac:spMkLst>
        </pc:spChg>
        <pc:spChg chg="del">
          <ac:chgData name="Toan Huynh" userId="9b31cc81-7730-471a-a0a3-d8125948de37" providerId="ADAL" clId="{A650161C-BFCC-4AD2-86A9-02E99F9EEF31}" dt="2021-04-29T06:53:03.428" v="5754" actId="478"/>
          <ac:spMkLst>
            <pc:docMk/>
            <pc:sldMk cId="2704705194" sldId="295"/>
            <ac:spMk id="17" creationId="{77505DAB-E545-4A13-A1C7-76A18CAF35D8}"/>
          </ac:spMkLst>
        </pc:spChg>
        <pc:picChg chg="del">
          <ac:chgData name="Toan Huynh" userId="9b31cc81-7730-471a-a0a3-d8125948de37" providerId="ADAL" clId="{A650161C-BFCC-4AD2-86A9-02E99F9EEF31}" dt="2021-04-29T06:52:59.874" v="5753" actId="478"/>
          <ac:picMkLst>
            <pc:docMk/>
            <pc:sldMk cId="2704705194" sldId="295"/>
            <ac:picMk id="6" creationId="{5CE70C5F-CA4C-4792-A64B-687018027132}"/>
          </ac:picMkLst>
        </pc:picChg>
        <pc:picChg chg="add mod">
          <ac:chgData name="Toan Huynh" userId="9b31cc81-7730-471a-a0a3-d8125948de37" providerId="ADAL" clId="{A650161C-BFCC-4AD2-86A9-02E99F9EEF31}" dt="2021-04-29T06:53:08.179" v="5757"/>
          <ac:picMkLst>
            <pc:docMk/>
            <pc:sldMk cId="2704705194" sldId="295"/>
            <ac:picMk id="10" creationId="{6C57E77D-69CE-4B9F-AB27-A2449906AEE6}"/>
          </ac:picMkLst>
        </pc:picChg>
      </pc:sldChg>
      <pc:sldChg chg="modSp add mod">
        <pc:chgData name="Toan Huynh" userId="9b31cc81-7730-471a-a0a3-d8125948de37" providerId="ADAL" clId="{A650161C-BFCC-4AD2-86A9-02E99F9EEF31}" dt="2021-04-29T07:00:12.095" v="6747" actId="20577"/>
        <pc:sldMkLst>
          <pc:docMk/>
          <pc:sldMk cId="763132420" sldId="296"/>
        </pc:sldMkLst>
        <pc:spChg chg="mod">
          <ac:chgData name="Toan Huynh" userId="9b31cc81-7730-471a-a0a3-d8125948de37" providerId="ADAL" clId="{A650161C-BFCC-4AD2-86A9-02E99F9EEF31}" dt="2021-04-29T07:00:12.095" v="6747" actId="20577"/>
          <ac:spMkLst>
            <pc:docMk/>
            <pc:sldMk cId="763132420" sldId="296"/>
            <ac:spMk id="5" creationId="{42C1B8BE-5DE3-4D38-B618-321424E7FBBC}"/>
          </ac:spMkLst>
        </pc:spChg>
      </pc:sldChg>
      <pc:sldChg chg="delSp modSp add mod">
        <pc:chgData name="Toan Huynh" userId="9b31cc81-7730-471a-a0a3-d8125948de37" providerId="ADAL" clId="{A650161C-BFCC-4AD2-86A9-02E99F9EEF31}" dt="2021-04-29T07:04:08.453" v="7239" actId="20577"/>
        <pc:sldMkLst>
          <pc:docMk/>
          <pc:sldMk cId="3739637689" sldId="297"/>
        </pc:sldMkLst>
        <pc:spChg chg="del">
          <ac:chgData name="Toan Huynh" userId="9b31cc81-7730-471a-a0a3-d8125948de37" providerId="ADAL" clId="{A650161C-BFCC-4AD2-86A9-02E99F9EEF31}" dt="2021-04-29T07:01:28.849" v="6802" actId="478"/>
          <ac:spMkLst>
            <pc:docMk/>
            <pc:sldMk cId="3739637689" sldId="297"/>
            <ac:spMk id="3" creationId="{BD946E7B-824D-4929-82ED-147CD97AE0E2}"/>
          </ac:spMkLst>
        </pc:spChg>
        <pc:spChg chg="mod">
          <ac:chgData name="Toan Huynh" userId="9b31cc81-7730-471a-a0a3-d8125948de37" providerId="ADAL" clId="{A650161C-BFCC-4AD2-86A9-02E99F9EEF31}" dt="2021-04-29T07:04:08.453" v="7239" actId="20577"/>
          <ac:spMkLst>
            <pc:docMk/>
            <pc:sldMk cId="3739637689" sldId="297"/>
            <ac:spMk id="5" creationId="{42C1B8BE-5DE3-4D38-B618-321424E7FBBC}"/>
          </ac:spMkLst>
        </pc:spChg>
        <pc:spChg chg="mod">
          <ac:chgData name="Toan Huynh" userId="9b31cc81-7730-471a-a0a3-d8125948de37" providerId="ADAL" clId="{A650161C-BFCC-4AD2-86A9-02E99F9EEF31}" dt="2021-04-29T07:01:26.901" v="6801" actId="1076"/>
          <ac:spMkLst>
            <pc:docMk/>
            <pc:sldMk cId="3739637689" sldId="297"/>
            <ac:spMk id="6" creationId="{882CAB3F-034C-42AC-BEBF-2D83446626CA}"/>
          </ac:spMkLst>
        </pc:spChg>
        <pc:spChg chg="del">
          <ac:chgData name="Toan Huynh" userId="9b31cc81-7730-471a-a0a3-d8125948de37" providerId="ADAL" clId="{A650161C-BFCC-4AD2-86A9-02E99F9EEF31}" dt="2021-04-29T07:01:15.668" v="6793" actId="478"/>
          <ac:spMkLst>
            <pc:docMk/>
            <pc:sldMk cId="3739637689" sldId="297"/>
            <ac:spMk id="12" creationId="{C9EEB33B-3DAD-43F6-9CBC-104408188C69}"/>
          </ac:spMkLst>
        </pc:spChg>
        <pc:picChg chg="mod">
          <ac:chgData name="Toan Huynh" userId="9b31cc81-7730-471a-a0a3-d8125948de37" providerId="ADAL" clId="{A650161C-BFCC-4AD2-86A9-02E99F9EEF31}" dt="2021-04-29T07:01:26.901" v="6801" actId="1076"/>
          <ac:picMkLst>
            <pc:docMk/>
            <pc:sldMk cId="3739637689" sldId="297"/>
            <ac:picMk id="2" creationId="{1A79CBCB-CA4D-4465-AD7E-0E38DEC05C79}"/>
          </ac:picMkLst>
        </pc:picChg>
        <pc:picChg chg="del">
          <ac:chgData name="Toan Huynh" userId="9b31cc81-7730-471a-a0a3-d8125948de37" providerId="ADAL" clId="{A650161C-BFCC-4AD2-86A9-02E99F9EEF31}" dt="2021-04-29T07:01:10.235" v="6792" actId="478"/>
          <ac:picMkLst>
            <pc:docMk/>
            <pc:sldMk cId="3739637689" sldId="297"/>
            <ac:picMk id="9" creationId="{DD4DD9FC-F853-482D-B16E-26E886A111E3}"/>
          </ac:picMkLst>
        </pc:picChg>
      </pc:sldChg>
      <pc:sldChg chg="modSp add mod">
        <pc:chgData name="Toan Huynh" userId="9b31cc81-7730-471a-a0a3-d8125948de37" providerId="ADAL" clId="{A650161C-BFCC-4AD2-86A9-02E99F9EEF31}" dt="2021-04-29T07:05:33.350" v="7488" actId="20577"/>
        <pc:sldMkLst>
          <pc:docMk/>
          <pc:sldMk cId="2330092099" sldId="298"/>
        </pc:sldMkLst>
        <pc:spChg chg="mod">
          <ac:chgData name="Toan Huynh" userId="9b31cc81-7730-471a-a0a3-d8125948de37" providerId="ADAL" clId="{A650161C-BFCC-4AD2-86A9-02E99F9EEF31}" dt="2021-04-29T07:05:33.350" v="7488" actId="20577"/>
          <ac:spMkLst>
            <pc:docMk/>
            <pc:sldMk cId="2330092099" sldId="298"/>
            <ac:spMk id="5" creationId="{42C1B8BE-5DE3-4D38-B618-321424E7FBBC}"/>
          </ac:spMkLst>
        </pc:spChg>
      </pc:sldChg>
      <pc:sldChg chg="addSp delSp modSp add mod">
        <pc:chgData name="Toan Huynh" userId="9b31cc81-7730-471a-a0a3-d8125948de37" providerId="ADAL" clId="{A650161C-BFCC-4AD2-86A9-02E99F9EEF31}" dt="2021-04-29T07:15:26.483" v="7596" actId="1076"/>
        <pc:sldMkLst>
          <pc:docMk/>
          <pc:sldMk cId="3189805112" sldId="299"/>
        </pc:sldMkLst>
        <pc:spChg chg="add mod">
          <ac:chgData name="Toan Huynh" userId="9b31cc81-7730-471a-a0a3-d8125948de37" providerId="ADAL" clId="{A650161C-BFCC-4AD2-86A9-02E99F9EEF31}" dt="2021-04-29T07:06:29.518" v="7497" actId="14100"/>
          <ac:spMkLst>
            <pc:docMk/>
            <pc:sldMk cId="3189805112" sldId="299"/>
            <ac:spMk id="3" creationId="{3CC166E2-779F-484F-A936-571877047036}"/>
          </ac:spMkLst>
        </pc:spChg>
        <pc:spChg chg="add mod">
          <ac:chgData name="Toan Huynh" userId="9b31cc81-7730-471a-a0a3-d8125948de37" providerId="ADAL" clId="{A650161C-BFCC-4AD2-86A9-02E99F9EEF31}" dt="2021-04-29T07:07:47.722" v="7503" actId="164"/>
          <ac:spMkLst>
            <pc:docMk/>
            <pc:sldMk cId="3189805112" sldId="299"/>
            <ac:spMk id="9" creationId="{9645E8A7-083E-48DC-9555-BFE14F09C803}"/>
          </ac:spMkLst>
        </pc:spChg>
        <pc:spChg chg="mod topLvl">
          <ac:chgData name="Toan Huynh" userId="9b31cc81-7730-471a-a0a3-d8125948de37" providerId="ADAL" clId="{A650161C-BFCC-4AD2-86A9-02E99F9EEF31}" dt="2021-04-29T07:08:03.279" v="7506" actId="165"/>
          <ac:spMkLst>
            <pc:docMk/>
            <pc:sldMk cId="3189805112" sldId="299"/>
            <ac:spMk id="12" creationId="{84F97DA3-C202-4A6C-8D92-4C6F87C8EBB0}"/>
          </ac:spMkLst>
        </pc:spChg>
        <pc:spChg chg="add mod">
          <ac:chgData name="Toan Huynh" userId="9b31cc81-7730-471a-a0a3-d8125948de37" providerId="ADAL" clId="{A650161C-BFCC-4AD2-86A9-02E99F9EEF31}" dt="2021-04-29T07:08:28.206" v="7510" actId="1076"/>
          <ac:spMkLst>
            <pc:docMk/>
            <pc:sldMk cId="3189805112" sldId="299"/>
            <ac:spMk id="13" creationId="{246E2AFD-09B8-4303-AB51-48B2A86DB7BA}"/>
          </ac:spMkLst>
        </pc:spChg>
        <pc:spChg chg="add mod">
          <ac:chgData name="Toan Huynh" userId="9b31cc81-7730-471a-a0a3-d8125948de37" providerId="ADAL" clId="{A650161C-BFCC-4AD2-86A9-02E99F9EEF31}" dt="2021-04-29T07:09:37.430" v="7517" actId="14100"/>
          <ac:spMkLst>
            <pc:docMk/>
            <pc:sldMk cId="3189805112" sldId="299"/>
            <ac:spMk id="15" creationId="{38196383-77AA-498C-9050-6A1A74EEE411}"/>
          </ac:spMkLst>
        </pc:spChg>
        <pc:spChg chg="add del mod">
          <ac:chgData name="Toan Huynh" userId="9b31cc81-7730-471a-a0a3-d8125948de37" providerId="ADAL" clId="{A650161C-BFCC-4AD2-86A9-02E99F9EEF31}" dt="2021-04-29T07:09:52.134" v="7522" actId="1076"/>
          <ac:spMkLst>
            <pc:docMk/>
            <pc:sldMk cId="3189805112" sldId="299"/>
            <ac:spMk id="16" creationId="{BF95BCE1-A539-4DBF-B6FC-B1CB571B8C4D}"/>
          </ac:spMkLst>
        </pc:spChg>
        <pc:spChg chg="add mod">
          <ac:chgData name="Toan Huynh" userId="9b31cc81-7730-471a-a0a3-d8125948de37" providerId="ADAL" clId="{A650161C-BFCC-4AD2-86A9-02E99F9EEF31}" dt="2021-04-29T07:15:26.483" v="7596" actId="1076"/>
          <ac:spMkLst>
            <pc:docMk/>
            <pc:sldMk cId="3189805112" sldId="299"/>
            <ac:spMk id="18" creationId="{A505D356-E37C-453C-908B-EBACD2C98933}"/>
          </ac:spMkLst>
        </pc:spChg>
        <pc:spChg chg="add mod">
          <ac:chgData name="Toan Huynh" userId="9b31cc81-7730-471a-a0a3-d8125948de37" providerId="ADAL" clId="{A650161C-BFCC-4AD2-86A9-02E99F9EEF31}" dt="2021-04-29T07:15:26.483" v="7596" actId="1076"/>
          <ac:spMkLst>
            <pc:docMk/>
            <pc:sldMk cId="3189805112" sldId="299"/>
            <ac:spMk id="19" creationId="{D69F89B7-3BD5-4CFF-8555-C5007453C8FD}"/>
          </ac:spMkLst>
        </pc:spChg>
        <pc:spChg chg="add mod">
          <ac:chgData name="Toan Huynh" userId="9b31cc81-7730-471a-a0a3-d8125948de37" providerId="ADAL" clId="{A650161C-BFCC-4AD2-86A9-02E99F9EEF31}" dt="2021-04-29T07:15:26.483" v="7596" actId="1076"/>
          <ac:spMkLst>
            <pc:docMk/>
            <pc:sldMk cId="3189805112" sldId="299"/>
            <ac:spMk id="20" creationId="{9D4C1652-07E4-4EF8-A9FD-99B65DDF5921}"/>
          </ac:spMkLst>
        </pc:spChg>
        <pc:spChg chg="add mod">
          <ac:chgData name="Toan Huynh" userId="9b31cc81-7730-471a-a0a3-d8125948de37" providerId="ADAL" clId="{A650161C-BFCC-4AD2-86A9-02E99F9EEF31}" dt="2021-04-29T07:11:33.190" v="7538" actId="1076"/>
          <ac:spMkLst>
            <pc:docMk/>
            <pc:sldMk cId="3189805112" sldId="299"/>
            <ac:spMk id="22" creationId="{7C6B1F44-4971-4F7E-B8EF-47F5F6919DFA}"/>
          </ac:spMkLst>
        </pc:spChg>
        <pc:spChg chg="add mod">
          <ac:chgData name="Toan Huynh" userId="9b31cc81-7730-471a-a0a3-d8125948de37" providerId="ADAL" clId="{A650161C-BFCC-4AD2-86A9-02E99F9EEF31}" dt="2021-04-29T07:11:49.118" v="7540" actId="1076"/>
          <ac:spMkLst>
            <pc:docMk/>
            <pc:sldMk cId="3189805112" sldId="299"/>
            <ac:spMk id="23" creationId="{53DA57A0-9AF8-4F71-A7D0-B2678CCF82C5}"/>
          </ac:spMkLst>
        </pc:spChg>
        <pc:spChg chg="add mod">
          <ac:chgData name="Toan Huynh" userId="9b31cc81-7730-471a-a0a3-d8125948de37" providerId="ADAL" clId="{A650161C-BFCC-4AD2-86A9-02E99F9EEF31}" dt="2021-04-29T07:12:40.603" v="7548" actId="1582"/>
          <ac:spMkLst>
            <pc:docMk/>
            <pc:sldMk cId="3189805112" sldId="299"/>
            <ac:spMk id="25" creationId="{E86A5392-F947-46B5-BAA0-F23443508750}"/>
          </ac:spMkLst>
        </pc:spChg>
        <pc:spChg chg="add mod">
          <ac:chgData name="Toan Huynh" userId="9b31cc81-7730-471a-a0a3-d8125948de37" providerId="ADAL" clId="{A650161C-BFCC-4AD2-86A9-02E99F9EEF31}" dt="2021-04-29T07:12:58.208" v="7556" actId="207"/>
          <ac:spMkLst>
            <pc:docMk/>
            <pc:sldMk cId="3189805112" sldId="299"/>
            <ac:spMk id="26" creationId="{A2204BA4-FCBB-4BE4-A816-3D93CCA6C0AD}"/>
          </ac:spMkLst>
        </pc:spChg>
        <pc:spChg chg="add mod">
          <ac:chgData name="Toan Huynh" userId="9b31cc81-7730-471a-a0a3-d8125948de37" providerId="ADAL" clId="{A650161C-BFCC-4AD2-86A9-02E99F9EEF31}" dt="2021-04-29T07:13:10.090" v="7561" actId="207"/>
          <ac:spMkLst>
            <pc:docMk/>
            <pc:sldMk cId="3189805112" sldId="299"/>
            <ac:spMk id="27" creationId="{2CA67BDC-57F1-4A58-AA2B-A0FA0C4E2C81}"/>
          </ac:spMkLst>
        </pc:spChg>
        <pc:spChg chg="add mod">
          <ac:chgData name="Toan Huynh" userId="9b31cc81-7730-471a-a0a3-d8125948de37" providerId="ADAL" clId="{A650161C-BFCC-4AD2-86A9-02E99F9EEF31}" dt="2021-04-29T07:13:21.392" v="7566" actId="207"/>
          <ac:spMkLst>
            <pc:docMk/>
            <pc:sldMk cId="3189805112" sldId="299"/>
            <ac:spMk id="28" creationId="{7FE8BC53-16CF-49C3-A1F5-CE5816B53998}"/>
          </ac:spMkLst>
        </pc:spChg>
        <pc:spChg chg="add mod">
          <ac:chgData name="Toan Huynh" userId="9b31cc81-7730-471a-a0a3-d8125948de37" providerId="ADAL" clId="{A650161C-BFCC-4AD2-86A9-02E99F9EEF31}" dt="2021-04-29T07:15:26.483" v="7596" actId="1076"/>
          <ac:spMkLst>
            <pc:docMk/>
            <pc:sldMk cId="3189805112" sldId="299"/>
            <ac:spMk id="29" creationId="{74B91FAB-F432-4875-A844-993F6332DDEB}"/>
          </ac:spMkLst>
        </pc:spChg>
        <pc:spChg chg="add mod">
          <ac:chgData name="Toan Huynh" userId="9b31cc81-7730-471a-a0a3-d8125948de37" providerId="ADAL" clId="{A650161C-BFCC-4AD2-86A9-02E99F9EEF31}" dt="2021-04-29T07:15:26.483" v="7596" actId="1076"/>
          <ac:spMkLst>
            <pc:docMk/>
            <pc:sldMk cId="3189805112" sldId="299"/>
            <ac:spMk id="30" creationId="{82359843-C4D2-4241-83C5-B81D0FE8C081}"/>
          </ac:spMkLst>
        </pc:spChg>
        <pc:spChg chg="add mod">
          <ac:chgData name="Toan Huynh" userId="9b31cc81-7730-471a-a0a3-d8125948de37" providerId="ADAL" clId="{A650161C-BFCC-4AD2-86A9-02E99F9EEF31}" dt="2021-04-29T07:15:26.483" v="7596" actId="1076"/>
          <ac:spMkLst>
            <pc:docMk/>
            <pc:sldMk cId="3189805112" sldId="299"/>
            <ac:spMk id="31" creationId="{4CDA631B-880C-4051-8E46-F10F04DC1E47}"/>
          </ac:spMkLst>
        </pc:spChg>
        <pc:spChg chg="add mod">
          <ac:chgData name="Toan Huynh" userId="9b31cc81-7730-471a-a0a3-d8125948de37" providerId="ADAL" clId="{A650161C-BFCC-4AD2-86A9-02E99F9EEF31}" dt="2021-04-29T07:15:26.483" v="7596" actId="1076"/>
          <ac:spMkLst>
            <pc:docMk/>
            <pc:sldMk cId="3189805112" sldId="299"/>
            <ac:spMk id="32" creationId="{6F7C93C5-EC2C-4BC3-BD3B-D2E674F60C0F}"/>
          </ac:spMkLst>
        </pc:spChg>
        <pc:grpChg chg="add mod">
          <ac:chgData name="Toan Huynh" userId="9b31cc81-7730-471a-a0a3-d8125948de37" providerId="ADAL" clId="{A650161C-BFCC-4AD2-86A9-02E99F9EEF31}" dt="2021-04-29T07:07:47.722" v="7503" actId="164"/>
          <ac:grpSpMkLst>
            <pc:docMk/>
            <pc:sldMk cId="3189805112" sldId="299"/>
            <ac:grpSpMk id="4" creationId="{12FC8620-6295-4A49-8D5F-AA082259AE31}"/>
          </ac:grpSpMkLst>
        </pc:grpChg>
        <pc:grpChg chg="add del mod">
          <ac:chgData name="Toan Huynh" userId="9b31cc81-7730-471a-a0a3-d8125948de37" providerId="ADAL" clId="{A650161C-BFCC-4AD2-86A9-02E99F9EEF31}" dt="2021-04-29T07:08:03.279" v="7506" actId="165"/>
          <ac:grpSpMkLst>
            <pc:docMk/>
            <pc:sldMk cId="3189805112" sldId="299"/>
            <ac:grpSpMk id="10" creationId="{9F52AAEA-A9E4-4CCF-8861-5D6F2C3C637C}"/>
          </ac:grpSpMkLst>
        </pc:grpChg>
        <pc:picChg chg="add mod modCrop">
          <ac:chgData name="Toan Huynh" userId="9b31cc81-7730-471a-a0a3-d8125948de37" providerId="ADAL" clId="{A650161C-BFCC-4AD2-86A9-02E99F9EEF31}" dt="2021-04-29T07:06:05.039" v="7492" actId="732"/>
          <ac:picMkLst>
            <pc:docMk/>
            <pc:sldMk cId="3189805112" sldId="299"/>
            <ac:picMk id="7" creationId="{CB65A32F-22BC-4894-A155-C910FBAA3359}"/>
          </ac:picMkLst>
        </pc:picChg>
        <pc:picChg chg="add mod modCrop">
          <ac:chgData name="Toan Huynh" userId="9b31cc81-7730-471a-a0a3-d8125948de37" providerId="ADAL" clId="{A650161C-BFCC-4AD2-86A9-02E99F9EEF31}" dt="2021-04-29T07:07:47.722" v="7503" actId="164"/>
          <ac:picMkLst>
            <pc:docMk/>
            <pc:sldMk cId="3189805112" sldId="299"/>
            <ac:picMk id="8" creationId="{F97126DD-04F1-4A52-84FC-A03C6C274E92}"/>
          </ac:picMkLst>
        </pc:picChg>
        <pc:picChg chg="mod topLvl modCrop">
          <ac:chgData name="Toan Huynh" userId="9b31cc81-7730-471a-a0a3-d8125948de37" providerId="ADAL" clId="{A650161C-BFCC-4AD2-86A9-02E99F9EEF31}" dt="2021-04-29T07:08:15.470" v="7507" actId="732"/>
          <ac:picMkLst>
            <pc:docMk/>
            <pc:sldMk cId="3189805112" sldId="299"/>
            <ac:picMk id="11" creationId="{DC162D9E-2C68-4AFD-8E72-9080BC5CB95D}"/>
          </ac:picMkLst>
        </pc:picChg>
        <pc:picChg chg="add mod">
          <ac:chgData name="Toan Huynh" userId="9b31cc81-7730-471a-a0a3-d8125948de37" providerId="ADAL" clId="{A650161C-BFCC-4AD2-86A9-02E99F9EEF31}" dt="2021-04-29T07:15:26.483" v="7596" actId="1076"/>
          <ac:picMkLst>
            <pc:docMk/>
            <pc:sldMk cId="3189805112" sldId="299"/>
            <ac:picMk id="14" creationId="{BFA4EA41-F740-4E9C-960E-E737A357508D}"/>
          </ac:picMkLst>
        </pc:picChg>
        <pc:picChg chg="add mod">
          <ac:chgData name="Toan Huynh" userId="9b31cc81-7730-471a-a0a3-d8125948de37" providerId="ADAL" clId="{A650161C-BFCC-4AD2-86A9-02E99F9EEF31}" dt="2021-04-29T07:15:26.483" v="7596" actId="1076"/>
          <ac:picMkLst>
            <pc:docMk/>
            <pc:sldMk cId="3189805112" sldId="299"/>
            <ac:picMk id="17" creationId="{A4A2B37C-2E12-49E0-98C5-607257A5E325}"/>
          </ac:picMkLst>
        </pc:picChg>
        <pc:picChg chg="add mod modCrop">
          <ac:chgData name="Toan Huynh" userId="9b31cc81-7730-471a-a0a3-d8125948de37" providerId="ADAL" clId="{A650161C-BFCC-4AD2-86A9-02E99F9EEF31}" dt="2021-04-29T07:15:26.483" v="7596" actId="1076"/>
          <ac:picMkLst>
            <pc:docMk/>
            <pc:sldMk cId="3189805112" sldId="299"/>
            <ac:picMk id="21" creationId="{1E402DD4-08BE-4237-869A-327D4731261D}"/>
          </ac:picMkLst>
        </pc:picChg>
        <pc:picChg chg="add mod modCrop">
          <ac:chgData name="Toan Huynh" userId="9b31cc81-7730-471a-a0a3-d8125948de37" providerId="ADAL" clId="{A650161C-BFCC-4AD2-86A9-02E99F9EEF31}" dt="2021-04-29T07:15:26.483" v="7596" actId="1076"/>
          <ac:picMkLst>
            <pc:docMk/>
            <pc:sldMk cId="3189805112" sldId="299"/>
            <ac:picMk id="24" creationId="{A5853EE5-B839-49E7-946E-FE11E42AEB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fc94dd8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6fc94dd8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fc94dd8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fc94dd8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6fc94dd8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6fc94dd8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6fc94dd8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6fc94dd8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6fc94dd8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6fc94dd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6fc94dd8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6fc94dd8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6fc94dd8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6fc94dd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6fc94dd8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6fc94dd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6fc94dd8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6fc94dd8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ab2c570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ab2c570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ab2c570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ab2c57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ab2c570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ab2c570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ab2c570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ab2c570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ab2c570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ab2c570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ab2c570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ab2c570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ab2c570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ab2c570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ab2c570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ab2c570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ab2c570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2ab2c570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6fc94dd8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6fc94dd8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6fc94dd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6fc94dd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6fc94dd8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6fc94dd8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6fc94dd8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6fc94dd8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hadows Into Light"/>
              <a:buChar char="●"/>
              <a:defRPr sz="1800">
                <a:solidFill>
                  <a:schemeClr val="dk2"/>
                </a:solidFill>
                <a:latin typeface="Shadows Into Light"/>
                <a:ea typeface="Shadows Into Light"/>
                <a:cs typeface="Shadows Into Light"/>
                <a:sym typeface="Shadows Into Light"/>
              </a:defRPr>
            </a:lvl1pPr>
            <a:lvl2pPr marL="914400" lvl="1" indent="-317500">
              <a:lnSpc>
                <a:spcPct val="115000"/>
              </a:lnSpc>
              <a:spcBef>
                <a:spcPts val="1600"/>
              </a:spcBef>
              <a:spcAft>
                <a:spcPts val="0"/>
              </a:spcAft>
              <a:buClr>
                <a:schemeClr val="dk2"/>
              </a:buClr>
              <a:buSzPts val="1400"/>
              <a:buFont typeface="Shadows Into Light"/>
              <a:buChar char="○"/>
              <a:defRPr>
                <a:solidFill>
                  <a:schemeClr val="dk2"/>
                </a:solidFill>
                <a:latin typeface="Shadows Into Light"/>
                <a:ea typeface="Shadows Into Light"/>
                <a:cs typeface="Shadows Into Light"/>
                <a:sym typeface="Shadows Into Light"/>
              </a:defRPr>
            </a:lvl2pPr>
            <a:lvl3pPr marL="1371600" lvl="2" indent="-317500">
              <a:lnSpc>
                <a:spcPct val="115000"/>
              </a:lnSpc>
              <a:spcBef>
                <a:spcPts val="1600"/>
              </a:spcBef>
              <a:spcAft>
                <a:spcPts val="0"/>
              </a:spcAft>
              <a:buClr>
                <a:schemeClr val="dk2"/>
              </a:buClr>
              <a:buSzPts val="1400"/>
              <a:buFont typeface="Shadows Into Light"/>
              <a:buChar char="■"/>
              <a:defRPr>
                <a:solidFill>
                  <a:schemeClr val="dk2"/>
                </a:solidFill>
                <a:latin typeface="Shadows Into Light"/>
                <a:ea typeface="Shadows Into Light"/>
                <a:cs typeface="Shadows Into Light"/>
                <a:sym typeface="Shadows Into Light"/>
              </a:defRPr>
            </a:lvl3pPr>
            <a:lvl4pPr marL="1828800" lvl="3" indent="-317500">
              <a:lnSpc>
                <a:spcPct val="115000"/>
              </a:lnSpc>
              <a:spcBef>
                <a:spcPts val="1600"/>
              </a:spcBef>
              <a:spcAft>
                <a:spcPts val="0"/>
              </a:spcAft>
              <a:buClr>
                <a:schemeClr val="dk2"/>
              </a:buClr>
              <a:buSzPts val="1400"/>
              <a:buFont typeface="Shadows Into Light"/>
              <a:buChar char="●"/>
              <a:defRPr>
                <a:solidFill>
                  <a:schemeClr val="dk2"/>
                </a:solidFill>
                <a:latin typeface="Shadows Into Light"/>
                <a:ea typeface="Shadows Into Light"/>
                <a:cs typeface="Shadows Into Light"/>
                <a:sym typeface="Shadows Into Light"/>
              </a:defRPr>
            </a:lvl4pPr>
            <a:lvl5pPr marL="2286000" lvl="4" indent="-317500">
              <a:lnSpc>
                <a:spcPct val="115000"/>
              </a:lnSpc>
              <a:spcBef>
                <a:spcPts val="1600"/>
              </a:spcBef>
              <a:spcAft>
                <a:spcPts val="0"/>
              </a:spcAft>
              <a:buClr>
                <a:schemeClr val="dk2"/>
              </a:buClr>
              <a:buSzPts val="1400"/>
              <a:buFont typeface="Shadows Into Light"/>
              <a:buChar char="○"/>
              <a:defRPr>
                <a:solidFill>
                  <a:schemeClr val="dk2"/>
                </a:solidFill>
                <a:latin typeface="Shadows Into Light"/>
                <a:ea typeface="Shadows Into Light"/>
                <a:cs typeface="Shadows Into Light"/>
                <a:sym typeface="Shadows Into Light"/>
              </a:defRPr>
            </a:lvl5pPr>
            <a:lvl6pPr marL="2743200" lvl="5" indent="-317500">
              <a:lnSpc>
                <a:spcPct val="115000"/>
              </a:lnSpc>
              <a:spcBef>
                <a:spcPts val="1600"/>
              </a:spcBef>
              <a:spcAft>
                <a:spcPts val="0"/>
              </a:spcAft>
              <a:buClr>
                <a:schemeClr val="dk2"/>
              </a:buClr>
              <a:buSzPts val="1400"/>
              <a:buFont typeface="Shadows Into Light"/>
              <a:buChar char="■"/>
              <a:defRPr>
                <a:solidFill>
                  <a:schemeClr val="dk2"/>
                </a:solidFill>
                <a:latin typeface="Shadows Into Light"/>
                <a:ea typeface="Shadows Into Light"/>
                <a:cs typeface="Shadows Into Light"/>
                <a:sym typeface="Shadows Into Light"/>
              </a:defRPr>
            </a:lvl6pPr>
            <a:lvl7pPr marL="3200400" lvl="6" indent="-317500">
              <a:lnSpc>
                <a:spcPct val="115000"/>
              </a:lnSpc>
              <a:spcBef>
                <a:spcPts val="1600"/>
              </a:spcBef>
              <a:spcAft>
                <a:spcPts val="0"/>
              </a:spcAft>
              <a:buClr>
                <a:schemeClr val="dk2"/>
              </a:buClr>
              <a:buSzPts val="1400"/>
              <a:buFont typeface="Shadows Into Light"/>
              <a:buChar char="●"/>
              <a:defRPr>
                <a:solidFill>
                  <a:schemeClr val="dk2"/>
                </a:solidFill>
                <a:latin typeface="Shadows Into Light"/>
                <a:ea typeface="Shadows Into Light"/>
                <a:cs typeface="Shadows Into Light"/>
                <a:sym typeface="Shadows Into Light"/>
              </a:defRPr>
            </a:lvl7pPr>
            <a:lvl8pPr marL="3657600" lvl="7" indent="-317500">
              <a:lnSpc>
                <a:spcPct val="115000"/>
              </a:lnSpc>
              <a:spcBef>
                <a:spcPts val="1600"/>
              </a:spcBef>
              <a:spcAft>
                <a:spcPts val="0"/>
              </a:spcAft>
              <a:buClr>
                <a:schemeClr val="dk2"/>
              </a:buClr>
              <a:buSzPts val="1400"/>
              <a:buFont typeface="Shadows Into Light"/>
              <a:buChar char="○"/>
              <a:defRPr>
                <a:solidFill>
                  <a:schemeClr val="dk2"/>
                </a:solidFill>
                <a:latin typeface="Shadows Into Light"/>
                <a:ea typeface="Shadows Into Light"/>
                <a:cs typeface="Shadows Into Light"/>
                <a:sym typeface="Shadows Into Light"/>
              </a:defRPr>
            </a:lvl8pPr>
            <a:lvl9pPr marL="4114800" lvl="8" indent="-317500">
              <a:lnSpc>
                <a:spcPct val="115000"/>
              </a:lnSpc>
              <a:spcBef>
                <a:spcPts val="1600"/>
              </a:spcBef>
              <a:spcAft>
                <a:spcPts val="1600"/>
              </a:spcAft>
              <a:buClr>
                <a:schemeClr val="dk2"/>
              </a:buClr>
              <a:buSzPts val="1400"/>
              <a:buFont typeface="Shadows Into Light"/>
              <a:buChar char="■"/>
              <a:defRPr>
                <a:solidFill>
                  <a:schemeClr val="dk2"/>
                </a:solidFill>
                <a:latin typeface="Shadows Into Light"/>
                <a:ea typeface="Shadows Into Light"/>
                <a:cs typeface="Shadows Into Light"/>
                <a:sym typeface="Shadows Into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0000"/>
                </a:solidFill>
                <a:latin typeface="Slackey"/>
                <a:ea typeface="Slackey"/>
                <a:cs typeface="Slackey"/>
                <a:sym typeface="Slackey"/>
              </a:rPr>
              <a:t>Top</a:t>
            </a:r>
            <a:r>
              <a:rPr lang="en-GB">
                <a:latin typeface="Slackey"/>
                <a:ea typeface="Slackey"/>
                <a:cs typeface="Slackey"/>
                <a:sym typeface="Slackey"/>
              </a:rPr>
              <a:t> </a:t>
            </a:r>
            <a:r>
              <a:rPr lang="en-GB">
                <a:solidFill>
                  <a:srgbClr val="0000FF"/>
                </a:solidFill>
                <a:latin typeface="Slackey"/>
                <a:ea typeface="Slackey"/>
                <a:cs typeface="Slackey"/>
                <a:sym typeface="Slackey"/>
              </a:rPr>
              <a:t>down</a:t>
            </a:r>
            <a:r>
              <a:rPr lang="en-GB">
                <a:latin typeface="Slackey"/>
                <a:ea typeface="Slackey"/>
                <a:cs typeface="Slackey"/>
                <a:sym typeface="Slackey"/>
              </a:rPr>
              <a:t>,</a:t>
            </a:r>
            <a:endParaRPr>
              <a:latin typeface="Slackey"/>
              <a:ea typeface="Slackey"/>
              <a:cs typeface="Slackey"/>
              <a:sym typeface="Slackey"/>
            </a:endParaRPr>
          </a:p>
          <a:p>
            <a:pPr marL="0" lvl="0" indent="0" algn="ctr" rtl="0">
              <a:spcBef>
                <a:spcPts val="0"/>
              </a:spcBef>
              <a:spcAft>
                <a:spcPts val="0"/>
              </a:spcAft>
              <a:buNone/>
            </a:pPr>
            <a:r>
              <a:rPr lang="en-GB">
                <a:solidFill>
                  <a:srgbClr val="FF9900"/>
                </a:solidFill>
                <a:latin typeface="Slackey"/>
                <a:ea typeface="Slackey"/>
                <a:cs typeface="Slackey"/>
                <a:sym typeface="Slackey"/>
              </a:rPr>
              <a:t>Bottom</a:t>
            </a:r>
            <a:r>
              <a:rPr lang="en-GB">
                <a:latin typeface="Slackey"/>
                <a:ea typeface="Slackey"/>
                <a:cs typeface="Slackey"/>
                <a:sym typeface="Slackey"/>
              </a:rPr>
              <a:t> </a:t>
            </a:r>
            <a:r>
              <a:rPr lang="en-GB">
                <a:solidFill>
                  <a:srgbClr val="38761D"/>
                </a:solidFill>
                <a:latin typeface="Slackey"/>
                <a:ea typeface="Slackey"/>
                <a:cs typeface="Slackey"/>
                <a:sym typeface="Slackey"/>
              </a:rPr>
              <a:t>up</a:t>
            </a:r>
            <a:endParaRPr>
              <a:solidFill>
                <a:srgbClr val="38761D"/>
              </a:solidFill>
              <a:latin typeface="Slackey"/>
              <a:ea typeface="Slackey"/>
              <a:cs typeface="Slackey"/>
              <a:sym typeface="Slackey"/>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Shadows Into Light"/>
                <a:ea typeface="Shadows Into Light"/>
                <a:cs typeface="Shadows Into Light"/>
                <a:sym typeface="Shadows Into Light"/>
              </a:rPr>
              <a:t>and transform and conquer approaches to algorithm design</a:t>
            </a:r>
            <a:endParaRPr>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Transform-and-Conquer</a:t>
            </a:r>
          </a:p>
          <a:p>
            <a:pPr>
              <a:buClr>
                <a:schemeClr val="dk1"/>
              </a:buClr>
              <a:buSzPts val="1100"/>
            </a:pPr>
            <a:endParaRPr lang="en-US" dirty="0"/>
          </a:p>
          <a:p>
            <a:pPr>
              <a:buClr>
                <a:schemeClr val="dk1"/>
              </a:buClr>
              <a:buSzPts val="1100"/>
            </a:pPr>
            <a:r>
              <a:rPr lang="en-US" dirty="0"/>
              <a:t>In this example, we can pre-sort the list and then look for adjacent elements having the same value.</a:t>
            </a:r>
          </a:p>
          <a:p>
            <a:pPr>
              <a:buClr>
                <a:schemeClr val="dk1"/>
              </a:buClr>
              <a:buSzPts val="1100"/>
            </a:pPr>
            <a:endParaRPr lang="en-US" dirty="0"/>
          </a:p>
          <a:p>
            <a:pPr>
              <a:buClr>
                <a:schemeClr val="dk1"/>
              </a:buClr>
              <a:buSzPts val="1100"/>
            </a:pPr>
            <a:r>
              <a:rPr lang="en-US" dirty="0"/>
              <a:t>We have ‘transformed’ the original problem from looking for any repeated elements, into a more specific (and easier to solve) problem looking of looking for repeated adjacent elements.</a:t>
            </a:r>
          </a:p>
          <a:p>
            <a:pPr>
              <a:buClr>
                <a:schemeClr val="dk1"/>
              </a:buClr>
              <a:buSzPts val="1100"/>
            </a:pPr>
            <a:endParaRPr lang="en-US" dirty="0"/>
          </a:p>
          <a:p>
            <a:pPr>
              <a:buClr>
                <a:schemeClr val="dk1"/>
              </a:buClr>
              <a:buSzPts val="1100"/>
            </a:pPr>
            <a:r>
              <a:rPr lang="en-US" dirty="0"/>
              <a:t>The ‘transformation’ is enabled via the pre-sorting step.</a:t>
            </a:r>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9" name="Picture 8">
            <a:extLst>
              <a:ext uri="{FF2B5EF4-FFF2-40B4-BE49-F238E27FC236}">
                <a16:creationId xmlns:a16="http://schemas.microsoft.com/office/drawing/2014/main" id="{DD4DD9FC-F853-482D-B16E-26E886A111E3}"/>
              </a:ext>
            </a:extLst>
          </p:cNvPr>
          <p:cNvPicPr>
            <a:picLocks noChangeAspect="1"/>
          </p:cNvPicPr>
          <p:nvPr/>
        </p:nvPicPr>
        <p:blipFill>
          <a:blip r:embed="rId2"/>
          <a:stretch>
            <a:fillRect/>
          </a:stretch>
        </p:blipFill>
        <p:spPr>
          <a:xfrm>
            <a:off x="153950" y="422077"/>
            <a:ext cx="4162556" cy="1792571"/>
          </a:xfrm>
          <a:prstGeom prst="rect">
            <a:avLst/>
          </a:prstGeom>
        </p:spPr>
      </p:pic>
      <p:sp>
        <p:nvSpPr>
          <p:cNvPr id="12" name="TextBox 11">
            <a:extLst>
              <a:ext uri="{FF2B5EF4-FFF2-40B4-BE49-F238E27FC236}">
                <a16:creationId xmlns:a16="http://schemas.microsoft.com/office/drawing/2014/main" id="{C9EEB33B-3DAD-43F6-9CBC-104408188C69}"/>
              </a:ext>
            </a:extLst>
          </p:cNvPr>
          <p:cNvSpPr txBox="1"/>
          <p:nvPr/>
        </p:nvSpPr>
        <p:spPr>
          <a:xfrm>
            <a:off x="153950" y="114300"/>
            <a:ext cx="2271776" cy="307777"/>
          </a:xfrm>
          <a:prstGeom prst="rect">
            <a:avLst/>
          </a:prstGeom>
          <a:noFill/>
        </p:spPr>
        <p:txBody>
          <a:bodyPr wrap="none" rtlCol="0">
            <a:spAutoFit/>
          </a:bodyPr>
          <a:lstStyle/>
          <a:p>
            <a:r>
              <a:rPr lang="en-US" dirty="0">
                <a:solidFill>
                  <a:srgbClr val="FF0000"/>
                </a:solidFill>
              </a:rPr>
              <a:t>Find the repeated element</a:t>
            </a:r>
            <a:endParaRPr lang="en-AU" dirty="0">
              <a:solidFill>
                <a:srgbClr val="FF0000"/>
              </a:solidFill>
            </a:endParaRPr>
          </a:p>
        </p:txBody>
      </p:sp>
      <p:pic>
        <p:nvPicPr>
          <p:cNvPr id="2" name="Picture 1">
            <a:extLst>
              <a:ext uri="{FF2B5EF4-FFF2-40B4-BE49-F238E27FC236}">
                <a16:creationId xmlns:a16="http://schemas.microsoft.com/office/drawing/2014/main" id="{1A79CBCB-CA4D-4465-AD7E-0E38DEC05C79}"/>
              </a:ext>
            </a:extLst>
          </p:cNvPr>
          <p:cNvPicPr>
            <a:picLocks noChangeAspect="1"/>
          </p:cNvPicPr>
          <p:nvPr/>
        </p:nvPicPr>
        <p:blipFill>
          <a:blip r:embed="rId3"/>
          <a:stretch>
            <a:fillRect/>
          </a:stretch>
        </p:blipFill>
        <p:spPr>
          <a:xfrm>
            <a:off x="120515" y="3179823"/>
            <a:ext cx="4195991" cy="1849377"/>
          </a:xfrm>
          <a:prstGeom prst="rect">
            <a:avLst/>
          </a:prstGeom>
        </p:spPr>
      </p:pic>
      <p:sp>
        <p:nvSpPr>
          <p:cNvPr id="6" name="TextBox 5">
            <a:extLst>
              <a:ext uri="{FF2B5EF4-FFF2-40B4-BE49-F238E27FC236}">
                <a16:creationId xmlns:a16="http://schemas.microsoft.com/office/drawing/2014/main" id="{882CAB3F-034C-42AC-BEBF-2D83446626CA}"/>
              </a:ext>
            </a:extLst>
          </p:cNvPr>
          <p:cNvSpPr txBox="1"/>
          <p:nvPr/>
        </p:nvSpPr>
        <p:spPr>
          <a:xfrm>
            <a:off x="63896" y="2883925"/>
            <a:ext cx="742511" cy="307777"/>
          </a:xfrm>
          <a:prstGeom prst="rect">
            <a:avLst/>
          </a:prstGeom>
          <a:noFill/>
        </p:spPr>
        <p:txBody>
          <a:bodyPr wrap="none" rtlCol="0">
            <a:spAutoFit/>
          </a:bodyPr>
          <a:lstStyle/>
          <a:p>
            <a:r>
              <a:rPr lang="en-US" dirty="0">
                <a:solidFill>
                  <a:srgbClr val="FF0000"/>
                </a:solidFill>
              </a:rPr>
              <a:t>Sort….</a:t>
            </a:r>
            <a:endParaRPr lang="en-AU" dirty="0">
              <a:solidFill>
                <a:srgbClr val="FF0000"/>
              </a:solidFill>
            </a:endParaRPr>
          </a:p>
        </p:txBody>
      </p:sp>
      <p:sp>
        <p:nvSpPr>
          <p:cNvPr id="3" name="Rectangle 2">
            <a:extLst>
              <a:ext uri="{FF2B5EF4-FFF2-40B4-BE49-F238E27FC236}">
                <a16:creationId xmlns:a16="http://schemas.microsoft.com/office/drawing/2014/main" id="{BD946E7B-824D-4929-82ED-147CD97AE0E2}"/>
              </a:ext>
            </a:extLst>
          </p:cNvPr>
          <p:cNvSpPr/>
          <p:nvPr/>
        </p:nvSpPr>
        <p:spPr>
          <a:xfrm>
            <a:off x="512618" y="3719945"/>
            <a:ext cx="644237" cy="207819"/>
          </a:xfrm>
          <a:prstGeom prst="rect">
            <a:avLst/>
          </a:prstGeom>
          <a:solidFill>
            <a:srgbClr val="92D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00B050"/>
                </a:solidFill>
              </a:ln>
            </a:endParaRPr>
          </a:p>
        </p:txBody>
      </p:sp>
    </p:spTree>
    <p:extLst>
      <p:ext uri="{BB962C8B-B14F-4D97-AF65-F5344CB8AC3E}">
        <p14:creationId xmlns:p14="http://schemas.microsoft.com/office/powerpoint/2010/main" val="361239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827496" y="0"/>
            <a:ext cx="4038306" cy="47832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Divide-and-Conquer</a:t>
            </a:r>
          </a:p>
          <a:p>
            <a:pPr>
              <a:buClr>
                <a:schemeClr val="dk1"/>
              </a:buClr>
              <a:buSzPts val="1100"/>
            </a:pPr>
            <a:endParaRPr lang="en-US" dirty="0"/>
          </a:p>
          <a:p>
            <a:pPr>
              <a:buClr>
                <a:schemeClr val="dk1"/>
              </a:buClr>
              <a:buSzPts val="1100"/>
            </a:pPr>
            <a:r>
              <a:rPr lang="en-US" dirty="0"/>
              <a:t>In this approach, we break the problem down into smaller sub-problems and solve these separately.</a:t>
            </a:r>
          </a:p>
          <a:p>
            <a:pPr>
              <a:buClr>
                <a:schemeClr val="dk1"/>
              </a:buClr>
              <a:buSzPts val="1100"/>
            </a:pPr>
            <a:endParaRPr lang="en-US" dirty="0"/>
          </a:p>
          <a:p>
            <a:pPr>
              <a:buClr>
                <a:schemeClr val="dk1"/>
              </a:buClr>
              <a:buSzPts val="1100"/>
            </a:pPr>
            <a:r>
              <a:rPr lang="en-US" dirty="0"/>
              <a:t>The aim is that when these sub-problems are solved and their solutions aggregated, the total computation cost incurred is less that solving the original problem in its entirety.</a:t>
            </a:r>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10" name="Picture 9">
            <a:extLst>
              <a:ext uri="{FF2B5EF4-FFF2-40B4-BE49-F238E27FC236}">
                <a16:creationId xmlns:a16="http://schemas.microsoft.com/office/drawing/2014/main" id="{6C57E77D-69CE-4B9F-AB27-A2449906AEE6}"/>
              </a:ext>
            </a:extLst>
          </p:cNvPr>
          <p:cNvPicPr>
            <a:picLocks noChangeAspect="1"/>
          </p:cNvPicPr>
          <p:nvPr/>
        </p:nvPicPr>
        <p:blipFill>
          <a:blip r:embed="rId2"/>
          <a:stretch>
            <a:fillRect/>
          </a:stretch>
        </p:blipFill>
        <p:spPr>
          <a:xfrm>
            <a:off x="84423" y="0"/>
            <a:ext cx="4232083" cy="5143500"/>
          </a:xfrm>
          <a:prstGeom prst="rect">
            <a:avLst/>
          </a:prstGeom>
        </p:spPr>
      </p:pic>
      <p:sp>
        <p:nvSpPr>
          <p:cNvPr id="11" name="TextBox 10">
            <a:extLst>
              <a:ext uri="{FF2B5EF4-FFF2-40B4-BE49-F238E27FC236}">
                <a16:creationId xmlns:a16="http://schemas.microsoft.com/office/drawing/2014/main" id="{C0542F50-FFDC-4D25-9F9B-4D5E7F6B79AE}"/>
              </a:ext>
            </a:extLst>
          </p:cNvPr>
          <p:cNvSpPr txBox="1"/>
          <p:nvPr/>
        </p:nvSpPr>
        <p:spPr>
          <a:xfrm>
            <a:off x="217351" y="976307"/>
            <a:ext cx="1207850" cy="738664"/>
          </a:xfrm>
          <a:prstGeom prst="rect">
            <a:avLst/>
          </a:prstGeom>
          <a:noFill/>
        </p:spPr>
        <p:txBody>
          <a:bodyPr wrap="square" rtlCol="0">
            <a:spAutoFit/>
          </a:bodyPr>
          <a:lstStyle/>
          <a:p>
            <a:r>
              <a:rPr lang="en-US" dirty="0">
                <a:solidFill>
                  <a:srgbClr val="FF0000"/>
                </a:solidFill>
              </a:rPr>
              <a:t>Find the shortest path from 0 to 25</a:t>
            </a:r>
            <a:endParaRPr lang="en-AU" dirty="0">
              <a:solidFill>
                <a:srgbClr val="FF0000"/>
              </a:solidFill>
            </a:endParaRPr>
          </a:p>
        </p:txBody>
      </p:sp>
    </p:spTree>
    <p:extLst>
      <p:ext uri="{BB962C8B-B14F-4D97-AF65-F5344CB8AC3E}">
        <p14:creationId xmlns:p14="http://schemas.microsoft.com/office/powerpoint/2010/main" val="270470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827496" y="0"/>
            <a:ext cx="4038306" cy="47832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Divide-and-Conquer</a:t>
            </a:r>
          </a:p>
          <a:p>
            <a:pPr>
              <a:buClr>
                <a:schemeClr val="dk1"/>
              </a:buClr>
              <a:buSzPts val="1100"/>
            </a:pPr>
            <a:endParaRPr lang="en-US" dirty="0"/>
          </a:p>
          <a:p>
            <a:pPr>
              <a:buClr>
                <a:schemeClr val="dk1"/>
              </a:buClr>
              <a:buSzPts val="1100"/>
            </a:pPr>
            <a:r>
              <a:rPr lang="en-US" dirty="0"/>
              <a:t>In this example, we can split the graph up into sub-graphs and solve the shortest path problem for each of the sub-graphs.</a:t>
            </a:r>
          </a:p>
          <a:p>
            <a:pPr>
              <a:buClr>
                <a:schemeClr val="dk1"/>
              </a:buClr>
              <a:buSzPts val="1100"/>
            </a:pPr>
            <a:endParaRPr lang="en-US" dirty="0"/>
          </a:p>
          <a:p>
            <a:pPr>
              <a:buClr>
                <a:schemeClr val="dk1"/>
              </a:buClr>
              <a:buSzPts val="1100"/>
            </a:pPr>
            <a:r>
              <a:rPr lang="en-US" dirty="0"/>
              <a:t>We note that all paths between nodes 0 and node 25 will pass through nodes 12 and node 2. We can then split the original graph into 3 sub-graphs.</a:t>
            </a:r>
          </a:p>
          <a:p>
            <a:pPr>
              <a:buClr>
                <a:schemeClr val="dk1"/>
              </a:buClr>
              <a:buSzPts val="1100"/>
            </a:pPr>
            <a:endParaRPr lang="en-US" dirty="0"/>
          </a:p>
          <a:p>
            <a:pPr>
              <a:buClr>
                <a:schemeClr val="dk1"/>
              </a:buClr>
              <a:buSzPts val="1100"/>
            </a:pPr>
            <a:r>
              <a:rPr lang="en-US" dirty="0"/>
              <a:t>Hence instead of finding the shortest path between 0 and 25 in one go, we can first find the shortest path between 0 and 2, and then between 2 and 12, and then finally between 12 and 25.</a:t>
            </a:r>
          </a:p>
          <a:p>
            <a:pPr>
              <a:buClr>
                <a:schemeClr val="dk1"/>
              </a:buClr>
              <a:buSzPts val="1100"/>
            </a:pPr>
            <a:endParaRPr lang="en-US" dirty="0"/>
          </a:p>
          <a:p>
            <a:pPr>
              <a:buClr>
                <a:schemeClr val="dk1"/>
              </a:buClr>
              <a:buSzPts val="1100"/>
            </a:pPr>
            <a:r>
              <a:rPr lang="en-US" dirty="0"/>
              <a:t>Finding the solution to these three shortest path problems and summing them will be less computationally expensive than considering all paths from 0 to 25.</a:t>
            </a:r>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6" name="Picture 5">
            <a:extLst>
              <a:ext uri="{FF2B5EF4-FFF2-40B4-BE49-F238E27FC236}">
                <a16:creationId xmlns:a16="http://schemas.microsoft.com/office/drawing/2014/main" id="{5CE70C5F-CA4C-4792-A64B-687018027132}"/>
              </a:ext>
            </a:extLst>
          </p:cNvPr>
          <p:cNvPicPr>
            <a:picLocks noChangeAspect="1"/>
          </p:cNvPicPr>
          <p:nvPr/>
        </p:nvPicPr>
        <p:blipFill>
          <a:blip r:embed="rId2"/>
          <a:stretch>
            <a:fillRect/>
          </a:stretch>
        </p:blipFill>
        <p:spPr>
          <a:xfrm>
            <a:off x="84423" y="0"/>
            <a:ext cx="4232083" cy="5143500"/>
          </a:xfrm>
          <a:prstGeom prst="rect">
            <a:avLst/>
          </a:prstGeom>
        </p:spPr>
      </p:pic>
      <p:sp>
        <p:nvSpPr>
          <p:cNvPr id="8" name="Freeform: Shape 7">
            <a:extLst>
              <a:ext uri="{FF2B5EF4-FFF2-40B4-BE49-F238E27FC236}">
                <a16:creationId xmlns:a16="http://schemas.microsoft.com/office/drawing/2014/main" id="{E33F2B77-4532-400E-AA1B-2A90171E7648}"/>
              </a:ext>
            </a:extLst>
          </p:cNvPr>
          <p:cNvSpPr/>
          <p:nvPr/>
        </p:nvSpPr>
        <p:spPr>
          <a:xfrm>
            <a:off x="76200" y="2978727"/>
            <a:ext cx="2369127" cy="2029691"/>
          </a:xfrm>
          <a:custGeom>
            <a:avLst/>
            <a:gdLst>
              <a:gd name="connsiteX0" fmla="*/ 173182 w 2369127"/>
              <a:gd name="connsiteY0" fmla="*/ 0 h 2029691"/>
              <a:gd name="connsiteX1" fmla="*/ 173182 w 2369127"/>
              <a:gd name="connsiteY1" fmla="*/ 0 h 2029691"/>
              <a:gd name="connsiteX2" fmla="*/ 83127 w 2369127"/>
              <a:gd name="connsiteY2" fmla="*/ 6928 h 2029691"/>
              <a:gd name="connsiteX3" fmla="*/ 48491 w 2369127"/>
              <a:gd name="connsiteY3" fmla="*/ 41564 h 2029691"/>
              <a:gd name="connsiteX4" fmla="*/ 27709 w 2369127"/>
              <a:gd name="connsiteY4" fmla="*/ 55418 h 2029691"/>
              <a:gd name="connsiteX5" fmla="*/ 6927 w 2369127"/>
              <a:gd name="connsiteY5" fmla="*/ 117764 h 2029691"/>
              <a:gd name="connsiteX6" fmla="*/ 0 w 2369127"/>
              <a:gd name="connsiteY6" fmla="*/ 138546 h 2029691"/>
              <a:gd name="connsiteX7" fmla="*/ 6927 w 2369127"/>
              <a:gd name="connsiteY7" fmla="*/ 207818 h 2029691"/>
              <a:gd name="connsiteX8" fmla="*/ 34636 w 2369127"/>
              <a:gd name="connsiteY8" fmla="*/ 270164 h 2029691"/>
              <a:gd name="connsiteX9" fmla="*/ 41564 w 2369127"/>
              <a:gd name="connsiteY9" fmla="*/ 290946 h 2029691"/>
              <a:gd name="connsiteX10" fmla="*/ 55418 w 2369127"/>
              <a:gd name="connsiteY10" fmla="*/ 311728 h 2029691"/>
              <a:gd name="connsiteX11" fmla="*/ 62345 w 2369127"/>
              <a:gd name="connsiteY11" fmla="*/ 332509 h 2029691"/>
              <a:gd name="connsiteX12" fmla="*/ 90055 w 2369127"/>
              <a:gd name="connsiteY12" fmla="*/ 374073 h 2029691"/>
              <a:gd name="connsiteX13" fmla="*/ 110836 w 2369127"/>
              <a:gd name="connsiteY13" fmla="*/ 415637 h 2029691"/>
              <a:gd name="connsiteX14" fmla="*/ 117764 w 2369127"/>
              <a:gd name="connsiteY14" fmla="*/ 436418 h 2029691"/>
              <a:gd name="connsiteX15" fmla="*/ 131618 w 2369127"/>
              <a:gd name="connsiteY15" fmla="*/ 457200 h 2029691"/>
              <a:gd name="connsiteX16" fmla="*/ 138545 w 2369127"/>
              <a:gd name="connsiteY16" fmla="*/ 477982 h 2029691"/>
              <a:gd name="connsiteX17" fmla="*/ 152400 w 2369127"/>
              <a:gd name="connsiteY17" fmla="*/ 505691 h 2029691"/>
              <a:gd name="connsiteX18" fmla="*/ 166255 w 2369127"/>
              <a:gd name="connsiteY18" fmla="*/ 554182 h 2029691"/>
              <a:gd name="connsiteX19" fmla="*/ 173182 w 2369127"/>
              <a:gd name="connsiteY19" fmla="*/ 574964 h 2029691"/>
              <a:gd name="connsiteX20" fmla="*/ 187036 w 2369127"/>
              <a:gd name="connsiteY20" fmla="*/ 595746 h 2029691"/>
              <a:gd name="connsiteX21" fmla="*/ 200891 w 2369127"/>
              <a:gd name="connsiteY21" fmla="*/ 637309 h 2029691"/>
              <a:gd name="connsiteX22" fmla="*/ 214745 w 2369127"/>
              <a:gd name="connsiteY22" fmla="*/ 665018 h 2029691"/>
              <a:gd name="connsiteX23" fmla="*/ 221673 w 2369127"/>
              <a:gd name="connsiteY23" fmla="*/ 685800 h 2029691"/>
              <a:gd name="connsiteX24" fmla="*/ 228600 w 2369127"/>
              <a:gd name="connsiteY24" fmla="*/ 713509 h 2029691"/>
              <a:gd name="connsiteX25" fmla="*/ 263236 w 2369127"/>
              <a:gd name="connsiteY25" fmla="*/ 768928 h 2029691"/>
              <a:gd name="connsiteX26" fmla="*/ 304800 w 2369127"/>
              <a:gd name="connsiteY26" fmla="*/ 845128 h 2029691"/>
              <a:gd name="connsiteX27" fmla="*/ 311727 w 2369127"/>
              <a:gd name="connsiteY27" fmla="*/ 865909 h 2029691"/>
              <a:gd name="connsiteX28" fmla="*/ 318655 w 2369127"/>
              <a:gd name="connsiteY28" fmla="*/ 893618 h 2029691"/>
              <a:gd name="connsiteX29" fmla="*/ 332509 w 2369127"/>
              <a:gd name="connsiteY29" fmla="*/ 914400 h 2029691"/>
              <a:gd name="connsiteX30" fmla="*/ 346364 w 2369127"/>
              <a:gd name="connsiteY30" fmla="*/ 955964 h 2029691"/>
              <a:gd name="connsiteX31" fmla="*/ 360218 w 2369127"/>
              <a:gd name="connsiteY31" fmla="*/ 976746 h 2029691"/>
              <a:gd name="connsiteX32" fmla="*/ 374073 w 2369127"/>
              <a:gd name="connsiteY32" fmla="*/ 1025237 h 2029691"/>
              <a:gd name="connsiteX33" fmla="*/ 394855 w 2369127"/>
              <a:gd name="connsiteY33" fmla="*/ 1101437 h 2029691"/>
              <a:gd name="connsiteX34" fmla="*/ 401782 w 2369127"/>
              <a:gd name="connsiteY34" fmla="*/ 1239982 h 2029691"/>
              <a:gd name="connsiteX35" fmla="*/ 408709 w 2369127"/>
              <a:gd name="connsiteY35" fmla="*/ 1267691 h 2029691"/>
              <a:gd name="connsiteX36" fmla="*/ 415636 w 2369127"/>
              <a:gd name="connsiteY36" fmla="*/ 1316182 h 2029691"/>
              <a:gd name="connsiteX37" fmla="*/ 429491 w 2369127"/>
              <a:gd name="connsiteY37" fmla="*/ 1399309 h 2029691"/>
              <a:gd name="connsiteX38" fmla="*/ 436418 w 2369127"/>
              <a:gd name="connsiteY38" fmla="*/ 1440873 h 2029691"/>
              <a:gd name="connsiteX39" fmla="*/ 450273 w 2369127"/>
              <a:gd name="connsiteY39" fmla="*/ 1482437 h 2029691"/>
              <a:gd name="connsiteX40" fmla="*/ 464127 w 2369127"/>
              <a:gd name="connsiteY40" fmla="*/ 1524000 h 2029691"/>
              <a:gd name="connsiteX41" fmla="*/ 471055 w 2369127"/>
              <a:gd name="connsiteY41" fmla="*/ 1544782 h 2029691"/>
              <a:gd name="connsiteX42" fmla="*/ 491836 w 2369127"/>
              <a:gd name="connsiteY42" fmla="*/ 1565564 h 2029691"/>
              <a:gd name="connsiteX43" fmla="*/ 505691 w 2369127"/>
              <a:gd name="connsiteY43" fmla="*/ 1593273 h 2029691"/>
              <a:gd name="connsiteX44" fmla="*/ 519545 w 2369127"/>
              <a:gd name="connsiteY44" fmla="*/ 1614055 h 2029691"/>
              <a:gd name="connsiteX45" fmla="*/ 526473 w 2369127"/>
              <a:gd name="connsiteY45" fmla="*/ 1634837 h 2029691"/>
              <a:gd name="connsiteX46" fmla="*/ 554182 w 2369127"/>
              <a:gd name="connsiteY46" fmla="*/ 1676400 h 2029691"/>
              <a:gd name="connsiteX47" fmla="*/ 568036 w 2369127"/>
              <a:gd name="connsiteY47" fmla="*/ 1697182 h 2029691"/>
              <a:gd name="connsiteX48" fmla="*/ 588818 w 2369127"/>
              <a:gd name="connsiteY48" fmla="*/ 1704109 h 2029691"/>
              <a:gd name="connsiteX49" fmla="*/ 609600 w 2369127"/>
              <a:gd name="connsiteY49" fmla="*/ 1724891 h 2029691"/>
              <a:gd name="connsiteX50" fmla="*/ 651164 w 2369127"/>
              <a:gd name="connsiteY50" fmla="*/ 1745673 h 2029691"/>
              <a:gd name="connsiteX51" fmla="*/ 699655 w 2369127"/>
              <a:gd name="connsiteY51" fmla="*/ 1766455 h 2029691"/>
              <a:gd name="connsiteX52" fmla="*/ 720436 w 2369127"/>
              <a:gd name="connsiteY52" fmla="*/ 1780309 h 2029691"/>
              <a:gd name="connsiteX53" fmla="*/ 762000 w 2369127"/>
              <a:gd name="connsiteY53" fmla="*/ 1794164 h 2029691"/>
              <a:gd name="connsiteX54" fmla="*/ 782782 w 2369127"/>
              <a:gd name="connsiteY54" fmla="*/ 1808018 h 2029691"/>
              <a:gd name="connsiteX55" fmla="*/ 803564 w 2369127"/>
              <a:gd name="connsiteY55" fmla="*/ 1814946 h 2029691"/>
              <a:gd name="connsiteX56" fmla="*/ 852055 w 2369127"/>
              <a:gd name="connsiteY56" fmla="*/ 1828800 h 2029691"/>
              <a:gd name="connsiteX57" fmla="*/ 879764 w 2369127"/>
              <a:gd name="connsiteY57" fmla="*/ 1842655 h 2029691"/>
              <a:gd name="connsiteX58" fmla="*/ 935182 w 2369127"/>
              <a:gd name="connsiteY58" fmla="*/ 1856509 h 2029691"/>
              <a:gd name="connsiteX59" fmla="*/ 983673 w 2369127"/>
              <a:gd name="connsiteY59" fmla="*/ 1870364 h 2029691"/>
              <a:gd name="connsiteX60" fmla="*/ 1004455 w 2369127"/>
              <a:gd name="connsiteY60" fmla="*/ 1877291 h 2029691"/>
              <a:gd name="connsiteX61" fmla="*/ 1039091 w 2369127"/>
              <a:gd name="connsiteY61" fmla="*/ 1884218 h 2029691"/>
              <a:gd name="connsiteX62" fmla="*/ 1143000 w 2369127"/>
              <a:gd name="connsiteY62" fmla="*/ 1898073 h 2029691"/>
              <a:gd name="connsiteX63" fmla="*/ 1184564 w 2369127"/>
              <a:gd name="connsiteY63" fmla="*/ 1911928 h 2029691"/>
              <a:gd name="connsiteX64" fmla="*/ 1246909 w 2369127"/>
              <a:gd name="connsiteY64" fmla="*/ 1925782 h 2029691"/>
              <a:gd name="connsiteX65" fmla="*/ 1288473 w 2369127"/>
              <a:gd name="connsiteY65" fmla="*/ 1939637 h 2029691"/>
              <a:gd name="connsiteX66" fmla="*/ 1309255 w 2369127"/>
              <a:gd name="connsiteY66" fmla="*/ 1946564 h 2029691"/>
              <a:gd name="connsiteX67" fmla="*/ 1427018 w 2369127"/>
              <a:gd name="connsiteY67" fmla="*/ 1967346 h 2029691"/>
              <a:gd name="connsiteX68" fmla="*/ 1468582 w 2369127"/>
              <a:gd name="connsiteY68" fmla="*/ 1981200 h 2029691"/>
              <a:gd name="connsiteX69" fmla="*/ 1489364 w 2369127"/>
              <a:gd name="connsiteY69" fmla="*/ 1988128 h 2029691"/>
              <a:gd name="connsiteX70" fmla="*/ 1524000 w 2369127"/>
              <a:gd name="connsiteY70" fmla="*/ 1995055 h 2029691"/>
              <a:gd name="connsiteX71" fmla="*/ 1662545 w 2369127"/>
              <a:gd name="connsiteY71" fmla="*/ 2015837 h 2029691"/>
              <a:gd name="connsiteX72" fmla="*/ 1717964 w 2369127"/>
              <a:gd name="connsiteY72" fmla="*/ 2029691 h 2029691"/>
              <a:gd name="connsiteX73" fmla="*/ 1884218 w 2369127"/>
              <a:gd name="connsiteY73" fmla="*/ 2022764 h 2029691"/>
              <a:gd name="connsiteX74" fmla="*/ 1905000 w 2369127"/>
              <a:gd name="connsiteY74" fmla="*/ 2015837 h 2029691"/>
              <a:gd name="connsiteX75" fmla="*/ 1953491 w 2369127"/>
              <a:gd name="connsiteY75" fmla="*/ 2008909 h 2029691"/>
              <a:gd name="connsiteX76" fmla="*/ 1995055 w 2369127"/>
              <a:gd name="connsiteY76" fmla="*/ 1995055 h 2029691"/>
              <a:gd name="connsiteX77" fmla="*/ 2057400 w 2369127"/>
              <a:gd name="connsiteY77" fmla="*/ 1953491 h 2029691"/>
              <a:gd name="connsiteX78" fmla="*/ 2078182 w 2369127"/>
              <a:gd name="connsiteY78" fmla="*/ 1939637 h 2029691"/>
              <a:gd name="connsiteX79" fmla="*/ 2098964 w 2369127"/>
              <a:gd name="connsiteY79" fmla="*/ 1925782 h 2029691"/>
              <a:gd name="connsiteX80" fmla="*/ 2105891 w 2369127"/>
              <a:gd name="connsiteY80" fmla="*/ 1905000 h 2029691"/>
              <a:gd name="connsiteX81" fmla="*/ 2147455 w 2369127"/>
              <a:gd name="connsiteY81" fmla="*/ 1870364 h 2029691"/>
              <a:gd name="connsiteX82" fmla="*/ 2189018 w 2369127"/>
              <a:gd name="connsiteY82" fmla="*/ 1835728 h 2029691"/>
              <a:gd name="connsiteX83" fmla="*/ 2202873 w 2369127"/>
              <a:gd name="connsiteY83" fmla="*/ 1814946 h 2029691"/>
              <a:gd name="connsiteX84" fmla="*/ 2223655 w 2369127"/>
              <a:gd name="connsiteY84" fmla="*/ 1801091 h 2029691"/>
              <a:gd name="connsiteX85" fmla="*/ 2251364 w 2369127"/>
              <a:gd name="connsiteY85" fmla="*/ 1773382 h 2029691"/>
              <a:gd name="connsiteX86" fmla="*/ 2292927 w 2369127"/>
              <a:gd name="connsiteY86" fmla="*/ 1717964 h 2029691"/>
              <a:gd name="connsiteX87" fmla="*/ 2313709 w 2369127"/>
              <a:gd name="connsiteY87" fmla="*/ 1683328 h 2029691"/>
              <a:gd name="connsiteX88" fmla="*/ 2334491 w 2369127"/>
              <a:gd name="connsiteY88" fmla="*/ 1655618 h 2029691"/>
              <a:gd name="connsiteX89" fmla="*/ 2355273 w 2369127"/>
              <a:gd name="connsiteY89" fmla="*/ 1600200 h 2029691"/>
              <a:gd name="connsiteX90" fmla="*/ 2362200 w 2369127"/>
              <a:gd name="connsiteY90" fmla="*/ 1551709 h 2029691"/>
              <a:gd name="connsiteX91" fmla="*/ 2369127 w 2369127"/>
              <a:gd name="connsiteY91" fmla="*/ 1530928 h 2029691"/>
              <a:gd name="connsiteX92" fmla="*/ 2362200 w 2369127"/>
              <a:gd name="connsiteY92" fmla="*/ 1420091 h 2029691"/>
              <a:gd name="connsiteX93" fmla="*/ 2355273 w 2369127"/>
              <a:gd name="connsiteY93" fmla="*/ 1371600 h 2029691"/>
              <a:gd name="connsiteX94" fmla="*/ 2348345 w 2369127"/>
              <a:gd name="connsiteY94" fmla="*/ 1295400 h 2029691"/>
              <a:gd name="connsiteX95" fmla="*/ 2341418 w 2369127"/>
              <a:gd name="connsiteY95" fmla="*/ 1233055 h 2029691"/>
              <a:gd name="connsiteX96" fmla="*/ 2320636 w 2369127"/>
              <a:gd name="connsiteY96" fmla="*/ 1143000 h 2029691"/>
              <a:gd name="connsiteX97" fmla="*/ 2306782 w 2369127"/>
              <a:gd name="connsiteY97" fmla="*/ 1101437 h 2029691"/>
              <a:gd name="connsiteX98" fmla="*/ 2286000 w 2369127"/>
              <a:gd name="connsiteY98" fmla="*/ 1032164 h 2029691"/>
              <a:gd name="connsiteX99" fmla="*/ 2279073 w 2369127"/>
              <a:gd name="connsiteY99" fmla="*/ 1011382 h 2029691"/>
              <a:gd name="connsiteX100" fmla="*/ 2244436 w 2369127"/>
              <a:gd name="connsiteY100" fmla="*/ 949037 h 2029691"/>
              <a:gd name="connsiteX101" fmla="*/ 2202873 w 2369127"/>
              <a:gd name="connsiteY101" fmla="*/ 907473 h 2029691"/>
              <a:gd name="connsiteX102" fmla="*/ 2182091 w 2369127"/>
              <a:gd name="connsiteY102" fmla="*/ 886691 h 2029691"/>
              <a:gd name="connsiteX103" fmla="*/ 2126673 w 2369127"/>
              <a:gd name="connsiteY103" fmla="*/ 858982 h 2029691"/>
              <a:gd name="connsiteX104" fmla="*/ 2057400 w 2369127"/>
              <a:gd name="connsiteY104" fmla="*/ 845128 h 2029691"/>
              <a:gd name="connsiteX105" fmla="*/ 2022764 w 2369127"/>
              <a:gd name="connsiteY105" fmla="*/ 838200 h 2029691"/>
              <a:gd name="connsiteX106" fmla="*/ 1967345 w 2369127"/>
              <a:gd name="connsiteY106" fmla="*/ 824346 h 2029691"/>
              <a:gd name="connsiteX107" fmla="*/ 1918855 w 2369127"/>
              <a:gd name="connsiteY107" fmla="*/ 810491 h 2029691"/>
              <a:gd name="connsiteX108" fmla="*/ 1884218 w 2369127"/>
              <a:gd name="connsiteY108" fmla="*/ 803564 h 2029691"/>
              <a:gd name="connsiteX109" fmla="*/ 1828800 w 2369127"/>
              <a:gd name="connsiteY109" fmla="*/ 789709 h 2029691"/>
              <a:gd name="connsiteX110" fmla="*/ 1697182 w 2369127"/>
              <a:gd name="connsiteY110" fmla="*/ 782782 h 2029691"/>
              <a:gd name="connsiteX111" fmla="*/ 1579418 w 2369127"/>
              <a:gd name="connsiteY111" fmla="*/ 768928 h 2029691"/>
              <a:gd name="connsiteX112" fmla="*/ 1551709 w 2369127"/>
              <a:gd name="connsiteY112" fmla="*/ 762000 h 2029691"/>
              <a:gd name="connsiteX113" fmla="*/ 1482436 w 2369127"/>
              <a:gd name="connsiteY113" fmla="*/ 755073 h 2029691"/>
              <a:gd name="connsiteX114" fmla="*/ 1440873 w 2369127"/>
              <a:gd name="connsiteY114" fmla="*/ 748146 h 2029691"/>
              <a:gd name="connsiteX115" fmla="*/ 1350818 w 2369127"/>
              <a:gd name="connsiteY115" fmla="*/ 741218 h 2029691"/>
              <a:gd name="connsiteX116" fmla="*/ 1323109 w 2369127"/>
              <a:gd name="connsiteY116" fmla="*/ 734291 h 2029691"/>
              <a:gd name="connsiteX117" fmla="*/ 1267691 w 2369127"/>
              <a:gd name="connsiteY117" fmla="*/ 727364 h 2029691"/>
              <a:gd name="connsiteX118" fmla="*/ 1226127 w 2369127"/>
              <a:gd name="connsiteY118" fmla="*/ 720437 h 2029691"/>
              <a:gd name="connsiteX119" fmla="*/ 1156855 w 2369127"/>
              <a:gd name="connsiteY119" fmla="*/ 706582 h 2029691"/>
              <a:gd name="connsiteX120" fmla="*/ 1129145 w 2369127"/>
              <a:gd name="connsiteY120" fmla="*/ 699655 h 2029691"/>
              <a:gd name="connsiteX121" fmla="*/ 1108364 w 2369127"/>
              <a:gd name="connsiteY121" fmla="*/ 692728 h 2029691"/>
              <a:gd name="connsiteX122" fmla="*/ 1052945 w 2369127"/>
              <a:gd name="connsiteY122" fmla="*/ 685800 h 2029691"/>
              <a:gd name="connsiteX123" fmla="*/ 1032164 w 2369127"/>
              <a:gd name="connsiteY123" fmla="*/ 678873 h 2029691"/>
              <a:gd name="connsiteX124" fmla="*/ 990600 w 2369127"/>
              <a:gd name="connsiteY124" fmla="*/ 651164 h 2029691"/>
              <a:gd name="connsiteX125" fmla="*/ 969818 w 2369127"/>
              <a:gd name="connsiteY125" fmla="*/ 644237 h 2029691"/>
              <a:gd name="connsiteX126" fmla="*/ 949036 w 2369127"/>
              <a:gd name="connsiteY126" fmla="*/ 623455 h 2029691"/>
              <a:gd name="connsiteX127" fmla="*/ 928255 w 2369127"/>
              <a:gd name="connsiteY127" fmla="*/ 616528 h 2029691"/>
              <a:gd name="connsiteX128" fmla="*/ 872836 w 2369127"/>
              <a:gd name="connsiteY128" fmla="*/ 595746 h 2029691"/>
              <a:gd name="connsiteX129" fmla="*/ 845127 w 2369127"/>
              <a:gd name="connsiteY129" fmla="*/ 581891 h 2029691"/>
              <a:gd name="connsiteX130" fmla="*/ 824345 w 2369127"/>
              <a:gd name="connsiteY130" fmla="*/ 574964 h 2029691"/>
              <a:gd name="connsiteX131" fmla="*/ 782782 w 2369127"/>
              <a:gd name="connsiteY131" fmla="*/ 547255 h 2029691"/>
              <a:gd name="connsiteX132" fmla="*/ 762000 w 2369127"/>
              <a:gd name="connsiteY132" fmla="*/ 540328 h 2029691"/>
              <a:gd name="connsiteX133" fmla="*/ 713509 w 2369127"/>
              <a:gd name="connsiteY133" fmla="*/ 519546 h 2029691"/>
              <a:gd name="connsiteX134" fmla="*/ 692727 w 2369127"/>
              <a:gd name="connsiteY134" fmla="*/ 505691 h 2029691"/>
              <a:gd name="connsiteX135" fmla="*/ 665018 w 2369127"/>
              <a:gd name="connsiteY135" fmla="*/ 498764 h 2029691"/>
              <a:gd name="connsiteX136" fmla="*/ 644236 w 2369127"/>
              <a:gd name="connsiteY136" fmla="*/ 491837 h 2029691"/>
              <a:gd name="connsiteX137" fmla="*/ 616527 w 2369127"/>
              <a:gd name="connsiteY137" fmla="*/ 484909 h 2029691"/>
              <a:gd name="connsiteX138" fmla="*/ 574964 w 2369127"/>
              <a:gd name="connsiteY138" fmla="*/ 471055 h 2029691"/>
              <a:gd name="connsiteX139" fmla="*/ 554182 w 2369127"/>
              <a:gd name="connsiteY139" fmla="*/ 464128 h 2029691"/>
              <a:gd name="connsiteX140" fmla="*/ 519545 w 2369127"/>
              <a:gd name="connsiteY140" fmla="*/ 415637 h 2029691"/>
              <a:gd name="connsiteX141" fmla="*/ 498764 w 2369127"/>
              <a:gd name="connsiteY141" fmla="*/ 401782 h 2029691"/>
              <a:gd name="connsiteX142" fmla="*/ 471055 w 2369127"/>
              <a:gd name="connsiteY142" fmla="*/ 360218 h 2029691"/>
              <a:gd name="connsiteX143" fmla="*/ 429491 w 2369127"/>
              <a:gd name="connsiteY143" fmla="*/ 318655 h 2029691"/>
              <a:gd name="connsiteX144" fmla="*/ 401782 w 2369127"/>
              <a:gd name="connsiteY144" fmla="*/ 277091 h 2029691"/>
              <a:gd name="connsiteX145" fmla="*/ 387927 w 2369127"/>
              <a:gd name="connsiteY145" fmla="*/ 256309 h 2029691"/>
              <a:gd name="connsiteX146" fmla="*/ 367145 w 2369127"/>
              <a:gd name="connsiteY146" fmla="*/ 214746 h 2029691"/>
              <a:gd name="connsiteX147" fmla="*/ 360218 w 2369127"/>
              <a:gd name="connsiteY147" fmla="*/ 193964 h 2029691"/>
              <a:gd name="connsiteX148" fmla="*/ 332509 w 2369127"/>
              <a:gd name="connsiteY148" fmla="*/ 152400 h 2029691"/>
              <a:gd name="connsiteX149" fmla="*/ 318655 w 2369127"/>
              <a:gd name="connsiteY149" fmla="*/ 131618 h 2029691"/>
              <a:gd name="connsiteX150" fmla="*/ 304800 w 2369127"/>
              <a:gd name="connsiteY150" fmla="*/ 110837 h 2029691"/>
              <a:gd name="connsiteX151" fmla="*/ 297873 w 2369127"/>
              <a:gd name="connsiteY151" fmla="*/ 90055 h 2029691"/>
              <a:gd name="connsiteX152" fmla="*/ 228600 w 2369127"/>
              <a:gd name="connsiteY152" fmla="*/ 20782 h 2029691"/>
              <a:gd name="connsiteX153" fmla="*/ 173182 w 2369127"/>
              <a:gd name="connsiteY153" fmla="*/ 0 h 202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2369127" h="2029691">
                <a:moveTo>
                  <a:pt x="173182" y="0"/>
                </a:moveTo>
                <a:lnTo>
                  <a:pt x="173182" y="0"/>
                </a:lnTo>
                <a:cubicBezTo>
                  <a:pt x="143164" y="2309"/>
                  <a:pt x="112718" y="1380"/>
                  <a:pt x="83127" y="6928"/>
                </a:cubicBezTo>
                <a:cubicBezTo>
                  <a:pt x="60389" y="11191"/>
                  <a:pt x="61992" y="28063"/>
                  <a:pt x="48491" y="41564"/>
                </a:cubicBezTo>
                <a:cubicBezTo>
                  <a:pt x="42604" y="47451"/>
                  <a:pt x="34636" y="50800"/>
                  <a:pt x="27709" y="55418"/>
                </a:cubicBezTo>
                <a:lnTo>
                  <a:pt x="6927" y="117764"/>
                </a:lnTo>
                <a:lnTo>
                  <a:pt x="0" y="138546"/>
                </a:lnTo>
                <a:cubicBezTo>
                  <a:pt x="2309" y="161637"/>
                  <a:pt x="2650" y="185010"/>
                  <a:pt x="6927" y="207818"/>
                </a:cubicBezTo>
                <a:cubicBezTo>
                  <a:pt x="17649" y="265002"/>
                  <a:pt x="15968" y="232829"/>
                  <a:pt x="34636" y="270164"/>
                </a:cubicBezTo>
                <a:cubicBezTo>
                  <a:pt x="37902" y="276695"/>
                  <a:pt x="38298" y="284415"/>
                  <a:pt x="41564" y="290946"/>
                </a:cubicBezTo>
                <a:cubicBezTo>
                  <a:pt x="45287" y="298393"/>
                  <a:pt x="51695" y="304281"/>
                  <a:pt x="55418" y="311728"/>
                </a:cubicBezTo>
                <a:cubicBezTo>
                  <a:pt x="58683" y="318259"/>
                  <a:pt x="58799" y="326126"/>
                  <a:pt x="62345" y="332509"/>
                </a:cubicBezTo>
                <a:cubicBezTo>
                  <a:pt x="70432" y="347065"/>
                  <a:pt x="90055" y="374073"/>
                  <a:pt x="90055" y="374073"/>
                </a:cubicBezTo>
                <a:cubicBezTo>
                  <a:pt x="107463" y="426299"/>
                  <a:pt x="83983" y="361933"/>
                  <a:pt x="110836" y="415637"/>
                </a:cubicBezTo>
                <a:cubicBezTo>
                  <a:pt x="114102" y="422168"/>
                  <a:pt x="114498" y="429887"/>
                  <a:pt x="117764" y="436418"/>
                </a:cubicBezTo>
                <a:cubicBezTo>
                  <a:pt x="121487" y="443865"/>
                  <a:pt x="127895" y="449753"/>
                  <a:pt x="131618" y="457200"/>
                </a:cubicBezTo>
                <a:cubicBezTo>
                  <a:pt x="134883" y="463731"/>
                  <a:pt x="135669" y="471270"/>
                  <a:pt x="138545" y="477982"/>
                </a:cubicBezTo>
                <a:cubicBezTo>
                  <a:pt x="142613" y="487474"/>
                  <a:pt x="148332" y="496199"/>
                  <a:pt x="152400" y="505691"/>
                </a:cubicBezTo>
                <a:cubicBezTo>
                  <a:pt x="159515" y="522292"/>
                  <a:pt x="161236" y="536616"/>
                  <a:pt x="166255" y="554182"/>
                </a:cubicBezTo>
                <a:cubicBezTo>
                  <a:pt x="168261" y="561203"/>
                  <a:pt x="169917" y="568433"/>
                  <a:pt x="173182" y="574964"/>
                </a:cubicBezTo>
                <a:cubicBezTo>
                  <a:pt x="176905" y="582411"/>
                  <a:pt x="183655" y="588138"/>
                  <a:pt x="187036" y="595746"/>
                </a:cubicBezTo>
                <a:cubicBezTo>
                  <a:pt x="192967" y="609091"/>
                  <a:pt x="194360" y="624247"/>
                  <a:pt x="200891" y="637309"/>
                </a:cubicBezTo>
                <a:cubicBezTo>
                  <a:pt x="205509" y="646545"/>
                  <a:pt x="210677" y="655526"/>
                  <a:pt x="214745" y="665018"/>
                </a:cubicBezTo>
                <a:cubicBezTo>
                  <a:pt x="217621" y="671730"/>
                  <a:pt x="219667" y="678779"/>
                  <a:pt x="221673" y="685800"/>
                </a:cubicBezTo>
                <a:cubicBezTo>
                  <a:pt x="224289" y="694954"/>
                  <a:pt x="224342" y="704993"/>
                  <a:pt x="228600" y="713509"/>
                </a:cubicBezTo>
                <a:cubicBezTo>
                  <a:pt x="238342" y="732993"/>
                  <a:pt x="253494" y="749444"/>
                  <a:pt x="263236" y="768928"/>
                </a:cubicBezTo>
                <a:cubicBezTo>
                  <a:pt x="294668" y="831793"/>
                  <a:pt x="279489" y="807162"/>
                  <a:pt x="304800" y="845128"/>
                </a:cubicBezTo>
                <a:cubicBezTo>
                  <a:pt x="307109" y="852055"/>
                  <a:pt x="309721" y="858888"/>
                  <a:pt x="311727" y="865909"/>
                </a:cubicBezTo>
                <a:cubicBezTo>
                  <a:pt x="314343" y="875063"/>
                  <a:pt x="314905" y="884867"/>
                  <a:pt x="318655" y="893618"/>
                </a:cubicBezTo>
                <a:cubicBezTo>
                  <a:pt x="321935" y="901270"/>
                  <a:pt x="329128" y="906792"/>
                  <a:pt x="332509" y="914400"/>
                </a:cubicBezTo>
                <a:cubicBezTo>
                  <a:pt x="338440" y="927745"/>
                  <a:pt x="338263" y="943812"/>
                  <a:pt x="346364" y="955964"/>
                </a:cubicBezTo>
                <a:cubicBezTo>
                  <a:pt x="350982" y="962891"/>
                  <a:pt x="356495" y="969299"/>
                  <a:pt x="360218" y="976746"/>
                </a:cubicBezTo>
                <a:cubicBezTo>
                  <a:pt x="366036" y="988382"/>
                  <a:pt x="370745" y="1014146"/>
                  <a:pt x="374073" y="1025237"/>
                </a:cubicBezTo>
                <a:cubicBezTo>
                  <a:pt x="395165" y="1095543"/>
                  <a:pt x="382229" y="1038312"/>
                  <a:pt x="394855" y="1101437"/>
                </a:cubicBezTo>
                <a:cubicBezTo>
                  <a:pt x="397164" y="1147619"/>
                  <a:pt x="397942" y="1193902"/>
                  <a:pt x="401782" y="1239982"/>
                </a:cubicBezTo>
                <a:cubicBezTo>
                  <a:pt x="402573" y="1249470"/>
                  <a:pt x="407006" y="1258324"/>
                  <a:pt x="408709" y="1267691"/>
                </a:cubicBezTo>
                <a:cubicBezTo>
                  <a:pt x="411630" y="1283755"/>
                  <a:pt x="413478" y="1299997"/>
                  <a:pt x="415636" y="1316182"/>
                </a:cubicBezTo>
                <a:cubicBezTo>
                  <a:pt x="434317" y="1456284"/>
                  <a:pt x="412642" y="1315063"/>
                  <a:pt x="429491" y="1399309"/>
                </a:cubicBezTo>
                <a:cubicBezTo>
                  <a:pt x="432245" y="1413082"/>
                  <a:pt x="433011" y="1427247"/>
                  <a:pt x="436418" y="1440873"/>
                </a:cubicBezTo>
                <a:cubicBezTo>
                  <a:pt x="439960" y="1455041"/>
                  <a:pt x="445655" y="1468582"/>
                  <a:pt x="450273" y="1482437"/>
                </a:cubicBezTo>
                <a:lnTo>
                  <a:pt x="464127" y="1524000"/>
                </a:lnTo>
                <a:cubicBezTo>
                  <a:pt x="466436" y="1530927"/>
                  <a:pt x="465892" y="1539618"/>
                  <a:pt x="471055" y="1544782"/>
                </a:cubicBezTo>
                <a:cubicBezTo>
                  <a:pt x="477982" y="1551709"/>
                  <a:pt x="486142" y="1557592"/>
                  <a:pt x="491836" y="1565564"/>
                </a:cubicBezTo>
                <a:cubicBezTo>
                  <a:pt x="497838" y="1573967"/>
                  <a:pt x="500568" y="1584307"/>
                  <a:pt x="505691" y="1593273"/>
                </a:cubicBezTo>
                <a:cubicBezTo>
                  <a:pt x="509822" y="1600502"/>
                  <a:pt x="515822" y="1606608"/>
                  <a:pt x="519545" y="1614055"/>
                </a:cubicBezTo>
                <a:cubicBezTo>
                  <a:pt x="522811" y="1620586"/>
                  <a:pt x="522927" y="1628454"/>
                  <a:pt x="526473" y="1634837"/>
                </a:cubicBezTo>
                <a:cubicBezTo>
                  <a:pt x="534560" y="1649392"/>
                  <a:pt x="544946" y="1662546"/>
                  <a:pt x="554182" y="1676400"/>
                </a:cubicBezTo>
                <a:cubicBezTo>
                  <a:pt x="558800" y="1683327"/>
                  <a:pt x="560138" y="1694549"/>
                  <a:pt x="568036" y="1697182"/>
                </a:cubicBezTo>
                <a:lnTo>
                  <a:pt x="588818" y="1704109"/>
                </a:lnTo>
                <a:cubicBezTo>
                  <a:pt x="595745" y="1711036"/>
                  <a:pt x="602074" y="1718619"/>
                  <a:pt x="609600" y="1724891"/>
                </a:cubicBezTo>
                <a:cubicBezTo>
                  <a:pt x="633095" y="1744470"/>
                  <a:pt x="625433" y="1734645"/>
                  <a:pt x="651164" y="1745673"/>
                </a:cubicBezTo>
                <a:cubicBezTo>
                  <a:pt x="711084" y="1771353"/>
                  <a:pt x="650918" y="1750210"/>
                  <a:pt x="699655" y="1766455"/>
                </a:cubicBezTo>
                <a:cubicBezTo>
                  <a:pt x="706582" y="1771073"/>
                  <a:pt x="712828" y="1776928"/>
                  <a:pt x="720436" y="1780309"/>
                </a:cubicBezTo>
                <a:cubicBezTo>
                  <a:pt x="733781" y="1786240"/>
                  <a:pt x="749848" y="1786063"/>
                  <a:pt x="762000" y="1794164"/>
                </a:cubicBezTo>
                <a:cubicBezTo>
                  <a:pt x="768927" y="1798782"/>
                  <a:pt x="775335" y="1804295"/>
                  <a:pt x="782782" y="1808018"/>
                </a:cubicBezTo>
                <a:cubicBezTo>
                  <a:pt x="789313" y="1811284"/>
                  <a:pt x="796543" y="1812940"/>
                  <a:pt x="803564" y="1814946"/>
                </a:cubicBezTo>
                <a:cubicBezTo>
                  <a:pt x="821139" y="1819968"/>
                  <a:pt x="835447" y="1821682"/>
                  <a:pt x="852055" y="1828800"/>
                </a:cubicBezTo>
                <a:cubicBezTo>
                  <a:pt x="861547" y="1832868"/>
                  <a:pt x="869967" y="1839389"/>
                  <a:pt x="879764" y="1842655"/>
                </a:cubicBezTo>
                <a:cubicBezTo>
                  <a:pt x="897828" y="1848676"/>
                  <a:pt x="917118" y="1850487"/>
                  <a:pt x="935182" y="1856509"/>
                </a:cubicBezTo>
                <a:cubicBezTo>
                  <a:pt x="984990" y="1873113"/>
                  <a:pt x="922811" y="1852976"/>
                  <a:pt x="983673" y="1870364"/>
                </a:cubicBezTo>
                <a:cubicBezTo>
                  <a:pt x="990694" y="1872370"/>
                  <a:pt x="997371" y="1875520"/>
                  <a:pt x="1004455" y="1877291"/>
                </a:cubicBezTo>
                <a:cubicBezTo>
                  <a:pt x="1015877" y="1880147"/>
                  <a:pt x="1027507" y="1882112"/>
                  <a:pt x="1039091" y="1884218"/>
                </a:cubicBezTo>
                <a:cubicBezTo>
                  <a:pt x="1087964" y="1893104"/>
                  <a:pt x="1086518" y="1891797"/>
                  <a:pt x="1143000" y="1898073"/>
                </a:cubicBezTo>
                <a:cubicBezTo>
                  <a:pt x="1156855" y="1902691"/>
                  <a:pt x="1170243" y="1909064"/>
                  <a:pt x="1184564" y="1911928"/>
                </a:cubicBezTo>
                <a:cubicBezTo>
                  <a:pt x="1204336" y="1915882"/>
                  <a:pt x="1227346" y="1919913"/>
                  <a:pt x="1246909" y="1925782"/>
                </a:cubicBezTo>
                <a:cubicBezTo>
                  <a:pt x="1260897" y="1929978"/>
                  <a:pt x="1274618" y="1935019"/>
                  <a:pt x="1288473" y="1939637"/>
                </a:cubicBezTo>
                <a:cubicBezTo>
                  <a:pt x="1295400" y="1941946"/>
                  <a:pt x="1302026" y="1945531"/>
                  <a:pt x="1309255" y="1946564"/>
                </a:cubicBezTo>
                <a:cubicBezTo>
                  <a:pt x="1339668" y="1950909"/>
                  <a:pt x="1401427" y="1958816"/>
                  <a:pt x="1427018" y="1967346"/>
                </a:cubicBezTo>
                <a:lnTo>
                  <a:pt x="1468582" y="1981200"/>
                </a:lnTo>
                <a:cubicBezTo>
                  <a:pt x="1475509" y="1983509"/>
                  <a:pt x="1482204" y="1986696"/>
                  <a:pt x="1489364" y="1988128"/>
                </a:cubicBezTo>
                <a:cubicBezTo>
                  <a:pt x="1500909" y="1990437"/>
                  <a:pt x="1512363" y="1993265"/>
                  <a:pt x="1524000" y="1995055"/>
                </a:cubicBezTo>
                <a:cubicBezTo>
                  <a:pt x="1558229" y="2000321"/>
                  <a:pt x="1635089" y="2006685"/>
                  <a:pt x="1662545" y="2015837"/>
                </a:cubicBezTo>
                <a:cubicBezTo>
                  <a:pt x="1694497" y="2026487"/>
                  <a:pt x="1676167" y="2021332"/>
                  <a:pt x="1717964" y="2029691"/>
                </a:cubicBezTo>
                <a:cubicBezTo>
                  <a:pt x="1773382" y="2027382"/>
                  <a:pt x="1828903" y="2026861"/>
                  <a:pt x="1884218" y="2022764"/>
                </a:cubicBezTo>
                <a:cubicBezTo>
                  <a:pt x="1891500" y="2022225"/>
                  <a:pt x="1897840" y="2017269"/>
                  <a:pt x="1905000" y="2015837"/>
                </a:cubicBezTo>
                <a:cubicBezTo>
                  <a:pt x="1921011" y="2012635"/>
                  <a:pt x="1937327" y="2011218"/>
                  <a:pt x="1953491" y="2008909"/>
                </a:cubicBezTo>
                <a:cubicBezTo>
                  <a:pt x="1967346" y="2004291"/>
                  <a:pt x="1982904" y="2003156"/>
                  <a:pt x="1995055" y="1995055"/>
                </a:cubicBezTo>
                <a:lnTo>
                  <a:pt x="2057400" y="1953491"/>
                </a:lnTo>
                <a:lnTo>
                  <a:pt x="2078182" y="1939637"/>
                </a:lnTo>
                <a:lnTo>
                  <a:pt x="2098964" y="1925782"/>
                </a:lnTo>
                <a:cubicBezTo>
                  <a:pt x="2101273" y="1918855"/>
                  <a:pt x="2101841" y="1911076"/>
                  <a:pt x="2105891" y="1905000"/>
                </a:cubicBezTo>
                <a:cubicBezTo>
                  <a:pt x="2121071" y="1882229"/>
                  <a:pt x="2128285" y="1886339"/>
                  <a:pt x="2147455" y="1870364"/>
                </a:cubicBezTo>
                <a:cubicBezTo>
                  <a:pt x="2200792" y="1825916"/>
                  <a:pt x="2137420" y="1870125"/>
                  <a:pt x="2189018" y="1835728"/>
                </a:cubicBezTo>
                <a:cubicBezTo>
                  <a:pt x="2193636" y="1828801"/>
                  <a:pt x="2196986" y="1820833"/>
                  <a:pt x="2202873" y="1814946"/>
                </a:cubicBezTo>
                <a:cubicBezTo>
                  <a:pt x="2208760" y="1809059"/>
                  <a:pt x="2217334" y="1806509"/>
                  <a:pt x="2223655" y="1801091"/>
                </a:cubicBezTo>
                <a:cubicBezTo>
                  <a:pt x="2233572" y="1792590"/>
                  <a:pt x="2242686" y="1783145"/>
                  <a:pt x="2251364" y="1773382"/>
                </a:cubicBezTo>
                <a:cubicBezTo>
                  <a:pt x="2267373" y="1755371"/>
                  <a:pt x="2280388" y="1738026"/>
                  <a:pt x="2292927" y="1717964"/>
                </a:cubicBezTo>
                <a:cubicBezTo>
                  <a:pt x="2300063" y="1706546"/>
                  <a:pt x="2306240" y="1694531"/>
                  <a:pt x="2313709" y="1683328"/>
                </a:cubicBezTo>
                <a:cubicBezTo>
                  <a:pt x="2320113" y="1673721"/>
                  <a:pt x="2328884" y="1665711"/>
                  <a:pt x="2334491" y="1655618"/>
                </a:cubicBezTo>
                <a:cubicBezTo>
                  <a:pt x="2341390" y="1643199"/>
                  <a:pt x="2350089" y="1615750"/>
                  <a:pt x="2355273" y="1600200"/>
                </a:cubicBezTo>
                <a:cubicBezTo>
                  <a:pt x="2357582" y="1584036"/>
                  <a:pt x="2358998" y="1567720"/>
                  <a:pt x="2362200" y="1551709"/>
                </a:cubicBezTo>
                <a:cubicBezTo>
                  <a:pt x="2363632" y="1544549"/>
                  <a:pt x="2369127" y="1538230"/>
                  <a:pt x="2369127" y="1530928"/>
                </a:cubicBezTo>
                <a:cubicBezTo>
                  <a:pt x="2369127" y="1493910"/>
                  <a:pt x="2365407" y="1456970"/>
                  <a:pt x="2362200" y="1420091"/>
                </a:cubicBezTo>
                <a:cubicBezTo>
                  <a:pt x="2360786" y="1403825"/>
                  <a:pt x="2357076" y="1387828"/>
                  <a:pt x="2355273" y="1371600"/>
                </a:cubicBezTo>
                <a:cubicBezTo>
                  <a:pt x="2352456" y="1346251"/>
                  <a:pt x="2350883" y="1320778"/>
                  <a:pt x="2348345" y="1295400"/>
                </a:cubicBezTo>
                <a:cubicBezTo>
                  <a:pt x="2346264" y="1274594"/>
                  <a:pt x="2344375" y="1253754"/>
                  <a:pt x="2341418" y="1233055"/>
                </a:cubicBezTo>
                <a:cubicBezTo>
                  <a:pt x="2338670" y="1213817"/>
                  <a:pt x="2324550" y="1154743"/>
                  <a:pt x="2320636" y="1143000"/>
                </a:cubicBezTo>
                <a:cubicBezTo>
                  <a:pt x="2316018" y="1129146"/>
                  <a:pt x="2310324" y="1115605"/>
                  <a:pt x="2306782" y="1101437"/>
                </a:cubicBezTo>
                <a:cubicBezTo>
                  <a:pt x="2296312" y="1059557"/>
                  <a:pt x="2302867" y="1082765"/>
                  <a:pt x="2286000" y="1032164"/>
                </a:cubicBezTo>
                <a:lnTo>
                  <a:pt x="2279073" y="1011382"/>
                </a:lnTo>
                <a:cubicBezTo>
                  <a:pt x="2270362" y="985250"/>
                  <a:pt x="2268253" y="972854"/>
                  <a:pt x="2244436" y="949037"/>
                </a:cubicBezTo>
                <a:lnTo>
                  <a:pt x="2202873" y="907473"/>
                </a:lnTo>
                <a:cubicBezTo>
                  <a:pt x="2195946" y="900546"/>
                  <a:pt x="2190853" y="891072"/>
                  <a:pt x="2182091" y="886691"/>
                </a:cubicBezTo>
                <a:cubicBezTo>
                  <a:pt x="2163618" y="877455"/>
                  <a:pt x="2146925" y="863032"/>
                  <a:pt x="2126673" y="858982"/>
                </a:cubicBezTo>
                <a:lnTo>
                  <a:pt x="2057400" y="845128"/>
                </a:lnTo>
                <a:cubicBezTo>
                  <a:pt x="2045855" y="842819"/>
                  <a:pt x="2033934" y="841923"/>
                  <a:pt x="2022764" y="838200"/>
                </a:cubicBezTo>
                <a:cubicBezTo>
                  <a:pt x="1985623" y="825820"/>
                  <a:pt x="2017510" y="835494"/>
                  <a:pt x="1967345" y="824346"/>
                </a:cubicBezTo>
                <a:cubicBezTo>
                  <a:pt x="1850698" y="798424"/>
                  <a:pt x="2011445" y="833638"/>
                  <a:pt x="1918855" y="810491"/>
                </a:cubicBezTo>
                <a:cubicBezTo>
                  <a:pt x="1907432" y="807635"/>
                  <a:pt x="1895691" y="806212"/>
                  <a:pt x="1884218" y="803564"/>
                </a:cubicBezTo>
                <a:cubicBezTo>
                  <a:pt x="1865664" y="799282"/>
                  <a:pt x="1847815" y="790710"/>
                  <a:pt x="1828800" y="789709"/>
                </a:cubicBezTo>
                <a:lnTo>
                  <a:pt x="1697182" y="782782"/>
                </a:lnTo>
                <a:cubicBezTo>
                  <a:pt x="1612955" y="765937"/>
                  <a:pt x="1727000" y="787376"/>
                  <a:pt x="1579418" y="768928"/>
                </a:cubicBezTo>
                <a:cubicBezTo>
                  <a:pt x="1569971" y="767747"/>
                  <a:pt x="1561134" y="763346"/>
                  <a:pt x="1551709" y="762000"/>
                </a:cubicBezTo>
                <a:cubicBezTo>
                  <a:pt x="1528736" y="758718"/>
                  <a:pt x="1505463" y="757951"/>
                  <a:pt x="1482436" y="755073"/>
                </a:cubicBezTo>
                <a:cubicBezTo>
                  <a:pt x="1468499" y="753331"/>
                  <a:pt x="1454841" y="749616"/>
                  <a:pt x="1440873" y="748146"/>
                </a:cubicBezTo>
                <a:cubicBezTo>
                  <a:pt x="1410931" y="744994"/>
                  <a:pt x="1380836" y="743527"/>
                  <a:pt x="1350818" y="741218"/>
                </a:cubicBezTo>
                <a:cubicBezTo>
                  <a:pt x="1341582" y="738909"/>
                  <a:pt x="1332500" y="735856"/>
                  <a:pt x="1323109" y="734291"/>
                </a:cubicBezTo>
                <a:cubicBezTo>
                  <a:pt x="1304746" y="731231"/>
                  <a:pt x="1286120" y="729997"/>
                  <a:pt x="1267691" y="727364"/>
                </a:cubicBezTo>
                <a:cubicBezTo>
                  <a:pt x="1253786" y="725378"/>
                  <a:pt x="1239982" y="722746"/>
                  <a:pt x="1226127" y="720437"/>
                </a:cubicBezTo>
                <a:cubicBezTo>
                  <a:pt x="1183450" y="706210"/>
                  <a:pt x="1226896" y="719316"/>
                  <a:pt x="1156855" y="706582"/>
                </a:cubicBezTo>
                <a:cubicBezTo>
                  <a:pt x="1147488" y="704879"/>
                  <a:pt x="1138300" y="702270"/>
                  <a:pt x="1129145" y="699655"/>
                </a:cubicBezTo>
                <a:cubicBezTo>
                  <a:pt x="1122124" y="697649"/>
                  <a:pt x="1115548" y="694034"/>
                  <a:pt x="1108364" y="692728"/>
                </a:cubicBezTo>
                <a:cubicBezTo>
                  <a:pt x="1090048" y="689398"/>
                  <a:pt x="1071418" y="688109"/>
                  <a:pt x="1052945" y="685800"/>
                </a:cubicBezTo>
                <a:cubicBezTo>
                  <a:pt x="1046018" y="683491"/>
                  <a:pt x="1038547" y="682419"/>
                  <a:pt x="1032164" y="678873"/>
                </a:cubicBezTo>
                <a:cubicBezTo>
                  <a:pt x="1017608" y="670786"/>
                  <a:pt x="1006397" y="656429"/>
                  <a:pt x="990600" y="651164"/>
                </a:cubicBezTo>
                <a:lnTo>
                  <a:pt x="969818" y="644237"/>
                </a:lnTo>
                <a:cubicBezTo>
                  <a:pt x="962891" y="637310"/>
                  <a:pt x="957187" y="628889"/>
                  <a:pt x="949036" y="623455"/>
                </a:cubicBezTo>
                <a:cubicBezTo>
                  <a:pt x="942961" y="619405"/>
                  <a:pt x="934966" y="619404"/>
                  <a:pt x="928255" y="616528"/>
                </a:cubicBezTo>
                <a:cubicBezTo>
                  <a:pt x="877541" y="594793"/>
                  <a:pt x="923921" y="608517"/>
                  <a:pt x="872836" y="595746"/>
                </a:cubicBezTo>
                <a:cubicBezTo>
                  <a:pt x="863600" y="591128"/>
                  <a:pt x="854619" y="585959"/>
                  <a:pt x="845127" y="581891"/>
                </a:cubicBezTo>
                <a:cubicBezTo>
                  <a:pt x="838415" y="579015"/>
                  <a:pt x="830728" y="578510"/>
                  <a:pt x="824345" y="574964"/>
                </a:cubicBezTo>
                <a:cubicBezTo>
                  <a:pt x="809789" y="566878"/>
                  <a:pt x="798579" y="552520"/>
                  <a:pt x="782782" y="547255"/>
                </a:cubicBezTo>
                <a:cubicBezTo>
                  <a:pt x="775855" y="544946"/>
                  <a:pt x="768712" y="543204"/>
                  <a:pt x="762000" y="540328"/>
                </a:cubicBezTo>
                <a:cubicBezTo>
                  <a:pt x="702080" y="514648"/>
                  <a:pt x="762246" y="535791"/>
                  <a:pt x="713509" y="519546"/>
                </a:cubicBezTo>
                <a:cubicBezTo>
                  <a:pt x="706582" y="514928"/>
                  <a:pt x="700379" y="508971"/>
                  <a:pt x="692727" y="505691"/>
                </a:cubicBezTo>
                <a:cubicBezTo>
                  <a:pt x="683976" y="501941"/>
                  <a:pt x="674172" y="501379"/>
                  <a:pt x="665018" y="498764"/>
                </a:cubicBezTo>
                <a:cubicBezTo>
                  <a:pt x="657997" y="496758"/>
                  <a:pt x="651257" y="493843"/>
                  <a:pt x="644236" y="491837"/>
                </a:cubicBezTo>
                <a:cubicBezTo>
                  <a:pt x="635082" y="489221"/>
                  <a:pt x="625646" y="487645"/>
                  <a:pt x="616527" y="484909"/>
                </a:cubicBezTo>
                <a:cubicBezTo>
                  <a:pt x="602539" y="480713"/>
                  <a:pt x="588818" y="475673"/>
                  <a:pt x="574964" y="471055"/>
                </a:cubicBezTo>
                <a:lnTo>
                  <a:pt x="554182" y="464128"/>
                </a:lnTo>
                <a:cubicBezTo>
                  <a:pt x="546315" y="452328"/>
                  <a:pt x="528137" y="424230"/>
                  <a:pt x="519545" y="415637"/>
                </a:cubicBezTo>
                <a:cubicBezTo>
                  <a:pt x="513658" y="409750"/>
                  <a:pt x="505691" y="406400"/>
                  <a:pt x="498764" y="401782"/>
                </a:cubicBezTo>
                <a:cubicBezTo>
                  <a:pt x="489528" y="387927"/>
                  <a:pt x="482829" y="371992"/>
                  <a:pt x="471055" y="360218"/>
                </a:cubicBezTo>
                <a:cubicBezTo>
                  <a:pt x="457200" y="346364"/>
                  <a:pt x="440359" y="334958"/>
                  <a:pt x="429491" y="318655"/>
                </a:cubicBezTo>
                <a:lnTo>
                  <a:pt x="401782" y="277091"/>
                </a:lnTo>
                <a:lnTo>
                  <a:pt x="387927" y="256309"/>
                </a:lnTo>
                <a:cubicBezTo>
                  <a:pt x="370515" y="204073"/>
                  <a:pt x="394004" y="268463"/>
                  <a:pt x="367145" y="214746"/>
                </a:cubicBezTo>
                <a:cubicBezTo>
                  <a:pt x="363879" y="208215"/>
                  <a:pt x="363764" y="200347"/>
                  <a:pt x="360218" y="193964"/>
                </a:cubicBezTo>
                <a:cubicBezTo>
                  <a:pt x="352132" y="179408"/>
                  <a:pt x="341745" y="166255"/>
                  <a:pt x="332509" y="152400"/>
                </a:cubicBezTo>
                <a:lnTo>
                  <a:pt x="318655" y="131618"/>
                </a:lnTo>
                <a:lnTo>
                  <a:pt x="304800" y="110837"/>
                </a:lnTo>
                <a:cubicBezTo>
                  <a:pt x="302491" y="103910"/>
                  <a:pt x="301419" y="96438"/>
                  <a:pt x="297873" y="90055"/>
                </a:cubicBezTo>
                <a:cubicBezTo>
                  <a:pt x="270708" y="41157"/>
                  <a:pt x="274239" y="51207"/>
                  <a:pt x="228600" y="20782"/>
                </a:cubicBezTo>
                <a:cubicBezTo>
                  <a:pt x="202055" y="3086"/>
                  <a:pt x="182418" y="3464"/>
                  <a:pt x="173182" y="0"/>
                </a:cubicBez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Freeform: Shape 12">
            <a:extLst>
              <a:ext uri="{FF2B5EF4-FFF2-40B4-BE49-F238E27FC236}">
                <a16:creationId xmlns:a16="http://schemas.microsoft.com/office/drawing/2014/main" id="{B01818D2-D3BC-436C-B4B2-95FAEF005BE2}"/>
              </a:ext>
            </a:extLst>
          </p:cNvPr>
          <p:cNvSpPr/>
          <p:nvPr/>
        </p:nvSpPr>
        <p:spPr>
          <a:xfrm>
            <a:off x="616527" y="186911"/>
            <a:ext cx="2772526" cy="1988253"/>
          </a:xfrm>
          <a:custGeom>
            <a:avLst/>
            <a:gdLst>
              <a:gd name="connsiteX0" fmla="*/ 1302328 w 2772526"/>
              <a:gd name="connsiteY0" fmla="*/ 13980 h 1988253"/>
              <a:gd name="connsiteX1" fmla="*/ 1302328 w 2772526"/>
              <a:gd name="connsiteY1" fmla="*/ 13980 h 1988253"/>
              <a:gd name="connsiteX2" fmla="*/ 1239982 w 2772526"/>
              <a:gd name="connsiteY2" fmla="*/ 34762 h 1988253"/>
              <a:gd name="connsiteX3" fmla="*/ 1212273 w 2772526"/>
              <a:gd name="connsiteY3" fmla="*/ 41689 h 1988253"/>
              <a:gd name="connsiteX4" fmla="*/ 1046018 w 2772526"/>
              <a:gd name="connsiteY4" fmla="*/ 48616 h 1988253"/>
              <a:gd name="connsiteX5" fmla="*/ 990600 w 2772526"/>
              <a:gd name="connsiteY5" fmla="*/ 62471 h 1988253"/>
              <a:gd name="connsiteX6" fmla="*/ 928255 w 2772526"/>
              <a:gd name="connsiteY6" fmla="*/ 69398 h 1988253"/>
              <a:gd name="connsiteX7" fmla="*/ 886691 w 2772526"/>
              <a:gd name="connsiteY7" fmla="*/ 76325 h 1988253"/>
              <a:gd name="connsiteX8" fmla="*/ 775855 w 2772526"/>
              <a:gd name="connsiteY8" fmla="*/ 83253 h 1988253"/>
              <a:gd name="connsiteX9" fmla="*/ 748146 w 2772526"/>
              <a:gd name="connsiteY9" fmla="*/ 90180 h 1988253"/>
              <a:gd name="connsiteX10" fmla="*/ 706582 w 2772526"/>
              <a:gd name="connsiteY10" fmla="*/ 97107 h 1988253"/>
              <a:gd name="connsiteX11" fmla="*/ 651164 w 2772526"/>
              <a:gd name="connsiteY11" fmla="*/ 110962 h 1988253"/>
              <a:gd name="connsiteX12" fmla="*/ 595746 w 2772526"/>
              <a:gd name="connsiteY12" fmla="*/ 117889 h 1988253"/>
              <a:gd name="connsiteX13" fmla="*/ 484909 w 2772526"/>
              <a:gd name="connsiteY13" fmla="*/ 138671 h 1988253"/>
              <a:gd name="connsiteX14" fmla="*/ 387928 w 2772526"/>
              <a:gd name="connsiteY14" fmla="*/ 152525 h 1988253"/>
              <a:gd name="connsiteX15" fmla="*/ 339437 w 2772526"/>
              <a:gd name="connsiteY15" fmla="*/ 159453 h 1988253"/>
              <a:gd name="connsiteX16" fmla="*/ 304800 w 2772526"/>
              <a:gd name="connsiteY16" fmla="*/ 166380 h 1988253"/>
              <a:gd name="connsiteX17" fmla="*/ 263237 w 2772526"/>
              <a:gd name="connsiteY17" fmla="*/ 173307 h 1988253"/>
              <a:gd name="connsiteX18" fmla="*/ 193964 w 2772526"/>
              <a:gd name="connsiteY18" fmla="*/ 187162 h 1988253"/>
              <a:gd name="connsiteX19" fmla="*/ 124691 w 2772526"/>
              <a:gd name="connsiteY19" fmla="*/ 235653 h 1988253"/>
              <a:gd name="connsiteX20" fmla="*/ 55418 w 2772526"/>
              <a:gd name="connsiteY20" fmla="*/ 297998 h 1988253"/>
              <a:gd name="connsiteX21" fmla="*/ 41564 w 2772526"/>
              <a:gd name="connsiteY21" fmla="*/ 318780 h 1988253"/>
              <a:gd name="connsiteX22" fmla="*/ 34637 w 2772526"/>
              <a:gd name="connsiteY22" fmla="*/ 339562 h 1988253"/>
              <a:gd name="connsiteX23" fmla="*/ 20782 w 2772526"/>
              <a:gd name="connsiteY23" fmla="*/ 367271 h 1988253"/>
              <a:gd name="connsiteX24" fmla="*/ 6928 w 2772526"/>
              <a:gd name="connsiteY24" fmla="*/ 422689 h 1988253"/>
              <a:gd name="connsiteX25" fmla="*/ 0 w 2772526"/>
              <a:gd name="connsiteY25" fmla="*/ 450398 h 1988253"/>
              <a:gd name="connsiteX26" fmla="*/ 6928 w 2772526"/>
              <a:gd name="connsiteY26" fmla="*/ 561234 h 1988253"/>
              <a:gd name="connsiteX27" fmla="*/ 13855 w 2772526"/>
              <a:gd name="connsiteY27" fmla="*/ 582016 h 1988253"/>
              <a:gd name="connsiteX28" fmla="*/ 62346 w 2772526"/>
              <a:gd name="connsiteY28" fmla="*/ 678998 h 1988253"/>
              <a:gd name="connsiteX29" fmla="*/ 83128 w 2772526"/>
              <a:gd name="connsiteY29" fmla="*/ 699780 h 1988253"/>
              <a:gd name="connsiteX30" fmla="*/ 117764 w 2772526"/>
              <a:gd name="connsiteY30" fmla="*/ 734416 h 1988253"/>
              <a:gd name="connsiteX31" fmla="*/ 131618 w 2772526"/>
              <a:gd name="connsiteY31" fmla="*/ 762125 h 1988253"/>
              <a:gd name="connsiteX32" fmla="*/ 173182 w 2772526"/>
              <a:gd name="connsiteY32" fmla="*/ 789834 h 1988253"/>
              <a:gd name="connsiteX33" fmla="*/ 200891 w 2772526"/>
              <a:gd name="connsiteY33" fmla="*/ 810616 h 1988253"/>
              <a:gd name="connsiteX34" fmla="*/ 242455 w 2772526"/>
              <a:gd name="connsiteY34" fmla="*/ 824471 h 1988253"/>
              <a:gd name="connsiteX35" fmla="*/ 263237 w 2772526"/>
              <a:gd name="connsiteY35" fmla="*/ 838325 h 1988253"/>
              <a:gd name="connsiteX36" fmla="*/ 311728 w 2772526"/>
              <a:gd name="connsiteY36" fmla="*/ 872962 h 1988253"/>
              <a:gd name="connsiteX37" fmla="*/ 346364 w 2772526"/>
              <a:gd name="connsiteY37" fmla="*/ 907598 h 1988253"/>
              <a:gd name="connsiteX38" fmla="*/ 367146 w 2772526"/>
              <a:gd name="connsiteY38" fmla="*/ 928380 h 1988253"/>
              <a:gd name="connsiteX39" fmla="*/ 408709 w 2772526"/>
              <a:gd name="connsiteY39" fmla="*/ 942234 h 1988253"/>
              <a:gd name="connsiteX40" fmla="*/ 464128 w 2772526"/>
              <a:gd name="connsiteY40" fmla="*/ 990725 h 1988253"/>
              <a:gd name="connsiteX41" fmla="*/ 484909 w 2772526"/>
              <a:gd name="connsiteY41" fmla="*/ 997653 h 1988253"/>
              <a:gd name="connsiteX42" fmla="*/ 526473 w 2772526"/>
              <a:gd name="connsiteY42" fmla="*/ 1032289 h 1988253"/>
              <a:gd name="connsiteX43" fmla="*/ 568037 w 2772526"/>
              <a:gd name="connsiteY43" fmla="*/ 1066925 h 1988253"/>
              <a:gd name="connsiteX44" fmla="*/ 581891 w 2772526"/>
              <a:gd name="connsiteY44" fmla="*/ 1087707 h 1988253"/>
              <a:gd name="connsiteX45" fmla="*/ 623455 w 2772526"/>
              <a:gd name="connsiteY45" fmla="*/ 1129271 h 1988253"/>
              <a:gd name="connsiteX46" fmla="*/ 644237 w 2772526"/>
              <a:gd name="connsiteY46" fmla="*/ 1150053 h 1988253"/>
              <a:gd name="connsiteX47" fmla="*/ 665018 w 2772526"/>
              <a:gd name="connsiteY47" fmla="*/ 1170834 h 1988253"/>
              <a:gd name="connsiteX48" fmla="*/ 713509 w 2772526"/>
              <a:gd name="connsiteY48" fmla="*/ 1198544 h 1988253"/>
              <a:gd name="connsiteX49" fmla="*/ 734291 w 2772526"/>
              <a:gd name="connsiteY49" fmla="*/ 1219325 h 1988253"/>
              <a:gd name="connsiteX50" fmla="*/ 775855 w 2772526"/>
              <a:gd name="connsiteY50" fmla="*/ 1247034 h 1988253"/>
              <a:gd name="connsiteX51" fmla="*/ 796637 w 2772526"/>
              <a:gd name="connsiteY51" fmla="*/ 1260889 h 1988253"/>
              <a:gd name="connsiteX52" fmla="*/ 817418 w 2772526"/>
              <a:gd name="connsiteY52" fmla="*/ 1274744 h 1988253"/>
              <a:gd name="connsiteX53" fmla="*/ 831273 w 2772526"/>
              <a:gd name="connsiteY53" fmla="*/ 1295525 h 1988253"/>
              <a:gd name="connsiteX54" fmla="*/ 852055 w 2772526"/>
              <a:gd name="connsiteY54" fmla="*/ 1316307 h 1988253"/>
              <a:gd name="connsiteX55" fmla="*/ 858982 w 2772526"/>
              <a:gd name="connsiteY55" fmla="*/ 1337089 h 1988253"/>
              <a:gd name="connsiteX56" fmla="*/ 886691 w 2772526"/>
              <a:gd name="connsiteY56" fmla="*/ 1357871 h 1988253"/>
              <a:gd name="connsiteX57" fmla="*/ 921328 w 2772526"/>
              <a:gd name="connsiteY57" fmla="*/ 1392507 h 1988253"/>
              <a:gd name="connsiteX58" fmla="*/ 962891 w 2772526"/>
              <a:gd name="connsiteY58" fmla="*/ 1447925 h 1988253"/>
              <a:gd name="connsiteX59" fmla="*/ 1073728 w 2772526"/>
              <a:gd name="connsiteY59" fmla="*/ 1614180 h 1988253"/>
              <a:gd name="connsiteX60" fmla="*/ 1115291 w 2772526"/>
              <a:gd name="connsiteY60" fmla="*/ 1676525 h 1988253"/>
              <a:gd name="connsiteX61" fmla="*/ 1129146 w 2772526"/>
              <a:gd name="connsiteY61" fmla="*/ 1697307 h 1988253"/>
              <a:gd name="connsiteX62" fmla="*/ 1170709 w 2772526"/>
              <a:gd name="connsiteY62" fmla="*/ 1731944 h 1988253"/>
              <a:gd name="connsiteX63" fmla="*/ 1184564 w 2772526"/>
              <a:gd name="connsiteY63" fmla="*/ 1752725 h 1988253"/>
              <a:gd name="connsiteX64" fmla="*/ 1226128 w 2772526"/>
              <a:gd name="connsiteY64" fmla="*/ 1808144 h 1988253"/>
              <a:gd name="connsiteX65" fmla="*/ 1253837 w 2772526"/>
              <a:gd name="connsiteY65" fmla="*/ 1849707 h 1988253"/>
              <a:gd name="connsiteX66" fmla="*/ 1295400 w 2772526"/>
              <a:gd name="connsiteY66" fmla="*/ 1877416 h 1988253"/>
              <a:gd name="connsiteX67" fmla="*/ 1316182 w 2772526"/>
              <a:gd name="connsiteY67" fmla="*/ 1891271 h 1988253"/>
              <a:gd name="connsiteX68" fmla="*/ 1378528 w 2772526"/>
              <a:gd name="connsiteY68" fmla="*/ 1939762 h 1988253"/>
              <a:gd name="connsiteX69" fmla="*/ 1399309 w 2772526"/>
              <a:gd name="connsiteY69" fmla="*/ 1953616 h 1988253"/>
              <a:gd name="connsiteX70" fmla="*/ 1440873 w 2772526"/>
              <a:gd name="connsiteY70" fmla="*/ 1967471 h 1988253"/>
              <a:gd name="connsiteX71" fmla="*/ 1482437 w 2772526"/>
              <a:gd name="connsiteY71" fmla="*/ 1988253 h 1988253"/>
              <a:gd name="connsiteX72" fmla="*/ 1676400 w 2772526"/>
              <a:gd name="connsiteY72" fmla="*/ 1981325 h 1988253"/>
              <a:gd name="connsiteX73" fmla="*/ 1717964 w 2772526"/>
              <a:gd name="connsiteY73" fmla="*/ 1960544 h 1988253"/>
              <a:gd name="connsiteX74" fmla="*/ 1752600 w 2772526"/>
              <a:gd name="connsiteY74" fmla="*/ 1953616 h 1988253"/>
              <a:gd name="connsiteX75" fmla="*/ 1773382 w 2772526"/>
              <a:gd name="connsiteY75" fmla="*/ 1946689 h 1988253"/>
              <a:gd name="connsiteX76" fmla="*/ 1828800 w 2772526"/>
              <a:gd name="connsiteY76" fmla="*/ 1932834 h 1988253"/>
              <a:gd name="connsiteX77" fmla="*/ 1870364 w 2772526"/>
              <a:gd name="connsiteY77" fmla="*/ 1905125 h 1988253"/>
              <a:gd name="connsiteX78" fmla="*/ 1891146 w 2772526"/>
              <a:gd name="connsiteY78" fmla="*/ 1891271 h 1988253"/>
              <a:gd name="connsiteX79" fmla="*/ 1911928 w 2772526"/>
              <a:gd name="connsiteY79" fmla="*/ 1870489 h 1988253"/>
              <a:gd name="connsiteX80" fmla="*/ 1953491 w 2772526"/>
              <a:gd name="connsiteY80" fmla="*/ 1856634 h 1988253"/>
              <a:gd name="connsiteX81" fmla="*/ 1974273 w 2772526"/>
              <a:gd name="connsiteY81" fmla="*/ 1849707 h 1988253"/>
              <a:gd name="connsiteX82" fmla="*/ 1988128 w 2772526"/>
              <a:gd name="connsiteY82" fmla="*/ 1828925 h 1988253"/>
              <a:gd name="connsiteX83" fmla="*/ 2008909 w 2772526"/>
              <a:gd name="connsiteY83" fmla="*/ 1821998 h 1988253"/>
              <a:gd name="connsiteX84" fmla="*/ 2029691 w 2772526"/>
              <a:gd name="connsiteY84" fmla="*/ 1808144 h 1988253"/>
              <a:gd name="connsiteX85" fmla="*/ 2071255 w 2772526"/>
              <a:gd name="connsiteY85" fmla="*/ 1725016 h 1988253"/>
              <a:gd name="connsiteX86" fmla="*/ 2092037 w 2772526"/>
              <a:gd name="connsiteY86" fmla="*/ 1711162 h 1988253"/>
              <a:gd name="connsiteX87" fmla="*/ 2098964 w 2772526"/>
              <a:gd name="connsiteY87" fmla="*/ 1690380 h 1988253"/>
              <a:gd name="connsiteX88" fmla="*/ 2119746 w 2772526"/>
              <a:gd name="connsiteY88" fmla="*/ 1648816 h 1988253"/>
              <a:gd name="connsiteX89" fmla="*/ 2133600 w 2772526"/>
              <a:gd name="connsiteY89" fmla="*/ 1544907 h 1988253"/>
              <a:gd name="connsiteX90" fmla="*/ 2147455 w 2772526"/>
              <a:gd name="connsiteY90" fmla="*/ 1447925 h 1988253"/>
              <a:gd name="connsiteX91" fmla="*/ 2168237 w 2772526"/>
              <a:gd name="connsiteY91" fmla="*/ 1385580 h 1988253"/>
              <a:gd name="connsiteX92" fmla="*/ 2175164 w 2772526"/>
              <a:gd name="connsiteY92" fmla="*/ 1364798 h 1988253"/>
              <a:gd name="connsiteX93" fmla="*/ 2189018 w 2772526"/>
              <a:gd name="connsiteY93" fmla="*/ 1344016 h 1988253"/>
              <a:gd name="connsiteX94" fmla="*/ 2202873 w 2772526"/>
              <a:gd name="connsiteY94" fmla="*/ 1288598 h 1988253"/>
              <a:gd name="connsiteX95" fmla="*/ 2216728 w 2772526"/>
              <a:gd name="connsiteY95" fmla="*/ 1267816 h 1988253"/>
              <a:gd name="connsiteX96" fmla="*/ 2237509 w 2772526"/>
              <a:gd name="connsiteY96" fmla="*/ 1219325 h 1988253"/>
              <a:gd name="connsiteX97" fmla="*/ 2258291 w 2772526"/>
              <a:gd name="connsiteY97" fmla="*/ 1198544 h 1988253"/>
              <a:gd name="connsiteX98" fmla="*/ 2272146 w 2772526"/>
              <a:gd name="connsiteY98" fmla="*/ 1177762 h 1988253"/>
              <a:gd name="connsiteX99" fmla="*/ 2313709 w 2772526"/>
              <a:gd name="connsiteY99" fmla="*/ 1143125 h 1988253"/>
              <a:gd name="connsiteX100" fmla="*/ 2334491 w 2772526"/>
              <a:gd name="connsiteY100" fmla="*/ 1136198 h 1988253"/>
              <a:gd name="connsiteX101" fmla="*/ 2355273 w 2772526"/>
              <a:gd name="connsiteY101" fmla="*/ 1115416 h 1988253"/>
              <a:gd name="connsiteX102" fmla="*/ 2382982 w 2772526"/>
              <a:gd name="connsiteY102" fmla="*/ 1108489 h 1988253"/>
              <a:gd name="connsiteX103" fmla="*/ 2424546 w 2772526"/>
              <a:gd name="connsiteY103" fmla="*/ 1094634 h 1988253"/>
              <a:gd name="connsiteX104" fmla="*/ 2479964 w 2772526"/>
              <a:gd name="connsiteY104" fmla="*/ 1073853 h 1988253"/>
              <a:gd name="connsiteX105" fmla="*/ 2507673 w 2772526"/>
              <a:gd name="connsiteY105" fmla="*/ 1066925 h 1988253"/>
              <a:gd name="connsiteX106" fmla="*/ 2576946 w 2772526"/>
              <a:gd name="connsiteY106" fmla="*/ 1046144 h 1988253"/>
              <a:gd name="connsiteX107" fmla="*/ 2632364 w 2772526"/>
              <a:gd name="connsiteY107" fmla="*/ 1011507 h 1988253"/>
              <a:gd name="connsiteX108" fmla="*/ 2660073 w 2772526"/>
              <a:gd name="connsiteY108" fmla="*/ 983798 h 1988253"/>
              <a:gd name="connsiteX109" fmla="*/ 2673928 w 2772526"/>
              <a:gd name="connsiteY109" fmla="*/ 963016 h 1988253"/>
              <a:gd name="connsiteX110" fmla="*/ 2708564 w 2772526"/>
              <a:gd name="connsiteY110" fmla="*/ 935307 h 1988253"/>
              <a:gd name="connsiteX111" fmla="*/ 2729346 w 2772526"/>
              <a:gd name="connsiteY111" fmla="*/ 893744 h 1988253"/>
              <a:gd name="connsiteX112" fmla="*/ 2750128 w 2772526"/>
              <a:gd name="connsiteY112" fmla="*/ 831398 h 1988253"/>
              <a:gd name="connsiteX113" fmla="*/ 2763982 w 2772526"/>
              <a:gd name="connsiteY113" fmla="*/ 796762 h 1988253"/>
              <a:gd name="connsiteX114" fmla="*/ 2743200 w 2772526"/>
              <a:gd name="connsiteY114" fmla="*/ 554307 h 1988253"/>
              <a:gd name="connsiteX115" fmla="*/ 2660073 w 2772526"/>
              <a:gd name="connsiteY115" fmla="*/ 429616 h 1988253"/>
              <a:gd name="connsiteX116" fmla="*/ 2542309 w 2772526"/>
              <a:gd name="connsiteY116" fmla="*/ 325707 h 1988253"/>
              <a:gd name="connsiteX117" fmla="*/ 2500746 w 2772526"/>
              <a:gd name="connsiteY117" fmla="*/ 297998 h 1988253"/>
              <a:gd name="connsiteX118" fmla="*/ 2299855 w 2772526"/>
              <a:gd name="connsiteY118" fmla="*/ 207944 h 1988253"/>
              <a:gd name="connsiteX119" fmla="*/ 2251364 w 2772526"/>
              <a:gd name="connsiteY119" fmla="*/ 180234 h 1988253"/>
              <a:gd name="connsiteX120" fmla="*/ 2182091 w 2772526"/>
              <a:gd name="connsiteY120" fmla="*/ 159453 h 1988253"/>
              <a:gd name="connsiteX121" fmla="*/ 2050473 w 2772526"/>
              <a:gd name="connsiteY121" fmla="*/ 97107 h 1988253"/>
              <a:gd name="connsiteX122" fmla="*/ 2015837 w 2772526"/>
              <a:gd name="connsiteY122" fmla="*/ 90180 h 1988253"/>
              <a:gd name="connsiteX123" fmla="*/ 1974273 w 2772526"/>
              <a:gd name="connsiteY123" fmla="*/ 69398 h 1988253"/>
              <a:gd name="connsiteX124" fmla="*/ 1953491 w 2772526"/>
              <a:gd name="connsiteY124" fmla="*/ 62471 h 1988253"/>
              <a:gd name="connsiteX125" fmla="*/ 1877291 w 2772526"/>
              <a:gd name="connsiteY125" fmla="*/ 48616 h 1988253"/>
              <a:gd name="connsiteX126" fmla="*/ 1849582 w 2772526"/>
              <a:gd name="connsiteY126" fmla="*/ 41689 h 1988253"/>
              <a:gd name="connsiteX127" fmla="*/ 1690255 w 2772526"/>
              <a:gd name="connsiteY127" fmla="*/ 27834 h 1988253"/>
              <a:gd name="connsiteX128" fmla="*/ 1586346 w 2772526"/>
              <a:gd name="connsiteY128" fmla="*/ 13980 h 1988253"/>
              <a:gd name="connsiteX129" fmla="*/ 1489364 w 2772526"/>
              <a:gd name="connsiteY129" fmla="*/ 125 h 1988253"/>
              <a:gd name="connsiteX130" fmla="*/ 1302328 w 2772526"/>
              <a:gd name="connsiteY130" fmla="*/ 13980 h 198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2772526" h="1988253">
                <a:moveTo>
                  <a:pt x="1302328" y="13980"/>
                </a:moveTo>
                <a:lnTo>
                  <a:pt x="1302328" y="13980"/>
                </a:lnTo>
                <a:cubicBezTo>
                  <a:pt x="1281546" y="20907"/>
                  <a:pt x="1260919" y="28320"/>
                  <a:pt x="1239982" y="34762"/>
                </a:cubicBezTo>
                <a:cubicBezTo>
                  <a:pt x="1230882" y="37562"/>
                  <a:pt x="1221769" y="41011"/>
                  <a:pt x="1212273" y="41689"/>
                </a:cubicBezTo>
                <a:cubicBezTo>
                  <a:pt x="1156948" y="45641"/>
                  <a:pt x="1101436" y="46307"/>
                  <a:pt x="1046018" y="48616"/>
                </a:cubicBezTo>
                <a:cubicBezTo>
                  <a:pt x="1027545" y="53234"/>
                  <a:pt x="1009525" y="60368"/>
                  <a:pt x="990600" y="62471"/>
                </a:cubicBezTo>
                <a:cubicBezTo>
                  <a:pt x="969818" y="64780"/>
                  <a:pt x="948981" y="66635"/>
                  <a:pt x="928255" y="69398"/>
                </a:cubicBezTo>
                <a:cubicBezTo>
                  <a:pt x="914332" y="71254"/>
                  <a:pt x="900679" y="75053"/>
                  <a:pt x="886691" y="76325"/>
                </a:cubicBezTo>
                <a:cubicBezTo>
                  <a:pt x="849826" y="79677"/>
                  <a:pt x="812800" y="80944"/>
                  <a:pt x="775855" y="83253"/>
                </a:cubicBezTo>
                <a:cubicBezTo>
                  <a:pt x="766619" y="85562"/>
                  <a:pt x="757482" y="88313"/>
                  <a:pt x="748146" y="90180"/>
                </a:cubicBezTo>
                <a:cubicBezTo>
                  <a:pt x="734373" y="92934"/>
                  <a:pt x="720293" y="94060"/>
                  <a:pt x="706582" y="97107"/>
                </a:cubicBezTo>
                <a:cubicBezTo>
                  <a:pt x="640206" y="111857"/>
                  <a:pt x="748467" y="95992"/>
                  <a:pt x="651164" y="110962"/>
                </a:cubicBezTo>
                <a:cubicBezTo>
                  <a:pt x="632764" y="113793"/>
                  <a:pt x="614109" y="114828"/>
                  <a:pt x="595746" y="117889"/>
                </a:cubicBezTo>
                <a:cubicBezTo>
                  <a:pt x="455219" y="141310"/>
                  <a:pt x="583987" y="123810"/>
                  <a:pt x="484909" y="138671"/>
                </a:cubicBezTo>
                <a:lnTo>
                  <a:pt x="387928" y="152525"/>
                </a:lnTo>
                <a:cubicBezTo>
                  <a:pt x="371764" y="154834"/>
                  <a:pt x="355448" y="156251"/>
                  <a:pt x="339437" y="159453"/>
                </a:cubicBezTo>
                <a:lnTo>
                  <a:pt x="304800" y="166380"/>
                </a:lnTo>
                <a:cubicBezTo>
                  <a:pt x="290981" y="168892"/>
                  <a:pt x="277010" y="170553"/>
                  <a:pt x="263237" y="173307"/>
                </a:cubicBezTo>
                <a:cubicBezTo>
                  <a:pt x="159862" y="193981"/>
                  <a:pt x="336447" y="163413"/>
                  <a:pt x="193964" y="187162"/>
                </a:cubicBezTo>
                <a:cubicBezTo>
                  <a:pt x="98390" y="250877"/>
                  <a:pt x="196509" y="184355"/>
                  <a:pt x="124691" y="235653"/>
                </a:cubicBezTo>
                <a:cubicBezTo>
                  <a:pt x="95080" y="256804"/>
                  <a:pt x="81816" y="258399"/>
                  <a:pt x="55418" y="297998"/>
                </a:cubicBezTo>
                <a:cubicBezTo>
                  <a:pt x="50800" y="304925"/>
                  <a:pt x="45287" y="311333"/>
                  <a:pt x="41564" y="318780"/>
                </a:cubicBezTo>
                <a:cubicBezTo>
                  <a:pt x="38299" y="325311"/>
                  <a:pt x="37513" y="332850"/>
                  <a:pt x="34637" y="339562"/>
                </a:cubicBezTo>
                <a:cubicBezTo>
                  <a:pt x="30569" y="349054"/>
                  <a:pt x="25400" y="358035"/>
                  <a:pt x="20782" y="367271"/>
                </a:cubicBezTo>
                <a:lnTo>
                  <a:pt x="6928" y="422689"/>
                </a:lnTo>
                <a:lnTo>
                  <a:pt x="0" y="450398"/>
                </a:lnTo>
                <a:cubicBezTo>
                  <a:pt x="2309" y="487343"/>
                  <a:pt x="3053" y="524420"/>
                  <a:pt x="6928" y="561234"/>
                </a:cubicBezTo>
                <a:cubicBezTo>
                  <a:pt x="7692" y="568496"/>
                  <a:pt x="11849" y="574995"/>
                  <a:pt x="13855" y="582016"/>
                </a:cubicBezTo>
                <a:cubicBezTo>
                  <a:pt x="25624" y="623210"/>
                  <a:pt x="20660" y="637312"/>
                  <a:pt x="62346" y="678998"/>
                </a:cubicBezTo>
                <a:cubicBezTo>
                  <a:pt x="69273" y="685925"/>
                  <a:pt x="76856" y="692254"/>
                  <a:pt x="83128" y="699780"/>
                </a:cubicBezTo>
                <a:cubicBezTo>
                  <a:pt x="111991" y="734416"/>
                  <a:pt x="79664" y="709017"/>
                  <a:pt x="117764" y="734416"/>
                </a:cubicBezTo>
                <a:cubicBezTo>
                  <a:pt x="122382" y="743652"/>
                  <a:pt x="124316" y="754823"/>
                  <a:pt x="131618" y="762125"/>
                </a:cubicBezTo>
                <a:cubicBezTo>
                  <a:pt x="143392" y="773899"/>
                  <a:pt x="159861" y="779843"/>
                  <a:pt x="173182" y="789834"/>
                </a:cubicBezTo>
                <a:cubicBezTo>
                  <a:pt x="182418" y="796761"/>
                  <a:pt x="190564" y="805453"/>
                  <a:pt x="200891" y="810616"/>
                </a:cubicBezTo>
                <a:cubicBezTo>
                  <a:pt x="213953" y="817147"/>
                  <a:pt x="230303" y="816370"/>
                  <a:pt x="242455" y="824471"/>
                </a:cubicBezTo>
                <a:cubicBezTo>
                  <a:pt x="249382" y="829089"/>
                  <a:pt x="256462" y="833486"/>
                  <a:pt x="263237" y="838325"/>
                </a:cubicBezTo>
                <a:cubicBezTo>
                  <a:pt x="323410" y="881305"/>
                  <a:pt x="262732" y="840297"/>
                  <a:pt x="311728" y="872962"/>
                </a:cubicBezTo>
                <a:cubicBezTo>
                  <a:pt x="337127" y="911062"/>
                  <a:pt x="311728" y="878735"/>
                  <a:pt x="346364" y="907598"/>
                </a:cubicBezTo>
                <a:cubicBezTo>
                  <a:pt x="353890" y="913870"/>
                  <a:pt x="358582" y="923622"/>
                  <a:pt x="367146" y="928380"/>
                </a:cubicBezTo>
                <a:cubicBezTo>
                  <a:pt x="379912" y="935472"/>
                  <a:pt x="408709" y="942234"/>
                  <a:pt x="408709" y="942234"/>
                </a:cubicBezTo>
                <a:cubicBezTo>
                  <a:pt x="426600" y="960125"/>
                  <a:pt x="441862" y="978002"/>
                  <a:pt x="464128" y="990725"/>
                </a:cubicBezTo>
                <a:cubicBezTo>
                  <a:pt x="470468" y="994348"/>
                  <a:pt x="477982" y="995344"/>
                  <a:pt x="484909" y="997653"/>
                </a:cubicBezTo>
                <a:cubicBezTo>
                  <a:pt x="545633" y="1058374"/>
                  <a:pt x="468598" y="984060"/>
                  <a:pt x="526473" y="1032289"/>
                </a:cubicBezTo>
                <a:cubicBezTo>
                  <a:pt x="579803" y="1076731"/>
                  <a:pt x="516446" y="1032533"/>
                  <a:pt x="568037" y="1066925"/>
                </a:cubicBezTo>
                <a:cubicBezTo>
                  <a:pt x="572655" y="1073852"/>
                  <a:pt x="576360" y="1081484"/>
                  <a:pt x="581891" y="1087707"/>
                </a:cubicBezTo>
                <a:cubicBezTo>
                  <a:pt x="594908" y="1102351"/>
                  <a:pt x="609600" y="1115416"/>
                  <a:pt x="623455" y="1129271"/>
                </a:cubicBezTo>
                <a:lnTo>
                  <a:pt x="644237" y="1150053"/>
                </a:lnTo>
                <a:cubicBezTo>
                  <a:pt x="651164" y="1156980"/>
                  <a:pt x="656256" y="1166453"/>
                  <a:pt x="665018" y="1170834"/>
                </a:cubicBezTo>
                <a:cubicBezTo>
                  <a:pt x="681962" y="1179306"/>
                  <a:pt x="698818" y="1186302"/>
                  <a:pt x="713509" y="1198544"/>
                </a:cubicBezTo>
                <a:cubicBezTo>
                  <a:pt x="721035" y="1204816"/>
                  <a:pt x="726558" y="1213311"/>
                  <a:pt x="734291" y="1219325"/>
                </a:cubicBezTo>
                <a:cubicBezTo>
                  <a:pt x="747435" y="1229548"/>
                  <a:pt x="762000" y="1237798"/>
                  <a:pt x="775855" y="1247034"/>
                </a:cubicBezTo>
                <a:lnTo>
                  <a:pt x="796637" y="1260889"/>
                </a:lnTo>
                <a:lnTo>
                  <a:pt x="817418" y="1274744"/>
                </a:lnTo>
                <a:cubicBezTo>
                  <a:pt x="822036" y="1281671"/>
                  <a:pt x="825943" y="1289129"/>
                  <a:pt x="831273" y="1295525"/>
                </a:cubicBezTo>
                <a:cubicBezTo>
                  <a:pt x="837545" y="1303051"/>
                  <a:pt x="846621" y="1308156"/>
                  <a:pt x="852055" y="1316307"/>
                </a:cubicBezTo>
                <a:cubicBezTo>
                  <a:pt x="856105" y="1322383"/>
                  <a:pt x="854307" y="1331479"/>
                  <a:pt x="858982" y="1337089"/>
                </a:cubicBezTo>
                <a:cubicBezTo>
                  <a:pt x="866373" y="1345959"/>
                  <a:pt x="878527" y="1349707"/>
                  <a:pt x="886691" y="1357871"/>
                </a:cubicBezTo>
                <a:cubicBezTo>
                  <a:pt x="932869" y="1404049"/>
                  <a:pt x="865914" y="1355566"/>
                  <a:pt x="921328" y="1392507"/>
                </a:cubicBezTo>
                <a:cubicBezTo>
                  <a:pt x="935182" y="1410980"/>
                  <a:pt x="950083" y="1428712"/>
                  <a:pt x="962891" y="1447925"/>
                </a:cubicBezTo>
                <a:lnTo>
                  <a:pt x="1073728" y="1614180"/>
                </a:lnTo>
                <a:lnTo>
                  <a:pt x="1115291" y="1676525"/>
                </a:lnTo>
                <a:cubicBezTo>
                  <a:pt x="1119909" y="1683452"/>
                  <a:pt x="1122219" y="1692689"/>
                  <a:pt x="1129146" y="1697307"/>
                </a:cubicBezTo>
                <a:cubicBezTo>
                  <a:pt x="1149582" y="1710931"/>
                  <a:pt x="1154039" y="1711940"/>
                  <a:pt x="1170709" y="1731944"/>
                </a:cubicBezTo>
                <a:cubicBezTo>
                  <a:pt x="1176039" y="1738340"/>
                  <a:pt x="1179667" y="1745992"/>
                  <a:pt x="1184564" y="1752725"/>
                </a:cubicBezTo>
                <a:cubicBezTo>
                  <a:pt x="1198146" y="1771400"/>
                  <a:pt x="1213319" y="1788931"/>
                  <a:pt x="1226128" y="1808144"/>
                </a:cubicBezTo>
                <a:cubicBezTo>
                  <a:pt x="1235364" y="1821998"/>
                  <a:pt x="1239983" y="1840471"/>
                  <a:pt x="1253837" y="1849707"/>
                </a:cubicBezTo>
                <a:lnTo>
                  <a:pt x="1295400" y="1877416"/>
                </a:lnTo>
                <a:cubicBezTo>
                  <a:pt x="1302327" y="1882034"/>
                  <a:pt x="1310295" y="1885384"/>
                  <a:pt x="1316182" y="1891271"/>
                </a:cubicBezTo>
                <a:cubicBezTo>
                  <a:pt x="1348738" y="1923827"/>
                  <a:pt x="1328812" y="1906618"/>
                  <a:pt x="1378528" y="1939762"/>
                </a:cubicBezTo>
                <a:cubicBezTo>
                  <a:pt x="1385455" y="1944380"/>
                  <a:pt x="1391411" y="1950983"/>
                  <a:pt x="1399309" y="1953616"/>
                </a:cubicBezTo>
                <a:cubicBezTo>
                  <a:pt x="1413164" y="1958234"/>
                  <a:pt x="1428721" y="1959370"/>
                  <a:pt x="1440873" y="1967471"/>
                </a:cubicBezTo>
                <a:cubicBezTo>
                  <a:pt x="1467731" y="1985375"/>
                  <a:pt x="1453757" y="1978692"/>
                  <a:pt x="1482437" y="1988253"/>
                </a:cubicBezTo>
                <a:cubicBezTo>
                  <a:pt x="1547091" y="1985944"/>
                  <a:pt x="1611839" y="1985490"/>
                  <a:pt x="1676400" y="1981325"/>
                </a:cubicBezTo>
                <a:cubicBezTo>
                  <a:pt x="1702376" y="1979649"/>
                  <a:pt x="1694189" y="1969460"/>
                  <a:pt x="1717964" y="1960544"/>
                </a:cubicBezTo>
                <a:cubicBezTo>
                  <a:pt x="1728988" y="1956410"/>
                  <a:pt x="1741178" y="1956472"/>
                  <a:pt x="1752600" y="1953616"/>
                </a:cubicBezTo>
                <a:cubicBezTo>
                  <a:pt x="1759684" y="1951845"/>
                  <a:pt x="1766298" y="1948460"/>
                  <a:pt x="1773382" y="1946689"/>
                </a:cubicBezTo>
                <a:cubicBezTo>
                  <a:pt x="1784555" y="1943896"/>
                  <a:pt x="1815841" y="1940034"/>
                  <a:pt x="1828800" y="1932834"/>
                </a:cubicBezTo>
                <a:cubicBezTo>
                  <a:pt x="1843356" y="1924747"/>
                  <a:pt x="1856509" y="1914361"/>
                  <a:pt x="1870364" y="1905125"/>
                </a:cubicBezTo>
                <a:cubicBezTo>
                  <a:pt x="1877291" y="1900507"/>
                  <a:pt x="1885259" y="1897158"/>
                  <a:pt x="1891146" y="1891271"/>
                </a:cubicBezTo>
                <a:cubicBezTo>
                  <a:pt x="1898073" y="1884344"/>
                  <a:pt x="1903364" y="1875247"/>
                  <a:pt x="1911928" y="1870489"/>
                </a:cubicBezTo>
                <a:cubicBezTo>
                  <a:pt x="1924694" y="1863397"/>
                  <a:pt x="1939637" y="1861252"/>
                  <a:pt x="1953491" y="1856634"/>
                </a:cubicBezTo>
                <a:lnTo>
                  <a:pt x="1974273" y="1849707"/>
                </a:lnTo>
                <a:cubicBezTo>
                  <a:pt x="1978891" y="1842780"/>
                  <a:pt x="1981627" y="1834126"/>
                  <a:pt x="1988128" y="1828925"/>
                </a:cubicBezTo>
                <a:cubicBezTo>
                  <a:pt x="1993830" y="1824364"/>
                  <a:pt x="2002378" y="1825263"/>
                  <a:pt x="2008909" y="1821998"/>
                </a:cubicBezTo>
                <a:cubicBezTo>
                  <a:pt x="2016356" y="1818275"/>
                  <a:pt x="2022764" y="1812762"/>
                  <a:pt x="2029691" y="1808144"/>
                </a:cubicBezTo>
                <a:cubicBezTo>
                  <a:pt x="2037594" y="1784436"/>
                  <a:pt x="2048235" y="1740362"/>
                  <a:pt x="2071255" y="1725016"/>
                </a:cubicBezTo>
                <a:lnTo>
                  <a:pt x="2092037" y="1711162"/>
                </a:lnTo>
                <a:cubicBezTo>
                  <a:pt x="2094346" y="1704235"/>
                  <a:pt x="2095699" y="1696911"/>
                  <a:pt x="2098964" y="1690380"/>
                </a:cubicBezTo>
                <a:cubicBezTo>
                  <a:pt x="2125824" y="1636657"/>
                  <a:pt x="2102330" y="1701059"/>
                  <a:pt x="2119746" y="1648816"/>
                </a:cubicBezTo>
                <a:cubicBezTo>
                  <a:pt x="2131251" y="1579783"/>
                  <a:pt x="2123424" y="1631402"/>
                  <a:pt x="2133600" y="1544907"/>
                </a:cubicBezTo>
                <a:cubicBezTo>
                  <a:pt x="2135421" y="1529425"/>
                  <a:pt x="2142635" y="1467206"/>
                  <a:pt x="2147455" y="1447925"/>
                </a:cubicBezTo>
                <a:cubicBezTo>
                  <a:pt x="2147462" y="1447896"/>
                  <a:pt x="2164769" y="1395985"/>
                  <a:pt x="2168237" y="1385580"/>
                </a:cubicBezTo>
                <a:cubicBezTo>
                  <a:pt x="2170546" y="1378653"/>
                  <a:pt x="2171114" y="1370874"/>
                  <a:pt x="2175164" y="1364798"/>
                </a:cubicBezTo>
                <a:cubicBezTo>
                  <a:pt x="2179782" y="1357871"/>
                  <a:pt x="2185295" y="1351463"/>
                  <a:pt x="2189018" y="1344016"/>
                </a:cubicBezTo>
                <a:cubicBezTo>
                  <a:pt x="2201843" y="1318366"/>
                  <a:pt x="2191010" y="1320234"/>
                  <a:pt x="2202873" y="1288598"/>
                </a:cubicBezTo>
                <a:cubicBezTo>
                  <a:pt x="2205796" y="1280802"/>
                  <a:pt x="2212110" y="1274743"/>
                  <a:pt x="2216728" y="1267816"/>
                </a:cubicBezTo>
                <a:cubicBezTo>
                  <a:pt x="2222381" y="1250857"/>
                  <a:pt x="2226810" y="1234304"/>
                  <a:pt x="2237509" y="1219325"/>
                </a:cubicBezTo>
                <a:cubicBezTo>
                  <a:pt x="2243203" y="1211353"/>
                  <a:pt x="2252019" y="1206070"/>
                  <a:pt x="2258291" y="1198544"/>
                </a:cubicBezTo>
                <a:cubicBezTo>
                  <a:pt x="2263621" y="1192148"/>
                  <a:pt x="2266816" y="1184158"/>
                  <a:pt x="2272146" y="1177762"/>
                </a:cubicBezTo>
                <a:cubicBezTo>
                  <a:pt x="2283087" y="1164632"/>
                  <a:pt x="2298142" y="1150909"/>
                  <a:pt x="2313709" y="1143125"/>
                </a:cubicBezTo>
                <a:cubicBezTo>
                  <a:pt x="2320240" y="1139859"/>
                  <a:pt x="2327564" y="1138507"/>
                  <a:pt x="2334491" y="1136198"/>
                </a:cubicBezTo>
                <a:cubicBezTo>
                  <a:pt x="2341418" y="1129271"/>
                  <a:pt x="2346767" y="1120277"/>
                  <a:pt x="2355273" y="1115416"/>
                </a:cubicBezTo>
                <a:cubicBezTo>
                  <a:pt x="2363539" y="1110692"/>
                  <a:pt x="2373863" y="1111225"/>
                  <a:pt x="2382982" y="1108489"/>
                </a:cubicBezTo>
                <a:cubicBezTo>
                  <a:pt x="2396970" y="1104293"/>
                  <a:pt x="2410986" y="1100058"/>
                  <a:pt x="2424546" y="1094634"/>
                </a:cubicBezTo>
                <a:cubicBezTo>
                  <a:pt x="2442854" y="1087311"/>
                  <a:pt x="2460955" y="1079284"/>
                  <a:pt x="2479964" y="1073853"/>
                </a:cubicBezTo>
                <a:cubicBezTo>
                  <a:pt x="2489118" y="1071237"/>
                  <a:pt x="2498554" y="1069661"/>
                  <a:pt x="2507673" y="1066925"/>
                </a:cubicBezTo>
                <a:cubicBezTo>
                  <a:pt x="2591975" y="1041634"/>
                  <a:pt x="2513096" y="1062106"/>
                  <a:pt x="2576946" y="1046144"/>
                </a:cubicBezTo>
                <a:cubicBezTo>
                  <a:pt x="2604257" y="1032488"/>
                  <a:pt x="2608384" y="1032490"/>
                  <a:pt x="2632364" y="1011507"/>
                </a:cubicBezTo>
                <a:cubicBezTo>
                  <a:pt x="2642194" y="1002905"/>
                  <a:pt x="2651572" y="993715"/>
                  <a:pt x="2660073" y="983798"/>
                </a:cubicBezTo>
                <a:cubicBezTo>
                  <a:pt x="2665491" y="977477"/>
                  <a:pt x="2668041" y="968903"/>
                  <a:pt x="2673928" y="963016"/>
                </a:cubicBezTo>
                <a:cubicBezTo>
                  <a:pt x="2684383" y="952561"/>
                  <a:pt x="2697019" y="944543"/>
                  <a:pt x="2708564" y="935307"/>
                </a:cubicBezTo>
                <a:cubicBezTo>
                  <a:pt x="2725976" y="883067"/>
                  <a:pt x="2702487" y="947462"/>
                  <a:pt x="2729346" y="893744"/>
                </a:cubicBezTo>
                <a:cubicBezTo>
                  <a:pt x="2751022" y="850393"/>
                  <a:pt x="2736902" y="871075"/>
                  <a:pt x="2750128" y="831398"/>
                </a:cubicBezTo>
                <a:cubicBezTo>
                  <a:pt x="2754060" y="819601"/>
                  <a:pt x="2759364" y="808307"/>
                  <a:pt x="2763982" y="796762"/>
                </a:cubicBezTo>
                <a:cubicBezTo>
                  <a:pt x="2777403" y="689394"/>
                  <a:pt x="2778118" y="723910"/>
                  <a:pt x="2743200" y="554307"/>
                </a:cubicBezTo>
                <a:cubicBezTo>
                  <a:pt x="2733816" y="508727"/>
                  <a:pt x="2688157" y="457700"/>
                  <a:pt x="2660073" y="429616"/>
                </a:cubicBezTo>
                <a:cubicBezTo>
                  <a:pt x="2613478" y="383021"/>
                  <a:pt x="2597623" y="362584"/>
                  <a:pt x="2542309" y="325707"/>
                </a:cubicBezTo>
                <a:cubicBezTo>
                  <a:pt x="2528455" y="316471"/>
                  <a:pt x="2515387" y="305929"/>
                  <a:pt x="2500746" y="297998"/>
                </a:cubicBezTo>
                <a:cubicBezTo>
                  <a:pt x="2244354" y="159119"/>
                  <a:pt x="2482266" y="289017"/>
                  <a:pt x="2299855" y="207944"/>
                </a:cubicBezTo>
                <a:cubicBezTo>
                  <a:pt x="2282843" y="200383"/>
                  <a:pt x="2268578" y="187322"/>
                  <a:pt x="2251364" y="180234"/>
                </a:cubicBezTo>
                <a:cubicBezTo>
                  <a:pt x="2229072" y="171055"/>
                  <a:pt x="2204344" y="168725"/>
                  <a:pt x="2182091" y="159453"/>
                </a:cubicBezTo>
                <a:cubicBezTo>
                  <a:pt x="2166690" y="153036"/>
                  <a:pt x="2086773" y="107997"/>
                  <a:pt x="2050473" y="97107"/>
                </a:cubicBezTo>
                <a:cubicBezTo>
                  <a:pt x="2039196" y="93724"/>
                  <a:pt x="2027382" y="92489"/>
                  <a:pt x="2015837" y="90180"/>
                </a:cubicBezTo>
                <a:cubicBezTo>
                  <a:pt x="2001982" y="83253"/>
                  <a:pt x="1988428" y="75689"/>
                  <a:pt x="1974273" y="69398"/>
                </a:cubicBezTo>
                <a:cubicBezTo>
                  <a:pt x="1967600" y="66432"/>
                  <a:pt x="1960512" y="64477"/>
                  <a:pt x="1953491" y="62471"/>
                </a:cubicBezTo>
                <a:cubicBezTo>
                  <a:pt x="1912250" y="50688"/>
                  <a:pt x="1931248" y="58427"/>
                  <a:pt x="1877291" y="48616"/>
                </a:cubicBezTo>
                <a:cubicBezTo>
                  <a:pt x="1867924" y="46913"/>
                  <a:pt x="1859044" y="42740"/>
                  <a:pt x="1849582" y="41689"/>
                </a:cubicBezTo>
                <a:cubicBezTo>
                  <a:pt x="1796599" y="35802"/>
                  <a:pt x="1743153" y="34446"/>
                  <a:pt x="1690255" y="27834"/>
                </a:cubicBezTo>
                <a:cubicBezTo>
                  <a:pt x="1618635" y="18882"/>
                  <a:pt x="1653266" y="23540"/>
                  <a:pt x="1586346" y="13980"/>
                </a:cubicBezTo>
                <a:cubicBezTo>
                  <a:pt x="1546148" y="581"/>
                  <a:pt x="1556139" y="2149"/>
                  <a:pt x="1489364" y="125"/>
                </a:cubicBezTo>
                <a:cubicBezTo>
                  <a:pt x="1438587" y="-1414"/>
                  <a:pt x="1333501" y="11671"/>
                  <a:pt x="1302328" y="13980"/>
                </a:cubicBez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5F4F52D4-1368-40A8-B987-C088B1DD2D3A}"/>
              </a:ext>
            </a:extLst>
          </p:cNvPr>
          <p:cNvSpPr txBox="1"/>
          <p:nvPr/>
        </p:nvSpPr>
        <p:spPr>
          <a:xfrm>
            <a:off x="727363" y="4225636"/>
            <a:ext cx="304892" cy="307777"/>
          </a:xfrm>
          <a:prstGeom prst="rect">
            <a:avLst/>
          </a:prstGeom>
          <a:solidFill>
            <a:schemeClr val="accent5">
              <a:lumMod val="40000"/>
              <a:lumOff val="60000"/>
            </a:schemeClr>
          </a:solidFill>
        </p:spPr>
        <p:txBody>
          <a:bodyPr wrap="none" rtlCol="0">
            <a:spAutoFit/>
          </a:bodyPr>
          <a:lstStyle/>
          <a:p>
            <a:r>
              <a:rPr lang="en-US" dirty="0">
                <a:solidFill>
                  <a:srgbClr val="0070C0"/>
                </a:solidFill>
              </a:rPr>
              <a:t>A</a:t>
            </a:r>
            <a:endParaRPr lang="en-AU" dirty="0">
              <a:solidFill>
                <a:srgbClr val="0070C0"/>
              </a:solidFill>
            </a:endParaRPr>
          </a:p>
        </p:txBody>
      </p:sp>
      <p:sp>
        <p:nvSpPr>
          <p:cNvPr id="4" name="Freeform: Shape 3">
            <a:extLst>
              <a:ext uri="{FF2B5EF4-FFF2-40B4-BE49-F238E27FC236}">
                <a16:creationId xmlns:a16="http://schemas.microsoft.com/office/drawing/2014/main" id="{281BE93B-97BC-4D1D-BD03-93C7DA79BFEF}"/>
              </a:ext>
            </a:extLst>
          </p:cNvPr>
          <p:cNvSpPr/>
          <p:nvPr/>
        </p:nvSpPr>
        <p:spPr>
          <a:xfrm>
            <a:off x="477982" y="1335914"/>
            <a:ext cx="3963384" cy="2314759"/>
          </a:xfrm>
          <a:custGeom>
            <a:avLst/>
            <a:gdLst>
              <a:gd name="connsiteX0" fmla="*/ 1073727 w 3963384"/>
              <a:gd name="connsiteY0" fmla="*/ 520595 h 2314759"/>
              <a:gd name="connsiteX1" fmla="*/ 1073727 w 3963384"/>
              <a:gd name="connsiteY1" fmla="*/ 520595 h 2314759"/>
              <a:gd name="connsiteX2" fmla="*/ 1122218 w 3963384"/>
              <a:gd name="connsiteY2" fmla="*/ 596795 h 2314759"/>
              <a:gd name="connsiteX3" fmla="*/ 1170709 w 3963384"/>
              <a:gd name="connsiteY3" fmla="*/ 645286 h 2314759"/>
              <a:gd name="connsiteX4" fmla="*/ 1205345 w 3963384"/>
              <a:gd name="connsiteY4" fmla="*/ 707631 h 2314759"/>
              <a:gd name="connsiteX5" fmla="*/ 1226127 w 3963384"/>
              <a:gd name="connsiteY5" fmla="*/ 721486 h 2314759"/>
              <a:gd name="connsiteX6" fmla="*/ 1260763 w 3963384"/>
              <a:gd name="connsiteY6" fmla="*/ 763050 h 2314759"/>
              <a:gd name="connsiteX7" fmla="*/ 1281545 w 3963384"/>
              <a:gd name="connsiteY7" fmla="*/ 776904 h 2314759"/>
              <a:gd name="connsiteX8" fmla="*/ 1295400 w 3963384"/>
              <a:gd name="connsiteY8" fmla="*/ 804613 h 2314759"/>
              <a:gd name="connsiteX9" fmla="*/ 1343891 w 3963384"/>
              <a:gd name="connsiteY9" fmla="*/ 846177 h 2314759"/>
              <a:gd name="connsiteX10" fmla="*/ 1364673 w 3963384"/>
              <a:gd name="connsiteY10" fmla="*/ 866959 h 2314759"/>
              <a:gd name="connsiteX11" fmla="*/ 1385454 w 3963384"/>
              <a:gd name="connsiteY11" fmla="*/ 880813 h 2314759"/>
              <a:gd name="connsiteX12" fmla="*/ 1406236 w 3963384"/>
              <a:gd name="connsiteY12" fmla="*/ 901595 h 2314759"/>
              <a:gd name="connsiteX13" fmla="*/ 1447800 w 3963384"/>
              <a:gd name="connsiteY13" fmla="*/ 929304 h 2314759"/>
              <a:gd name="connsiteX14" fmla="*/ 1468582 w 3963384"/>
              <a:gd name="connsiteY14" fmla="*/ 943159 h 2314759"/>
              <a:gd name="connsiteX15" fmla="*/ 1510145 w 3963384"/>
              <a:gd name="connsiteY15" fmla="*/ 957013 h 2314759"/>
              <a:gd name="connsiteX16" fmla="*/ 1530927 w 3963384"/>
              <a:gd name="connsiteY16" fmla="*/ 970868 h 2314759"/>
              <a:gd name="connsiteX17" fmla="*/ 1565563 w 3963384"/>
              <a:gd name="connsiteY17" fmla="*/ 977795 h 2314759"/>
              <a:gd name="connsiteX18" fmla="*/ 1593273 w 3963384"/>
              <a:gd name="connsiteY18" fmla="*/ 984722 h 2314759"/>
              <a:gd name="connsiteX19" fmla="*/ 1669473 w 3963384"/>
              <a:gd name="connsiteY19" fmla="*/ 998577 h 2314759"/>
              <a:gd name="connsiteX20" fmla="*/ 1863436 w 3963384"/>
              <a:gd name="connsiteY20" fmla="*/ 977795 h 2314759"/>
              <a:gd name="connsiteX21" fmla="*/ 1905000 w 3963384"/>
              <a:gd name="connsiteY21" fmla="*/ 963941 h 2314759"/>
              <a:gd name="connsiteX22" fmla="*/ 1925782 w 3963384"/>
              <a:gd name="connsiteY22" fmla="*/ 957013 h 2314759"/>
              <a:gd name="connsiteX23" fmla="*/ 1967345 w 3963384"/>
              <a:gd name="connsiteY23" fmla="*/ 929304 h 2314759"/>
              <a:gd name="connsiteX24" fmla="*/ 1988127 w 3963384"/>
              <a:gd name="connsiteY24" fmla="*/ 915450 h 2314759"/>
              <a:gd name="connsiteX25" fmla="*/ 2008909 w 3963384"/>
              <a:gd name="connsiteY25" fmla="*/ 908522 h 2314759"/>
              <a:gd name="connsiteX26" fmla="*/ 2050473 w 3963384"/>
              <a:gd name="connsiteY26" fmla="*/ 880813 h 2314759"/>
              <a:gd name="connsiteX27" fmla="*/ 2071254 w 3963384"/>
              <a:gd name="connsiteY27" fmla="*/ 860031 h 2314759"/>
              <a:gd name="connsiteX28" fmla="*/ 2092036 w 3963384"/>
              <a:gd name="connsiteY28" fmla="*/ 846177 h 2314759"/>
              <a:gd name="connsiteX29" fmla="*/ 2105891 w 3963384"/>
              <a:gd name="connsiteY29" fmla="*/ 825395 h 2314759"/>
              <a:gd name="connsiteX30" fmla="*/ 2126673 w 3963384"/>
              <a:gd name="connsiteY30" fmla="*/ 818468 h 2314759"/>
              <a:gd name="connsiteX31" fmla="*/ 2147454 w 3963384"/>
              <a:gd name="connsiteY31" fmla="*/ 804613 h 2314759"/>
              <a:gd name="connsiteX32" fmla="*/ 2202873 w 3963384"/>
              <a:gd name="connsiteY32" fmla="*/ 769977 h 2314759"/>
              <a:gd name="connsiteX33" fmla="*/ 2244436 w 3963384"/>
              <a:gd name="connsiteY33" fmla="*/ 728413 h 2314759"/>
              <a:gd name="connsiteX34" fmla="*/ 2265218 w 3963384"/>
              <a:gd name="connsiteY34" fmla="*/ 707631 h 2314759"/>
              <a:gd name="connsiteX35" fmla="*/ 2286000 w 3963384"/>
              <a:gd name="connsiteY35" fmla="*/ 686850 h 2314759"/>
              <a:gd name="connsiteX36" fmla="*/ 2306782 w 3963384"/>
              <a:gd name="connsiteY36" fmla="*/ 659141 h 2314759"/>
              <a:gd name="connsiteX37" fmla="*/ 2320636 w 3963384"/>
              <a:gd name="connsiteY37" fmla="*/ 638359 h 2314759"/>
              <a:gd name="connsiteX38" fmla="*/ 2341418 w 3963384"/>
              <a:gd name="connsiteY38" fmla="*/ 617577 h 2314759"/>
              <a:gd name="connsiteX39" fmla="*/ 2362200 w 3963384"/>
              <a:gd name="connsiteY39" fmla="*/ 569086 h 2314759"/>
              <a:gd name="connsiteX40" fmla="*/ 2376054 w 3963384"/>
              <a:gd name="connsiteY40" fmla="*/ 548304 h 2314759"/>
              <a:gd name="connsiteX41" fmla="*/ 2403763 w 3963384"/>
              <a:gd name="connsiteY41" fmla="*/ 465177 h 2314759"/>
              <a:gd name="connsiteX42" fmla="*/ 2417618 w 3963384"/>
              <a:gd name="connsiteY42" fmla="*/ 444395 h 2314759"/>
              <a:gd name="connsiteX43" fmla="*/ 2431473 w 3963384"/>
              <a:gd name="connsiteY43" fmla="*/ 402831 h 2314759"/>
              <a:gd name="connsiteX44" fmla="*/ 2445327 w 3963384"/>
              <a:gd name="connsiteY44" fmla="*/ 354341 h 2314759"/>
              <a:gd name="connsiteX45" fmla="*/ 2493818 w 3963384"/>
              <a:gd name="connsiteY45" fmla="*/ 291995 h 2314759"/>
              <a:gd name="connsiteX46" fmla="*/ 2507673 w 3963384"/>
              <a:gd name="connsiteY46" fmla="*/ 271213 h 2314759"/>
              <a:gd name="connsiteX47" fmla="*/ 2549236 w 3963384"/>
              <a:gd name="connsiteY47" fmla="*/ 222722 h 2314759"/>
              <a:gd name="connsiteX48" fmla="*/ 2570018 w 3963384"/>
              <a:gd name="connsiteY48" fmla="*/ 208868 h 2314759"/>
              <a:gd name="connsiteX49" fmla="*/ 2590800 w 3963384"/>
              <a:gd name="connsiteY49" fmla="*/ 188086 h 2314759"/>
              <a:gd name="connsiteX50" fmla="*/ 2632363 w 3963384"/>
              <a:gd name="connsiteY50" fmla="*/ 160377 h 2314759"/>
              <a:gd name="connsiteX51" fmla="*/ 2694709 w 3963384"/>
              <a:gd name="connsiteY51" fmla="*/ 111886 h 2314759"/>
              <a:gd name="connsiteX52" fmla="*/ 2736273 w 3963384"/>
              <a:gd name="connsiteY52" fmla="*/ 84177 h 2314759"/>
              <a:gd name="connsiteX53" fmla="*/ 2763982 w 3963384"/>
              <a:gd name="connsiteY53" fmla="*/ 70322 h 2314759"/>
              <a:gd name="connsiteX54" fmla="*/ 2784763 w 3963384"/>
              <a:gd name="connsiteY54" fmla="*/ 56468 h 2314759"/>
              <a:gd name="connsiteX55" fmla="*/ 2826327 w 3963384"/>
              <a:gd name="connsiteY55" fmla="*/ 42613 h 2314759"/>
              <a:gd name="connsiteX56" fmla="*/ 2847109 w 3963384"/>
              <a:gd name="connsiteY56" fmla="*/ 28759 h 2314759"/>
              <a:gd name="connsiteX57" fmla="*/ 2881745 w 3963384"/>
              <a:gd name="connsiteY57" fmla="*/ 21831 h 2314759"/>
              <a:gd name="connsiteX58" fmla="*/ 3394363 w 3963384"/>
              <a:gd name="connsiteY58" fmla="*/ 14904 h 2314759"/>
              <a:gd name="connsiteX59" fmla="*/ 3553691 w 3963384"/>
              <a:gd name="connsiteY59" fmla="*/ 14904 h 2314759"/>
              <a:gd name="connsiteX60" fmla="*/ 3595254 w 3963384"/>
              <a:gd name="connsiteY60" fmla="*/ 70322 h 2314759"/>
              <a:gd name="connsiteX61" fmla="*/ 3629891 w 3963384"/>
              <a:gd name="connsiteY61" fmla="*/ 118813 h 2314759"/>
              <a:gd name="connsiteX62" fmla="*/ 3650673 w 3963384"/>
              <a:gd name="connsiteY62" fmla="*/ 146522 h 2314759"/>
              <a:gd name="connsiteX63" fmla="*/ 3671454 w 3963384"/>
              <a:gd name="connsiteY63" fmla="*/ 181159 h 2314759"/>
              <a:gd name="connsiteX64" fmla="*/ 3685309 w 3963384"/>
              <a:gd name="connsiteY64" fmla="*/ 201941 h 2314759"/>
              <a:gd name="connsiteX65" fmla="*/ 3692236 w 3963384"/>
              <a:gd name="connsiteY65" fmla="*/ 222722 h 2314759"/>
              <a:gd name="connsiteX66" fmla="*/ 3719945 w 3963384"/>
              <a:gd name="connsiteY66" fmla="*/ 264286 h 2314759"/>
              <a:gd name="connsiteX67" fmla="*/ 3740727 w 3963384"/>
              <a:gd name="connsiteY67" fmla="*/ 333559 h 2314759"/>
              <a:gd name="connsiteX68" fmla="*/ 3747654 w 3963384"/>
              <a:gd name="connsiteY68" fmla="*/ 354341 h 2314759"/>
              <a:gd name="connsiteX69" fmla="*/ 3761509 w 3963384"/>
              <a:gd name="connsiteY69" fmla="*/ 430541 h 2314759"/>
              <a:gd name="connsiteX70" fmla="*/ 3768436 w 3963384"/>
              <a:gd name="connsiteY70" fmla="*/ 458250 h 2314759"/>
              <a:gd name="connsiteX71" fmla="*/ 3782291 w 3963384"/>
              <a:gd name="connsiteY71" fmla="*/ 527522 h 2314759"/>
              <a:gd name="connsiteX72" fmla="*/ 3789218 w 3963384"/>
              <a:gd name="connsiteY72" fmla="*/ 576013 h 2314759"/>
              <a:gd name="connsiteX73" fmla="*/ 3830782 w 3963384"/>
              <a:gd name="connsiteY73" fmla="*/ 652213 h 2314759"/>
              <a:gd name="connsiteX74" fmla="*/ 3858491 w 3963384"/>
              <a:gd name="connsiteY74" fmla="*/ 700704 h 2314759"/>
              <a:gd name="connsiteX75" fmla="*/ 3872345 w 3963384"/>
              <a:gd name="connsiteY75" fmla="*/ 742268 h 2314759"/>
              <a:gd name="connsiteX76" fmla="*/ 3886200 w 3963384"/>
              <a:gd name="connsiteY76" fmla="*/ 790759 h 2314759"/>
              <a:gd name="connsiteX77" fmla="*/ 3893127 w 3963384"/>
              <a:gd name="connsiteY77" fmla="*/ 825395 h 2314759"/>
              <a:gd name="connsiteX78" fmla="*/ 3906982 w 3963384"/>
              <a:gd name="connsiteY78" fmla="*/ 860031 h 2314759"/>
              <a:gd name="connsiteX79" fmla="*/ 3920836 w 3963384"/>
              <a:gd name="connsiteY79" fmla="*/ 943159 h 2314759"/>
              <a:gd name="connsiteX80" fmla="*/ 3927763 w 3963384"/>
              <a:gd name="connsiteY80" fmla="*/ 977795 h 2314759"/>
              <a:gd name="connsiteX81" fmla="*/ 3948545 w 3963384"/>
              <a:gd name="connsiteY81" fmla="*/ 1095559 h 2314759"/>
              <a:gd name="connsiteX82" fmla="*/ 3955473 w 3963384"/>
              <a:gd name="connsiteY82" fmla="*/ 1199468 h 2314759"/>
              <a:gd name="connsiteX83" fmla="*/ 3962400 w 3963384"/>
              <a:gd name="connsiteY83" fmla="*/ 1220250 h 2314759"/>
              <a:gd name="connsiteX84" fmla="*/ 3948545 w 3963384"/>
              <a:gd name="connsiteY84" fmla="*/ 1428068 h 2314759"/>
              <a:gd name="connsiteX85" fmla="*/ 3941618 w 3963384"/>
              <a:gd name="connsiteY85" fmla="*/ 1462704 h 2314759"/>
              <a:gd name="connsiteX86" fmla="*/ 3927763 w 3963384"/>
              <a:gd name="connsiteY86" fmla="*/ 1490413 h 2314759"/>
              <a:gd name="connsiteX87" fmla="*/ 3906982 w 3963384"/>
              <a:gd name="connsiteY87" fmla="*/ 1587395 h 2314759"/>
              <a:gd name="connsiteX88" fmla="*/ 3879273 w 3963384"/>
              <a:gd name="connsiteY88" fmla="*/ 1642813 h 2314759"/>
              <a:gd name="connsiteX89" fmla="*/ 3872345 w 3963384"/>
              <a:gd name="connsiteY89" fmla="*/ 1663595 h 2314759"/>
              <a:gd name="connsiteX90" fmla="*/ 3865418 w 3963384"/>
              <a:gd name="connsiteY90" fmla="*/ 1691304 h 2314759"/>
              <a:gd name="connsiteX91" fmla="*/ 3851563 w 3963384"/>
              <a:gd name="connsiteY91" fmla="*/ 1712086 h 2314759"/>
              <a:gd name="connsiteX92" fmla="*/ 3816927 w 3963384"/>
              <a:gd name="connsiteY92" fmla="*/ 1774431 h 2314759"/>
              <a:gd name="connsiteX93" fmla="*/ 3796145 w 3963384"/>
              <a:gd name="connsiteY93" fmla="*/ 1802141 h 2314759"/>
              <a:gd name="connsiteX94" fmla="*/ 3768436 w 3963384"/>
              <a:gd name="connsiteY94" fmla="*/ 1822922 h 2314759"/>
              <a:gd name="connsiteX95" fmla="*/ 3740727 w 3963384"/>
              <a:gd name="connsiteY95" fmla="*/ 1850631 h 2314759"/>
              <a:gd name="connsiteX96" fmla="*/ 3678382 w 3963384"/>
              <a:gd name="connsiteY96" fmla="*/ 1899122 h 2314759"/>
              <a:gd name="connsiteX97" fmla="*/ 3657600 w 3963384"/>
              <a:gd name="connsiteY97" fmla="*/ 1912977 h 2314759"/>
              <a:gd name="connsiteX98" fmla="*/ 3636818 w 3963384"/>
              <a:gd name="connsiteY98" fmla="*/ 1919904 h 2314759"/>
              <a:gd name="connsiteX99" fmla="*/ 3602182 w 3963384"/>
              <a:gd name="connsiteY99" fmla="*/ 1947613 h 2314759"/>
              <a:gd name="connsiteX100" fmla="*/ 3546763 w 3963384"/>
              <a:gd name="connsiteY100" fmla="*/ 1975322 h 2314759"/>
              <a:gd name="connsiteX101" fmla="*/ 3449782 w 3963384"/>
              <a:gd name="connsiteY101" fmla="*/ 2016886 h 2314759"/>
              <a:gd name="connsiteX102" fmla="*/ 3429000 w 3963384"/>
              <a:gd name="connsiteY102" fmla="*/ 2023813 h 2314759"/>
              <a:gd name="connsiteX103" fmla="*/ 3394363 w 3963384"/>
              <a:gd name="connsiteY103" fmla="*/ 2037668 h 2314759"/>
              <a:gd name="connsiteX104" fmla="*/ 3359727 w 3963384"/>
              <a:gd name="connsiteY104" fmla="*/ 2044595 h 2314759"/>
              <a:gd name="connsiteX105" fmla="*/ 3276600 w 3963384"/>
              <a:gd name="connsiteY105" fmla="*/ 2079231 h 2314759"/>
              <a:gd name="connsiteX106" fmla="*/ 3221182 w 3963384"/>
              <a:gd name="connsiteY106" fmla="*/ 2106941 h 2314759"/>
              <a:gd name="connsiteX107" fmla="*/ 3172691 w 3963384"/>
              <a:gd name="connsiteY107" fmla="*/ 2120795 h 2314759"/>
              <a:gd name="connsiteX108" fmla="*/ 3131127 w 3963384"/>
              <a:gd name="connsiteY108" fmla="*/ 2134650 h 2314759"/>
              <a:gd name="connsiteX109" fmla="*/ 3075709 w 3963384"/>
              <a:gd name="connsiteY109" fmla="*/ 2141577 h 2314759"/>
              <a:gd name="connsiteX110" fmla="*/ 3054927 w 3963384"/>
              <a:gd name="connsiteY110" fmla="*/ 2148504 h 2314759"/>
              <a:gd name="connsiteX111" fmla="*/ 3034145 w 3963384"/>
              <a:gd name="connsiteY111" fmla="*/ 2162359 h 2314759"/>
              <a:gd name="connsiteX112" fmla="*/ 2992582 w 3963384"/>
              <a:gd name="connsiteY112" fmla="*/ 2169286 h 2314759"/>
              <a:gd name="connsiteX113" fmla="*/ 2957945 w 3963384"/>
              <a:gd name="connsiteY113" fmla="*/ 2183141 h 2314759"/>
              <a:gd name="connsiteX114" fmla="*/ 2909454 w 3963384"/>
              <a:gd name="connsiteY114" fmla="*/ 2190068 h 2314759"/>
              <a:gd name="connsiteX115" fmla="*/ 2881745 w 3963384"/>
              <a:gd name="connsiteY115" fmla="*/ 2196995 h 2314759"/>
              <a:gd name="connsiteX116" fmla="*/ 2840182 w 3963384"/>
              <a:gd name="connsiteY116" fmla="*/ 2203922 h 2314759"/>
              <a:gd name="connsiteX117" fmla="*/ 2812473 w 3963384"/>
              <a:gd name="connsiteY117" fmla="*/ 2210850 h 2314759"/>
              <a:gd name="connsiteX118" fmla="*/ 2791691 w 3963384"/>
              <a:gd name="connsiteY118" fmla="*/ 2217777 h 2314759"/>
              <a:gd name="connsiteX119" fmla="*/ 2736273 w 3963384"/>
              <a:gd name="connsiteY119" fmla="*/ 2224704 h 2314759"/>
              <a:gd name="connsiteX120" fmla="*/ 2687782 w 3963384"/>
              <a:gd name="connsiteY120" fmla="*/ 2238559 h 2314759"/>
              <a:gd name="connsiteX121" fmla="*/ 2632363 w 3963384"/>
              <a:gd name="connsiteY121" fmla="*/ 2245486 h 2314759"/>
              <a:gd name="connsiteX122" fmla="*/ 2486891 w 3963384"/>
              <a:gd name="connsiteY122" fmla="*/ 2259341 h 2314759"/>
              <a:gd name="connsiteX123" fmla="*/ 2244436 w 3963384"/>
              <a:gd name="connsiteY123" fmla="*/ 2252413 h 2314759"/>
              <a:gd name="connsiteX124" fmla="*/ 2195945 w 3963384"/>
              <a:gd name="connsiteY124" fmla="*/ 2245486 h 2314759"/>
              <a:gd name="connsiteX125" fmla="*/ 1988127 w 3963384"/>
              <a:gd name="connsiteY125" fmla="*/ 2252413 h 2314759"/>
              <a:gd name="connsiteX126" fmla="*/ 1891145 w 3963384"/>
              <a:gd name="connsiteY126" fmla="*/ 2266268 h 2314759"/>
              <a:gd name="connsiteX127" fmla="*/ 1794163 w 3963384"/>
              <a:gd name="connsiteY127" fmla="*/ 2273195 h 2314759"/>
              <a:gd name="connsiteX128" fmla="*/ 1773382 w 3963384"/>
              <a:gd name="connsiteY128" fmla="*/ 2280122 h 2314759"/>
              <a:gd name="connsiteX129" fmla="*/ 1648691 w 3963384"/>
              <a:gd name="connsiteY129" fmla="*/ 2300904 h 2314759"/>
              <a:gd name="connsiteX130" fmla="*/ 1607127 w 3963384"/>
              <a:gd name="connsiteY130" fmla="*/ 2314759 h 2314759"/>
              <a:gd name="connsiteX131" fmla="*/ 1336963 w 3963384"/>
              <a:gd name="connsiteY131" fmla="*/ 2307831 h 2314759"/>
              <a:gd name="connsiteX132" fmla="*/ 1233054 w 3963384"/>
              <a:gd name="connsiteY132" fmla="*/ 2293977 h 2314759"/>
              <a:gd name="connsiteX133" fmla="*/ 1177636 w 3963384"/>
              <a:gd name="connsiteY133" fmla="*/ 2280122 h 2314759"/>
              <a:gd name="connsiteX134" fmla="*/ 1149927 w 3963384"/>
              <a:gd name="connsiteY134" fmla="*/ 2273195 h 2314759"/>
              <a:gd name="connsiteX135" fmla="*/ 1108363 w 3963384"/>
              <a:gd name="connsiteY135" fmla="*/ 2266268 h 2314759"/>
              <a:gd name="connsiteX136" fmla="*/ 1046018 w 3963384"/>
              <a:gd name="connsiteY136" fmla="*/ 2252413 h 2314759"/>
              <a:gd name="connsiteX137" fmla="*/ 1004454 w 3963384"/>
              <a:gd name="connsiteY137" fmla="*/ 2238559 h 2314759"/>
              <a:gd name="connsiteX138" fmla="*/ 942109 w 3963384"/>
              <a:gd name="connsiteY138" fmla="*/ 2217777 h 2314759"/>
              <a:gd name="connsiteX139" fmla="*/ 921327 w 3963384"/>
              <a:gd name="connsiteY139" fmla="*/ 2210850 h 2314759"/>
              <a:gd name="connsiteX140" fmla="*/ 900545 w 3963384"/>
              <a:gd name="connsiteY140" fmla="*/ 2203922 h 2314759"/>
              <a:gd name="connsiteX141" fmla="*/ 865909 w 3963384"/>
              <a:gd name="connsiteY141" fmla="*/ 2196995 h 2314759"/>
              <a:gd name="connsiteX142" fmla="*/ 838200 w 3963384"/>
              <a:gd name="connsiteY142" fmla="*/ 2190068 h 2314759"/>
              <a:gd name="connsiteX143" fmla="*/ 768927 w 3963384"/>
              <a:gd name="connsiteY143" fmla="*/ 2176213 h 2314759"/>
              <a:gd name="connsiteX144" fmla="*/ 734291 w 3963384"/>
              <a:gd name="connsiteY144" fmla="*/ 2169286 h 2314759"/>
              <a:gd name="connsiteX145" fmla="*/ 713509 w 3963384"/>
              <a:gd name="connsiteY145" fmla="*/ 2162359 h 2314759"/>
              <a:gd name="connsiteX146" fmla="*/ 623454 w 3963384"/>
              <a:gd name="connsiteY146" fmla="*/ 2148504 h 2314759"/>
              <a:gd name="connsiteX147" fmla="*/ 568036 w 3963384"/>
              <a:gd name="connsiteY147" fmla="*/ 2134650 h 2314759"/>
              <a:gd name="connsiteX148" fmla="*/ 526473 w 3963384"/>
              <a:gd name="connsiteY148" fmla="*/ 2127722 h 2314759"/>
              <a:gd name="connsiteX149" fmla="*/ 477982 w 3963384"/>
              <a:gd name="connsiteY149" fmla="*/ 2120795 h 2314759"/>
              <a:gd name="connsiteX150" fmla="*/ 422563 w 3963384"/>
              <a:gd name="connsiteY150" fmla="*/ 2106941 h 2314759"/>
              <a:gd name="connsiteX151" fmla="*/ 339436 w 3963384"/>
              <a:gd name="connsiteY151" fmla="*/ 2093086 h 2314759"/>
              <a:gd name="connsiteX152" fmla="*/ 297873 w 3963384"/>
              <a:gd name="connsiteY152" fmla="*/ 2079231 h 2314759"/>
              <a:gd name="connsiteX153" fmla="*/ 270163 w 3963384"/>
              <a:gd name="connsiteY153" fmla="*/ 2072304 h 2314759"/>
              <a:gd name="connsiteX154" fmla="*/ 228600 w 3963384"/>
              <a:gd name="connsiteY154" fmla="*/ 2058450 h 2314759"/>
              <a:gd name="connsiteX155" fmla="*/ 187036 w 3963384"/>
              <a:gd name="connsiteY155" fmla="*/ 2030741 h 2314759"/>
              <a:gd name="connsiteX156" fmla="*/ 166254 w 3963384"/>
              <a:gd name="connsiteY156" fmla="*/ 1989177 h 2314759"/>
              <a:gd name="connsiteX157" fmla="*/ 138545 w 3963384"/>
              <a:gd name="connsiteY157" fmla="*/ 1926831 h 2314759"/>
              <a:gd name="connsiteX158" fmla="*/ 124691 w 3963384"/>
              <a:gd name="connsiteY158" fmla="*/ 1885268 h 2314759"/>
              <a:gd name="connsiteX159" fmla="*/ 117763 w 3963384"/>
              <a:gd name="connsiteY159" fmla="*/ 1864486 h 2314759"/>
              <a:gd name="connsiteX160" fmla="*/ 103909 w 3963384"/>
              <a:gd name="connsiteY160" fmla="*/ 1781359 h 2314759"/>
              <a:gd name="connsiteX161" fmla="*/ 96982 w 3963384"/>
              <a:gd name="connsiteY161" fmla="*/ 1677450 h 2314759"/>
              <a:gd name="connsiteX162" fmla="*/ 83127 w 3963384"/>
              <a:gd name="connsiteY162" fmla="*/ 1635886 h 2314759"/>
              <a:gd name="connsiteX163" fmla="*/ 76200 w 3963384"/>
              <a:gd name="connsiteY163" fmla="*/ 1615104 h 2314759"/>
              <a:gd name="connsiteX164" fmla="*/ 69273 w 3963384"/>
              <a:gd name="connsiteY164" fmla="*/ 1594322 h 2314759"/>
              <a:gd name="connsiteX165" fmla="*/ 62345 w 3963384"/>
              <a:gd name="connsiteY165" fmla="*/ 1573541 h 2314759"/>
              <a:gd name="connsiteX166" fmla="*/ 48491 w 3963384"/>
              <a:gd name="connsiteY166" fmla="*/ 1511195 h 2314759"/>
              <a:gd name="connsiteX167" fmla="*/ 41563 w 3963384"/>
              <a:gd name="connsiteY167" fmla="*/ 1441922 h 2314759"/>
              <a:gd name="connsiteX168" fmla="*/ 34636 w 3963384"/>
              <a:gd name="connsiteY168" fmla="*/ 1421141 h 2314759"/>
              <a:gd name="connsiteX169" fmla="*/ 20782 w 3963384"/>
              <a:gd name="connsiteY169" fmla="*/ 1310304 h 2314759"/>
              <a:gd name="connsiteX170" fmla="*/ 13854 w 3963384"/>
              <a:gd name="connsiteY170" fmla="*/ 1254886 h 2314759"/>
              <a:gd name="connsiteX171" fmla="*/ 6927 w 3963384"/>
              <a:gd name="connsiteY171" fmla="*/ 1130195 h 2314759"/>
              <a:gd name="connsiteX172" fmla="*/ 0 w 3963384"/>
              <a:gd name="connsiteY172" fmla="*/ 1060922 h 2314759"/>
              <a:gd name="connsiteX173" fmla="*/ 6927 w 3963384"/>
              <a:gd name="connsiteY173" fmla="*/ 742268 h 2314759"/>
              <a:gd name="connsiteX174" fmla="*/ 13854 w 3963384"/>
              <a:gd name="connsiteY174" fmla="*/ 714559 h 2314759"/>
              <a:gd name="connsiteX175" fmla="*/ 20782 w 3963384"/>
              <a:gd name="connsiteY175" fmla="*/ 672995 h 2314759"/>
              <a:gd name="connsiteX176" fmla="*/ 34636 w 3963384"/>
              <a:gd name="connsiteY176" fmla="*/ 631431 h 2314759"/>
              <a:gd name="connsiteX177" fmla="*/ 48491 w 3963384"/>
              <a:gd name="connsiteY177" fmla="*/ 589868 h 2314759"/>
              <a:gd name="connsiteX178" fmla="*/ 55418 w 3963384"/>
              <a:gd name="connsiteY178" fmla="*/ 569086 h 2314759"/>
              <a:gd name="connsiteX179" fmla="*/ 69273 w 3963384"/>
              <a:gd name="connsiteY179" fmla="*/ 548304 h 2314759"/>
              <a:gd name="connsiteX180" fmla="*/ 90054 w 3963384"/>
              <a:gd name="connsiteY180" fmla="*/ 499813 h 2314759"/>
              <a:gd name="connsiteX181" fmla="*/ 96982 w 3963384"/>
              <a:gd name="connsiteY181" fmla="*/ 472104 h 2314759"/>
              <a:gd name="connsiteX182" fmla="*/ 117763 w 3963384"/>
              <a:gd name="connsiteY182" fmla="*/ 451322 h 2314759"/>
              <a:gd name="connsiteX183" fmla="*/ 145473 w 3963384"/>
              <a:gd name="connsiteY183" fmla="*/ 388977 h 2314759"/>
              <a:gd name="connsiteX184" fmla="*/ 173182 w 3963384"/>
              <a:gd name="connsiteY184" fmla="*/ 333559 h 2314759"/>
              <a:gd name="connsiteX185" fmla="*/ 187036 w 3963384"/>
              <a:gd name="connsiteY185" fmla="*/ 312777 h 2314759"/>
              <a:gd name="connsiteX186" fmla="*/ 228600 w 3963384"/>
              <a:gd name="connsiteY186" fmla="*/ 285068 h 2314759"/>
              <a:gd name="connsiteX187" fmla="*/ 256309 w 3963384"/>
              <a:gd name="connsiteY187" fmla="*/ 278141 h 2314759"/>
              <a:gd name="connsiteX188" fmla="*/ 277091 w 3963384"/>
              <a:gd name="connsiteY188" fmla="*/ 271213 h 2314759"/>
              <a:gd name="connsiteX189" fmla="*/ 311727 w 3963384"/>
              <a:gd name="connsiteY189" fmla="*/ 264286 h 2314759"/>
              <a:gd name="connsiteX190" fmla="*/ 568036 w 3963384"/>
              <a:gd name="connsiteY190" fmla="*/ 271213 h 2314759"/>
              <a:gd name="connsiteX191" fmla="*/ 609600 w 3963384"/>
              <a:gd name="connsiteY191" fmla="*/ 278141 h 2314759"/>
              <a:gd name="connsiteX192" fmla="*/ 685800 w 3963384"/>
              <a:gd name="connsiteY192" fmla="*/ 298922 h 2314759"/>
              <a:gd name="connsiteX193" fmla="*/ 706582 w 3963384"/>
              <a:gd name="connsiteY193" fmla="*/ 312777 h 2314759"/>
              <a:gd name="connsiteX194" fmla="*/ 748145 w 3963384"/>
              <a:gd name="connsiteY194" fmla="*/ 326631 h 2314759"/>
              <a:gd name="connsiteX195" fmla="*/ 768927 w 3963384"/>
              <a:gd name="connsiteY195" fmla="*/ 333559 h 2314759"/>
              <a:gd name="connsiteX196" fmla="*/ 796636 w 3963384"/>
              <a:gd name="connsiteY196" fmla="*/ 347413 h 2314759"/>
              <a:gd name="connsiteX197" fmla="*/ 858982 w 3963384"/>
              <a:gd name="connsiteY197" fmla="*/ 368195 h 2314759"/>
              <a:gd name="connsiteX198" fmla="*/ 879763 w 3963384"/>
              <a:gd name="connsiteY198" fmla="*/ 382050 h 2314759"/>
              <a:gd name="connsiteX199" fmla="*/ 921327 w 3963384"/>
              <a:gd name="connsiteY199" fmla="*/ 395904 h 2314759"/>
              <a:gd name="connsiteX200" fmla="*/ 942109 w 3963384"/>
              <a:gd name="connsiteY200" fmla="*/ 409759 h 2314759"/>
              <a:gd name="connsiteX201" fmla="*/ 962891 w 3963384"/>
              <a:gd name="connsiteY201" fmla="*/ 416686 h 2314759"/>
              <a:gd name="connsiteX202" fmla="*/ 1004454 w 3963384"/>
              <a:gd name="connsiteY202" fmla="*/ 444395 h 2314759"/>
              <a:gd name="connsiteX203" fmla="*/ 1025236 w 3963384"/>
              <a:gd name="connsiteY203" fmla="*/ 458250 h 2314759"/>
              <a:gd name="connsiteX204" fmla="*/ 1046018 w 3963384"/>
              <a:gd name="connsiteY204" fmla="*/ 479031 h 2314759"/>
              <a:gd name="connsiteX205" fmla="*/ 1073727 w 3963384"/>
              <a:gd name="connsiteY205" fmla="*/ 520595 h 231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963384" h="2314759">
                <a:moveTo>
                  <a:pt x="1073727" y="520595"/>
                </a:moveTo>
                <a:lnTo>
                  <a:pt x="1073727" y="520595"/>
                </a:lnTo>
                <a:cubicBezTo>
                  <a:pt x="1089891" y="545995"/>
                  <a:pt x="1100929" y="575506"/>
                  <a:pt x="1122218" y="596795"/>
                </a:cubicBezTo>
                <a:lnTo>
                  <a:pt x="1170709" y="645286"/>
                </a:lnTo>
                <a:cubicBezTo>
                  <a:pt x="1177928" y="666943"/>
                  <a:pt x="1184927" y="694019"/>
                  <a:pt x="1205345" y="707631"/>
                </a:cubicBezTo>
                <a:lnTo>
                  <a:pt x="1226127" y="721486"/>
                </a:lnTo>
                <a:cubicBezTo>
                  <a:pt x="1239748" y="741917"/>
                  <a:pt x="1240764" y="746384"/>
                  <a:pt x="1260763" y="763050"/>
                </a:cubicBezTo>
                <a:cubicBezTo>
                  <a:pt x="1267159" y="768380"/>
                  <a:pt x="1274618" y="772286"/>
                  <a:pt x="1281545" y="776904"/>
                </a:cubicBezTo>
                <a:cubicBezTo>
                  <a:pt x="1286163" y="786140"/>
                  <a:pt x="1289398" y="796210"/>
                  <a:pt x="1295400" y="804613"/>
                </a:cubicBezTo>
                <a:cubicBezTo>
                  <a:pt x="1308971" y="823612"/>
                  <a:pt x="1326464" y="831240"/>
                  <a:pt x="1343891" y="846177"/>
                </a:cubicBezTo>
                <a:cubicBezTo>
                  <a:pt x="1351329" y="852553"/>
                  <a:pt x="1357147" y="860687"/>
                  <a:pt x="1364673" y="866959"/>
                </a:cubicBezTo>
                <a:cubicBezTo>
                  <a:pt x="1371069" y="872289"/>
                  <a:pt x="1379058" y="875483"/>
                  <a:pt x="1385454" y="880813"/>
                </a:cubicBezTo>
                <a:cubicBezTo>
                  <a:pt x="1392980" y="887085"/>
                  <a:pt x="1398503" y="895580"/>
                  <a:pt x="1406236" y="901595"/>
                </a:cubicBezTo>
                <a:cubicBezTo>
                  <a:pt x="1419380" y="911818"/>
                  <a:pt x="1433945" y="920068"/>
                  <a:pt x="1447800" y="929304"/>
                </a:cubicBezTo>
                <a:cubicBezTo>
                  <a:pt x="1454727" y="933922"/>
                  <a:pt x="1460684" y="940526"/>
                  <a:pt x="1468582" y="943159"/>
                </a:cubicBezTo>
                <a:lnTo>
                  <a:pt x="1510145" y="957013"/>
                </a:lnTo>
                <a:cubicBezTo>
                  <a:pt x="1517072" y="961631"/>
                  <a:pt x="1523131" y="967945"/>
                  <a:pt x="1530927" y="970868"/>
                </a:cubicBezTo>
                <a:cubicBezTo>
                  <a:pt x="1541951" y="975002"/>
                  <a:pt x="1554069" y="975241"/>
                  <a:pt x="1565563" y="977795"/>
                </a:cubicBezTo>
                <a:cubicBezTo>
                  <a:pt x="1574857" y="979860"/>
                  <a:pt x="1583906" y="983019"/>
                  <a:pt x="1593273" y="984722"/>
                </a:cubicBezTo>
                <a:cubicBezTo>
                  <a:pt x="1684284" y="1001270"/>
                  <a:pt x="1606624" y="982866"/>
                  <a:pt x="1669473" y="998577"/>
                </a:cubicBezTo>
                <a:cubicBezTo>
                  <a:pt x="1755433" y="994279"/>
                  <a:pt x="1792645" y="1001391"/>
                  <a:pt x="1863436" y="977795"/>
                </a:cubicBezTo>
                <a:lnTo>
                  <a:pt x="1905000" y="963941"/>
                </a:lnTo>
                <a:cubicBezTo>
                  <a:pt x="1911927" y="961632"/>
                  <a:pt x="1919706" y="961064"/>
                  <a:pt x="1925782" y="957013"/>
                </a:cubicBezTo>
                <a:lnTo>
                  <a:pt x="1967345" y="929304"/>
                </a:lnTo>
                <a:cubicBezTo>
                  <a:pt x="1974272" y="924686"/>
                  <a:pt x="1980229" y="918083"/>
                  <a:pt x="1988127" y="915450"/>
                </a:cubicBezTo>
                <a:lnTo>
                  <a:pt x="2008909" y="908522"/>
                </a:lnTo>
                <a:cubicBezTo>
                  <a:pt x="2075214" y="842221"/>
                  <a:pt x="1990314" y="920921"/>
                  <a:pt x="2050473" y="880813"/>
                </a:cubicBezTo>
                <a:cubicBezTo>
                  <a:pt x="2058624" y="875379"/>
                  <a:pt x="2063728" y="866303"/>
                  <a:pt x="2071254" y="860031"/>
                </a:cubicBezTo>
                <a:cubicBezTo>
                  <a:pt x="2077650" y="854701"/>
                  <a:pt x="2085109" y="850795"/>
                  <a:pt x="2092036" y="846177"/>
                </a:cubicBezTo>
                <a:cubicBezTo>
                  <a:pt x="2096654" y="839250"/>
                  <a:pt x="2099390" y="830596"/>
                  <a:pt x="2105891" y="825395"/>
                </a:cubicBezTo>
                <a:cubicBezTo>
                  <a:pt x="2111593" y="820834"/>
                  <a:pt x="2120142" y="821734"/>
                  <a:pt x="2126673" y="818468"/>
                </a:cubicBezTo>
                <a:cubicBezTo>
                  <a:pt x="2134119" y="814745"/>
                  <a:pt x="2140226" y="808744"/>
                  <a:pt x="2147454" y="804613"/>
                </a:cubicBezTo>
                <a:cubicBezTo>
                  <a:pt x="2179072" y="786545"/>
                  <a:pt x="2174078" y="795893"/>
                  <a:pt x="2202873" y="769977"/>
                </a:cubicBezTo>
                <a:cubicBezTo>
                  <a:pt x="2217436" y="756870"/>
                  <a:pt x="2230582" y="742268"/>
                  <a:pt x="2244436" y="728413"/>
                </a:cubicBezTo>
                <a:lnTo>
                  <a:pt x="2265218" y="707631"/>
                </a:lnTo>
                <a:cubicBezTo>
                  <a:pt x="2272145" y="700704"/>
                  <a:pt x="2280122" y="694687"/>
                  <a:pt x="2286000" y="686850"/>
                </a:cubicBezTo>
                <a:cubicBezTo>
                  <a:pt x="2292927" y="677614"/>
                  <a:pt x="2300071" y="668536"/>
                  <a:pt x="2306782" y="659141"/>
                </a:cubicBezTo>
                <a:cubicBezTo>
                  <a:pt x="2311621" y="652366"/>
                  <a:pt x="2315306" y="644755"/>
                  <a:pt x="2320636" y="638359"/>
                </a:cubicBezTo>
                <a:cubicBezTo>
                  <a:pt x="2326908" y="630833"/>
                  <a:pt x="2335724" y="625549"/>
                  <a:pt x="2341418" y="617577"/>
                </a:cubicBezTo>
                <a:cubicBezTo>
                  <a:pt x="2365443" y="583943"/>
                  <a:pt x="2347126" y="599236"/>
                  <a:pt x="2362200" y="569086"/>
                </a:cubicBezTo>
                <a:cubicBezTo>
                  <a:pt x="2365923" y="561639"/>
                  <a:pt x="2371436" y="555231"/>
                  <a:pt x="2376054" y="548304"/>
                </a:cubicBezTo>
                <a:cubicBezTo>
                  <a:pt x="2387829" y="501205"/>
                  <a:pt x="2383880" y="499972"/>
                  <a:pt x="2403763" y="465177"/>
                </a:cubicBezTo>
                <a:cubicBezTo>
                  <a:pt x="2407894" y="457948"/>
                  <a:pt x="2413000" y="451322"/>
                  <a:pt x="2417618" y="444395"/>
                </a:cubicBezTo>
                <a:cubicBezTo>
                  <a:pt x="2422236" y="430540"/>
                  <a:pt x="2427931" y="416999"/>
                  <a:pt x="2431473" y="402831"/>
                </a:cubicBezTo>
                <a:cubicBezTo>
                  <a:pt x="2433104" y="396308"/>
                  <a:pt x="2440810" y="362473"/>
                  <a:pt x="2445327" y="354341"/>
                </a:cubicBezTo>
                <a:cubicBezTo>
                  <a:pt x="2480343" y="291312"/>
                  <a:pt x="2460160" y="332384"/>
                  <a:pt x="2493818" y="291995"/>
                </a:cubicBezTo>
                <a:cubicBezTo>
                  <a:pt x="2499148" y="285599"/>
                  <a:pt x="2502834" y="277988"/>
                  <a:pt x="2507673" y="271213"/>
                </a:cubicBezTo>
                <a:cubicBezTo>
                  <a:pt x="2521164" y="252326"/>
                  <a:pt x="2531464" y="237532"/>
                  <a:pt x="2549236" y="222722"/>
                </a:cubicBezTo>
                <a:cubicBezTo>
                  <a:pt x="2555632" y="217392"/>
                  <a:pt x="2563622" y="214198"/>
                  <a:pt x="2570018" y="208868"/>
                </a:cubicBezTo>
                <a:cubicBezTo>
                  <a:pt x="2577544" y="202596"/>
                  <a:pt x="2583067" y="194101"/>
                  <a:pt x="2590800" y="188086"/>
                </a:cubicBezTo>
                <a:cubicBezTo>
                  <a:pt x="2603943" y="177863"/>
                  <a:pt x="2620589" y="172151"/>
                  <a:pt x="2632363" y="160377"/>
                </a:cubicBezTo>
                <a:cubicBezTo>
                  <a:pt x="2664920" y="127820"/>
                  <a:pt x="2644992" y="145030"/>
                  <a:pt x="2694709" y="111886"/>
                </a:cubicBezTo>
                <a:cubicBezTo>
                  <a:pt x="2694716" y="111881"/>
                  <a:pt x="2736265" y="84181"/>
                  <a:pt x="2736273" y="84177"/>
                </a:cubicBezTo>
                <a:cubicBezTo>
                  <a:pt x="2745509" y="79559"/>
                  <a:pt x="2755016" y="75445"/>
                  <a:pt x="2763982" y="70322"/>
                </a:cubicBezTo>
                <a:cubicBezTo>
                  <a:pt x="2771210" y="66191"/>
                  <a:pt x="2777155" y="59849"/>
                  <a:pt x="2784763" y="56468"/>
                </a:cubicBezTo>
                <a:cubicBezTo>
                  <a:pt x="2798108" y="50537"/>
                  <a:pt x="2814175" y="50714"/>
                  <a:pt x="2826327" y="42613"/>
                </a:cubicBezTo>
                <a:cubicBezTo>
                  <a:pt x="2833254" y="37995"/>
                  <a:pt x="2839314" y="31682"/>
                  <a:pt x="2847109" y="28759"/>
                </a:cubicBezTo>
                <a:cubicBezTo>
                  <a:pt x="2858133" y="24625"/>
                  <a:pt x="2869975" y="22129"/>
                  <a:pt x="2881745" y="21831"/>
                </a:cubicBezTo>
                <a:cubicBezTo>
                  <a:pt x="3052579" y="17506"/>
                  <a:pt x="3223490" y="17213"/>
                  <a:pt x="3394363" y="14904"/>
                </a:cubicBezTo>
                <a:cubicBezTo>
                  <a:pt x="3449284" y="1175"/>
                  <a:pt x="3483679" y="-10300"/>
                  <a:pt x="3553691" y="14904"/>
                </a:cubicBezTo>
                <a:cubicBezTo>
                  <a:pt x="3575417" y="22725"/>
                  <a:pt x="3581400" y="51849"/>
                  <a:pt x="3595254" y="70322"/>
                </a:cubicBezTo>
                <a:cubicBezTo>
                  <a:pt x="3663194" y="160909"/>
                  <a:pt x="3579228" y="47885"/>
                  <a:pt x="3629891" y="118813"/>
                </a:cubicBezTo>
                <a:cubicBezTo>
                  <a:pt x="3636602" y="128208"/>
                  <a:pt x="3644269" y="136916"/>
                  <a:pt x="3650673" y="146522"/>
                </a:cubicBezTo>
                <a:cubicBezTo>
                  <a:pt x="3658141" y="157725"/>
                  <a:pt x="3664318" y="169741"/>
                  <a:pt x="3671454" y="181159"/>
                </a:cubicBezTo>
                <a:cubicBezTo>
                  <a:pt x="3675867" y="188219"/>
                  <a:pt x="3680691" y="195014"/>
                  <a:pt x="3685309" y="201941"/>
                </a:cubicBezTo>
                <a:cubicBezTo>
                  <a:pt x="3687618" y="208868"/>
                  <a:pt x="3688690" y="216339"/>
                  <a:pt x="3692236" y="222722"/>
                </a:cubicBezTo>
                <a:cubicBezTo>
                  <a:pt x="3700323" y="237278"/>
                  <a:pt x="3719945" y="264286"/>
                  <a:pt x="3719945" y="264286"/>
                </a:cubicBezTo>
                <a:cubicBezTo>
                  <a:pt x="3730415" y="306163"/>
                  <a:pt x="3723862" y="282963"/>
                  <a:pt x="3740727" y="333559"/>
                </a:cubicBezTo>
                <a:cubicBezTo>
                  <a:pt x="3743036" y="340486"/>
                  <a:pt x="3746453" y="347138"/>
                  <a:pt x="3747654" y="354341"/>
                </a:cubicBezTo>
                <a:cubicBezTo>
                  <a:pt x="3752665" y="384405"/>
                  <a:pt x="3755057" y="401507"/>
                  <a:pt x="3761509" y="430541"/>
                </a:cubicBezTo>
                <a:cubicBezTo>
                  <a:pt x="3763574" y="439835"/>
                  <a:pt x="3766733" y="448883"/>
                  <a:pt x="3768436" y="458250"/>
                </a:cubicBezTo>
                <a:cubicBezTo>
                  <a:pt x="3781170" y="528292"/>
                  <a:pt x="3768064" y="484846"/>
                  <a:pt x="3782291" y="527522"/>
                </a:cubicBezTo>
                <a:cubicBezTo>
                  <a:pt x="3784600" y="543686"/>
                  <a:pt x="3784055" y="560523"/>
                  <a:pt x="3789218" y="576013"/>
                </a:cubicBezTo>
                <a:cubicBezTo>
                  <a:pt x="3799696" y="607447"/>
                  <a:pt x="3813918" y="626917"/>
                  <a:pt x="3830782" y="652213"/>
                </a:cubicBezTo>
                <a:cubicBezTo>
                  <a:pt x="3849808" y="728320"/>
                  <a:pt x="3820972" y="633168"/>
                  <a:pt x="3858491" y="700704"/>
                </a:cubicBezTo>
                <a:cubicBezTo>
                  <a:pt x="3865583" y="713470"/>
                  <a:pt x="3867727" y="728413"/>
                  <a:pt x="3872345" y="742268"/>
                </a:cubicBezTo>
                <a:cubicBezTo>
                  <a:pt x="3880062" y="765420"/>
                  <a:pt x="3880399" y="764652"/>
                  <a:pt x="3886200" y="790759"/>
                </a:cubicBezTo>
                <a:cubicBezTo>
                  <a:pt x="3888754" y="802253"/>
                  <a:pt x="3889744" y="814118"/>
                  <a:pt x="3893127" y="825395"/>
                </a:cubicBezTo>
                <a:cubicBezTo>
                  <a:pt x="3896700" y="837305"/>
                  <a:pt x="3902364" y="848486"/>
                  <a:pt x="3906982" y="860031"/>
                </a:cubicBezTo>
                <a:cubicBezTo>
                  <a:pt x="3911600" y="887740"/>
                  <a:pt x="3915327" y="915613"/>
                  <a:pt x="3920836" y="943159"/>
                </a:cubicBezTo>
                <a:cubicBezTo>
                  <a:pt x="3923145" y="954704"/>
                  <a:pt x="3925717" y="966200"/>
                  <a:pt x="3927763" y="977795"/>
                </a:cubicBezTo>
                <a:cubicBezTo>
                  <a:pt x="3951450" y="1112021"/>
                  <a:pt x="3932799" y="1016826"/>
                  <a:pt x="3948545" y="1095559"/>
                </a:cubicBezTo>
                <a:cubicBezTo>
                  <a:pt x="3950854" y="1130195"/>
                  <a:pt x="3951639" y="1164967"/>
                  <a:pt x="3955473" y="1199468"/>
                </a:cubicBezTo>
                <a:cubicBezTo>
                  <a:pt x="3956279" y="1206725"/>
                  <a:pt x="3962400" y="1212948"/>
                  <a:pt x="3962400" y="1220250"/>
                </a:cubicBezTo>
                <a:cubicBezTo>
                  <a:pt x="3962400" y="1444933"/>
                  <a:pt x="3968891" y="1336517"/>
                  <a:pt x="3948545" y="1428068"/>
                </a:cubicBezTo>
                <a:cubicBezTo>
                  <a:pt x="3945991" y="1439562"/>
                  <a:pt x="3945341" y="1451534"/>
                  <a:pt x="3941618" y="1462704"/>
                </a:cubicBezTo>
                <a:cubicBezTo>
                  <a:pt x="3938352" y="1472501"/>
                  <a:pt x="3932381" y="1481177"/>
                  <a:pt x="3927763" y="1490413"/>
                </a:cubicBezTo>
                <a:cubicBezTo>
                  <a:pt x="3923219" y="1526765"/>
                  <a:pt x="3923432" y="1554494"/>
                  <a:pt x="3906982" y="1587395"/>
                </a:cubicBezTo>
                <a:cubicBezTo>
                  <a:pt x="3897746" y="1605868"/>
                  <a:pt x="3885805" y="1623220"/>
                  <a:pt x="3879273" y="1642813"/>
                </a:cubicBezTo>
                <a:cubicBezTo>
                  <a:pt x="3876964" y="1649740"/>
                  <a:pt x="3874351" y="1656574"/>
                  <a:pt x="3872345" y="1663595"/>
                </a:cubicBezTo>
                <a:cubicBezTo>
                  <a:pt x="3869729" y="1672749"/>
                  <a:pt x="3869168" y="1682553"/>
                  <a:pt x="3865418" y="1691304"/>
                </a:cubicBezTo>
                <a:cubicBezTo>
                  <a:pt x="3862138" y="1698956"/>
                  <a:pt x="3855694" y="1704857"/>
                  <a:pt x="3851563" y="1712086"/>
                </a:cubicBezTo>
                <a:cubicBezTo>
                  <a:pt x="3825148" y="1758313"/>
                  <a:pt x="3851549" y="1722498"/>
                  <a:pt x="3816927" y="1774431"/>
                </a:cubicBezTo>
                <a:cubicBezTo>
                  <a:pt x="3810523" y="1784038"/>
                  <a:pt x="3804309" y="1793977"/>
                  <a:pt x="3796145" y="1802141"/>
                </a:cubicBezTo>
                <a:cubicBezTo>
                  <a:pt x="3787981" y="1810305"/>
                  <a:pt x="3777125" y="1815319"/>
                  <a:pt x="3768436" y="1822922"/>
                </a:cubicBezTo>
                <a:cubicBezTo>
                  <a:pt x="3758606" y="1831523"/>
                  <a:pt x="3750698" y="1842194"/>
                  <a:pt x="3740727" y="1850631"/>
                </a:cubicBezTo>
                <a:cubicBezTo>
                  <a:pt x="3720629" y="1867637"/>
                  <a:pt x="3700288" y="1884518"/>
                  <a:pt x="3678382" y="1899122"/>
                </a:cubicBezTo>
                <a:cubicBezTo>
                  <a:pt x="3671455" y="1903740"/>
                  <a:pt x="3665047" y="1909254"/>
                  <a:pt x="3657600" y="1912977"/>
                </a:cubicBezTo>
                <a:cubicBezTo>
                  <a:pt x="3651069" y="1916243"/>
                  <a:pt x="3643745" y="1917595"/>
                  <a:pt x="3636818" y="1919904"/>
                </a:cubicBezTo>
                <a:cubicBezTo>
                  <a:pt x="3625273" y="1929140"/>
                  <a:pt x="3614295" y="1939134"/>
                  <a:pt x="3602182" y="1947613"/>
                </a:cubicBezTo>
                <a:cubicBezTo>
                  <a:pt x="3554637" y="1980894"/>
                  <a:pt x="3583923" y="1959396"/>
                  <a:pt x="3546763" y="1975322"/>
                </a:cubicBezTo>
                <a:cubicBezTo>
                  <a:pt x="3482269" y="2002963"/>
                  <a:pt x="3563662" y="1978928"/>
                  <a:pt x="3449782" y="2016886"/>
                </a:cubicBezTo>
                <a:cubicBezTo>
                  <a:pt x="3442855" y="2019195"/>
                  <a:pt x="3435837" y="2021249"/>
                  <a:pt x="3429000" y="2023813"/>
                </a:cubicBezTo>
                <a:cubicBezTo>
                  <a:pt x="3417357" y="2028179"/>
                  <a:pt x="3406274" y="2034095"/>
                  <a:pt x="3394363" y="2037668"/>
                </a:cubicBezTo>
                <a:cubicBezTo>
                  <a:pt x="3383086" y="2041051"/>
                  <a:pt x="3371272" y="2042286"/>
                  <a:pt x="3359727" y="2044595"/>
                </a:cubicBezTo>
                <a:cubicBezTo>
                  <a:pt x="3306476" y="2080095"/>
                  <a:pt x="3334588" y="2069567"/>
                  <a:pt x="3276600" y="2079231"/>
                </a:cubicBezTo>
                <a:cubicBezTo>
                  <a:pt x="3258127" y="2088468"/>
                  <a:pt x="3240775" y="2100410"/>
                  <a:pt x="3221182" y="2106941"/>
                </a:cubicBezTo>
                <a:cubicBezTo>
                  <a:pt x="3151311" y="2130230"/>
                  <a:pt x="3259712" y="2094689"/>
                  <a:pt x="3172691" y="2120795"/>
                </a:cubicBezTo>
                <a:cubicBezTo>
                  <a:pt x="3158703" y="2124991"/>
                  <a:pt x="3145618" y="2132839"/>
                  <a:pt x="3131127" y="2134650"/>
                </a:cubicBezTo>
                <a:lnTo>
                  <a:pt x="3075709" y="2141577"/>
                </a:lnTo>
                <a:cubicBezTo>
                  <a:pt x="3068782" y="2143886"/>
                  <a:pt x="3061458" y="2145238"/>
                  <a:pt x="3054927" y="2148504"/>
                </a:cubicBezTo>
                <a:cubicBezTo>
                  <a:pt x="3047480" y="2152227"/>
                  <a:pt x="3042043" y="2159726"/>
                  <a:pt x="3034145" y="2162359"/>
                </a:cubicBezTo>
                <a:cubicBezTo>
                  <a:pt x="3020820" y="2166801"/>
                  <a:pt x="3006436" y="2166977"/>
                  <a:pt x="2992582" y="2169286"/>
                </a:cubicBezTo>
                <a:cubicBezTo>
                  <a:pt x="2981036" y="2173904"/>
                  <a:pt x="2970009" y="2180125"/>
                  <a:pt x="2957945" y="2183141"/>
                </a:cubicBezTo>
                <a:cubicBezTo>
                  <a:pt x="2942105" y="2187101"/>
                  <a:pt x="2925518" y="2187147"/>
                  <a:pt x="2909454" y="2190068"/>
                </a:cubicBezTo>
                <a:cubicBezTo>
                  <a:pt x="2900087" y="2191771"/>
                  <a:pt x="2891081" y="2195128"/>
                  <a:pt x="2881745" y="2196995"/>
                </a:cubicBezTo>
                <a:cubicBezTo>
                  <a:pt x="2867972" y="2199749"/>
                  <a:pt x="2853955" y="2201167"/>
                  <a:pt x="2840182" y="2203922"/>
                </a:cubicBezTo>
                <a:cubicBezTo>
                  <a:pt x="2830846" y="2205789"/>
                  <a:pt x="2821627" y="2208234"/>
                  <a:pt x="2812473" y="2210850"/>
                </a:cubicBezTo>
                <a:cubicBezTo>
                  <a:pt x="2805452" y="2212856"/>
                  <a:pt x="2798875" y="2216471"/>
                  <a:pt x="2791691" y="2217777"/>
                </a:cubicBezTo>
                <a:cubicBezTo>
                  <a:pt x="2773375" y="2221107"/>
                  <a:pt x="2754746" y="2222395"/>
                  <a:pt x="2736273" y="2224704"/>
                </a:cubicBezTo>
                <a:cubicBezTo>
                  <a:pt x="2719807" y="2230193"/>
                  <a:pt x="2705172" y="2235661"/>
                  <a:pt x="2687782" y="2238559"/>
                </a:cubicBezTo>
                <a:cubicBezTo>
                  <a:pt x="2669419" y="2241620"/>
                  <a:pt x="2650816" y="2243026"/>
                  <a:pt x="2632363" y="2245486"/>
                </a:cubicBezTo>
                <a:cubicBezTo>
                  <a:pt x="2539388" y="2257882"/>
                  <a:pt x="2624775" y="2249491"/>
                  <a:pt x="2486891" y="2259341"/>
                </a:cubicBezTo>
                <a:lnTo>
                  <a:pt x="2244436" y="2252413"/>
                </a:lnTo>
                <a:cubicBezTo>
                  <a:pt x="2228127" y="2251636"/>
                  <a:pt x="2212273" y="2245486"/>
                  <a:pt x="2195945" y="2245486"/>
                </a:cubicBezTo>
                <a:cubicBezTo>
                  <a:pt x="2126634" y="2245486"/>
                  <a:pt x="2057400" y="2250104"/>
                  <a:pt x="1988127" y="2252413"/>
                </a:cubicBezTo>
                <a:cubicBezTo>
                  <a:pt x="1944178" y="2267064"/>
                  <a:pt x="1971023" y="2259878"/>
                  <a:pt x="1891145" y="2266268"/>
                </a:cubicBezTo>
                <a:lnTo>
                  <a:pt x="1794163" y="2273195"/>
                </a:lnTo>
                <a:cubicBezTo>
                  <a:pt x="1787236" y="2275504"/>
                  <a:pt x="1780566" y="2278816"/>
                  <a:pt x="1773382" y="2280122"/>
                </a:cubicBezTo>
                <a:cubicBezTo>
                  <a:pt x="1725956" y="2288745"/>
                  <a:pt x="1696553" y="2284950"/>
                  <a:pt x="1648691" y="2300904"/>
                </a:cubicBezTo>
                <a:lnTo>
                  <a:pt x="1607127" y="2314759"/>
                </a:lnTo>
                <a:lnTo>
                  <a:pt x="1336963" y="2307831"/>
                </a:lnTo>
                <a:cubicBezTo>
                  <a:pt x="1324213" y="2307288"/>
                  <a:pt x="1248342" y="2296161"/>
                  <a:pt x="1233054" y="2293977"/>
                </a:cubicBezTo>
                <a:cubicBezTo>
                  <a:pt x="1195921" y="2281599"/>
                  <a:pt x="1227788" y="2291267"/>
                  <a:pt x="1177636" y="2280122"/>
                </a:cubicBezTo>
                <a:cubicBezTo>
                  <a:pt x="1168342" y="2278057"/>
                  <a:pt x="1159263" y="2275062"/>
                  <a:pt x="1149927" y="2273195"/>
                </a:cubicBezTo>
                <a:cubicBezTo>
                  <a:pt x="1136154" y="2270441"/>
                  <a:pt x="1122182" y="2268780"/>
                  <a:pt x="1108363" y="2266268"/>
                </a:cubicBezTo>
                <a:cubicBezTo>
                  <a:pt x="1091618" y="2263224"/>
                  <a:pt x="1063133" y="2257548"/>
                  <a:pt x="1046018" y="2252413"/>
                </a:cubicBezTo>
                <a:cubicBezTo>
                  <a:pt x="1032030" y="2248217"/>
                  <a:pt x="1018309" y="2243177"/>
                  <a:pt x="1004454" y="2238559"/>
                </a:cubicBezTo>
                <a:lnTo>
                  <a:pt x="942109" y="2217777"/>
                </a:lnTo>
                <a:lnTo>
                  <a:pt x="921327" y="2210850"/>
                </a:lnTo>
                <a:cubicBezTo>
                  <a:pt x="914400" y="2208541"/>
                  <a:pt x="907705" y="2205354"/>
                  <a:pt x="900545" y="2203922"/>
                </a:cubicBezTo>
                <a:cubicBezTo>
                  <a:pt x="889000" y="2201613"/>
                  <a:pt x="877403" y="2199549"/>
                  <a:pt x="865909" y="2196995"/>
                </a:cubicBezTo>
                <a:cubicBezTo>
                  <a:pt x="856615" y="2194930"/>
                  <a:pt x="847509" y="2192063"/>
                  <a:pt x="838200" y="2190068"/>
                </a:cubicBezTo>
                <a:cubicBezTo>
                  <a:pt x="815174" y="2185134"/>
                  <a:pt x="792018" y="2180831"/>
                  <a:pt x="768927" y="2176213"/>
                </a:cubicBezTo>
                <a:cubicBezTo>
                  <a:pt x="757382" y="2173904"/>
                  <a:pt x="745461" y="2173009"/>
                  <a:pt x="734291" y="2169286"/>
                </a:cubicBezTo>
                <a:cubicBezTo>
                  <a:pt x="727364" y="2166977"/>
                  <a:pt x="720693" y="2163665"/>
                  <a:pt x="713509" y="2162359"/>
                </a:cubicBezTo>
                <a:cubicBezTo>
                  <a:pt x="651829" y="2151144"/>
                  <a:pt x="672917" y="2160869"/>
                  <a:pt x="623454" y="2148504"/>
                </a:cubicBezTo>
                <a:cubicBezTo>
                  <a:pt x="559346" y="2132477"/>
                  <a:pt x="661688" y="2151678"/>
                  <a:pt x="568036" y="2134650"/>
                </a:cubicBezTo>
                <a:cubicBezTo>
                  <a:pt x="554217" y="2132137"/>
                  <a:pt x="540355" y="2129858"/>
                  <a:pt x="526473" y="2127722"/>
                </a:cubicBezTo>
                <a:cubicBezTo>
                  <a:pt x="510335" y="2125239"/>
                  <a:pt x="493993" y="2123997"/>
                  <a:pt x="477982" y="2120795"/>
                </a:cubicBezTo>
                <a:cubicBezTo>
                  <a:pt x="459310" y="2117061"/>
                  <a:pt x="441413" y="2109634"/>
                  <a:pt x="422563" y="2106941"/>
                </a:cubicBezTo>
                <a:cubicBezTo>
                  <a:pt x="401760" y="2103969"/>
                  <a:pt x="361712" y="2099161"/>
                  <a:pt x="339436" y="2093086"/>
                </a:cubicBezTo>
                <a:cubicBezTo>
                  <a:pt x="325347" y="2089243"/>
                  <a:pt x="312041" y="2082773"/>
                  <a:pt x="297873" y="2079231"/>
                </a:cubicBezTo>
                <a:cubicBezTo>
                  <a:pt x="288636" y="2076922"/>
                  <a:pt x="279282" y="2075040"/>
                  <a:pt x="270163" y="2072304"/>
                </a:cubicBezTo>
                <a:cubicBezTo>
                  <a:pt x="256175" y="2068108"/>
                  <a:pt x="228600" y="2058450"/>
                  <a:pt x="228600" y="2058450"/>
                </a:cubicBezTo>
                <a:cubicBezTo>
                  <a:pt x="214745" y="2049214"/>
                  <a:pt x="192301" y="2046538"/>
                  <a:pt x="187036" y="2030741"/>
                </a:cubicBezTo>
                <a:cubicBezTo>
                  <a:pt x="177476" y="2002061"/>
                  <a:pt x="184159" y="2016035"/>
                  <a:pt x="166254" y="1989177"/>
                </a:cubicBezTo>
                <a:cubicBezTo>
                  <a:pt x="149767" y="1939715"/>
                  <a:pt x="160501" y="1959764"/>
                  <a:pt x="138545" y="1926831"/>
                </a:cubicBezTo>
                <a:lnTo>
                  <a:pt x="124691" y="1885268"/>
                </a:lnTo>
                <a:lnTo>
                  <a:pt x="117763" y="1864486"/>
                </a:lnTo>
                <a:cubicBezTo>
                  <a:pt x="113145" y="1836777"/>
                  <a:pt x="105778" y="1809388"/>
                  <a:pt x="103909" y="1781359"/>
                </a:cubicBezTo>
                <a:cubicBezTo>
                  <a:pt x="101600" y="1746723"/>
                  <a:pt x="101891" y="1711814"/>
                  <a:pt x="96982" y="1677450"/>
                </a:cubicBezTo>
                <a:cubicBezTo>
                  <a:pt x="94917" y="1662993"/>
                  <a:pt x="87745" y="1649741"/>
                  <a:pt x="83127" y="1635886"/>
                </a:cubicBezTo>
                <a:lnTo>
                  <a:pt x="76200" y="1615104"/>
                </a:lnTo>
                <a:lnTo>
                  <a:pt x="69273" y="1594322"/>
                </a:lnTo>
                <a:cubicBezTo>
                  <a:pt x="66964" y="1587395"/>
                  <a:pt x="63777" y="1580701"/>
                  <a:pt x="62345" y="1573541"/>
                </a:cubicBezTo>
                <a:cubicBezTo>
                  <a:pt x="53551" y="1529568"/>
                  <a:pt x="58274" y="1550327"/>
                  <a:pt x="48491" y="1511195"/>
                </a:cubicBezTo>
                <a:cubicBezTo>
                  <a:pt x="46182" y="1488104"/>
                  <a:pt x="45092" y="1464858"/>
                  <a:pt x="41563" y="1441922"/>
                </a:cubicBezTo>
                <a:cubicBezTo>
                  <a:pt x="40453" y="1434705"/>
                  <a:pt x="35775" y="1428353"/>
                  <a:pt x="34636" y="1421141"/>
                </a:cubicBezTo>
                <a:cubicBezTo>
                  <a:pt x="28829" y="1384363"/>
                  <a:pt x="25400" y="1347250"/>
                  <a:pt x="20782" y="1310304"/>
                </a:cubicBezTo>
                <a:lnTo>
                  <a:pt x="13854" y="1254886"/>
                </a:lnTo>
                <a:cubicBezTo>
                  <a:pt x="11545" y="1213322"/>
                  <a:pt x="9893" y="1171717"/>
                  <a:pt x="6927" y="1130195"/>
                </a:cubicBezTo>
                <a:cubicBezTo>
                  <a:pt x="5274" y="1107048"/>
                  <a:pt x="0" y="1084128"/>
                  <a:pt x="0" y="1060922"/>
                </a:cubicBezTo>
                <a:cubicBezTo>
                  <a:pt x="0" y="954679"/>
                  <a:pt x="2681" y="848426"/>
                  <a:pt x="6927" y="742268"/>
                </a:cubicBezTo>
                <a:cubicBezTo>
                  <a:pt x="7308" y="732755"/>
                  <a:pt x="11987" y="723895"/>
                  <a:pt x="13854" y="714559"/>
                </a:cubicBezTo>
                <a:cubicBezTo>
                  <a:pt x="16609" y="700786"/>
                  <a:pt x="17375" y="686621"/>
                  <a:pt x="20782" y="672995"/>
                </a:cubicBezTo>
                <a:cubicBezTo>
                  <a:pt x="24324" y="658827"/>
                  <a:pt x="30018" y="645286"/>
                  <a:pt x="34636" y="631431"/>
                </a:cubicBezTo>
                <a:lnTo>
                  <a:pt x="48491" y="589868"/>
                </a:lnTo>
                <a:cubicBezTo>
                  <a:pt x="50800" y="582941"/>
                  <a:pt x="51368" y="575162"/>
                  <a:pt x="55418" y="569086"/>
                </a:cubicBezTo>
                <a:cubicBezTo>
                  <a:pt x="60036" y="562159"/>
                  <a:pt x="65142" y="555533"/>
                  <a:pt x="69273" y="548304"/>
                </a:cubicBezTo>
                <a:cubicBezTo>
                  <a:pt x="79830" y="529830"/>
                  <a:pt x="84502" y="519243"/>
                  <a:pt x="90054" y="499813"/>
                </a:cubicBezTo>
                <a:cubicBezTo>
                  <a:pt x="92670" y="490659"/>
                  <a:pt x="92258" y="480370"/>
                  <a:pt x="96982" y="472104"/>
                </a:cubicBezTo>
                <a:cubicBezTo>
                  <a:pt x="101842" y="463598"/>
                  <a:pt x="110836" y="458249"/>
                  <a:pt x="117763" y="451322"/>
                </a:cubicBezTo>
                <a:cubicBezTo>
                  <a:pt x="145256" y="368846"/>
                  <a:pt x="117243" y="440732"/>
                  <a:pt x="145473" y="388977"/>
                </a:cubicBezTo>
                <a:cubicBezTo>
                  <a:pt x="155363" y="370846"/>
                  <a:pt x="161726" y="350744"/>
                  <a:pt x="173182" y="333559"/>
                </a:cubicBezTo>
                <a:cubicBezTo>
                  <a:pt x="177800" y="326632"/>
                  <a:pt x="180770" y="318259"/>
                  <a:pt x="187036" y="312777"/>
                </a:cubicBezTo>
                <a:cubicBezTo>
                  <a:pt x="199567" y="301812"/>
                  <a:pt x="212446" y="289106"/>
                  <a:pt x="228600" y="285068"/>
                </a:cubicBezTo>
                <a:cubicBezTo>
                  <a:pt x="237836" y="282759"/>
                  <a:pt x="247155" y="280757"/>
                  <a:pt x="256309" y="278141"/>
                </a:cubicBezTo>
                <a:cubicBezTo>
                  <a:pt x="263330" y="276135"/>
                  <a:pt x="270007" y="272984"/>
                  <a:pt x="277091" y="271213"/>
                </a:cubicBezTo>
                <a:cubicBezTo>
                  <a:pt x="288513" y="268357"/>
                  <a:pt x="300182" y="266595"/>
                  <a:pt x="311727" y="264286"/>
                </a:cubicBezTo>
                <a:lnTo>
                  <a:pt x="568036" y="271213"/>
                </a:lnTo>
                <a:cubicBezTo>
                  <a:pt x="582067" y="271866"/>
                  <a:pt x="595866" y="275198"/>
                  <a:pt x="609600" y="278141"/>
                </a:cubicBezTo>
                <a:cubicBezTo>
                  <a:pt x="653354" y="287517"/>
                  <a:pt x="654143" y="288370"/>
                  <a:pt x="685800" y="298922"/>
                </a:cubicBezTo>
                <a:cubicBezTo>
                  <a:pt x="692727" y="303540"/>
                  <a:pt x="698974" y="309396"/>
                  <a:pt x="706582" y="312777"/>
                </a:cubicBezTo>
                <a:cubicBezTo>
                  <a:pt x="719927" y="318708"/>
                  <a:pt x="734291" y="322013"/>
                  <a:pt x="748145" y="326631"/>
                </a:cubicBezTo>
                <a:cubicBezTo>
                  <a:pt x="755072" y="328940"/>
                  <a:pt x="762396" y="330293"/>
                  <a:pt x="768927" y="333559"/>
                </a:cubicBezTo>
                <a:cubicBezTo>
                  <a:pt x="778163" y="338177"/>
                  <a:pt x="786998" y="343706"/>
                  <a:pt x="796636" y="347413"/>
                </a:cubicBezTo>
                <a:cubicBezTo>
                  <a:pt x="817082" y="355277"/>
                  <a:pt x="858982" y="368195"/>
                  <a:pt x="858982" y="368195"/>
                </a:cubicBezTo>
                <a:cubicBezTo>
                  <a:pt x="865909" y="372813"/>
                  <a:pt x="872155" y="378669"/>
                  <a:pt x="879763" y="382050"/>
                </a:cubicBezTo>
                <a:cubicBezTo>
                  <a:pt x="893108" y="387981"/>
                  <a:pt x="921327" y="395904"/>
                  <a:pt x="921327" y="395904"/>
                </a:cubicBezTo>
                <a:cubicBezTo>
                  <a:pt x="928254" y="400522"/>
                  <a:pt x="934662" y="406036"/>
                  <a:pt x="942109" y="409759"/>
                </a:cubicBezTo>
                <a:cubicBezTo>
                  <a:pt x="948640" y="413025"/>
                  <a:pt x="956508" y="413140"/>
                  <a:pt x="962891" y="416686"/>
                </a:cubicBezTo>
                <a:cubicBezTo>
                  <a:pt x="977447" y="424772"/>
                  <a:pt x="990600" y="435159"/>
                  <a:pt x="1004454" y="444395"/>
                </a:cubicBezTo>
                <a:cubicBezTo>
                  <a:pt x="1011381" y="449013"/>
                  <a:pt x="1019349" y="452363"/>
                  <a:pt x="1025236" y="458250"/>
                </a:cubicBezTo>
                <a:cubicBezTo>
                  <a:pt x="1032163" y="465177"/>
                  <a:pt x="1038492" y="472760"/>
                  <a:pt x="1046018" y="479031"/>
                </a:cubicBezTo>
                <a:cubicBezTo>
                  <a:pt x="1052414" y="484361"/>
                  <a:pt x="1069109" y="513668"/>
                  <a:pt x="1073727" y="520595"/>
                </a:cubicBez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32824B1C-7A40-480A-BAAD-4B09ADFFA411}"/>
              </a:ext>
            </a:extLst>
          </p:cNvPr>
          <p:cNvSpPr txBox="1"/>
          <p:nvPr/>
        </p:nvSpPr>
        <p:spPr>
          <a:xfrm>
            <a:off x="748190" y="1781040"/>
            <a:ext cx="304892" cy="307777"/>
          </a:xfrm>
          <a:prstGeom prst="rect">
            <a:avLst/>
          </a:prstGeom>
          <a:solidFill>
            <a:schemeClr val="accent5">
              <a:lumMod val="40000"/>
              <a:lumOff val="60000"/>
            </a:schemeClr>
          </a:solidFill>
        </p:spPr>
        <p:txBody>
          <a:bodyPr wrap="none" rtlCol="0">
            <a:spAutoFit/>
          </a:bodyPr>
          <a:lstStyle/>
          <a:p>
            <a:r>
              <a:rPr lang="en-US" dirty="0">
                <a:solidFill>
                  <a:srgbClr val="0070C0"/>
                </a:solidFill>
              </a:rPr>
              <a:t>B</a:t>
            </a:r>
            <a:endParaRPr lang="en-AU" dirty="0">
              <a:solidFill>
                <a:srgbClr val="0070C0"/>
              </a:solidFill>
            </a:endParaRPr>
          </a:p>
        </p:txBody>
      </p:sp>
      <p:sp>
        <p:nvSpPr>
          <p:cNvPr id="17" name="TextBox 16">
            <a:extLst>
              <a:ext uri="{FF2B5EF4-FFF2-40B4-BE49-F238E27FC236}">
                <a16:creationId xmlns:a16="http://schemas.microsoft.com/office/drawing/2014/main" id="{77505DAB-E545-4A13-A1C7-76A18CAF35D8}"/>
              </a:ext>
            </a:extLst>
          </p:cNvPr>
          <p:cNvSpPr txBox="1"/>
          <p:nvPr/>
        </p:nvSpPr>
        <p:spPr>
          <a:xfrm>
            <a:off x="2040019" y="291189"/>
            <a:ext cx="314510" cy="307777"/>
          </a:xfrm>
          <a:prstGeom prst="rect">
            <a:avLst/>
          </a:prstGeom>
          <a:solidFill>
            <a:schemeClr val="accent5">
              <a:lumMod val="40000"/>
              <a:lumOff val="60000"/>
            </a:schemeClr>
          </a:solidFill>
        </p:spPr>
        <p:txBody>
          <a:bodyPr wrap="none" rtlCol="0">
            <a:spAutoFit/>
          </a:bodyPr>
          <a:lstStyle/>
          <a:p>
            <a:r>
              <a:rPr lang="en-US" dirty="0">
                <a:solidFill>
                  <a:srgbClr val="0070C0"/>
                </a:solidFill>
              </a:rPr>
              <a:t>C</a:t>
            </a:r>
            <a:endParaRPr lang="en-AU" dirty="0">
              <a:solidFill>
                <a:srgbClr val="0070C0"/>
              </a:solidFill>
            </a:endParaRPr>
          </a:p>
        </p:txBody>
      </p:sp>
    </p:spTree>
    <p:extLst>
      <p:ext uri="{BB962C8B-B14F-4D97-AF65-F5344CB8AC3E}">
        <p14:creationId xmlns:p14="http://schemas.microsoft.com/office/powerpoint/2010/main" val="310590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827496" y="0"/>
            <a:ext cx="4038306" cy="47832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Divide-and-Conquer</a:t>
            </a:r>
          </a:p>
          <a:p>
            <a:pPr>
              <a:buClr>
                <a:schemeClr val="dk1"/>
              </a:buClr>
              <a:buSzPts val="1100"/>
            </a:pPr>
            <a:endParaRPr lang="en-US" dirty="0"/>
          </a:p>
          <a:p>
            <a:pPr>
              <a:buClr>
                <a:schemeClr val="dk1"/>
              </a:buClr>
              <a:buSzPts val="1100"/>
            </a:pPr>
            <a:r>
              <a:rPr lang="en-US" dirty="0"/>
              <a:t>We can also </a:t>
            </a:r>
            <a:r>
              <a:rPr lang="en-US" dirty="0" err="1"/>
              <a:t>parallelise</a:t>
            </a:r>
            <a:r>
              <a:rPr lang="en-US" dirty="0"/>
              <a:t> solving the sub-problems into separate computing units.</a:t>
            </a:r>
          </a:p>
          <a:p>
            <a:pPr>
              <a:buClr>
                <a:schemeClr val="dk1"/>
              </a:buClr>
              <a:buSzPts val="1100"/>
            </a:pPr>
            <a:endParaRPr lang="en-US" dirty="0"/>
          </a:p>
          <a:p>
            <a:pPr>
              <a:buClr>
                <a:schemeClr val="dk1"/>
              </a:buClr>
              <a:buSzPts val="1100"/>
            </a:pPr>
            <a:r>
              <a:rPr lang="en-US" dirty="0"/>
              <a:t>For instance, the solution to finding the shortest path between 0 and 2 (in sub-graph A), is independent to finding the shortest path between 2 and 12 (in sub-graph B). We can hence put these on separate threads, processes etc. and have them computed in parallel.</a:t>
            </a:r>
          </a:p>
          <a:p>
            <a:pPr>
              <a:buClr>
                <a:schemeClr val="dk1"/>
              </a:buClr>
              <a:buSzPts val="1100"/>
            </a:pPr>
            <a:endParaRPr lang="en-US" dirty="0"/>
          </a:p>
          <a:p>
            <a:pPr>
              <a:buClr>
                <a:schemeClr val="dk1"/>
              </a:buClr>
              <a:buSzPts val="1100"/>
            </a:pPr>
            <a:r>
              <a:rPr lang="en-US" dirty="0"/>
              <a:t>It is only when we need to aggregate all the sub-problems that we need to ‘wait’ for all the solutions to be evaluated.</a:t>
            </a:r>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6" name="Picture 5">
            <a:extLst>
              <a:ext uri="{FF2B5EF4-FFF2-40B4-BE49-F238E27FC236}">
                <a16:creationId xmlns:a16="http://schemas.microsoft.com/office/drawing/2014/main" id="{5CE70C5F-CA4C-4792-A64B-687018027132}"/>
              </a:ext>
            </a:extLst>
          </p:cNvPr>
          <p:cNvPicPr>
            <a:picLocks noChangeAspect="1"/>
          </p:cNvPicPr>
          <p:nvPr/>
        </p:nvPicPr>
        <p:blipFill>
          <a:blip r:embed="rId2"/>
          <a:stretch>
            <a:fillRect/>
          </a:stretch>
        </p:blipFill>
        <p:spPr>
          <a:xfrm>
            <a:off x="84423" y="0"/>
            <a:ext cx="4232083" cy="5143500"/>
          </a:xfrm>
          <a:prstGeom prst="rect">
            <a:avLst/>
          </a:prstGeom>
        </p:spPr>
      </p:pic>
      <p:sp>
        <p:nvSpPr>
          <p:cNvPr id="8" name="Freeform: Shape 7">
            <a:extLst>
              <a:ext uri="{FF2B5EF4-FFF2-40B4-BE49-F238E27FC236}">
                <a16:creationId xmlns:a16="http://schemas.microsoft.com/office/drawing/2014/main" id="{E33F2B77-4532-400E-AA1B-2A90171E7648}"/>
              </a:ext>
            </a:extLst>
          </p:cNvPr>
          <p:cNvSpPr/>
          <p:nvPr/>
        </p:nvSpPr>
        <p:spPr>
          <a:xfrm>
            <a:off x="76200" y="2978727"/>
            <a:ext cx="2369127" cy="2029691"/>
          </a:xfrm>
          <a:custGeom>
            <a:avLst/>
            <a:gdLst>
              <a:gd name="connsiteX0" fmla="*/ 173182 w 2369127"/>
              <a:gd name="connsiteY0" fmla="*/ 0 h 2029691"/>
              <a:gd name="connsiteX1" fmla="*/ 173182 w 2369127"/>
              <a:gd name="connsiteY1" fmla="*/ 0 h 2029691"/>
              <a:gd name="connsiteX2" fmla="*/ 83127 w 2369127"/>
              <a:gd name="connsiteY2" fmla="*/ 6928 h 2029691"/>
              <a:gd name="connsiteX3" fmla="*/ 48491 w 2369127"/>
              <a:gd name="connsiteY3" fmla="*/ 41564 h 2029691"/>
              <a:gd name="connsiteX4" fmla="*/ 27709 w 2369127"/>
              <a:gd name="connsiteY4" fmla="*/ 55418 h 2029691"/>
              <a:gd name="connsiteX5" fmla="*/ 6927 w 2369127"/>
              <a:gd name="connsiteY5" fmla="*/ 117764 h 2029691"/>
              <a:gd name="connsiteX6" fmla="*/ 0 w 2369127"/>
              <a:gd name="connsiteY6" fmla="*/ 138546 h 2029691"/>
              <a:gd name="connsiteX7" fmla="*/ 6927 w 2369127"/>
              <a:gd name="connsiteY7" fmla="*/ 207818 h 2029691"/>
              <a:gd name="connsiteX8" fmla="*/ 34636 w 2369127"/>
              <a:gd name="connsiteY8" fmla="*/ 270164 h 2029691"/>
              <a:gd name="connsiteX9" fmla="*/ 41564 w 2369127"/>
              <a:gd name="connsiteY9" fmla="*/ 290946 h 2029691"/>
              <a:gd name="connsiteX10" fmla="*/ 55418 w 2369127"/>
              <a:gd name="connsiteY10" fmla="*/ 311728 h 2029691"/>
              <a:gd name="connsiteX11" fmla="*/ 62345 w 2369127"/>
              <a:gd name="connsiteY11" fmla="*/ 332509 h 2029691"/>
              <a:gd name="connsiteX12" fmla="*/ 90055 w 2369127"/>
              <a:gd name="connsiteY12" fmla="*/ 374073 h 2029691"/>
              <a:gd name="connsiteX13" fmla="*/ 110836 w 2369127"/>
              <a:gd name="connsiteY13" fmla="*/ 415637 h 2029691"/>
              <a:gd name="connsiteX14" fmla="*/ 117764 w 2369127"/>
              <a:gd name="connsiteY14" fmla="*/ 436418 h 2029691"/>
              <a:gd name="connsiteX15" fmla="*/ 131618 w 2369127"/>
              <a:gd name="connsiteY15" fmla="*/ 457200 h 2029691"/>
              <a:gd name="connsiteX16" fmla="*/ 138545 w 2369127"/>
              <a:gd name="connsiteY16" fmla="*/ 477982 h 2029691"/>
              <a:gd name="connsiteX17" fmla="*/ 152400 w 2369127"/>
              <a:gd name="connsiteY17" fmla="*/ 505691 h 2029691"/>
              <a:gd name="connsiteX18" fmla="*/ 166255 w 2369127"/>
              <a:gd name="connsiteY18" fmla="*/ 554182 h 2029691"/>
              <a:gd name="connsiteX19" fmla="*/ 173182 w 2369127"/>
              <a:gd name="connsiteY19" fmla="*/ 574964 h 2029691"/>
              <a:gd name="connsiteX20" fmla="*/ 187036 w 2369127"/>
              <a:gd name="connsiteY20" fmla="*/ 595746 h 2029691"/>
              <a:gd name="connsiteX21" fmla="*/ 200891 w 2369127"/>
              <a:gd name="connsiteY21" fmla="*/ 637309 h 2029691"/>
              <a:gd name="connsiteX22" fmla="*/ 214745 w 2369127"/>
              <a:gd name="connsiteY22" fmla="*/ 665018 h 2029691"/>
              <a:gd name="connsiteX23" fmla="*/ 221673 w 2369127"/>
              <a:gd name="connsiteY23" fmla="*/ 685800 h 2029691"/>
              <a:gd name="connsiteX24" fmla="*/ 228600 w 2369127"/>
              <a:gd name="connsiteY24" fmla="*/ 713509 h 2029691"/>
              <a:gd name="connsiteX25" fmla="*/ 263236 w 2369127"/>
              <a:gd name="connsiteY25" fmla="*/ 768928 h 2029691"/>
              <a:gd name="connsiteX26" fmla="*/ 304800 w 2369127"/>
              <a:gd name="connsiteY26" fmla="*/ 845128 h 2029691"/>
              <a:gd name="connsiteX27" fmla="*/ 311727 w 2369127"/>
              <a:gd name="connsiteY27" fmla="*/ 865909 h 2029691"/>
              <a:gd name="connsiteX28" fmla="*/ 318655 w 2369127"/>
              <a:gd name="connsiteY28" fmla="*/ 893618 h 2029691"/>
              <a:gd name="connsiteX29" fmla="*/ 332509 w 2369127"/>
              <a:gd name="connsiteY29" fmla="*/ 914400 h 2029691"/>
              <a:gd name="connsiteX30" fmla="*/ 346364 w 2369127"/>
              <a:gd name="connsiteY30" fmla="*/ 955964 h 2029691"/>
              <a:gd name="connsiteX31" fmla="*/ 360218 w 2369127"/>
              <a:gd name="connsiteY31" fmla="*/ 976746 h 2029691"/>
              <a:gd name="connsiteX32" fmla="*/ 374073 w 2369127"/>
              <a:gd name="connsiteY32" fmla="*/ 1025237 h 2029691"/>
              <a:gd name="connsiteX33" fmla="*/ 394855 w 2369127"/>
              <a:gd name="connsiteY33" fmla="*/ 1101437 h 2029691"/>
              <a:gd name="connsiteX34" fmla="*/ 401782 w 2369127"/>
              <a:gd name="connsiteY34" fmla="*/ 1239982 h 2029691"/>
              <a:gd name="connsiteX35" fmla="*/ 408709 w 2369127"/>
              <a:gd name="connsiteY35" fmla="*/ 1267691 h 2029691"/>
              <a:gd name="connsiteX36" fmla="*/ 415636 w 2369127"/>
              <a:gd name="connsiteY36" fmla="*/ 1316182 h 2029691"/>
              <a:gd name="connsiteX37" fmla="*/ 429491 w 2369127"/>
              <a:gd name="connsiteY37" fmla="*/ 1399309 h 2029691"/>
              <a:gd name="connsiteX38" fmla="*/ 436418 w 2369127"/>
              <a:gd name="connsiteY38" fmla="*/ 1440873 h 2029691"/>
              <a:gd name="connsiteX39" fmla="*/ 450273 w 2369127"/>
              <a:gd name="connsiteY39" fmla="*/ 1482437 h 2029691"/>
              <a:gd name="connsiteX40" fmla="*/ 464127 w 2369127"/>
              <a:gd name="connsiteY40" fmla="*/ 1524000 h 2029691"/>
              <a:gd name="connsiteX41" fmla="*/ 471055 w 2369127"/>
              <a:gd name="connsiteY41" fmla="*/ 1544782 h 2029691"/>
              <a:gd name="connsiteX42" fmla="*/ 491836 w 2369127"/>
              <a:gd name="connsiteY42" fmla="*/ 1565564 h 2029691"/>
              <a:gd name="connsiteX43" fmla="*/ 505691 w 2369127"/>
              <a:gd name="connsiteY43" fmla="*/ 1593273 h 2029691"/>
              <a:gd name="connsiteX44" fmla="*/ 519545 w 2369127"/>
              <a:gd name="connsiteY44" fmla="*/ 1614055 h 2029691"/>
              <a:gd name="connsiteX45" fmla="*/ 526473 w 2369127"/>
              <a:gd name="connsiteY45" fmla="*/ 1634837 h 2029691"/>
              <a:gd name="connsiteX46" fmla="*/ 554182 w 2369127"/>
              <a:gd name="connsiteY46" fmla="*/ 1676400 h 2029691"/>
              <a:gd name="connsiteX47" fmla="*/ 568036 w 2369127"/>
              <a:gd name="connsiteY47" fmla="*/ 1697182 h 2029691"/>
              <a:gd name="connsiteX48" fmla="*/ 588818 w 2369127"/>
              <a:gd name="connsiteY48" fmla="*/ 1704109 h 2029691"/>
              <a:gd name="connsiteX49" fmla="*/ 609600 w 2369127"/>
              <a:gd name="connsiteY49" fmla="*/ 1724891 h 2029691"/>
              <a:gd name="connsiteX50" fmla="*/ 651164 w 2369127"/>
              <a:gd name="connsiteY50" fmla="*/ 1745673 h 2029691"/>
              <a:gd name="connsiteX51" fmla="*/ 699655 w 2369127"/>
              <a:gd name="connsiteY51" fmla="*/ 1766455 h 2029691"/>
              <a:gd name="connsiteX52" fmla="*/ 720436 w 2369127"/>
              <a:gd name="connsiteY52" fmla="*/ 1780309 h 2029691"/>
              <a:gd name="connsiteX53" fmla="*/ 762000 w 2369127"/>
              <a:gd name="connsiteY53" fmla="*/ 1794164 h 2029691"/>
              <a:gd name="connsiteX54" fmla="*/ 782782 w 2369127"/>
              <a:gd name="connsiteY54" fmla="*/ 1808018 h 2029691"/>
              <a:gd name="connsiteX55" fmla="*/ 803564 w 2369127"/>
              <a:gd name="connsiteY55" fmla="*/ 1814946 h 2029691"/>
              <a:gd name="connsiteX56" fmla="*/ 852055 w 2369127"/>
              <a:gd name="connsiteY56" fmla="*/ 1828800 h 2029691"/>
              <a:gd name="connsiteX57" fmla="*/ 879764 w 2369127"/>
              <a:gd name="connsiteY57" fmla="*/ 1842655 h 2029691"/>
              <a:gd name="connsiteX58" fmla="*/ 935182 w 2369127"/>
              <a:gd name="connsiteY58" fmla="*/ 1856509 h 2029691"/>
              <a:gd name="connsiteX59" fmla="*/ 983673 w 2369127"/>
              <a:gd name="connsiteY59" fmla="*/ 1870364 h 2029691"/>
              <a:gd name="connsiteX60" fmla="*/ 1004455 w 2369127"/>
              <a:gd name="connsiteY60" fmla="*/ 1877291 h 2029691"/>
              <a:gd name="connsiteX61" fmla="*/ 1039091 w 2369127"/>
              <a:gd name="connsiteY61" fmla="*/ 1884218 h 2029691"/>
              <a:gd name="connsiteX62" fmla="*/ 1143000 w 2369127"/>
              <a:gd name="connsiteY62" fmla="*/ 1898073 h 2029691"/>
              <a:gd name="connsiteX63" fmla="*/ 1184564 w 2369127"/>
              <a:gd name="connsiteY63" fmla="*/ 1911928 h 2029691"/>
              <a:gd name="connsiteX64" fmla="*/ 1246909 w 2369127"/>
              <a:gd name="connsiteY64" fmla="*/ 1925782 h 2029691"/>
              <a:gd name="connsiteX65" fmla="*/ 1288473 w 2369127"/>
              <a:gd name="connsiteY65" fmla="*/ 1939637 h 2029691"/>
              <a:gd name="connsiteX66" fmla="*/ 1309255 w 2369127"/>
              <a:gd name="connsiteY66" fmla="*/ 1946564 h 2029691"/>
              <a:gd name="connsiteX67" fmla="*/ 1427018 w 2369127"/>
              <a:gd name="connsiteY67" fmla="*/ 1967346 h 2029691"/>
              <a:gd name="connsiteX68" fmla="*/ 1468582 w 2369127"/>
              <a:gd name="connsiteY68" fmla="*/ 1981200 h 2029691"/>
              <a:gd name="connsiteX69" fmla="*/ 1489364 w 2369127"/>
              <a:gd name="connsiteY69" fmla="*/ 1988128 h 2029691"/>
              <a:gd name="connsiteX70" fmla="*/ 1524000 w 2369127"/>
              <a:gd name="connsiteY70" fmla="*/ 1995055 h 2029691"/>
              <a:gd name="connsiteX71" fmla="*/ 1662545 w 2369127"/>
              <a:gd name="connsiteY71" fmla="*/ 2015837 h 2029691"/>
              <a:gd name="connsiteX72" fmla="*/ 1717964 w 2369127"/>
              <a:gd name="connsiteY72" fmla="*/ 2029691 h 2029691"/>
              <a:gd name="connsiteX73" fmla="*/ 1884218 w 2369127"/>
              <a:gd name="connsiteY73" fmla="*/ 2022764 h 2029691"/>
              <a:gd name="connsiteX74" fmla="*/ 1905000 w 2369127"/>
              <a:gd name="connsiteY74" fmla="*/ 2015837 h 2029691"/>
              <a:gd name="connsiteX75" fmla="*/ 1953491 w 2369127"/>
              <a:gd name="connsiteY75" fmla="*/ 2008909 h 2029691"/>
              <a:gd name="connsiteX76" fmla="*/ 1995055 w 2369127"/>
              <a:gd name="connsiteY76" fmla="*/ 1995055 h 2029691"/>
              <a:gd name="connsiteX77" fmla="*/ 2057400 w 2369127"/>
              <a:gd name="connsiteY77" fmla="*/ 1953491 h 2029691"/>
              <a:gd name="connsiteX78" fmla="*/ 2078182 w 2369127"/>
              <a:gd name="connsiteY78" fmla="*/ 1939637 h 2029691"/>
              <a:gd name="connsiteX79" fmla="*/ 2098964 w 2369127"/>
              <a:gd name="connsiteY79" fmla="*/ 1925782 h 2029691"/>
              <a:gd name="connsiteX80" fmla="*/ 2105891 w 2369127"/>
              <a:gd name="connsiteY80" fmla="*/ 1905000 h 2029691"/>
              <a:gd name="connsiteX81" fmla="*/ 2147455 w 2369127"/>
              <a:gd name="connsiteY81" fmla="*/ 1870364 h 2029691"/>
              <a:gd name="connsiteX82" fmla="*/ 2189018 w 2369127"/>
              <a:gd name="connsiteY82" fmla="*/ 1835728 h 2029691"/>
              <a:gd name="connsiteX83" fmla="*/ 2202873 w 2369127"/>
              <a:gd name="connsiteY83" fmla="*/ 1814946 h 2029691"/>
              <a:gd name="connsiteX84" fmla="*/ 2223655 w 2369127"/>
              <a:gd name="connsiteY84" fmla="*/ 1801091 h 2029691"/>
              <a:gd name="connsiteX85" fmla="*/ 2251364 w 2369127"/>
              <a:gd name="connsiteY85" fmla="*/ 1773382 h 2029691"/>
              <a:gd name="connsiteX86" fmla="*/ 2292927 w 2369127"/>
              <a:gd name="connsiteY86" fmla="*/ 1717964 h 2029691"/>
              <a:gd name="connsiteX87" fmla="*/ 2313709 w 2369127"/>
              <a:gd name="connsiteY87" fmla="*/ 1683328 h 2029691"/>
              <a:gd name="connsiteX88" fmla="*/ 2334491 w 2369127"/>
              <a:gd name="connsiteY88" fmla="*/ 1655618 h 2029691"/>
              <a:gd name="connsiteX89" fmla="*/ 2355273 w 2369127"/>
              <a:gd name="connsiteY89" fmla="*/ 1600200 h 2029691"/>
              <a:gd name="connsiteX90" fmla="*/ 2362200 w 2369127"/>
              <a:gd name="connsiteY90" fmla="*/ 1551709 h 2029691"/>
              <a:gd name="connsiteX91" fmla="*/ 2369127 w 2369127"/>
              <a:gd name="connsiteY91" fmla="*/ 1530928 h 2029691"/>
              <a:gd name="connsiteX92" fmla="*/ 2362200 w 2369127"/>
              <a:gd name="connsiteY92" fmla="*/ 1420091 h 2029691"/>
              <a:gd name="connsiteX93" fmla="*/ 2355273 w 2369127"/>
              <a:gd name="connsiteY93" fmla="*/ 1371600 h 2029691"/>
              <a:gd name="connsiteX94" fmla="*/ 2348345 w 2369127"/>
              <a:gd name="connsiteY94" fmla="*/ 1295400 h 2029691"/>
              <a:gd name="connsiteX95" fmla="*/ 2341418 w 2369127"/>
              <a:gd name="connsiteY95" fmla="*/ 1233055 h 2029691"/>
              <a:gd name="connsiteX96" fmla="*/ 2320636 w 2369127"/>
              <a:gd name="connsiteY96" fmla="*/ 1143000 h 2029691"/>
              <a:gd name="connsiteX97" fmla="*/ 2306782 w 2369127"/>
              <a:gd name="connsiteY97" fmla="*/ 1101437 h 2029691"/>
              <a:gd name="connsiteX98" fmla="*/ 2286000 w 2369127"/>
              <a:gd name="connsiteY98" fmla="*/ 1032164 h 2029691"/>
              <a:gd name="connsiteX99" fmla="*/ 2279073 w 2369127"/>
              <a:gd name="connsiteY99" fmla="*/ 1011382 h 2029691"/>
              <a:gd name="connsiteX100" fmla="*/ 2244436 w 2369127"/>
              <a:gd name="connsiteY100" fmla="*/ 949037 h 2029691"/>
              <a:gd name="connsiteX101" fmla="*/ 2202873 w 2369127"/>
              <a:gd name="connsiteY101" fmla="*/ 907473 h 2029691"/>
              <a:gd name="connsiteX102" fmla="*/ 2182091 w 2369127"/>
              <a:gd name="connsiteY102" fmla="*/ 886691 h 2029691"/>
              <a:gd name="connsiteX103" fmla="*/ 2126673 w 2369127"/>
              <a:gd name="connsiteY103" fmla="*/ 858982 h 2029691"/>
              <a:gd name="connsiteX104" fmla="*/ 2057400 w 2369127"/>
              <a:gd name="connsiteY104" fmla="*/ 845128 h 2029691"/>
              <a:gd name="connsiteX105" fmla="*/ 2022764 w 2369127"/>
              <a:gd name="connsiteY105" fmla="*/ 838200 h 2029691"/>
              <a:gd name="connsiteX106" fmla="*/ 1967345 w 2369127"/>
              <a:gd name="connsiteY106" fmla="*/ 824346 h 2029691"/>
              <a:gd name="connsiteX107" fmla="*/ 1918855 w 2369127"/>
              <a:gd name="connsiteY107" fmla="*/ 810491 h 2029691"/>
              <a:gd name="connsiteX108" fmla="*/ 1884218 w 2369127"/>
              <a:gd name="connsiteY108" fmla="*/ 803564 h 2029691"/>
              <a:gd name="connsiteX109" fmla="*/ 1828800 w 2369127"/>
              <a:gd name="connsiteY109" fmla="*/ 789709 h 2029691"/>
              <a:gd name="connsiteX110" fmla="*/ 1697182 w 2369127"/>
              <a:gd name="connsiteY110" fmla="*/ 782782 h 2029691"/>
              <a:gd name="connsiteX111" fmla="*/ 1579418 w 2369127"/>
              <a:gd name="connsiteY111" fmla="*/ 768928 h 2029691"/>
              <a:gd name="connsiteX112" fmla="*/ 1551709 w 2369127"/>
              <a:gd name="connsiteY112" fmla="*/ 762000 h 2029691"/>
              <a:gd name="connsiteX113" fmla="*/ 1482436 w 2369127"/>
              <a:gd name="connsiteY113" fmla="*/ 755073 h 2029691"/>
              <a:gd name="connsiteX114" fmla="*/ 1440873 w 2369127"/>
              <a:gd name="connsiteY114" fmla="*/ 748146 h 2029691"/>
              <a:gd name="connsiteX115" fmla="*/ 1350818 w 2369127"/>
              <a:gd name="connsiteY115" fmla="*/ 741218 h 2029691"/>
              <a:gd name="connsiteX116" fmla="*/ 1323109 w 2369127"/>
              <a:gd name="connsiteY116" fmla="*/ 734291 h 2029691"/>
              <a:gd name="connsiteX117" fmla="*/ 1267691 w 2369127"/>
              <a:gd name="connsiteY117" fmla="*/ 727364 h 2029691"/>
              <a:gd name="connsiteX118" fmla="*/ 1226127 w 2369127"/>
              <a:gd name="connsiteY118" fmla="*/ 720437 h 2029691"/>
              <a:gd name="connsiteX119" fmla="*/ 1156855 w 2369127"/>
              <a:gd name="connsiteY119" fmla="*/ 706582 h 2029691"/>
              <a:gd name="connsiteX120" fmla="*/ 1129145 w 2369127"/>
              <a:gd name="connsiteY120" fmla="*/ 699655 h 2029691"/>
              <a:gd name="connsiteX121" fmla="*/ 1108364 w 2369127"/>
              <a:gd name="connsiteY121" fmla="*/ 692728 h 2029691"/>
              <a:gd name="connsiteX122" fmla="*/ 1052945 w 2369127"/>
              <a:gd name="connsiteY122" fmla="*/ 685800 h 2029691"/>
              <a:gd name="connsiteX123" fmla="*/ 1032164 w 2369127"/>
              <a:gd name="connsiteY123" fmla="*/ 678873 h 2029691"/>
              <a:gd name="connsiteX124" fmla="*/ 990600 w 2369127"/>
              <a:gd name="connsiteY124" fmla="*/ 651164 h 2029691"/>
              <a:gd name="connsiteX125" fmla="*/ 969818 w 2369127"/>
              <a:gd name="connsiteY125" fmla="*/ 644237 h 2029691"/>
              <a:gd name="connsiteX126" fmla="*/ 949036 w 2369127"/>
              <a:gd name="connsiteY126" fmla="*/ 623455 h 2029691"/>
              <a:gd name="connsiteX127" fmla="*/ 928255 w 2369127"/>
              <a:gd name="connsiteY127" fmla="*/ 616528 h 2029691"/>
              <a:gd name="connsiteX128" fmla="*/ 872836 w 2369127"/>
              <a:gd name="connsiteY128" fmla="*/ 595746 h 2029691"/>
              <a:gd name="connsiteX129" fmla="*/ 845127 w 2369127"/>
              <a:gd name="connsiteY129" fmla="*/ 581891 h 2029691"/>
              <a:gd name="connsiteX130" fmla="*/ 824345 w 2369127"/>
              <a:gd name="connsiteY130" fmla="*/ 574964 h 2029691"/>
              <a:gd name="connsiteX131" fmla="*/ 782782 w 2369127"/>
              <a:gd name="connsiteY131" fmla="*/ 547255 h 2029691"/>
              <a:gd name="connsiteX132" fmla="*/ 762000 w 2369127"/>
              <a:gd name="connsiteY132" fmla="*/ 540328 h 2029691"/>
              <a:gd name="connsiteX133" fmla="*/ 713509 w 2369127"/>
              <a:gd name="connsiteY133" fmla="*/ 519546 h 2029691"/>
              <a:gd name="connsiteX134" fmla="*/ 692727 w 2369127"/>
              <a:gd name="connsiteY134" fmla="*/ 505691 h 2029691"/>
              <a:gd name="connsiteX135" fmla="*/ 665018 w 2369127"/>
              <a:gd name="connsiteY135" fmla="*/ 498764 h 2029691"/>
              <a:gd name="connsiteX136" fmla="*/ 644236 w 2369127"/>
              <a:gd name="connsiteY136" fmla="*/ 491837 h 2029691"/>
              <a:gd name="connsiteX137" fmla="*/ 616527 w 2369127"/>
              <a:gd name="connsiteY137" fmla="*/ 484909 h 2029691"/>
              <a:gd name="connsiteX138" fmla="*/ 574964 w 2369127"/>
              <a:gd name="connsiteY138" fmla="*/ 471055 h 2029691"/>
              <a:gd name="connsiteX139" fmla="*/ 554182 w 2369127"/>
              <a:gd name="connsiteY139" fmla="*/ 464128 h 2029691"/>
              <a:gd name="connsiteX140" fmla="*/ 519545 w 2369127"/>
              <a:gd name="connsiteY140" fmla="*/ 415637 h 2029691"/>
              <a:gd name="connsiteX141" fmla="*/ 498764 w 2369127"/>
              <a:gd name="connsiteY141" fmla="*/ 401782 h 2029691"/>
              <a:gd name="connsiteX142" fmla="*/ 471055 w 2369127"/>
              <a:gd name="connsiteY142" fmla="*/ 360218 h 2029691"/>
              <a:gd name="connsiteX143" fmla="*/ 429491 w 2369127"/>
              <a:gd name="connsiteY143" fmla="*/ 318655 h 2029691"/>
              <a:gd name="connsiteX144" fmla="*/ 401782 w 2369127"/>
              <a:gd name="connsiteY144" fmla="*/ 277091 h 2029691"/>
              <a:gd name="connsiteX145" fmla="*/ 387927 w 2369127"/>
              <a:gd name="connsiteY145" fmla="*/ 256309 h 2029691"/>
              <a:gd name="connsiteX146" fmla="*/ 367145 w 2369127"/>
              <a:gd name="connsiteY146" fmla="*/ 214746 h 2029691"/>
              <a:gd name="connsiteX147" fmla="*/ 360218 w 2369127"/>
              <a:gd name="connsiteY147" fmla="*/ 193964 h 2029691"/>
              <a:gd name="connsiteX148" fmla="*/ 332509 w 2369127"/>
              <a:gd name="connsiteY148" fmla="*/ 152400 h 2029691"/>
              <a:gd name="connsiteX149" fmla="*/ 318655 w 2369127"/>
              <a:gd name="connsiteY149" fmla="*/ 131618 h 2029691"/>
              <a:gd name="connsiteX150" fmla="*/ 304800 w 2369127"/>
              <a:gd name="connsiteY150" fmla="*/ 110837 h 2029691"/>
              <a:gd name="connsiteX151" fmla="*/ 297873 w 2369127"/>
              <a:gd name="connsiteY151" fmla="*/ 90055 h 2029691"/>
              <a:gd name="connsiteX152" fmla="*/ 228600 w 2369127"/>
              <a:gd name="connsiteY152" fmla="*/ 20782 h 2029691"/>
              <a:gd name="connsiteX153" fmla="*/ 173182 w 2369127"/>
              <a:gd name="connsiteY153" fmla="*/ 0 h 202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2369127" h="2029691">
                <a:moveTo>
                  <a:pt x="173182" y="0"/>
                </a:moveTo>
                <a:lnTo>
                  <a:pt x="173182" y="0"/>
                </a:lnTo>
                <a:cubicBezTo>
                  <a:pt x="143164" y="2309"/>
                  <a:pt x="112718" y="1380"/>
                  <a:pt x="83127" y="6928"/>
                </a:cubicBezTo>
                <a:cubicBezTo>
                  <a:pt x="60389" y="11191"/>
                  <a:pt x="61992" y="28063"/>
                  <a:pt x="48491" y="41564"/>
                </a:cubicBezTo>
                <a:cubicBezTo>
                  <a:pt x="42604" y="47451"/>
                  <a:pt x="34636" y="50800"/>
                  <a:pt x="27709" y="55418"/>
                </a:cubicBezTo>
                <a:lnTo>
                  <a:pt x="6927" y="117764"/>
                </a:lnTo>
                <a:lnTo>
                  <a:pt x="0" y="138546"/>
                </a:lnTo>
                <a:cubicBezTo>
                  <a:pt x="2309" y="161637"/>
                  <a:pt x="2650" y="185010"/>
                  <a:pt x="6927" y="207818"/>
                </a:cubicBezTo>
                <a:cubicBezTo>
                  <a:pt x="17649" y="265002"/>
                  <a:pt x="15968" y="232829"/>
                  <a:pt x="34636" y="270164"/>
                </a:cubicBezTo>
                <a:cubicBezTo>
                  <a:pt x="37902" y="276695"/>
                  <a:pt x="38298" y="284415"/>
                  <a:pt x="41564" y="290946"/>
                </a:cubicBezTo>
                <a:cubicBezTo>
                  <a:pt x="45287" y="298393"/>
                  <a:pt x="51695" y="304281"/>
                  <a:pt x="55418" y="311728"/>
                </a:cubicBezTo>
                <a:cubicBezTo>
                  <a:pt x="58683" y="318259"/>
                  <a:pt x="58799" y="326126"/>
                  <a:pt x="62345" y="332509"/>
                </a:cubicBezTo>
                <a:cubicBezTo>
                  <a:pt x="70432" y="347065"/>
                  <a:pt x="90055" y="374073"/>
                  <a:pt x="90055" y="374073"/>
                </a:cubicBezTo>
                <a:cubicBezTo>
                  <a:pt x="107463" y="426299"/>
                  <a:pt x="83983" y="361933"/>
                  <a:pt x="110836" y="415637"/>
                </a:cubicBezTo>
                <a:cubicBezTo>
                  <a:pt x="114102" y="422168"/>
                  <a:pt x="114498" y="429887"/>
                  <a:pt x="117764" y="436418"/>
                </a:cubicBezTo>
                <a:cubicBezTo>
                  <a:pt x="121487" y="443865"/>
                  <a:pt x="127895" y="449753"/>
                  <a:pt x="131618" y="457200"/>
                </a:cubicBezTo>
                <a:cubicBezTo>
                  <a:pt x="134883" y="463731"/>
                  <a:pt x="135669" y="471270"/>
                  <a:pt x="138545" y="477982"/>
                </a:cubicBezTo>
                <a:cubicBezTo>
                  <a:pt x="142613" y="487474"/>
                  <a:pt x="148332" y="496199"/>
                  <a:pt x="152400" y="505691"/>
                </a:cubicBezTo>
                <a:cubicBezTo>
                  <a:pt x="159515" y="522292"/>
                  <a:pt x="161236" y="536616"/>
                  <a:pt x="166255" y="554182"/>
                </a:cubicBezTo>
                <a:cubicBezTo>
                  <a:pt x="168261" y="561203"/>
                  <a:pt x="169917" y="568433"/>
                  <a:pt x="173182" y="574964"/>
                </a:cubicBezTo>
                <a:cubicBezTo>
                  <a:pt x="176905" y="582411"/>
                  <a:pt x="183655" y="588138"/>
                  <a:pt x="187036" y="595746"/>
                </a:cubicBezTo>
                <a:cubicBezTo>
                  <a:pt x="192967" y="609091"/>
                  <a:pt x="194360" y="624247"/>
                  <a:pt x="200891" y="637309"/>
                </a:cubicBezTo>
                <a:cubicBezTo>
                  <a:pt x="205509" y="646545"/>
                  <a:pt x="210677" y="655526"/>
                  <a:pt x="214745" y="665018"/>
                </a:cubicBezTo>
                <a:cubicBezTo>
                  <a:pt x="217621" y="671730"/>
                  <a:pt x="219667" y="678779"/>
                  <a:pt x="221673" y="685800"/>
                </a:cubicBezTo>
                <a:cubicBezTo>
                  <a:pt x="224289" y="694954"/>
                  <a:pt x="224342" y="704993"/>
                  <a:pt x="228600" y="713509"/>
                </a:cubicBezTo>
                <a:cubicBezTo>
                  <a:pt x="238342" y="732993"/>
                  <a:pt x="253494" y="749444"/>
                  <a:pt x="263236" y="768928"/>
                </a:cubicBezTo>
                <a:cubicBezTo>
                  <a:pt x="294668" y="831793"/>
                  <a:pt x="279489" y="807162"/>
                  <a:pt x="304800" y="845128"/>
                </a:cubicBezTo>
                <a:cubicBezTo>
                  <a:pt x="307109" y="852055"/>
                  <a:pt x="309721" y="858888"/>
                  <a:pt x="311727" y="865909"/>
                </a:cubicBezTo>
                <a:cubicBezTo>
                  <a:pt x="314343" y="875063"/>
                  <a:pt x="314905" y="884867"/>
                  <a:pt x="318655" y="893618"/>
                </a:cubicBezTo>
                <a:cubicBezTo>
                  <a:pt x="321935" y="901270"/>
                  <a:pt x="329128" y="906792"/>
                  <a:pt x="332509" y="914400"/>
                </a:cubicBezTo>
                <a:cubicBezTo>
                  <a:pt x="338440" y="927745"/>
                  <a:pt x="338263" y="943812"/>
                  <a:pt x="346364" y="955964"/>
                </a:cubicBezTo>
                <a:cubicBezTo>
                  <a:pt x="350982" y="962891"/>
                  <a:pt x="356495" y="969299"/>
                  <a:pt x="360218" y="976746"/>
                </a:cubicBezTo>
                <a:cubicBezTo>
                  <a:pt x="366036" y="988382"/>
                  <a:pt x="370745" y="1014146"/>
                  <a:pt x="374073" y="1025237"/>
                </a:cubicBezTo>
                <a:cubicBezTo>
                  <a:pt x="395165" y="1095543"/>
                  <a:pt x="382229" y="1038312"/>
                  <a:pt x="394855" y="1101437"/>
                </a:cubicBezTo>
                <a:cubicBezTo>
                  <a:pt x="397164" y="1147619"/>
                  <a:pt x="397942" y="1193902"/>
                  <a:pt x="401782" y="1239982"/>
                </a:cubicBezTo>
                <a:cubicBezTo>
                  <a:pt x="402573" y="1249470"/>
                  <a:pt x="407006" y="1258324"/>
                  <a:pt x="408709" y="1267691"/>
                </a:cubicBezTo>
                <a:cubicBezTo>
                  <a:pt x="411630" y="1283755"/>
                  <a:pt x="413478" y="1299997"/>
                  <a:pt x="415636" y="1316182"/>
                </a:cubicBezTo>
                <a:cubicBezTo>
                  <a:pt x="434317" y="1456284"/>
                  <a:pt x="412642" y="1315063"/>
                  <a:pt x="429491" y="1399309"/>
                </a:cubicBezTo>
                <a:cubicBezTo>
                  <a:pt x="432245" y="1413082"/>
                  <a:pt x="433011" y="1427247"/>
                  <a:pt x="436418" y="1440873"/>
                </a:cubicBezTo>
                <a:cubicBezTo>
                  <a:pt x="439960" y="1455041"/>
                  <a:pt x="445655" y="1468582"/>
                  <a:pt x="450273" y="1482437"/>
                </a:cubicBezTo>
                <a:lnTo>
                  <a:pt x="464127" y="1524000"/>
                </a:lnTo>
                <a:cubicBezTo>
                  <a:pt x="466436" y="1530927"/>
                  <a:pt x="465892" y="1539618"/>
                  <a:pt x="471055" y="1544782"/>
                </a:cubicBezTo>
                <a:cubicBezTo>
                  <a:pt x="477982" y="1551709"/>
                  <a:pt x="486142" y="1557592"/>
                  <a:pt x="491836" y="1565564"/>
                </a:cubicBezTo>
                <a:cubicBezTo>
                  <a:pt x="497838" y="1573967"/>
                  <a:pt x="500568" y="1584307"/>
                  <a:pt x="505691" y="1593273"/>
                </a:cubicBezTo>
                <a:cubicBezTo>
                  <a:pt x="509822" y="1600502"/>
                  <a:pt x="515822" y="1606608"/>
                  <a:pt x="519545" y="1614055"/>
                </a:cubicBezTo>
                <a:cubicBezTo>
                  <a:pt x="522811" y="1620586"/>
                  <a:pt x="522927" y="1628454"/>
                  <a:pt x="526473" y="1634837"/>
                </a:cubicBezTo>
                <a:cubicBezTo>
                  <a:pt x="534560" y="1649392"/>
                  <a:pt x="544946" y="1662546"/>
                  <a:pt x="554182" y="1676400"/>
                </a:cubicBezTo>
                <a:cubicBezTo>
                  <a:pt x="558800" y="1683327"/>
                  <a:pt x="560138" y="1694549"/>
                  <a:pt x="568036" y="1697182"/>
                </a:cubicBezTo>
                <a:lnTo>
                  <a:pt x="588818" y="1704109"/>
                </a:lnTo>
                <a:cubicBezTo>
                  <a:pt x="595745" y="1711036"/>
                  <a:pt x="602074" y="1718619"/>
                  <a:pt x="609600" y="1724891"/>
                </a:cubicBezTo>
                <a:cubicBezTo>
                  <a:pt x="633095" y="1744470"/>
                  <a:pt x="625433" y="1734645"/>
                  <a:pt x="651164" y="1745673"/>
                </a:cubicBezTo>
                <a:cubicBezTo>
                  <a:pt x="711084" y="1771353"/>
                  <a:pt x="650918" y="1750210"/>
                  <a:pt x="699655" y="1766455"/>
                </a:cubicBezTo>
                <a:cubicBezTo>
                  <a:pt x="706582" y="1771073"/>
                  <a:pt x="712828" y="1776928"/>
                  <a:pt x="720436" y="1780309"/>
                </a:cubicBezTo>
                <a:cubicBezTo>
                  <a:pt x="733781" y="1786240"/>
                  <a:pt x="749848" y="1786063"/>
                  <a:pt x="762000" y="1794164"/>
                </a:cubicBezTo>
                <a:cubicBezTo>
                  <a:pt x="768927" y="1798782"/>
                  <a:pt x="775335" y="1804295"/>
                  <a:pt x="782782" y="1808018"/>
                </a:cubicBezTo>
                <a:cubicBezTo>
                  <a:pt x="789313" y="1811284"/>
                  <a:pt x="796543" y="1812940"/>
                  <a:pt x="803564" y="1814946"/>
                </a:cubicBezTo>
                <a:cubicBezTo>
                  <a:pt x="821139" y="1819968"/>
                  <a:pt x="835447" y="1821682"/>
                  <a:pt x="852055" y="1828800"/>
                </a:cubicBezTo>
                <a:cubicBezTo>
                  <a:pt x="861547" y="1832868"/>
                  <a:pt x="869967" y="1839389"/>
                  <a:pt x="879764" y="1842655"/>
                </a:cubicBezTo>
                <a:cubicBezTo>
                  <a:pt x="897828" y="1848676"/>
                  <a:pt x="917118" y="1850487"/>
                  <a:pt x="935182" y="1856509"/>
                </a:cubicBezTo>
                <a:cubicBezTo>
                  <a:pt x="984990" y="1873113"/>
                  <a:pt x="922811" y="1852976"/>
                  <a:pt x="983673" y="1870364"/>
                </a:cubicBezTo>
                <a:cubicBezTo>
                  <a:pt x="990694" y="1872370"/>
                  <a:pt x="997371" y="1875520"/>
                  <a:pt x="1004455" y="1877291"/>
                </a:cubicBezTo>
                <a:cubicBezTo>
                  <a:pt x="1015877" y="1880147"/>
                  <a:pt x="1027507" y="1882112"/>
                  <a:pt x="1039091" y="1884218"/>
                </a:cubicBezTo>
                <a:cubicBezTo>
                  <a:pt x="1087964" y="1893104"/>
                  <a:pt x="1086518" y="1891797"/>
                  <a:pt x="1143000" y="1898073"/>
                </a:cubicBezTo>
                <a:cubicBezTo>
                  <a:pt x="1156855" y="1902691"/>
                  <a:pt x="1170243" y="1909064"/>
                  <a:pt x="1184564" y="1911928"/>
                </a:cubicBezTo>
                <a:cubicBezTo>
                  <a:pt x="1204336" y="1915882"/>
                  <a:pt x="1227346" y="1919913"/>
                  <a:pt x="1246909" y="1925782"/>
                </a:cubicBezTo>
                <a:cubicBezTo>
                  <a:pt x="1260897" y="1929978"/>
                  <a:pt x="1274618" y="1935019"/>
                  <a:pt x="1288473" y="1939637"/>
                </a:cubicBezTo>
                <a:cubicBezTo>
                  <a:pt x="1295400" y="1941946"/>
                  <a:pt x="1302026" y="1945531"/>
                  <a:pt x="1309255" y="1946564"/>
                </a:cubicBezTo>
                <a:cubicBezTo>
                  <a:pt x="1339668" y="1950909"/>
                  <a:pt x="1401427" y="1958816"/>
                  <a:pt x="1427018" y="1967346"/>
                </a:cubicBezTo>
                <a:lnTo>
                  <a:pt x="1468582" y="1981200"/>
                </a:lnTo>
                <a:cubicBezTo>
                  <a:pt x="1475509" y="1983509"/>
                  <a:pt x="1482204" y="1986696"/>
                  <a:pt x="1489364" y="1988128"/>
                </a:cubicBezTo>
                <a:cubicBezTo>
                  <a:pt x="1500909" y="1990437"/>
                  <a:pt x="1512363" y="1993265"/>
                  <a:pt x="1524000" y="1995055"/>
                </a:cubicBezTo>
                <a:cubicBezTo>
                  <a:pt x="1558229" y="2000321"/>
                  <a:pt x="1635089" y="2006685"/>
                  <a:pt x="1662545" y="2015837"/>
                </a:cubicBezTo>
                <a:cubicBezTo>
                  <a:pt x="1694497" y="2026487"/>
                  <a:pt x="1676167" y="2021332"/>
                  <a:pt x="1717964" y="2029691"/>
                </a:cubicBezTo>
                <a:cubicBezTo>
                  <a:pt x="1773382" y="2027382"/>
                  <a:pt x="1828903" y="2026861"/>
                  <a:pt x="1884218" y="2022764"/>
                </a:cubicBezTo>
                <a:cubicBezTo>
                  <a:pt x="1891500" y="2022225"/>
                  <a:pt x="1897840" y="2017269"/>
                  <a:pt x="1905000" y="2015837"/>
                </a:cubicBezTo>
                <a:cubicBezTo>
                  <a:pt x="1921011" y="2012635"/>
                  <a:pt x="1937327" y="2011218"/>
                  <a:pt x="1953491" y="2008909"/>
                </a:cubicBezTo>
                <a:cubicBezTo>
                  <a:pt x="1967346" y="2004291"/>
                  <a:pt x="1982904" y="2003156"/>
                  <a:pt x="1995055" y="1995055"/>
                </a:cubicBezTo>
                <a:lnTo>
                  <a:pt x="2057400" y="1953491"/>
                </a:lnTo>
                <a:lnTo>
                  <a:pt x="2078182" y="1939637"/>
                </a:lnTo>
                <a:lnTo>
                  <a:pt x="2098964" y="1925782"/>
                </a:lnTo>
                <a:cubicBezTo>
                  <a:pt x="2101273" y="1918855"/>
                  <a:pt x="2101841" y="1911076"/>
                  <a:pt x="2105891" y="1905000"/>
                </a:cubicBezTo>
                <a:cubicBezTo>
                  <a:pt x="2121071" y="1882229"/>
                  <a:pt x="2128285" y="1886339"/>
                  <a:pt x="2147455" y="1870364"/>
                </a:cubicBezTo>
                <a:cubicBezTo>
                  <a:pt x="2200792" y="1825916"/>
                  <a:pt x="2137420" y="1870125"/>
                  <a:pt x="2189018" y="1835728"/>
                </a:cubicBezTo>
                <a:cubicBezTo>
                  <a:pt x="2193636" y="1828801"/>
                  <a:pt x="2196986" y="1820833"/>
                  <a:pt x="2202873" y="1814946"/>
                </a:cubicBezTo>
                <a:cubicBezTo>
                  <a:pt x="2208760" y="1809059"/>
                  <a:pt x="2217334" y="1806509"/>
                  <a:pt x="2223655" y="1801091"/>
                </a:cubicBezTo>
                <a:cubicBezTo>
                  <a:pt x="2233572" y="1792590"/>
                  <a:pt x="2242686" y="1783145"/>
                  <a:pt x="2251364" y="1773382"/>
                </a:cubicBezTo>
                <a:cubicBezTo>
                  <a:pt x="2267373" y="1755371"/>
                  <a:pt x="2280388" y="1738026"/>
                  <a:pt x="2292927" y="1717964"/>
                </a:cubicBezTo>
                <a:cubicBezTo>
                  <a:pt x="2300063" y="1706546"/>
                  <a:pt x="2306240" y="1694531"/>
                  <a:pt x="2313709" y="1683328"/>
                </a:cubicBezTo>
                <a:cubicBezTo>
                  <a:pt x="2320113" y="1673721"/>
                  <a:pt x="2328884" y="1665711"/>
                  <a:pt x="2334491" y="1655618"/>
                </a:cubicBezTo>
                <a:cubicBezTo>
                  <a:pt x="2341390" y="1643199"/>
                  <a:pt x="2350089" y="1615750"/>
                  <a:pt x="2355273" y="1600200"/>
                </a:cubicBezTo>
                <a:cubicBezTo>
                  <a:pt x="2357582" y="1584036"/>
                  <a:pt x="2358998" y="1567720"/>
                  <a:pt x="2362200" y="1551709"/>
                </a:cubicBezTo>
                <a:cubicBezTo>
                  <a:pt x="2363632" y="1544549"/>
                  <a:pt x="2369127" y="1538230"/>
                  <a:pt x="2369127" y="1530928"/>
                </a:cubicBezTo>
                <a:cubicBezTo>
                  <a:pt x="2369127" y="1493910"/>
                  <a:pt x="2365407" y="1456970"/>
                  <a:pt x="2362200" y="1420091"/>
                </a:cubicBezTo>
                <a:cubicBezTo>
                  <a:pt x="2360786" y="1403825"/>
                  <a:pt x="2357076" y="1387828"/>
                  <a:pt x="2355273" y="1371600"/>
                </a:cubicBezTo>
                <a:cubicBezTo>
                  <a:pt x="2352456" y="1346251"/>
                  <a:pt x="2350883" y="1320778"/>
                  <a:pt x="2348345" y="1295400"/>
                </a:cubicBezTo>
                <a:cubicBezTo>
                  <a:pt x="2346264" y="1274594"/>
                  <a:pt x="2344375" y="1253754"/>
                  <a:pt x="2341418" y="1233055"/>
                </a:cubicBezTo>
                <a:cubicBezTo>
                  <a:pt x="2338670" y="1213817"/>
                  <a:pt x="2324550" y="1154743"/>
                  <a:pt x="2320636" y="1143000"/>
                </a:cubicBezTo>
                <a:cubicBezTo>
                  <a:pt x="2316018" y="1129146"/>
                  <a:pt x="2310324" y="1115605"/>
                  <a:pt x="2306782" y="1101437"/>
                </a:cubicBezTo>
                <a:cubicBezTo>
                  <a:pt x="2296312" y="1059557"/>
                  <a:pt x="2302867" y="1082765"/>
                  <a:pt x="2286000" y="1032164"/>
                </a:cubicBezTo>
                <a:lnTo>
                  <a:pt x="2279073" y="1011382"/>
                </a:lnTo>
                <a:cubicBezTo>
                  <a:pt x="2270362" y="985250"/>
                  <a:pt x="2268253" y="972854"/>
                  <a:pt x="2244436" y="949037"/>
                </a:cubicBezTo>
                <a:lnTo>
                  <a:pt x="2202873" y="907473"/>
                </a:lnTo>
                <a:cubicBezTo>
                  <a:pt x="2195946" y="900546"/>
                  <a:pt x="2190853" y="891072"/>
                  <a:pt x="2182091" y="886691"/>
                </a:cubicBezTo>
                <a:cubicBezTo>
                  <a:pt x="2163618" y="877455"/>
                  <a:pt x="2146925" y="863032"/>
                  <a:pt x="2126673" y="858982"/>
                </a:cubicBezTo>
                <a:lnTo>
                  <a:pt x="2057400" y="845128"/>
                </a:lnTo>
                <a:cubicBezTo>
                  <a:pt x="2045855" y="842819"/>
                  <a:pt x="2033934" y="841923"/>
                  <a:pt x="2022764" y="838200"/>
                </a:cubicBezTo>
                <a:cubicBezTo>
                  <a:pt x="1985623" y="825820"/>
                  <a:pt x="2017510" y="835494"/>
                  <a:pt x="1967345" y="824346"/>
                </a:cubicBezTo>
                <a:cubicBezTo>
                  <a:pt x="1850698" y="798424"/>
                  <a:pt x="2011445" y="833638"/>
                  <a:pt x="1918855" y="810491"/>
                </a:cubicBezTo>
                <a:cubicBezTo>
                  <a:pt x="1907432" y="807635"/>
                  <a:pt x="1895691" y="806212"/>
                  <a:pt x="1884218" y="803564"/>
                </a:cubicBezTo>
                <a:cubicBezTo>
                  <a:pt x="1865664" y="799282"/>
                  <a:pt x="1847815" y="790710"/>
                  <a:pt x="1828800" y="789709"/>
                </a:cubicBezTo>
                <a:lnTo>
                  <a:pt x="1697182" y="782782"/>
                </a:lnTo>
                <a:cubicBezTo>
                  <a:pt x="1612955" y="765937"/>
                  <a:pt x="1727000" y="787376"/>
                  <a:pt x="1579418" y="768928"/>
                </a:cubicBezTo>
                <a:cubicBezTo>
                  <a:pt x="1569971" y="767747"/>
                  <a:pt x="1561134" y="763346"/>
                  <a:pt x="1551709" y="762000"/>
                </a:cubicBezTo>
                <a:cubicBezTo>
                  <a:pt x="1528736" y="758718"/>
                  <a:pt x="1505463" y="757951"/>
                  <a:pt x="1482436" y="755073"/>
                </a:cubicBezTo>
                <a:cubicBezTo>
                  <a:pt x="1468499" y="753331"/>
                  <a:pt x="1454841" y="749616"/>
                  <a:pt x="1440873" y="748146"/>
                </a:cubicBezTo>
                <a:cubicBezTo>
                  <a:pt x="1410931" y="744994"/>
                  <a:pt x="1380836" y="743527"/>
                  <a:pt x="1350818" y="741218"/>
                </a:cubicBezTo>
                <a:cubicBezTo>
                  <a:pt x="1341582" y="738909"/>
                  <a:pt x="1332500" y="735856"/>
                  <a:pt x="1323109" y="734291"/>
                </a:cubicBezTo>
                <a:cubicBezTo>
                  <a:pt x="1304746" y="731231"/>
                  <a:pt x="1286120" y="729997"/>
                  <a:pt x="1267691" y="727364"/>
                </a:cubicBezTo>
                <a:cubicBezTo>
                  <a:pt x="1253786" y="725378"/>
                  <a:pt x="1239982" y="722746"/>
                  <a:pt x="1226127" y="720437"/>
                </a:cubicBezTo>
                <a:cubicBezTo>
                  <a:pt x="1183450" y="706210"/>
                  <a:pt x="1226896" y="719316"/>
                  <a:pt x="1156855" y="706582"/>
                </a:cubicBezTo>
                <a:cubicBezTo>
                  <a:pt x="1147488" y="704879"/>
                  <a:pt x="1138300" y="702270"/>
                  <a:pt x="1129145" y="699655"/>
                </a:cubicBezTo>
                <a:cubicBezTo>
                  <a:pt x="1122124" y="697649"/>
                  <a:pt x="1115548" y="694034"/>
                  <a:pt x="1108364" y="692728"/>
                </a:cubicBezTo>
                <a:cubicBezTo>
                  <a:pt x="1090048" y="689398"/>
                  <a:pt x="1071418" y="688109"/>
                  <a:pt x="1052945" y="685800"/>
                </a:cubicBezTo>
                <a:cubicBezTo>
                  <a:pt x="1046018" y="683491"/>
                  <a:pt x="1038547" y="682419"/>
                  <a:pt x="1032164" y="678873"/>
                </a:cubicBezTo>
                <a:cubicBezTo>
                  <a:pt x="1017608" y="670786"/>
                  <a:pt x="1006397" y="656429"/>
                  <a:pt x="990600" y="651164"/>
                </a:cubicBezTo>
                <a:lnTo>
                  <a:pt x="969818" y="644237"/>
                </a:lnTo>
                <a:cubicBezTo>
                  <a:pt x="962891" y="637310"/>
                  <a:pt x="957187" y="628889"/>
                  <a:pt x="949036" y="623455"/>
                </a:cubicBezTo>
                <a:cubicBezTo>
                  <a:pt x="942961" y="619405"/>
                  <a:pt x="934966" y="619404"/>
                  <a:pt x="928255" y="616528"/>
                </a:cubicBezTo>
                <a:cubicBezTo>
                  <a:pt x="877541" y="594793"/>
                  <a:pt x="923921" y="608517"/>
                  <a:pt x="872836" y="595746"/>
                </a:cubicBezTo>
                <a:cubicBezTo>
                  <a:pt x="863600" y="591128"/>
                  <a:pt x="854619" y="585959"/>
                  <a:pt x="845127" y="581891"/>
                </a:cubicBezTo>
                <a:cubicBezTo>
                  <a:pt x="838415" y="579015"/>
                  <a:pt x="830728" y="578510"/>
                  <a:pt x="824345" y="574964"/>
                </a:cubicBezTo>
                <a:cubicBezTo>
                  <a:pt x="809789" y="566878"/>
                  <a:pt x="798579" y="552520"/>
                  <a:pt x="782782" y="547255"/>
                </a:cubicBezTo>
                <a:cubicBezTo>
                  <a:pt x="775855" y="544946"/>
                  <a:pt x="768712" y="543204"/>
                  <a:pt x="762000" y="540328"/>
                </a:cubicBezTo>
                <a:cubicBezTo>
                  <a:pt x="702080" y="514648"/>
                  <a:pt x="762246" y="535791"/>
                  <a:pt x="713509" y="519546"/>
                </a:cubicBezTo>
                <a:cubicBezTo>
                  <a:pt x="706582" y="514928"/>
                  <a:pt x="700379" y="508971"/>
                  <a:pt x="692727" y="505691"/>
                </a:cubicBezTo>
                <a:cubicBezTo>
                  <a:pt x="683976" y="501941"/>
                  <a:pt x="674172" y="501379"/>
                  <a:pt x="665018" y="498764"/>
                </a:cubicBezTo>
                <a:cubicBezTo>
                  <a:pt x="657997" y="496758"/>
                  <a:pt x="651257" y="493843"/>
                  <a:pt x="644236" y="491837"/>
                </a:cubicBezTo>
                <a:cubicBezTo>
                  <a:pt x="635082" y="489221"/>
                  <a:pt x="625646" y="487645"/>
                  <a:pt x="616527" y="484909"/>
                </a:cubicBezTo>
                <a:cubicBezTo>
                  <a:pt x="602539" y="480713"/>
                  <a:pt x="588818" y="475673"/>
                  <a:pt x="574964" y="471055"/>
                </a:cubicBezTo>
                <a:lnTo>
                  <a:pt x="554182" y="464128"/>
                </a:lnTo>
                <a:cubicBezTo>
                  <a:pt x="546315" y="452328"/>
                  <a:pt x="528137" y="424230"/>
                  <a:pt x="519545" y="415637"/>
                </a:cubicBezTo>
                <a:cubicBezTo>
                  <a:pt x="513658" y="409750"/>
                  <a:pt x="505691" y="406400"/>
                  <a:pt x="498764" y="401782"/>
                </a:cubicBezTo>
                <a:cubicBezTo>
                  <a:pt x="489528" y="387927"/>
                  <a:pt x="482829" y="371992"/>
                  <a:pt x="471055" y="360218"/>
                </a:cubicBezTo>
                <a:cubicBezTo>
                  <a:pt x="457200" y="346364"/>
                  <a:pt x="440359" y="334958"/>
                  <a:pt x="429491" y="318655"/>
                </a:cubicBezTo>
                <a:lnTo>
                  <a:pt x="401782" y="277091"/>
                </a:lnTo>
                <a:lnTo>
                  <a:pt x="387927" y="256309"/>
                </a:lnTo>
                <a:cubicBezTo>
                  <a:pt x="370515" y="204073"/>
                  <a:pt x="394004" y="268463"/>
                  <a:pt x="367145" y="214746"/>
                </a:cubicBezTo>
                <a:cubicBezTo>
                  <a:pt x="363879" y="208215"/>
                  <a:pt x="363764" y="200347"/>
                  <a:pt x="360218" y="193964"/>
                </a:cubicBezTo>
                <a:cubicBezTo>
                  <a:pt x="352132" y="179408"/>
                  <a:pt x="341745" y="166255"/>
                  <a:pt x="332509" y="152400"/>
                </a:cubicBezTo>
                <a:lnTo>
                  <a:pt x="318655" y="131618"/>
                </a:lnTo>
                <a:lnTo>
                  <a:pt x="304800" y="110837"/>
                </a:lnTo>
                <a:cubicBezTo>
                  <a:pt x="302491" y="103910"/>
                  <a:pt x="301419" y="96438"/>
                  <a:pt x="297873" y="90055"/>
                </a:cubicBezTo>
                <a:cubicBezTo>
                  <a:pt x="270708" y="41157"/>
                  <a:pt x="274239" y="51207"/>
                  <a:pt x="228600" y="20782"/>
                </a:cubicBezTo>
                <a:cubicBezTo>
                  <a:pt x="202055" y="3086"/>
                  <a:pt x="182418" y="3464"/>
                  <a:pt x="173182" y="0"/>
                </a:cubicBez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Freeform: Shape 12">
            <a:extLst>
              <a:ext uri="{FF2B5EF4-FFF2-40B4-BE49-F238E27FC236}">
                <a16:creationId xmlns:a16="http://schemas.microsoft.com/office/drawing/2014/main" id="{B01818D2-D3BC-436C-B4B2-95FAEF005BE2}"/>
              </a:ext>
            </a:extLst>
          </p:cNvPr>
          <p:cNvSpPr/>
          <p:nvPr/>
        </p:nvSpPr>
        <p:spPr>
          <a:xfrm>
            <a:off x="616527" y="186911"/>
            <a:ext cx="2772526" cy="1988253"/>
          </a:xfrm>
          <a:custGeom>
            <a:avLst/>
            <a:gdLst>
              <a:gd name="connsiteX0" fmla="*/ 1302328 w 2772526"/>
              <a:gd name="connsiteY0" fmla="*/ 13980 h 1988253"/>
              <a:gd name="connsiteX1" fmla="*/ 1302328 w 2772526"/>
              <a:gd name="connsiteY1" fmla="*/ 13980 h 1988253"/>
              <a:gd name="connsiteX2" fmla="*/ 1239982 w 2772526"/>
              <a:gd name="connsiteY2" fmla="*/ 34762 h 1988253"/>
              <a:gd name="connsiteX3" fmla="*/ 1212273 w 2772526"/>
              <a:gd name="connsiteY3" fmla="*/ 41689 h 1988253"/>
              <a:gd name="connsiteX4" fmla="*/ 1046018 w 2772526"/>
              <a:gd name="connsiteY4" fmla="*/ 48616 h 1988253"/>
              <a:gd name="connsiteX5" fmla="*/ 990600 w 2772526"/>
              <a:gd name="connsiteY5" fmla="*/ 62471 h 1988253"/>
              <a:gd name="connsiteX6" fmla="*/ 928255 w 2772526"/>
              <a:gd name="connsiteY6" fmla="*/ 69398 h 1988253"/>
              <a:gd name="connsiteX7" fmla="*/ 886691 w 2772526"/>
              <a:gd name="connsiteY7" fmla="*/ 76325 h 1988253"/>
              <a:gd name="connsiteX8" fmla="*/ 775855 w 2772526"/>
              <a:gd name="connsiteY8" fmla="*/ 83253 h 1988253"/>
              <a:gd name="connsiteX9" fmla="*/ 748146 w 2772526"/>
              <a:gd name="connsiteY9" fmla="*/ 90180 h 1988253"/>
              <a:gd name="connsiteX10" fmla="*/ 706582 w 2772526"/>
              <a:gd name="connsiteY10" fmla="*/ 97107 h 1988253"/>
              <a:gd name="connsiteX11" fmla="*/ 651164 w 2772526"/>
              <a:gd name="connsiteY11" fmla="*/ 110962 h 1988253"/>
              <a:gd name="connsiteX12" fmla="*/ 595746 w 2772526"/>
              <a:gd name="connsiteY12" fmla="*/ 117889 h 1988253"/>
              <a:gd name="connsiteX13" fmla="*/ 484909 w 2772526"/>
              <a:gd name="connsiteY13" fmla="*/ 138671 h 1988253"/>
              <a:gd name="connsiteX14" fmla="*/ 387928 w 2772526"/>
              <a:gd name="connsiteY14" fmla="*/ 152525 h 1988253"/>
              <a:gd name="connsiteX15" fmla="*/ 339437 w 2772526"/>
              <a:gd name="connsiteY15" fmla="*/ 159453 h 1988253"/>
              <a:gd name="connsiteX16" fmla="*/ 304800 w 2772526"/>
              <a:gd name="connsiteY16" fmla="*/ 166380 h 1988253"/>
              <a:gd name="connsiteX17" fmla="*/ 263237 w 2772526"/>
              <a:gd name="connsiteY17" fmla="*/ 173307 h 1988253"/>
              <a:gd name="connsiteX18" fmla="*/ 193964 w 2772526"/>
              <a:gd name="connsiteY18" fmla="*/ 187162 h 1988253"/>
              <a:gd name="connsiteX19" fmla="*/ 124691 w 2772526"/>
              <a:gd name="connsiteY19" fmla="*/ 235653 h 1988253"/>
              <a:gd name="connsiteX20" fmla="*/ 55418 w 2772526"/>
              <a:gd name="connsiteY20" fmla="*/ 297998 h 1988253"/>
              <a:gd name="connsiteX21" fmla="*/ 41564 w 2772526"/>
              <a:gd name="connsiteY21" fmla="*/ 318780 h 1988253"/>
              <a:gd name="connsiteX22" fmla="*/ 34637 w 2772526"/>
              <a:gd name="connsiteY22" fmla="*/ 339562 h 1988253"/>
              <a:gd name="connsiteX23" fmla="*/ 20782 w 2772526"/>
              <a:gd name="connsiteY23" fmla="*/ 367271 h 1988253"/>
              <a:gd name="connsiteX24" fmla="*/ 6928 w 2772526"/>
              <a:gd name="connsiteY24" fmla="*/ 422689 h 1988253"/>
              <a:gd name="connsiteX25" fmla="*/ 0 w 2772526"/>
              <a:gd name="connsiteY25" fmla="*/ 450398 h 1988253"/>
              <a:gd name="connsiteX26" fmla="*/ 6928 w 2772526"/>
              <a:gd name="connsiteY26" fmla="*/ 561234 h 1988253"/>
              <a:gd name="connsiteX27" fmla="*/ 13855 w 2772526"/>
              <a:gd name="connsiteY27" fmla="*/ 582016 h 1988253"/>
              <a:gd name="connsiteX28" fmla="*/ 62346 w 2772526"/>
              <a:gd name="connsiteY28" fmla="*/ 678998 h 1988253"/>
              <a:gd name="connsiteX29" fmla="*/ 83128 w 2772526"/>
              <a:gd name="connsiteY29" fmla="*/ 699780 h 1988253"/>
              <a:gd name="connsiteX30" fmla="*/ 117764 w 2772526"/>
              <a:gd name="connsiteY30" fmla="*/ 734416 h 1988253"/>
              <a:gd name="connsiteX31" fmla="*/ 131618 w 2772526"/>
              <a:gd name="connsiteY31" fmla="*/ 762125 h 1988253"/>
              <a:gd name="connsiteX32" fmla="*/ 173182 w 2772526"/>
              <a:gd name="connsiteY32" fmla="*/ 789834 h 1988253"/>
              <a:gd name="connsiteX33" fmla="*/ 200891 w 2772526"/>
              <a:gd name="connsiteY33" fmla="*/ 810616 h 1988253"/>
              <a:gd name="connsiteX34" fmla="*/ 242455 w 2772526"/>
              <a:gd name="connsiteY34" fmla="*/ 824471 h 1988253"/>
              <a:gd name="connsiteX35" fmla="*/ 263237 w 2772526"/>
              <a:gd name="connsiteY35" fmla="*/ 838325 h 1988253"/>
              <a:gd name="connsiteX36" fmla="*/ 311728 w 2772526"/>
              <a:gd name="connsiteY36" fmla="*/ 872962 h 1988253"/>
              <a:gd name="connsiteX37" fmla="*/ 346364 w 2772526"/>
              <a:gd name="connsiteY37" fmla="*/ 907598 h 1988253"/>
              <a:gd name="connsiteX38" fmla="*/ 367146 w 2772526"/>
              <a:gd name="connsiteY38" fmla="*/ 928380 h 1988253"/>
              <a:gd name="connsiteX39" fmla="*/ 408709 w 2772526"/>
              <a:gd name="connsiteY39" fmla="*/ 942234 h 1988253"/>
              <a:gd name="connsiteX40" fmla="*/ 464128 w 2772526"/>
              <a:gd name="connsiteY40" fmla="*/ 990725 h 1988253"/>
              <a:gd name="connsiteX41" fmla="*/ 484909 w 2772526"/>
              <a:gd name="connsiteY41" fmla="*/ 997653 h 1988253"/>
              <a:gd name="connsiteX42" fmla="*/ 526473 w 2772526"/>
              <a:gd name="connsiteY42" fmla="*/ 1032289 h 1988253"/>
              <a:gd name="connsiteX43" fmla="*/ 568037 w 2772526"/>
              <a:gd name="connsiteY43" fmla="*/ 1066925 h 1988253"/>
              <a:gd name="connsiteX44" fmla="*/ 581891 w 2772526"/>
              <a:gd name="connsiteY44" fmla="*/ 1087707 h 1988253"/>
              <a:gd name="connsiteX45" fmla="*/ 623455 w 2772526"/>
              <a:gd name="connsiteY45" fmla="*/ 1129271 h 1988253"/>
              <a:gd name="connsiteX46" fmla="*/ 644237 w 2772526"/>
              <a:gd name="connsiteY46" fmla="*/ 1150053 h 1988253"/>
              <a:gd name="connsiteX47" fmla="*/ 665018 w 2772526"/>
              <a:gd name="connsiteY47" fmla="*/ 1170834 h 1988253"/>
              <a:gd name="connsiteX48" fmla="*/ 713509 w 2772526"/>
              <a:gd name="connsiteY48" fmla="*/ 1198544 h 1988253"/>
              <a:gd name="connsiteX49" fmla="*/ 734291 w 2772526"/>
              <a:gd name="connsiteY49" fmla="*/ 1219325 h 1988253"/>
              <a:gd name="connsiteX50" fmla="*/ 775855 w 2772526"/>
              <a:gd name="connsiteY50" fmla="*/ 1247034 h 1988253"/>
              <a:gd name="connsiteX51" fmla="*/ 796637 w 2772526"/>
              <a:gd name="connsiteY51" fmla="*/ 1260889 h 1988253"/>
              <a:gd name="connsiteX52" fmla="*/ 817418 w 2772526"/>
              <a:gd name="connsiteY52" fmla="*/ 1274744 h 1988253"/>
              <a:gd name="connsiteX53" fmla="*/ 831273 w 2772526"/>
              <a:gd name="connsiteY53" fmla="*/ 1295525 h 1988253"/>
              <a:gd name="connsiteX54" fmla="*/ 852055 w 2772526"/>
              <a:gd name="connsiteY54" fmla="*/ 1316307 h 1988253"/>
              <a:gd name="connsiteX55" fmla="*/ 858982 w 2772526"/>
              <a:gd name="connsiteY55" fmla="*/ 1337089 h 1988253"/>
              <a:gd name="connsiteX56" fmla="*/ 886691 w 2772526"/>
              <a:gd name="connsiteY56" fmla="*/ 1357871 h 1988253"/>
              <a:gd name="connsiteX57" fmla="*/ 921328 w 2772526"/>
              <a:gd name="connsiteY57" fmla="*/ 1392507 h 1988253"/>
              <a:gd name="connsiteX58" fmla="*/ 962891 w 2772526"/>
              <a:gd name="connsiteY58" fmla="*/ 1447925 h 1988253"/>
              <a:gd name="connsiteX59" fmla="*/ 1073728 w 2772526"/>
              <a:gd name="connsiteY59" fmla="*/ 1614180 h 1988253"/>
              <a:gd name="connsiteX60" fmla="*/ 1115291 w 2772526"/>
              <a:gd name="connsiteY60" fmla="*/ 1676525 h 1988253"/>
              <a:gd name="connsiteX61" fmla="*/ 1129146 w 2772526"/>
              <a:gd name="connsiteY61" fmla="*/ 1697307 h 1988253"/>
              <a:gd name="connsiteX62" fmla="*/ 1170709 w 2772526"/>
              <a:gd name="connsiteY62" fmla="*/ 1731944 h 1988253"/>
              <a:gd name="connsiteX63" fmla="*/ 1184564 w 2772526"/>
              <a:gd name="connsiteY63" fmla="*/ 1752725 h 1988253"/>
              <a:gd name="connsiteX64" fmla="*/ 1226128 w 2772526"/>
              <a:gd name="connsiteY64" fmla="*/ 1808144 h 1988253"/>
              <a:gd name="connsiteX65" fmla="*/ 1253837 w 2772526"/>
              <a:gd name="connsiteY65" fmla="*/ 1849707 h 1988253"/>
              <a:gd name="connsiteX66" fmla="*/ 1295400 w 2772526"/>
              <a:gd name="connsiteY66" fmla="*/ 1877416 h 1988253"/>
              <a:gd name="connsiteX67" fmla="*/ 1316182 w 2772526"/>
              <a:gd name="connsiteY67" fmla="*/ 1891271 h 1988253"/>
              <a:gd name="connsiteX68" fmla="*/ 1378528 w 2772526"/>
              <a:gd name="connsiteY68" fmla="*/ 1939762 h 1988253"/>
              <a:gd name="connsiteX69" fmla="*/ 1399309 w 2772526"/>
              <a:gd name="connsiteY69" fmla="*/ 1953616 h 1988253"/>
              <a:gd name="connsiteX70" fmla="*/ 1440873 w 2772526"/>
              <a:gd name="connsiteY70" fmla="*/ 1967471 h 1988253"/>
              <a:gd name="connsiteX71" fmla="*/ 1482437 w 2772526"/>
              <a:gd name="connsiteY71" fmla="*/ 1988253 h 1988253"/>
              <a:gd name="connsiteX72" fmla="*/ 1676400 w 2772526"/>
              <a:gd name="connsiteY72" fmla="*/ 1981325 h 1988253"/>
              <a:gd name="connsiteX73" fmla="*/ 1717964 w 2772526"/>
              <a:gd name="connsiteY73" fmla="*/ 1960544 h 1988253"/>
              <a:gd name="connsiteX74" fmla="*/ 1752600 w 2772526"/>
              <a:gd name="connsiteY74" fmla="*/ 1953616 h 1988253"/>
              <a:gd name="connsiteX75" fmla="*/ 1773382 w 2772526"/>
              <a:gd name="connsiteY75" fmla="*/ 1946689 h 1988253"/>
              <a:gd name="connsiteX76" fmla="*/ 1828800 w 2772526"/>
              <a:gd name="connsiteY76" fmla="*/ 1932834 h 1988253"/>
              <a:gd name="connsiteX77" fmla="*/ 1870364 w 2772526"/>
              <a:gd name="connsiteY77" fmla="*/ 1905125 h 1988253"/>
              <a:gd name="connsiteX78" fmla="*/ 1891146 w 2772526"/>
              <a:gd name="connsiteY78" fmla="*/ 1891271 h 1988253"/>
              <a:gd name="connsiteX79" fmla="*/ 1911928 w 2772526"/>
              <a:gd name="connsiteY79" fmla="*/ 1870489 h 1988253"/>
              <a:gd name="connsiteX80" fmla="*/ 1953491 w 2772526"/>
              <a:gd name="connsiteY80" fmla="*/ 1856634 h 1988253"/>
              <a:gd name="connsiteX81" fmla="*/ 1974273 w 2772526"/>
              <a:gd name="connsiteY81" fmla="*/ 1849707 h 1988253"/>
              <a:gd name="connsiteX82" fmla="*/ 1988128 w 2772526"/>
              <a:gd name="connsiteY82" fmla="*/ 1828925 h 1988253"/>
              <a:gd name="connsiteX83" fmla="*/ 2008909 w 2772526"/>
              <a:gd name="connsiteY83" fmla="*/ 1821998 h 1988253"/>
              <a:gd name="connsiteX84" fmla="*/ 2029691 w 2772526"/>
              <a:gd name="connsiteY84" fmla="*/ 1808144 h 1988253"/>
              <a:gd name="connsiteX85" fmla="*/ 2071255 w 2772526"/>
              <a:gd name="connsiteY85" fmla="*/ 1725016 h 1988253"/>
              <a:gd name="connsiteX86" fmla="*/ 2092037 w 2772526"/>
              <a:gd name="connsiteY86" fmla="*/ 1711162 h 1988253"/>
              <a:gd name="connsiteX87" fmla="*/ 2098964 w 2772526"/>
              <a:gd name="connsiteY87" fmla="*/ 1690380 h 1988253"/>
              <a:gd name="connsiteX88" fmla="*/ 2119746 w 2772526"/>
              <a:gd name="connsiteY88" fmla="*/ 1648816 h 1988253"/>
              <a:gd name="connsiteX89" fmla="*/ 2133600 w 2772526"/>
              <a:gd name="connsiteY89" fmla="*/ 1544907 h 1988253"/>
              <a:gd name="connsiteX90" fmla="*/ 2147455 w 2772526"/>
              <a:gd name="connsiteY90" fmla="*/ 1447925 h 1988253"/>
              <a:gd name="connsiteX91" fmla="*/ 2168237 w 2772526"/>
              <a:gd name="connsiteY91" fmla="*/ 1385580 h 1988253"/>
              <a:gd name="connsiteX92" fmla="*/ 2175164 w 2772526"/>
              <a:gd name="connsiteY92" fmla="*/ 1364798 h 1988253"/>
              <a:gd name="connsiteX93" fmla="*/ 2189018 w 2772526"/>
              <a:gd name="connsiteY93" fmla="*/ 1344016 h 1988253"/>
              <a:gd name="connsiteX94" fmla="*/ 2202873 w 2772526"/>
              <a:gd name="connsiteY94" fmla="*/ 1288598 h 1988253"/>
              <a:gd name="connsiteX95" fmla="*/ 2216728 w 2772526"/>
              <a:gd name="connsiteY95" fmla="*/ 1267816 h 1988253"/>
              <a:gd name="connsiteX96" fmla="*/ 2237509 w 2772526"/>
              <a:gd name="connsiteY96" fmla="*/ 1219325 h 1988253"/>
              <a:gd name="connsiteX97" fmla="*/ 2258291 w 2772526"/>
              <a:gd name="connsiteY97" fmla="*/ 1198544 h 1988253"/>
              <a:gd name="connsiteX98" fmla="*/ 2272146 w 2772526"/>
              <a:gd name="connsiteY98" fmla="*/ 1177762 h 1988253"/>
              <a:gd name="connsiteX99" fmla="*/ 2313709 w 2772526"/>
              <a:gd name="connsiteY99" fmla="*/ 1143125 h 1988253"/>
              <a:gd name="connsiteX100" fmla="*/ 2334491 w 2772526"/>
              <a:gd name="connsiteY100" fmla="*/ 1136198 h 1988253"/>
              <a:gd name="connsiteX101" fmla="*/ 2355273 w 2772526"/>
              <a:gd name="connsiteY101" fmla="*/ 1115416 h 1988253"/>
              <a:gd name="connsiteX102" fmla="*/ 2382982 w 2772526"/>
              <a:gd name="connsiteY102" fmla="*/ 1108489 h 1988253"/>
              <a:gd name="connsiteX103" fmla="*/ 2424546 w 2772526"/>
              <a:gd name="connsiteY103" fmla="*/ 1094634 h 1988253"/>
              <a:gd name="connsiteX104" fmla="*/ 2479964 w 2772526"/>
              <a:gd name="connsiteY104" fmla="*/ 1073853 h 1988253"/>
              <a:gd name="connsiteX105" fmla="*/ 2507673 w 2772526"/>
              <a:gd name="connsiteY105" fmla="*/ 1066925 h 1988253"/>
              <a:gd name="connsiteX106" fmla="*/ 2576946 w 2772526"/>
              <a:gd name="connsiteY106" fmla="*/ 1046144 h 1988253"/>
              <a:gd name="connsiteX107" fmla="*/ 2632364 w 2772526"/>
              <a:gd name="connsiteY107" fmla="*/ 1011507 h 1988253"/>
              <a:gd name="connsiteX108" fmla="*/ 2660073 w 2772526"/>
              <a:gd name="connsiteY108" fmla="*/ 983798 h 1988253"/>
              <a:gd name="connsiteX109" fmla="*/ 2673928 w 2772526"/>
              <a:gd name="connsiteY109" fmla="*/ 963016 h 1988253"/>
              <a:gd name="connsiteX110" fmla="*/ 2708564 w 2772526"/>
              <a:gd name="connsiteY110" fmla="*/ 935307 h 1988253"/>
              <a:gd name="connsiteX111" fmla="*/ 2729346 w 2772526"/>
              <a:gd name="connsiteY111" fmla="*/ 893744 h 1988253"/>
              <a:gd name="connsiteX112" fmla="*/ 2750128 w 2772526"/>
              <a:gd name="connsiteY112" fmla="*/ 831398 h 1988253"/>
              <a:gd name="connsiteX113" fmla="*/ 2763982 w 2772526"/>
              <a:gd name="connsiteY113" fmla="*/ 796762 h 1988253"/>
              <a:gd name="connsiteX114" fmla="*/ 2743200 w 2772526"/>
              <a:gd name="connsiteY114" fmla="*/ 554307 h 1988253"/>
              <a:gd name="connsiteX115" fmla="*/ 2660073 w 2772526"/>
              <a:gd name="connsiteY115" fmla="*/ 429616 h 1988253"/>
              <a:gd name="connsiteX116" fmla="*/ 2542309 w 2772526"/>
              <a:gd name="connsiteY116" fmla="*/ 325707 h 1988253"/>
              <a:gd name="connsiteX117" fmla="*/ 2500746 w 2772526"/>
              <a:gd name="connsiteY117" fmla="*/ 297998 h 1988253"/>
              <a:gd name="connsiteX118" fmla="*/ 2299855 w 2772526"/>
              <a:gd name="connsiteY118" fmla="*/ 207944 h 1988253"/>
              <a:gd name="connsiteX119" fmla="*/ 2251364 w 2772526"/>
              <a:gd name="connsiteY119" fmla="*/ 180234 h 1988253"/>
              <a:gd name="connsiteX120" fmla="*/ 2182091 w 2772526"/>
              <a:gd name="connsiteY120" fmla="*/ 159453 h 1988253"/>
              <a:gd name="connsiteX121" fmla="*/ 2050473 w 2772526"/>
              <a:gd name="connsiteY121" fmla="*/ 97107 h 1988253"/>
              <a:gd name="connsiteX122" fmla="*/ 2015837 w 2772526"/>
              <a:gd name="connsiteY122" fmla="*/ 90180 h 1988253"/>
              <a:gd name="connsiteX123" fmla="*/ 1974273 w 2772526"/>
              <a:gd name="connsiteY123" fmla="*/ 69398 h 1988253"/>
              <a:gd name="connsiteX124" fmla="*/ 1953491 w 2772526"/>
              <a:gd name="connsiteY124" fmla="*/ 62471 h 1988253"/>
              <a:gd name="connsiteX125" fmla="*/ 1877291 w 2772526"/>
              <a:gd name="connsiteY125" fmla="*/ 48616 h 1988253"/>
              <a:gd name="connsiteX126" fmla="*/ 1849582 w 2772526"/>
              <a:gd name="connsiteY126" fmla="*/ 41689 h 1988253"/>
              <a:gd name="connsiteX127" fmla="*/ 1690255 w 2772526"/>
              <a:gd name="connsiteY127" fmla="*/ 27834 h 1988253"/>
              <a:gd name="connsiteX128" fmla="*/ 1586346 w 2772526"/>
              <a:gd name="connsiteY128" fmla="*/ 13980 h 1988253"/>
              <a:gd name="connsiteX129" fmla="*/ 1489364 w 2772526"/>
              <a:gd name="connsiteY129" fmla="*/ 125 h 1988253"/>
              <a:gd name="connsiteX130" fmla="*/ 1302328 w 2772526"/>
              <a:gd name="connsiteY130" fmla="*/ 13980 h 198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2772526" h="1988253">
                <a:moveTo>
                  <a:pt x="1302328" y="13980"/>
                </a:moveTo>
                <a:lnTo>
                  <a:pt x="1302328" y="13980"/>
                </a:lnTo>
                <a:cubicBezTo>
                  <a:pt x="1281546" y="20907"/>
                  <a:pt x="1260919" y="28320"/>
                  <a:pt x="1239982" y="34762"/>
                </a:cubicBezTo>
                <a:cubicBezTo>
                  <a:pt x="1230882" y="37562"/>
                  <a:pt x="1221769" y="41011"/>
                  <a:pt x="1212273" y="41689"/>
                </a:cubicBezTo>
                <a:cubicBezTo>
                  <a:pt x="1156948" y="45641"/>
                  <a:pt x="1101436" y="46307"/>
                  <a:pt x="1046018" y="48616"/>
                </a:cubicBezTo>
                <a:cubicBezTo>
                  <a:pt x="1027545" y="53234"/>
                  <a:pt x="1009525" y="60368"/>
                  <a:pt x="990600" y="62471"/>
                </a:cubicBezTo>
                <a:cubicBezTo>
                  <a:pt x="969818" y="64780"/>
                  <a:pt x="948981" y="66635"/>
                  <a:pt x="928255" y="69398"/>
                </a:cubicBezTo>
                <a:cubicBezTo>
                  <a:pt x="914332" y="71254"/>
                  <a:pt x="900679" y="75053"/>
                  <a:pt x="886691" y="76325"/>
                </a:cubicBezTo>
                <a:cubicBezTo>
                  <a:pt x="849826" y="79677"/>
                  <a:pt x="812800" y="80944"/>
                  <a:pt x="775855" y="83253"/>
                </a:cubicBezTo>
                <a:cubicBezTo>
                  <a:pt x="766619" y="85562"/>
                  <a:pt x="757482" y="88313"/>
                  <a:pt x="748146" y="90180"/>
                </a:cubicBezTo>
                <a:cubicBezTo>
                  <a:pt x="734373" y="92934"/>
                  <a:pt x="720293" y="94060"/>
                  <a:pt x="706582" y="97107"/>
                </a:cubicBezTo>
                <a:cubicBezTo>
                  <a:pt x="640206" y="111857"/>
                  <a:pt x="748467" y="95992"/>
                  <a:pt x="651164" y="110962"/>
                </a:cubicBezTo>
                <a:cubicBezTo>
                  <a:pt x="632764" y="113793"/>
                  <a:pt x="614109" y="114828"/>
                  <a:pt x="595746" y="117889"/>
                </a:cubicBezTo>
                <a:cubicBezTo>
                  <a:pt x="455219" y="141310"/>
                  <a:pt x="583987" y="123810"/>
                  <a:pt x="484909" y="138671"/>
                </a:cubicBezTo>
                <a:lnTo>
                  <a:pt x="387928" y="152525"/>
                </a:lnTo>
                <a:cubicBezTo>
                  <a:pt x="371764" y="154834"/>
                  <a:pt x="355448" y="156251"/>
                  <a:pt x="339437" y="159453"/>
                </a:cubicBezTo>
                <a:lnTo>
                  <a:pt x="304800" y="166380"/>
                </a:lnTo>
                <a:cubicBezTo>
                  <a:pt x="290981" y="168892"/>
                  <a:pt x="277010" y="170553"/>
                  <a:pt x="263237" y="173307"/>
                </a:cubicBezTo>
                <a:cubicBezTo>
                  <a:pt x="159862" y="193981"/>
                  <a:pt x="336447" y="163413"/>
                  <a:pt x="193964" y="187162"/>
                </a:cubicBezTo>
                <a:cubicBezTo>
                  <a:pt x="98390" y="250877"/>
                  <a:pt x="196509" y="184355"/>
                  <a:pt x="124691" y="235653"/>
                </a:cubicBezTo>
                <a:cubicBezTo>
                  <a:pt x="95080" y="256804"/>
                  <a:pt x="81816" y="258399"/>
                  <a:pt x="55418" y="297998"/>
                </a:cubicBezTo>
                <a:cubicBezTo>
                  <a:pt x="50800" y="304925"/>
                  <a:pt x="45287" y="311333"/>
                  <a:pt x="41564" y="318780"/>
                </a:cubicBezTo>
                <a:cubicBezTo>
                  <a:pt x="38299" y="325311"/>
                  <a:pt x="37513" y="332850"/>
                  <a:pt x="34637" y="339562"/>
                </a:cubicBezTo>
                <a:cubicBezTo>
                  <a:pt x="30569" y="349054"/>
                  <a:pt x="25400" y="358035"/>
                  <a:pt x="20782" y="367271"/>
                </a:cubicBezTo>
                <a:lnTo>
                  <a:pt x="6928" y="422689"/>
                </a:lnTo>
                <a:lnTo>
                  <a:pt x="0" y="450398"/>
                </a:lnTo>
                <a:cubicBezTo>
                  <a:pt x="2309" y="487343"/>
                  <a:pt x="3053" y="524420"/>
                  <a:pt x="6928" y="561234"/>
                </a:cubicBezTo>
                <a:cubicBezTo>
                  <a:pt x="7692" y="568496"/>
                  <a:pt x="11849" y="574995"/>
                  <a:pt x="13855" y="582016"/>
                </a:cubicBezTo>
                <a:cubicBezTo>
                  <a:pt x="25624" y="623210"/>
                  <a:pt x="20660" y="637312"/>
                  <a:pt x="62346" y="678998"/>
                </a:cubicBezTo>
                <a:cubicBezTo>
                  <a:pt x="69273" y="685925"/>
                  <a:pt x="76856" y="692254"/>
                  <a:pt x="83128" y="699780"/>
                </a:cubicBezTo>
                <a:cubicBezTo>
                  <a:pt x="111991" y="734416"/>
                  <a:pt x="79664" y="709017"/>
                  <a:pt x="117764" y="734416"/>
                </a:cubicBezTo>
                <a:cubicBezTo>
                  <a:pt x="122382" y="743652"/>
                  <a:pt x="124316" y="754823"/>
                  <a:pt x="131618" y="762125"/>
                </a:cubicBezTo>
                <a:cubicBezTo>
                  <a:pt x="143392" y="773899"/>
                  <a:pt x="159861" y="779843"/>
                  <a:pt x="173182" y="789834"/>
                </a:cubicBezTo>
                <a:cubicBezTo>
                  <a:pt x="182418" y="796761"/>
                  <a:pt x="190564" y="805453"/>
                  <a:pt x="200891" y="810616"/>
                </a:cubicBezTo>
                <a:cubicBezTo>
                  <a:pt x="213953" y="817147"/>
                  <a:pt x="230303" y="816370"/>
                  <a:pt x="242455" y="824471"/>
                </a:cubicBezTo>
                <a:cubicBezTo>
                  <a:pt x="249382" y="829089"/>
                  <a:pt x="256462" y="833486"/>
                  <a:pt x="263237" y="838325"/>
                </a:cubicBezTo>
                <a:cubicBezTo>
                  <a:pt x="323410" y="881305"/>
                  <a:pt x="262732" y="840297"/>
                  <a:pt x="311728" y="872962"/>
                </a:cubicBezTo>
                <a:cubicBezTo>
                  <a:pt x="337127" y="911062"/>
                  <a:pt x="311728" y="878735"/>
                  <a:pt x="346364" y="907598"/>
                </a:cubicBezTo>
                <a:cubicBezTo>
                  <a:pt x="353890" y="913870"/>
                  <a:pt x="358582" y="923622"/>
                  <a:pt x="367146" y="928380"/>
                </a:cubicBezTo>
                <a:cubicBezTo>
                  <a:pt x="379912" y="935472"/>
                  <a:pt x="408709" y="942234"/>
                  <a:pt x="408709" y="942234"/>
                </a:cubicBezTo>
                <a:cubicBezTo>
                  <a:pt x="426600" y="960125"/>
                  <a:pt x="441862" y="978002"/>
                  <a:pt x="464128" y="990725"/>
                </a:cubicBezTo>
                <a:cubicBezTo>
                  <a:pt x="470468" y="994348"/>
                  <a:pt x="477982" y="995344"/>
                  <a:pt x="484909" y="997653"/>
                </a:cubicBezTo>
                <a:cubicBezTo>
                  <a:pt x="545633" y="1058374"/>
                  <a:pt x="468598" y="984060"/>
                  <a:pt x="526473" y="1032289"/>
                </a:cubicBezTo>
                <a:cubicBezTo>
                  <a:pt x="579803" y="1076731"/>
                  <a:pt x="516446" y="1032533"/>
                  <a:pt x="568037" y="1066925"/>
                </a:cubicBezTo>
                <a:cubicBezTo>
                  <a:pt x="572655" y="1073852"/>
                  <a:pt x="576360" y="1081484"/>
                  <a:pt x="581891" y="1087707"/>
                </a:cubicBezTo>
                <a:cubicBezTo>
                  <a:pt x="594908" y="1102351"/>
                  <a:pt x="609600" y="1115416"/>
                  <a:pt x="623455" y="1129271"/>
                </a:cubicBezTo>
                <a:lnTo>
                  <a:pt x="644237" y="1150053"/>
                </a:lnTo>
                <a:cubicBezTo>
                  <a:pt x="651164" y="1156980"/>
                  <a:pt x="656256" y="1166453"/>
                  <a:pt x="665018" y="1170834"/>
                </a:cubicBezTo>
                <a:cubicBezTo>
                  <a:pt x="681962" y="1179306"/>
                  <a:pt x="698818" y="1186302"/>
                  <a:pt x="713509" y="1198544"/>
                </a:cubicBezTo>
                <a:cubicBezTo>
                  <a:pt x="721035" y="1204816"/>
                  <a:pt x="726558" y="1213311"/>
                  <a:pt x="734291" y="1219325"/>
                </a:cubicBezTo>
                <a:cubicBezTo>
                  <a:pt x="747435" y="1229548"/>
                  <a:pt x="762000" y="1237798"/>
                  <a:pt x="775855" y="1247034"/>
                </a:cubicBezTo>
                <a:lnTo>
                  <a:pt x="796637" y="1260889"/>
                </a:lnTo>
                <a:lnTo>
                  <a:pt x="817418" y="1274744"/>
                </a:lnTo>
                <a:cubicBezTo>
                  <a:pt x="822036" y="1281671"/>
                  <a:pt x="825943" y="1289129"/>
                  <a:pt x="831273" y="1295525"/>
                </a:cubicBezTo>
                <a:cubicBezTo>
                  <a:pt x="837545" y="1303051"/>
                  <a:pt x="846621" y="1308156"/>
                  <a:pt x="852055" y="1316307"/>
                </a:cubicBezTo>
                <a:cubicBezTo>
                  <a:pt x="856105" y="1322383"/>
                  <a:pt x="854307" y="1331479"/>
                  <a:pt x="858982" y="1337089"/>
                </a:cubicBezTo>
                <a:cubicBezTo>
                  <a:pt x="866373" y="1345959"/>
                  <a:pt x="878527" y="1349707"/>
                  <a:pt x="886691" y="1357871"/>
                </a:cubicBezTo>
                <a:cubicBezTo>
                  <a:pt x="932869" y="1404049"/>
                  <a:pt x="865914" y="1355566"/>
                  <a:pt x="921328" y="1392507"/>
                </a:cubicBezTo>
                <a:cubicBezTo>
                  <a:pt x="935182" y="1410980"/>
                  <a:pt x="950083" y="1428712"/>
                  <a:pt x="962891" y="1447925"/>
                </a:cubicBezTo>
                <a:lnTo>
                  <a:pt x="1073728" y="1614180"/>
                </a:lnTo>
                <a:lnTo>
                  <a:pt x="1115291" y="1676525"/>
                </a:lnTo>
                <a:cubicBezTo>
                  <a:pt x="1119909" y="1683452"/>
                  <a:pt x="1122219" y="1692689"/>
                  <a:pt x="1129146" y="1697307"/>
                </a:cubicBezTo>
                <a:cubicBezTo>
                  <a:pt x="1149582" y="1710931"/>
                  <a:pt x="1154039" y="1711940"/>
                  <a:pt x="1170709" y="1731944"/>
                </a:cubicBezTo>
                <a:cubicBezTo>
                  <a:pt x="1176039" y="1738340"/>
                  <a:pt x="1179667" y="1745992"/>
                  <a:pt x="1184564" y="1752725"/>
                </a:cubicBezTo>
                <a:cubicBezTo>
                  <a:pt x="1198146" y="1771400"/>
                  <a:pt x="1213319" y="1788931"/>
                  <a:pt x="1226128" y="1808144"/>
                </a:cubicBezTo>
                <a:cubicBezTo>
                  <a:pt x="1235364" y="1821998"/>
                  <a:pt x="1239983" y="1840471"/>
                  <a:pt x="1253837" y="1849707"/>
                </a:cubicBezTo>
                <a:lnTo>
                  <a:pt x="1295400" y="1877416"/>
                </a:lnTo>
                <a:cubicBezTo>
                  <a:pt x="1302327" y="1882034"/>
                  <a:pt x="1310295" y="1885384"/>
                  <a:pt x="1316182" y="1891271"/>
                </a:cubicBezTo>
                <a:cubicBezTo>
                  <a:pt x="1348738" y="1923827"/>
                  <a:pt x="1328812" y="1906618"/>
                  <a:pt x="1378528" y="1939762"/>
                </a:cubicBezTo>
                <a:cubicBezTo>
                  <a:pt x="1385455" y="1944380"/>
                  <a:pt x="1391411" y="1950983"/>
                  <a:pt x="1399309" y="1953616"/>
                </a:cubicBezTo>
                <a:cubicBezTo>
                  <a:pt x="1413164" y="1958234"/>
                  <a:pt x="1428721" y="1959370"/>
                  <a:pt x="1440873" y="1967471"/>
                </a:cubicBezTo>
                <a:cubicBezTo>
                  <a:pt x="1467731" y="1985375"/>
                  <a:pt x="1453757" y="1978692"/>
                  <a:pt x="1482437" y="1988253"/>
                </a:cubicBezTo>
                <a:cubicBezTo>
                  <a:pt x="1547091" y="1985944"/>
                  <a:pt x="1611839" y="1985490"/>
                  <a:pt x="1676400" y="1981325"/>
                </a:cubicBezTo>
                <a:cubicBezTo>
                  <a:pt x="1702376" y="1979649"/>
                  <a:pt x="1694189" y="1969460"/>
                  <a:pt x="1717964" y="1960544"/>
                </a:cubicBezTo>
                <a:cubicBezTo>
                  <a:pt x="1728988" y="1956410"/>
                  <a:pt x="1741178" y="1956472"/>
                  <a:pt x="1752600" y="1953616"/>
                </a:cubicBezTo>
                <a:cubicBezTo>
                  <a:pt x="1759684" y="1951845"/>
                  <a:pt x="1766298" y="1948460"/>
                  <a:pt x="1773382" y="1946689"/>
                </a:cubicBezTo>
                <a:cubicBezTo>
                  <a:pt x="1784555" y="1943896"/>
                  <a:pt x="1815841" y="1940034"/>
                  <a:pt x="1828800" y="1932834"/>
                </a:cubicBezTo>
                <a:cubicBezTo>
                  <a:pt x="1843356" y="1924747"/>
                  <a:pt x="1856509" y="1914361"/>
                  <a:pt x="1870364" y="1905125"/>
                </a:cubicBezTo>
                <a:cubicBezTo>
                  <a:pt x="1877291" y="1900507"/>
                  <a:pt x="1885259" y="1897158"/>
                  <a:pt x="1891146" y="1891271"/>
                </a:cubicBezTo>
                <a:cubicBezTo>
                  <a:pt x="1898073" y="1884344"/>
                  <a:pt x="1903364" y="1875247"/>
                  <a:pt x="1911928" y="1870489"/>
                </a:cubicBezTo>
                <a:cubicBezTo>
                  <a:pt x="1924694" y="1863397"/>
                  <a:pt x="1939637" y="1861252"/>
                  <a:pt x="1953491" y="1856634"/>
                </a:cubicBezTo>
                <a:lnTo>
                  <a:pt x="1974273" y="1849707"/>
                </a:lnTo>
                <a:cubicBezTo>
                  <a:pt x="1978891" y="1842780"/>
                  <a:pt x="1981627" y="1834126"/>
                  <a:pt x="1988128" y="1828925"/>
                </a:cubicBezTo>
                <a:cubicBezTo>
                  <a:pt x="1993830" y="1824364"/>
                  <a:pt x="2002378" y="1825263"/>
                  <a:pt x="2008909" y="1821998"/>
                </a:cubicBezTo>
                <a:cubicBezTo>
                  <a:pt x="2016356" y="1818275"/>
                  <a:pt x="2022764" y="1812762"/>
                  <a:pt x="2029691" y="1808144"/>
                </a:cubicBezTo>
                <a:cubicBezTo>
                  <a:pt x="2037594" y="1784436"/>
                  <a:pt x="2048235" y="1740362"/>
                  <a:pt x="2071255" y="1725016"/>
                </a:cubicBezTo>
                <a:lnTo>
                  <a:pt x="2092037" y="1711162"/>
                </a:lnTo>
                <a:cubicBezTo>
                  <a:pt x="2094346" y="1704235"/>
                  <a:pt x="2095699" y="1696911"/>
                  <a:pt x="2098964" y="1690380"/>
                </a:cubicBezTo>
                <a:cubicBezTo>
                  <a:pt x="2125824" y="1636657"/>
                  <a:pt x="2102330" y="1701059"/>
                  <a:pt x="2119746" y="1648816"/>
                </a:cubicBezTo>
                <a:cubicBezTo>
                  <a:pt x="2131251" y="1579783"/>
                  <a:pt x="2123424" y="1631402"/>
                  <a:pt x="2133600" y="1544907"/>
                </a:cubicBezTo>
                <a:cubicBezTo>
                  <a:pt x="2135421" y="1529425"/>
                  <a:pt x="2142635" y="1467206"/>
                  <a:pt x="2147455" y="1447925"/>
                </a:cubicBezTo>
                <a:cubicBezTo>
                  <a:pt x="2147462" y="1447896"/>
                  <a:pt x="2164769" y="1395985"/>
                  <a:pt x="2168237" y="1385580"/>
                </a:cubicBezTo>
                <a:cubicBezTo>
                  <a:pt x="2170546" y="1378653"/>
                  <a:pt x="2171114" y="1370874"/>
                  <a:pt x="2175164" y="1364798"/>
                </a:cubicBezTo>
                <a:cubicBezTo>
                  <a:pt x="2179782" y="1357871"/>
                  <a:pt x="2185295" y="1351463"/>
                  <a:pt x="2189018" y="1344016"/>
                </a:cubicBezTo>
                <a:cubicBezTo>
                  <a:pt x="2201843" y="1318366"/>
                  <a:pt x="2191010" y="1320234"/>
                  <a:pt x="2202873" y="1288598"/>
                </a:cubicBezTo>
                <a:cubicBezTo>
                  <a:pt x="2205796" y="1280802"/>
                  <a:pt x="2212110" y="1274743"/>
                  <a:pt x="2216728" y="1267816"/>
                </a:cubicBezTo>
                <a:cubicBezTo>
                  <a:pt x="2222381" y="1250857"/>
                  <a:pt x="2226810" y="1234304"/>
                  <a:pt x="2237509" y="1219325"/>
                </a:cubicBezTo>
                <a:cubicBezTo>
                  <a:pt x="2243203" y="1211353"/>
                  <a:pt x="2252019" y="1206070"/>
                  <a:pt x="2258291" y="1198544"/>
                </a:cubicBezTo>
                <a:cubicBezTo>
                  <a:pt x="2263621" y="1192148"/>
                  <a:pt x="2266816" y="1184158"/>
                  <a:pt x="2272146" y="1177762"/>
                </a:cubicBezTo>
                <a:cubicBezTo>
                  <a:pt x="2283087" y="1164632"/>
                  <a:pt x="2298142" y="1150909"/>
                  <a:pt x="2313709" y="1143125"/>
                </a:cubicBezTo>
                <a:cubicBezTo>
                  <a:pt x="2320240" y="1139859"/>
                  <a:pt x="2327564" y="1138507"/>
                  <a:pt x="2334491" y="1136198"/>
                </a:cubicBezTo>
                <a:cubicBezTo>
                  <a:pt x="2341418" y="1129271"/>
                  <a:pt x="2346767" y="1120277"/>
                  <a:pt x="2355273" y="1115416"/>
                </a:cubicBezTo>
                <a:cubicBezTo>
                  <a:pt x="2363539" y="1110692"/>
                  <a:pt x="2373863" y="1111225"/>
                  <a:pt x="2382982" y="1108489"/>
                </a:cubicBezTo>
                <a:cubicBezTo>
                  <a:pt x="2396970" y="1104293"/>
                  <a:pt x="2410986" y="1100058"/>
                  <a:pt x="2424546" y="1094634"/>
                </a:cubicBezTo>
                <a:cubicBezTo>
                  <a:pt x="2442854" y="1087311"/>
                  <a:pt x="2460955" y="1079284"/>
                  <a:pt x="2479964" y="1073853"/>
                </a:cubicBezTo>
                <a:cubicBezTo>
                  <a:pt x="2489118" y="1071237"/>
                  <a:pt x="2498554" y="1069661"/>
                  <a:pt x="2507673" y="1066925"/>
                </a:cubicBezTo>
                <a:cubicBezTo>
                  <a:pt x="2591975" y="1041634"/>
                  <a:pt x="2513096" y="1062106"/>
                  <a:pt x="2576946" y="1046144"/>
                </a:cubicBezTo>
                <a:cubicBezTo>
                  <a:pt x="2604257" y="1032488"/>
                  <a:pt x="2608384" y="1032490"/>
                  <a:pt x="2632364" y="1011507"/>
                </a:cubicBezTo>
                <a:cubicBezTo>
                  <a:pt x="2642194" y="1002905"/>
                  <a:pt x="2651572" y="993715"/>
                  <a:pt x="2660073" y="983798"/>
                </a:cubicBezTo>
                <a:cubicBezTo>
                  <a:pt x="2665491" y="977477"/>
                  <a:pt x="2668041" y="968903"/>
                  <a:pt x="2673928" y="963016"/>
                </a:cubicBezTo>
                <a:cubicBezTo>
                  <a:pt x="2684383" y="952561"/>
                  <a:pt x="2697019" y="944543"/>
                  <a:pt x="2708564" y="935307"/>
                </a:cubicBezTo>
                <a:cubicBezTo>
                  <a:pt x="2725976" y="883067"/>
                  <a:pt x="2702487" y="947462"/>
                  <a:pt x="2729346" y="893744"/>
                </a:cubicBezTo>
                <a:cubicBezTo>
                  <a:pt x="2751022" y="850393"/>
                  <a:pt x="2736902" y="871075"/>
                  <a:pt x="2750128" y="831398"/>
                </a:cubicBezTo>
                <a:cubicBezTo>
                  <a:pt x="2754060" y="819601"/>
                  <a:pt x="2759364" y="808307"/>
                  <a:pt x="2763982" y="796762"/>
                </a:cubicBezTo>
                <a:cubicBezTo>
                  <a:pt x="2777403" y="689394"/>
                  <a:pt x="2778118" y="723910"/>
                  <a:pt x="2743200" y="554307"/>
                </a:cubicBezTo>
                <a:cubicBezTo>
                  <a:pt x="2733816" y="508727"/>
                  <a:pt x="2688157" y="457700"/>
                  <a:pt x="2660073" y="429616"/>
                </a:cubicBezTo>
                <a:cubicBezTo>
                  <a:pt x="2613478" y="383021"/>
                  <a:pt x="2597623" y="362584"/>
                  <a:pt x="2542309" y="325707"/>
                </a:cubicBezTo>
                <a:cubicBezTo>
                  <a:pt x="2528455" y="316471"/>
                  <a:pt x="2515387" y="305929"/>
                  <a:pt x="2500746" y="297998"/>
                </a:cubicBezTo>
                <a:cubicBezTo>
                  <a:pt x="2244354" y="159119"/>
                  <a:pt x="2482266" y="289017"/>
                  <a:pt x="2299855" y="207944"/>
                </a:cubicBezTo>
                <a:cubicBezTo>
                  <a:pt x="2282843" y="200383"/>
                  <a:pt x="2268578" y="187322"/>
                  <a:pt x="2251364" y="180234"/>
                </a:cubicBezTo>
                <a:cubicBezTo>
                  <a:pt x="2229072" y="171055"/>
                  <a:pt x="2204344" y="168725"/>
                  <a:pt x="2182091" y="159453"/>
                </a:cubicBezTo>
                <a:cubicBezTo>
                  <a:pt x="2166690" y="153036"/>
                  <a:pt x="2086773" y="107997"/>
                  <a:pt x="2050473" y="97107"/>
                </a:cubicBezTo>
                <a:cubicBezTo>
                  <a:pt x="2039196" y="93724"/>
                  <a:pt x="2027382" y="92489"/>
                  <a:pt x="2015837" y="90180"/>
                </a:cubicBezTo>
                <a:cubicBezTo>
                  <a:pt x="2001982" y="83253"/>
                  <a:pt x="1988428" y="75689"/>
                  <a:pt x="1974273" y="69398"/>
                </a:cubicBezTo>
                <a:cubicBezTo>
                  <a:pt x="1967600" y="66432"/>
                  <a:pt x="1960512" y="64477"/>
                  <a:pt x="1953491" y="62471"/>
                </a:cubicBezTo>
                <a:cubicBezTo>
                  <a:pt x="1912250" y="50688"/>
                  <a:pt x="1931248" y="58427"/>
                  <a:pt x="1877291" y="48616"/>
                </a:cubicBezTo>
                <a:cubicBezTo>
                  <a:pt x="1867924" y="46913"/>
                  <a:pt x="1859044" y="42740"/>
                  <a:pt x="1849582" y="41689"/>
                </a:cubicBezTo>
                <a:cubicBezTo>
                  <a:pt x="1796599" y="35802"/>
                  <a:pt x="1743153" y="34446"/>
                  <a:pt x="1690255" y="27834"/>
                </a:cubicBezTo>
                <a:cubicBezTo>
                  <a:pt x="1618635" y="18882"/>
                  <a:pt x="1653266" y="23540"/>
                  <a:pt x="1586346" y="13980"/>
                </a:cubicBezTo>
                <a:cubicBezTo>
                  <a:pt x="1546148" y="581"/>
                  <a:pt x="1556139" y="2149"/>
                  <a:pt x="1489364" y="125"/>
                </a:cubicBezTo>
                <a:cubicBezTo>
                  <a:pt x="1438587" y="-1414"/>
                  <a:pt x="1333501" y="11671"/>
                  <a:pt x="1302328" y="13980"/>
                </a:cubicBez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5F4F52D4-1368-40A8-B987-C088B1DD2D3A}"/>
              </a:ext>
            </a:extLst>
          </p:cNvPr>
          <p:cNvSpPr txBox="1"/>
          <p:nvPr/>
        </p:nvSpPr>
        <p:spPr>
          <a:xfrm>
            <a:off x="727363" y="4225636"/>
            <a:ext cx="304892" cy="307777"/>
          </a:xfrm>
          <a:prstGeom prst="rect">
            <a:avLst/>
          </a:prstGeom>
          <a:solidFill>
            <a:schemeClr val="accent5">
              <a:lumMod val="40000"/>
              <a:lumOff val="60000"/>
            </a:schemeClr>
          </a:solidFill>
        </p:spPr>
        <p:txBody>
          <a:bodyPr wrap="none" rtlCol="0">
            <a:spAutoFit/>
          </a:bodyPr>
          <a:lstStyle/>
          <a:p>
            <a:r>
              <a:rPr lang="en-US" dirty="0">
                <a:solidFill>
                  <a:srgbClr val="0070C0"/>
                </a:solidFill>
              </a:rPr>
              <a:t>A</a:t>
            </a:r>
            <a:endParaRPr lang="en-AU" dirty="0">
              <a:solidFill>
                <a:srgbClr val="0070C0"/>
              </a:solidFill>
            </a:endParaRPr>
          </a:p>
        </p:txBody>
      </p:sp>
      <p:sp>
        <p:nvSpPr>
          <p:cNvPr id="4" name="Freeform: Shape 3">
            <a:extLst>
              <a:ext uri="{FF2B5EF4-FFF2-40B4-BE49-F238E27FC236}">
                <a16:creationId xmlns:a16="http://schemas.microsoft.com/office/drawing/2014/main" id="{281BE93B-97BC-4D1D-BD03-93C7DA79BFEF}"/>
              </a:ext>
            </a:extLst>
          </p:cNvPr>
          <p:cNvSpPr/>
          <p:nvPr/>
        </p:nvSpPr>
        <p:spPr>
          <a:xfrm>
            <a:off x="477982" y="1335914"/>
            <a:ext cx="3963384" cy="2314759"/>
          </a:xfrm>
          <a:custGeom>
            <a:avLst/>
            <a:gdLst>
              <a:gd name="connsiteX0" fmla="*/ 1073727 w 3963384"/>
              <a:gd name="connsiteY0" fmla="*/ 520595 h 2314759"/>
              <a:gd name="connsiteX1" fmla="*/ 1073727 w 3963384"/>
              <a:gd name="connsiteY1" fmla="*/ 520595 h 2314759"/>
              <a:gd name="connsiteX2" fmla="*/ 1122218 w 3963384"/>
              <a:gd name="connsiteY2" fmla="*/ 596795 h 2314759"/>
              <a:gd name="connsiteX3" fmla="*/ 1170709 w 3963384"/>
              <a:gd name="connsiteY3" fmla="*/ 645286 h 2314759"/>
              <a:gd name="connsiteX4" fmla="*/ 1205345 w 3963384"/>
              <a:gd name="connsiteY4" fmla="*/ 707631 h 2314759"/>
              <a:gd name="connsiteX5" fmla="*/ 1226127 w 3963384"/>
              <a:gd name="connsiteY5" fmla="*/ 721486 h 2314759"/>
              <a:gd name="connsiteX6" fmla="*/ 1260763 w 3963384"/>
              <a:gd name="connsiteY6" fmla="*/ 763050 h 2314759"/>
              <a:gd name="connsiteX7" fmla="*/ 1281545 w 3963384"/>
              <a:gd name="connsiteY7" fmla="*/ 776904 h 2314759"/>
              <a:gd name="connsiteX8" fmla="*/ 1295400 w 3963384"/>
              <a:gd name="connsiteY8" fmla="*/ 804613 h 2314759"/>
              <a:gd name="connsiteX9" fmla="*/ 1343891 w 3963384"/>
              <a:gd name="connsiteY9" fmla="*/ 846177 h 2314759"/>
              <a:gd name="connsiteX10" fmla="*/ 1364673 w 3963384"/>
              <a:gd name="connsiteY10" fmla="*/ 866959 h 2314759"/>
              <a:gd name="connsiteX11" fmla="*/ 1385454 w 3963384"/>
              <a:gd name="connsiteY11" fmla="*/ 880813 h 2314759"/>
              <a:gd name="connsiteX12" fmla="*/ 1406236 w 3963384"/>
              <a:gd name="connsiteY12" fmla="*/ 901595 h 2314759"/>
              <a:gd name="connsiteX13" fmla="*/ 1447800 w 3963384"/>
              <a:gd name="connsiteY13" fmla="*/ 929304 h 2314759"/>
              <a:gd name="connsiteX14" fmla="*/ 1468582 w 3963384"/>
              <a:gd name="connsiteY14" fmla="*/ 943159 h 2314759"/>
              <a:gd name="connsiteX15" fmla="*/ 1510145 w 3963384"/>
              <a:gd name="connsiteY15" fmla="*/ 957013 h 2314759"/>
              <a:gd name="connsiteX16" fmla="*/ 1530927 w 3963384"/>
              <a:gd name="connsiteY16" fmla="*/ 970868 h 2314759"/>
              <a:gd name="connsiteX17" fmla="*/ 1565563 w 3963384"/>
              <a:gd name="connsiteY17" fmla="*/ 977795 h 2314759"/>
              <a:gd name="connsiteX18" fmla="*/ 1593273 w 3963384"/>
              <a:gd name="connsiteY18" fmla="*/ 984722 h 2314759"/>
              <a:gd name="connsiteX19" fmla="*/ 1669473 w 3963384"/>
              <a:gd name="connsiteY19" fmla="*/ 998577 h 2314759"/>
              <a:gd name="connsiteX20" fmla="*/ 1863436 w 3963384"/>
              <a:gd name="connsiteY20" fmla="*/ 977795 h 2314759"/>
              <a:gd name="connsiteX21" fmla="*/ 1905000 w 3963384"/>
              <a:gd name="connsiteY21" fmla="*/ 963941 h 2314759"/>
              <a:gd name="connsiteX22" fmla="*/ 1925782 w 3963384"/>
              <a:gd name="connsiteY22" fmla="*/ 957013 h 2314759"/>
              <a:gd name="connsiteX23" fmla="*/ 1967345 w 3963384"/>
              <a:gd name="connsiteY23" fmla="*/ 929304 h 2314759"/>
              <a:gd name="connsiteX24" fmla="*/ 1988127 w 3963384"/>
              <a:gd name="connsiteY24" fmla="*/ 915450 h 2314759"/>
              <a:gd name="connsiteX25" fmla="*/ 2008909 w 3963384"/>
              <a:gd name="connsiteY25" fmla="*/ 908522 h 2314759"/>
              <a:gd name="connsiteX26" fmla="*/ 2050473 w 3963384"/>
              <a:gd name="connsiteY26" fmla="*/ 880813 h 2314759"/>
              <a:gd name="connsiteX27" fmla="*/ 2071254 w 3963384"/>
              <a:gd name="connsiteY27" fmla="*/ 860031 h 2314759"/>
              <a:gd name="connsiteX28" fmla="*/ 2092036 w 3963384"/>
              <a:gd name="connsiteY28" fmla="*/ 846177 h 2314759"/>
              <a:gd name="connsiteX29" fmla="*/ 2105891 w 3963384"/>
              <a:gd name="connsiteY29" fmla="*/ 825395 h 2314759"/>
              <a:gd name="connsiteX30" fmla="*/ 2126673 w 3963384"/>
              <a:gd name="connsiteY30" fmla="*/ 818468 h 2314759"/>
              <a:gd name="connsiteX31" fmla="*/ 2147454 w 3963384"/>
              <a:gd name="connsiteY31" fmla="*/ 804613 h 2314759"/>
              <a:gd name="connsiteX32" fmla="*/ 2202873 w 3963384"/>
              <a:gd name="connsiteY32" fmla="*/ 769977 h 2314759"/>
              <a:gd name="connsiteX33" fmla="*/ 2244436 w 3963384"/>
              <a:gd name="connsiteY33" fmla="*/ 728413 h 2314759"/>
              <a:gd name="connsiteX34" fmla="*/ 2265218 w 3963384"/>
              <a:gd name="connsiteY34" fmla="*/ 707631 h 2314759"/>
              <a:gd name="connsiteX35" fmla="*/ 2286000 w 3963384"/>
              <a:gd name="connsiteY35" fmla="*/ 686850 h 2314759"/>
              <a:gd name="connsiteX36" fmla="*/ 2306782 w 3963384"/>
              <a:gd name="connsiteY36" fmla="*/ 659141 h 2314759"/>
              <a:gd name="connsiteX37" fmla="*/ 2320636 w 3963384"/>
              <a:gd name="connsiteY37" fmla="*/ 638359 h 2314759"/>
              <a:gd name="connsiteX38" fmla="*/ 2341418 w 3963384"/>
              <a:gd name="connsiteY38" fmla="*/ 617577 h 2314759"/>
              <a:gd name="connsiteX39" fmla="*/ 2362200 w 3963384"/>
              <a:gd name="connsiteY39" fmla="*/ 569086 h 2314759"/>
              <a:gd name="connsiteX40" fmla="*/ 2376054 w 3963384"/>
              <a:gd name="connsiteY40" fmla="*/ 548304 h 2314759"/>
              <a:gd name="connsiteX41" fmla="*/ 2403763 w 3963384"/>
              <a:gd name="connsiteY41" fmla="*/ 465177 h 2314759"/>
              <a:gd name="connsiteX42" fmla="*/ 2417618 w 3963384"/>
              <a:gd name="connsiteY42" fmla="*/ 444395 h 2314759"/>
              <a:gd name="connsiteX43" fmla="*/ 2431473 w 3963384"/>
              <a:gd name="connsiteY43" fmla="*/ 402831 h 2314759"/>
              <a:gd name="connsiteX44" fmla="*/ 2445327 w 3963384"/>
              <a:gd name="connsiteY44" fmla="*/ 354341 h 2314759"/>
              <a:gd name="connsiteX45" fmla="*/ 2493818 w 3963384"/>
              <a:gd name="connsiteY45" fmla="*/ 291995 h 2314759"/>
              <a:gd name="connsiteX46" fmla="*/ 2507673 w 3963384"/>
              <a:gd name="connsiteY46" fmla="*/ 271213 h 2314759"/>
              <a:gd name="connsiteX47" fmla="*/ 2549236 w 3963384"/>
              <a:gd name="connsiteY47" fmla="*/ 222722 h 2314759"/>
              <a:gd name="connsiteX48" fmla="*/ 2570018 w 3963384"/>
              <a:gd name="connsiteY48" fmla="*/ 208868 h 2314759"/>
              <a:gd name="connsiteX49" fmla="*/ 2590800 w 3963384"/>
              <a:gd name="connsiteY49" fmla="*/ 188086 h 2314759"/>
              <a:gd name="connsiteX50" fmla="*/ 2632363 w 3963384"/>
              <a:gd name="connsiteY50" fmla="*/ 160377 h 2314759"/>
              <a:gd name="connsiteX51" fmla="*/ 2694709 w 3963384"/>
              <a:gd name="connsiteY51" fmla="*/ 111886 h 2314759"/>
              <a:gd name="connsiteX52" fmla="*/ 2736273 w 3963384"/>
              <a:gd name="connsiteY52" fmla="*/ 84177 h 2314759"/>
              <a:gd name="connsiteX53" fmla="*/ 2763982 w 3963384"/>
              <a:gd name="connsiteY53" fmla="*/ 70322 h 2314759"/>
              <a:gd name="connsiteX54" fmla="*/ 2784763 w 3963384"/>
              <a:gd name="connsiteY54" fmla="*/ 56468 h 2314759"/>
              <a:gd name="connsiteX55" fmla="*/ 2826327 w 3963384"/>
              <a:gd name="connsiteY55" fmla="*/ 42613 h 2314759"/>
              <a:gd name="connsiteX56" fmla="*/ 2847109 w 3963384"/>
              <a:gd name="connsiteY56" fmla="*/ 28759 h 2314759"/>
              <a:gd name="connsiteX57" fmla="*/ 2881745 w 3963384"/>
              <a:gd name="connsiteY57" fmla="*/ 21831 h 2314759"/>
              <a:gd name="connsiteX58" fmla="*/ 3394363 w 3963384"/>
              <a:gd name="connsiteY58" fmla="*/ 14904 h 2314759"/>
              <a:gd name="connsiteX59" fmla="*/ 3553691 w 3963384"/>
              <a:gd name="connsiteY59" fmla="*/ 14904 h 2314759"/>
              <a:gd name="connsiteX60" fmla="*/ 3595254 w 3963384"/>
              <a:gd name="connsiteY60" fmla="*/ 70322 h 2314759"/>
              <a:gd name="connsiteX61" fmla="*/ 3629891 w 3963384"/>
              <a:gd name="connsiteY61" fmla="*/ 118813 h 2314759"/>
              <a:gd name="connsiteX62" fmla="*/ 3650673 w 3963384"/>
              <a:gd name="connsiteY62" fmla="*/ 146522 h 2314759"/>
              <a:gd name="connsiteX63" fmla="*/ 3671454 w 3963384"/>
              <a:gd name="connsiteY63" fmla="*/ 181159 h 2314759"/>
              <a:gd name="connsiteX64" fmla="*/ 3685309 w 3963384"/>
              <a:gd name="connsiteY64" fmla="*/ 201941 h 2314759"/>
              <a:gd name="connsiteX65" fmla="*/ 3692236 w 3963384"/>
              <a:gd name="connsiteY65" fmla="*/ 222722 h 2314759"/>
              <a:gd name="connsiteX66" fmla="*/ 3719945 w 3963384"/>
              <a:gd name="connsiteY66" fmla="*/ 264286 h 2314759"/>
              <a:gd name="connsiteX67" fmla="*/ 3740727 w 3963384"/>
              <a:gd name="connsiteY67" fmla="*/ 333559 h 2314759"/>
              <a:gd name="connsiteX68" fmla="*/ 3747654 w 3963384"/>
              <a:gd name="connsiteY68" fmla="*/ 354341 h 2314759"/>
              <a:gd name="connsiteX69" fmla="*/ 3761509 w 3963384"/>
              <a:gd name="connsiteY69" fmla="*/ 430541 h 2314759"/>
              <a:gd name="connsiteX70" fmla="*/ 3768436 w 3963384"/>
              <a:gd name="connsiteY70" fmla="*/ 458250 h 2314759"/>
              <a:gd name="connsiteX71" fmla="*/ 3782291 w 3963384"/>
              <a:gd name="connsiteY71" fmla="*/ 527522 h 2314759"/>
              <a:gd name="connsiteX72" fmla="*/ 3789218 w 3963384"/>
              <a:gd name="connsiteY72" fmla="*/ 576013 h 2314759"/>
              <a:gd name="connsiteX73" fmla="*/ 3830782 w 3963384"/>
              <a:gd name="connsiteY73" fmla="*/ 652213 h 2314759"/>
              <a:gd name="connsiteX74" fmla="*/ 3858491 w 3963384"/>
              <a:gd name="connsiteY74" fmla="*/ 700704 h 2314759"/>
              <a:gd name="connsiteX75" fmla="*/ 3872345 w 3963384"/>
              <a:gd name="connsiteY75" fmla="*/ 742268 h 2314759"/>
              <a:gd name="connsiteX76" fmla="*/ 3886200 w 3963384"/>
              <a:gd name="connsiteY76" fmla="*/ 790759 h 2314759"/>
              <a:gd name="connsiteX77" fmla="*/ 3893127 w 3963384"/>
              <a:gd name="connsiteY77" fmla="*/ 825395 h 2314759"/>
              <a:gd name="connsiteX78" fmla="*/ 3906982 w 3963384"/>
              <a:gd name="connsiteY78" fmla="*/ 860031 h 2314759"/>
              <a:gd name="connsiteX79" fmla="*/ 3920836 w 3963384"/>
              <a:gd name="connsiteY79" fmla="*/ 943159 h 2314759"/>
              <a:gd name="connsiteX80" fmla="*/ 3927763 w 3963384"/>
              <a:gd name="connsiteY80" fmla="*/ 977795 h 2314759"/>
              <a:gd name="connsiteX81" fmla="*/ 3948545 w 3963384"/>
              <a:gd name="connsiteY81" fmla="*/ 1095559 h 2314759"/>
              <a:gd name="connsiteX82" fmla="*/ 3955473 w 3963384"/>
              <a:gd name="connsiteY82" fmla="*/ 1199468 h 2314759"/>
              <a:gd name="connsiteX83" fmla="*/ 3962400 w 3963384"/>
              <a:gd name="connsiteY83" fmla="*/ 1220250 h 2314759"/>
              <a:gd name="connsiteX84" fmla="*/ 3948545 w 3963384"/>
              <a:gd name="connsiteY84" fmla="*/ 1428068 h 2314759"/>
              <a:gd name="connsiteX85" fmla="*/ 3941618 w 3963384"/>
              <a:gd name="connsiteY85" fmla="*/ 1462704 h 2314759"/>
              <a:gd name="connsiteX86" fmla="*/ 3927763 w 3963384"/>
              <a:gd name="connsiteY86" fmla="*/ 1490413 h 2314759"/>
              <a:gd name="connsiteX87" fmla="*/ 3906982 w 3963384"/>
              <a:gd name="connsiteY87" fmla="*/ 1587395 h 2314759"/>
              <a:gd name="connsiteX88" fmla="*/ 3879273 w 3963384"/>
              <a:gd name="connsiteY88" fmla="*/ 1642813 h 2314759"/>
              <a:gd name="connsiteX89" fmla="*/ 3872345 w 3963384"/>
              <a:gd name="connsiteY89" fmla="*/ 1663595 h 2314759"/>
              <a:gd name="connsiteX90" fmla="*/ 3865418 w 3963384"/>
              <a:gd name="connsiteY90" fmla="*/ 1691304 h 2314759"/>
              <a:gd name="connsiteX91" fmla="*/ 3851563 w 3963384"/>
              <a:gd name="connsiteY91" fmla="*/ 1712086 h 2314759"/>
              <a:gd name="connsiteX92" fmla="*/ 3816927 w 3963384"/>
              <a:gd name="connsiteY92" fmla="*/ 1774431 h 2314759"/>
              <a:gd name="connsiteX93" fmla="*/ 3796145 w 3963384"/>
              <a:gd name="connsiteY93" fmla="*/ 1802141 h 2314759"/>
              <a:gd name="connsiteX94" fmla="*/ 3768436 w 3963384"/>
              <a:gd name="connsiteY94" fmla="*/ 1822922 h 2314759"/>
              <a:gd name="connsiteX95" fmla="*/ 3740727 w 3963384"/>
              <a:gd name="connsiteY95" fmla="*/ 1850631 h 2314759"/>
              <a:gd name="connsiteX96" fmla="*/ 3678382 w 3963384"/>
              <a:gd name="connsiteY96" fmla="*/ 1899122 h 2314759"/>
              <a:gd name="connsiteX97" fmla="*/ 3657600 w 3963384"/>
              <a:gd name="connsiteY97" fmla="*/ 1912977 h 2314759"/>
              <a:gd name="connsiteX98" fmla="*/ 3636818 w 3963384"/>
              <a:gd name="connsiteY98" fmla="*/ 1919904 h 2314759"/>
              <a:gd name="connsiteX99" fmla="*/ 3602182 w 3963384"/>
              <a:gd name="connsiteY99" fmla="*/ 1947613 h 2314759"/>
              <a:gd name="connsiteX100" fmla="*/ 3546763 w 3963384"/>
              <a:gd name="connsiteY100" fmla="*/ 1975322 h 2314759"/>
              <a:gd name="connsiteX101" fmla="*/ 3449782 w 3963384"/>
              <a:gd name="connsiteY101" fmla="*/ 2016886 h 2314759"/>
              <a:gd name="connsiteX102" fmla="*/ 3429000 w 3963384"/>
              <a:gd name="connsiteY102" fmla="*/ 2023813 h 2314759"/>
              <a:gd name="connsiteX103" fmla="*/ 3394363 w 3963384"/>
              <a:gd name="connsiteY103" fmla="*/ 2037668 h 2314759"/>
              <a:gd name="connsiteX104" fmla="*/ 3359727 w 3963384"/>
              <a:gd name="connsiteY104" fmla="*/ 2044595 h 2314759"/>
              <a:gd name="connsiteX105" fmla="*/ 3276600 w 3963384"/>
              <a:gd name="connsiteY105" fmla="*/ 2079231 h 2314759"/>
              <a:gd name="connsiteX106" fmla="*/ 3221182 w 3963384"/>
              <a:gd name="connsiteY106" fmla="*/ 2106941 h 2314759"/>
              <a:gd name="connsiteX107" fmla="*/ 3172691 w 3963384"/>
              <a:gd name="connsiteY107" fmla="*/ 2120795 h 2314759"/>
              <a:gd name="connsiteX108" fmla="*/ 3131127 w 3963384"/>
              <a:gd name="connsiteY108" fmla="*/ 2134650 h 2314759"/>
              <a:gd name="connsiteX109" fmla="*/ 3075709 w 3963384"/>
              <a:gd name="connsiteY109" fmla="*/ 2141577 h 2314759"/>
              <a:gd name="connsiteX110" fmla="*/ 3054927 w 3963384"/>
              <a:gd name="connsiteY110" fmla="*/ 2148504 h 2314759"/>
              <a:gd name="connsiteX111" fmla="*/ 3034145 w 3963384"/>
              <a:gd name="connsiteY111" fmla="*/ 2162359 h 2314759"/>
              <a:gd name="connsiteX112" fmla="*/ 2992582 w 3963384"/>
              <a:gd name="connsiteY112" fmla="*/ 2169286 h 2314759"/>
              <a:gd name="connsiteX113" fmla="*/ 2957945 w 3963384"/>
              <a:gd name="connsiteY113" fmla="*/ 2183141 h 2314759"/>
              <a:gd name="connsiteX114" fmla="*/ 2909454 w 3963384"/>
              <a:gd name="connsiteY114" fmla="*/ 2190068 h 2314759"/>
              <a:gd name="connsiteX115" fmla="*/ 2881745 w 3963384"/>
              <a:gd name="connsiteY115" fmla="*/ 2196995 h 2314759"/>
              <a:gd name="connsiteX116" fmla="*/ 2840182 w 3963384"/>
              <a:gd name="connsiteY116" fmla="*/ 2203922 h 2314759"/>
              <a:gd name="connsiteX117" fmla="*/ 2812473 w 3963384"/>
              <a:gd name="connsiteY117" fmla="*/ 2210850 h 2314759"/>
              <a:gd name="connsiteX118" fmla="*/ 2791691 w 3963384"/>
              <a:gd name="connsiteY118" fmla="*/ 2217777 h 2314759"/>
              <a:gd name="connsiteX119" fmla="*/ 2736273 w 3963384"/>
              <a:gd name="connsiteY119" fmla="*/ 2224704 h 2314759"/>
              <a:gd name="connsiteX120" fmla="*/ 2687782 w 3963384"/>
              <a:gd name="connsiteY120" fmla="*/ 2238559 h 2314759"/>
              <a:gd name="connsiteX121" fmla="*/ 2632363 w 3963384"/>
              <a:gd name="connsiteY121" fmla="*/ 2245486 h 2314759"/>
              <a:gd name="connsiteX122" fmla="*/ 2486891 w 3963384"/>
              <a:gd name="connsiteY122" fmla="*/ 2259341 h 2314759"/>
              <a:gd name="connsiteX123" fmla="*/ 2244436 w 3963384"/>
              <a:gd name="connsiteY123" fmla="*/ 2252413 h 2314759"/>
              <a:gd name="connsiteX124" fmla="*/ 2195945 w 3963384"/>
              <a:gd name="connsiteY124" fmla="*/ 2245486 h 2314759"/>
              <a:gd name="connsiteX125" fmla="*/ 1988127 w 3963384"/>
              <a:gd name="connsiteY125" fmla="*/ 2252413 h 2314759"/>
              <a:gd name="connsiteX126" fmla="*/ 1891145 w 3963384"/>
              <a:gd name="connsiteY126" fmla="*/ 2266268 h 2314759"/>
              <a:gd name="connsiteX127" fmla="*/ 1794163 w 3963384"/>
              <a:gd name="connsiteY127" fmla="*/ 2273195 h 2314759"/>
              <a:gd name="connsiteX128" fmla="*/ 1773382 w 3963384"/>
              <a:gd name="connsiteY128" fmla="*/ 2280122 h 2314759"/>
              <a:gd name="connsiteX129" fmla="*/ 1648691 w 3963384"/>
              <a:gd name="connsiteY129" fmla="*/ 2300904 h 2314759"/>
              <a:gd name="connsiteX130" fmla="*/ 1607127 w 3963384"/>
              <a:gd name="connsiteY130" fmla="*/ 2314759 h 2314759"/>
              <a:gd name="connsiteX131" fmla="*/ 1336963 w 3963384"/>
              <a:gd name="connsiteY131" fmla="*/ 2307831 h 2314759"/>
              <a:gd name="connsiteX132" fmla="*/ 1233054 w 3963384"/>
              <a:gd name="connsiteY132" fmla="*/ 2293977 h 2314759"/>
              <a:gd name="connsiteX133" fmla="*/ 1177636 w 3963384"/>
              <a:gd name="connsiteY133" fmla="*/ 2280122 h 2314759"/>
              <a:gd name="connsiteX134" fmla="*/ 1149927 w 3963384"/>
              <a:gd name="connsiteY134" fmla="*/ 2273195 h 2314759"/>
              <a:gd name="connsiteX135" fmla="*/ 1108363 w 3963384"/>
              <a:gd name="connsiteY135" fmla="*/ 2266268 h 2314759"/>
              <a:gd name="connsiteX136" fmla="*/ 1046018 w 3963384"/>
              <a:gd name="connsiteY136" fmla="*/ 2252413 h 2314759"/>
              <a:gd name="connsiteX137" fmla="*/ 1004454 w 3963384"/>
              <a:gd name="connsiteY137" fmla="*/ 2238559 h 2314759"/>
              <a:gd name="connsiteX138" fmla="*/ 942109 w 3963384"/>
              <a:gd name="connsiteY138" fmla="*/ 2217777 h 2314759"/>
              <a:gd name="connsiteX139" fmla="*/ 921327 w 3963384"/>
              <a:gd name="connsiteY139" fmla="*/ 2210850 h 2314759"/>
              <a:gd name="connsiteX140" fmla="*/ 900545 w 3963384"/>
              <a:gd name="connsiteY140" fmla="*/ 2203922 h 2314759"/>
              <a:gd name="connsiteX141" fmla="*/ 865909 w 3963384"/>
              <a:gd name="connsiteY141" fmla="*/ 2196995 h 2314759"/>
              <a:gd name="connsiteX142" fmla="*/ 838200 w 3963384"/>
              <a:gd name="connsiteY142" fmla="*/ 2190068 h 2314759"/>
              <a:gd name="connsiteX143" fmla="*/ 768927 w 3963384"/>
              <a:gd name="connsiteY143" fmla="*/ 2176213 h 2314759"/>
              <a:gd name="connsiteX144" fmla="*/ 734291 w 3963384"/>
              <a:gd name="connsiteY144" fmla="*/ 2169286 h 2314759"/>
              <a:gd name="connsiteX145" fmla="*/ 713509 w 3963384"/>
              <a:gd name="connsiteY145" fmla="*/ 2162359 h 2314759"/>
              <a:gd name="connsiteX146" fmla="*/ 623454 w 3963384"/>
              <a:gd name="connsiteY146" fmla="*/ 2148504 h 2314759"/>
              <a:gd name="connsiteX147" fmla="*/ 568036 w 3963384"/>
              <a:gd name="connsiteY147" fmla="*/ 2134650 h 2314759"/>
              <a:gd name="connsiteX148" fmla="*/ 526473 w 3963384"/>
              <a:gd name="connsiteY148" fmla="*/ 2127722 h 2314759"/>
              <a:gd name="connsiteX149" fmla="*/ 477982 w 3963384"/>
              <a:gd name="connsiteY149" fmla="*/ 2120795 h 2314759"/>
              <a:gd name="connsiteX150" fmla="*/ 422563 w 3963384"/>
              <a:gd name="connsiteY150" fmla="*/ 2106941 h 2314759"/>
              <a:gd name="connsiteX151" fmla="*/ 339436 w 3963384"/>
              <a:gd name="connsiteY151" fmla="*/ 2093086 h 2314759"/>
              <a:gd name="connsiteX152" fmla="*/ 297873 w 3963384"/>
              <a:gd name="connsiteY152" fmla="*/ 2079231 h 2314759"/>
              <a:gd name="connsiteX153" fmla="*/ 270163 w 3963384"/>
              <a:gd name="connsiteY153" fmla="*/ 2072304 h 2314759"/>
              <a:gd name="connsiteX154" fmla="*/ 228600 w 3963384"/>
              <a:gd name="connsiteY154" fmla="*/ 2058450 h 2314759"/>
              <a:gd name="connsiteX155" fmla="*/ 187036 w 3963384"/>
              <a:gd name="connsiteY155" fmla="*/ 2030741 h 2314759"/>
              <a:gd name="connsiteX156" fmla="*/ 166254 w 3963384"/>
              <a:gd name="connsiteY156" fmla="*/ 1989177 h 2314759"/>
              <a:gd name="connsiteX157" fmla="*/ 138545 w 3963384"/>
              <a:gd name="connsiteY157" fmla="*/ 1926831 h 2314759"/>
              <a:gd name="connsiteX158" fmla="*/ 124691 w 3963384"/>
              <a:gd name="connsiteY158" fmla="*/ 1885268 h 2314759"/>
              <a:gd name="connsiteX159" fmla="*/ 117763 w 3963384"/>
              <a:gd name="connsiteY159" fmla="*/ 1864486 h 2314759"/>
              <a:gd name="connsiteX160" fmla="*/ 103909 w 3963384"/>
              <a:gd name="connsiteY160" fmla="*/ 1781359 h 2314759"/>
              <a:gd name="connsiteX161" fmla="*/ 96982 w 3963384"/>
              <a:gd name="connsiteY161" fmla="*/ 1677450 h 2314759"/>
              <a:gd name="connsiteX162" fmla="*/ 83127 w 3963384"/>
              <a:gd name="connsiteY162" fmla="*/ 1635886 h 2314759"/>
              <a:gd name="connsiteX163" fmla="*/ 76200 w 3963384"/>
              <a:gd name="connsiteY163" fmla="*/ 1615104 h 2314759"/>
              <a:gd name="connsiteX164" fmla="*/ 69273 w 3963384"/>
              <a:gd name="connsiteY164" fmla="*/ 1594322 h 2314759"/>
              <a:gd name="connsiteX165" fmla="*/ 62345 w 3963384"/>
              <a:gd name="connsiteY165" fmla="*/ 1573541 h 2314759"/>
              <a:gd name="connsiteX166" fmla="*/ 48491 w 3963384"/>
              <a:gd name="connsiteY166" fmla="*/ 1511195 h 2314759"/>
              <a:gd name="connsiteX167" fmla="*/ 41563 w 3963384"/>
              <a:gd name="connsiteY167" fmla="*/ 1441922 h 2314759"/>
              <a:gd name="connsiteX168" fmla="*/ 34636 w 3963384"/>
              <a:gd name="connsiteY168" fmla="*/ 1421141 h 2314759"/>
              <a:gd name="connsiteX169" fmla="*/ 20782 w 3963384"/>
              <a:gd name="connsiteY169" fmla="*/ 1310304 h 2314759"/>
              <a:gd name="connsiteX170" fmla="*/ 13854 w 3963384"/>
              <a:gd name="connsiteY170" fmla="*/ 1254886 h 2314759"/>
              <a:gd name="connsiteX171" fmla="*/ 6927 w 3963384"/>
              <a:gd name="connsiteY171" fmla="*/ 1130195 h 2314759"/>
              <a:gd name="connsiteX172" fmla="*/ 0 w 3963384"/>
              <a:gd name="connsiteY172" fmla="*/ 1060922 h 2314759"/>
              <a:gd name="connsiteX173" fmla="*/ 6927 w 3963384"/>
              <a:gd name="connsiteY173" fmla="*/ 742268 h 2314759"/>
              <a:gd name="connsiteX174" fmla="*/ 13854 w 3963384"/>
              <a:gd name="connsiteY174" fmla="*/ 714559 h 2314759"/>
              <a:gd name="connsiteX175" fmla="*/ 20782 w 3963384"/>
              <a:gd name="connsiteY175" fmla="*/ 672995 h 2314759"/>
              <a:gd name="connsiteX176" fmla="*/ 34636 w 3963384"/>
              <a:gd name="connsiteY176" fmla="*/ 631431 h 2314759"/>
              <a:gd name="connsiteX177" fmla="*/ 48491 w 3963384"/>
              <a:gd name="connsiteY177" fmla="*/ 589868 h 2314759"/>
              <a:gd name="connsiteX178" fmla="*/ 55418 w 3963384"/>
              <a:gd name="connsiteY178" fmla="*/ 569086 h 2314759"/>
              <a:gd name="connsiteX179" fmla="*/ 69273 w 3963384"/>
              <a:gd name="connsiteY179" fmla="*/ 548304 h 2314759"/>
              <a:gd name="connsiteX180" fmla="*/ 90054 w 3963384"/>
              <a:gd name="connsiteY180" fmla="*/ 499813 h 2314759"/>
              <a:gd name="connsiteX181" fmla="*/ 96982 w 3963384"/>
              <a:gd name="connsiteY181" fmla="*/ 472104 h 2314759"/>
              <a:gd name="connsiteX182" fmla="*/ 117763 w 3963384"/>
              <a:gd name="connsiteY182" fmla="*/ 451322 h 2314759"/>
              <a:gd name="connsiteX183" fmla="*/ 145473 w 3963384"/>
              <a:gd name="connsiteY183" fmla="*/ 388977 h 2314759"/>
              <a:gd name="connsiteX184" fmla="*/ 173182 w 3963384"/>
              <a:gd name="connsiteY184" fmla="*/ 333559 h 2314759"/>
              <a:gd name="connsiteX185" fmla="*/ 187036 w 3963384"/>
              <a:gd name="connsiteY185" fmla="*/ 312777 h 2314759"/>
              <a:gd name="connsiteX186" fmla="*/ 228600 w 3963384"/>
              <a:gd name="connsiteY186" fmla="*/ 285068 h 2314759"/>
              <a:gd name="connsiteX187" fmla="*/ 256309 w 3963384"/>
              <a:gd name="connsiteY187" fmla="*/ 278141 h 2314759"/>
              <a:gd name="connsiteX188" fmla="*/ 277091 w 3963384"/>
              <a:gd name="connsiteY188" fmla="*/ 271213 h 2314759"/>
              <a:gd name="connsiteX189" fmla="*/ 311727 w 3963384"/>
              <a:gd name="connsiteY189" fmla="*/ 264286 h 2314759"/>
              <a:gd name="connsiteX190" fmla="*/ 568036 w 3963384"/>
              <a:gd name="connsiteY190" fmla="*/ 271213 h 2314759"/>
              <a:gd name="connsiteX191" fmla="*/ 609600 w 3963384"/>
              <a:gd name="connsiteY191" fmla="*/ 278141 h 2314759"/>
              <a:gd name="connsiteX192" fmla="*/ 685800 w 3963384"/>
              <a:gd name="connsiteY192" fmla="*/ 298922 h 2314759"/>
              <a:gd name="connsiteX193" fmla="*/ 706582 w 3963384"/>
              <a:gd name="connsiteY193" fmla="*/ 312777 h 2314759"/>
              <a:gd name="connsiteX194" fmla="*/ 748145 w 3963384"/>
              <a:gd name="connsiteY194" fmla="*/ 326631 h 2314759"/>
              <a:gd name="connsiteX195" fmla="*/ 768927 w 3963384"/>
              <a:gd name="connsiteY195" fmla="*/ 333559 h 2314759"/>
              <a:gd name="connsiteX196" fmla="*/ 796636 w 3963384"/>
              <a:gd name="connsiteY196" fmla="*/ 347413 h 2314759"/>
              <a:gd name="connsiteX197" fmla="*/ 858982 w 3963384"/>
              <a:gd name="connsiteY197" fmla="*/ 368195 h 2314759"/>
              <a:gd name="connsiteX198" fmla="*/ 879763 w 3963384"/>
              <a:gd name="connsiteY198" fmla="*/ 382050 h 2314759"/>
              <a:gd name="connsiteX199" fmla="*/ 921327 w 3963384"/>
              <a:gd name="connsiteY199" fmla="*/ 395904 h 2314759"/>
              <a:gd name="connsiteX200" fmla="*/ 942109 w 3963384"/>
              <a:gd name="connsiteY200" fmla="*/ 409759 h 2314759"/>
              <a:gd name="connsiteX201" fmla="*/ 962891 w 3963384"/>
              <a:gd name="connsiteY201" fmla="*/ 416686 h 2314759"/>
              <a:gd name="connsiteX202" fmla="*/ 1004454 w 3963384"/>
              <a:gd name="connsiteY202" fmla="*/ 444395 h 2314759"/>
              <a:gd name="connsiteX203" fmla="*/ 1025236 w 3963384"/>
              <a:gd name="connsiteY203" fmla="*/ 458250 h 2314759"/>
              <a:gd name="connsiteX204" fmla="*/ 1046018 w 3963384"/>
              <a:gd name="connsiteY204" fmla="*/ 479031 h 2314759"/>
              <a:gd name="connsiteX205" fmla="*/ 1073727 w 3963384"/>
              <a:gd name="connsiteY205" fmla="*/ 520595 h 231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963384" h="2314759">
                <a:moveTo>
                  <a:pt x="1073727" y="520595"/>
                </a:moveTo>
                <a:lnTo>
                  <a:pt x="1073727" y="520595"/>
                </a:lnTo>
                <a:cubicBezTo>
                  <a:pt x="1089891" y="545995"/>
                  <a:pt x="1100929" y="575506"/>
                  <a:pt x="1122218" y="596795"/>
                </a:cubicBezTo>
                <a:lnTo>
                  <a:pt x="1170709" y="645286"/>
                </a:lnTo>
                <a:cubicBezTo>
                  <a:pt x="1177928" y="666943"/>
                  <a:pt x="1184927" y="694019"/>
                  <a:pt x="1205345" y="707631"/>
                </a:cubicBezTo>
                <a:lnTo>
                  <a:pt x="1226127" y="721486"/>
                </a:lnTo>
                <a:cubicBezTo>
                  <a:pt x="1239748" y="741917"/>
                  <a:pt x="1240764" y="746384"/>
                  <a:pt x="1260763" y="763050"/>
                </a:cubicBezTo>
                <a:cubicBezTo>
                  <a:pt x="1267159" y="768380"/>
                  <a:pt x="1274618" y="772286"/>
                  <a:pt x="1281545" y="776904"/>
                </a:cubicBezTo>
                <a:cubicBezTo>
                  <a:pt x="1286163" y="786140"/>
                  <a:pt x="1289398" y="796210"/>
                  <a:pt x="1295400" y="804613"/>
                </a:cubicBezTo>
                <a:cubicBezTo>
                  <a:pt x="1308971" y="823612"/>
                  <a:pt x="1326464" y="831240"/>
                  <a:pt x="1343891" y="846177"/>
                </a:cubicBezTo>
                <a:cubicBezTo>
                  <a:pt x="1351329" y="852553"/>
                  <a:pt x="1357147" y="860687"/>
                  <a:pt x="1364673" y="866959"/>
                </a:cubicBezTo>
                <a:cubicBezTo>
                  <a:pt x="1371069" y="872289"/>
                  <a:pt x="1379058" y="875483"/>
                  <a:pt x="1385454" y="880813"/>
                </a:cubicBezTo>
                <a:cubicBezTo>
                  <a:pt x="1392980" y="887085"/>
                  <a:pt x="1398503" y="895580"/>
                  <a:pt x="1406236" y="901595"/>
                </a:cubicBezTo>
                <a:cubicBezTo>
                  <a:pt x="1419380" y="911818"/>
                  <a:pt x="1433945" y="920068"/>
                  <a:pt x="1447800" y="929304"/>
                </a:cubicBezTo>
                <a:cubicBezTo>
                  <a:pt x="1454727" y="933922"/>
                  <a:pt x="1460684" y="940526"/>
                  <a:pt x="1468582" y="943159"/>
                </a:cubicBezTo>
                <a:lnTo>
                  <a:pt x="1510145" y="957013"/>
                </a:lnTo>
                <a:cubicBezTo>
                  <a:pt x="1517072" y="961631"/>
                  <a:pt x="1523131" y="967945"/>
                  <a:pt x="1530927" y="970868"/>
                </a:cubicBezTo>
                <a:cubicBezTo>
                  <a:pt x="1541951" y="975002"/>
                  <a:pt x="1554069" y="975241"/>
                  <a:pt x="1565563" y="977795"/>
                </a:cubicBezTo>
                <a:cubicBezTo>
                  <a:pt x="1574857" y="979860"/>
                  <a:pt x="1583906" y="983019"/>
                  <a:pt x="1593273" y="984722"/>
                </a:cubicBezTo>
                <a:cubicBezTo>
                  <a:pt x="1684284" y="1001270"/>
                  <a:pt x="1606624" y="982866"/>
                  <a:pt x="1669473" y="998577"/>
                </a:cubicBezTo>
                <a:cubicBezTo>
                  <a:pt x="1755433" y="994279"/>
                  <a:pt x="1792645" y="1001391"/>
                  <a:pt x="1863436" y="977795"/>
                </a:cubicBezTo>
                <a:lnTo>
                  <a:pt x="1905000" y="963941"/>
                </a:lnTo>
                <a:cubicBezTo>
                  <a:pt x="1911927" y="961632"/>
                  <a:pt x="1919706" y="961064"/>
                  <a:pt x="1925782" y="957013"/>
                </a:cubicBezTo>
                <a:lnTo>
                  <a:pt x="1967345" y="929304"/>
                </a:lnTo>
                <a:cubicBezTo>
                  <a:pt x="1974272" y="924686"/>
                  <a:pt x="1980229" y="918083"/>
                  <a:pt x="1988127" y="915450"/>
                </a:cubicBezTo>
                <a:lnTo>
                  <a:pt x="2008909" y="908522"/>
                </a:lnTo>
                <a:cubicBezTo>
                  <a:pt x="2075214" y="842221"/>
                  <a:pt x="1990314" y="920921"/>
                  <a:pt x="2050473" y="880813"/>
                </a:cubicBezTo>
                <a:cubicBezTo>
                  <a:pt x="2058624" y="875379"/>
                  <a:pt x="2063728" y="866303"/>
                  <a:pt x="2071254" y="860031"/>
                </a:cubicBezTo>
                <a:cubicBezTo>
                  <a:pt x="2077650" y="854701"/>
                  <a:pt x="2085109" y="850795"/>
                  <a:pt x="2092036" y="846177"/>
                </a:cubicBezTo>
                <a:cubicBezTo>
                  <a:pt x="2096654" y="839250"/>
                  <a:pt x="2099390" y="830596"/>
                  <a:pt x="2105891" y="825395"/>
                </a:cubicBezTo>
                <a:cubicBezTo>
                  <a:pt x="2111593" y="820834"/>
                  <a:pt x="2120142" y="821734"/>
                  <a:pt x="2126673" y="818468"/>
                </a:cubicBezTo>
                <a:cubicBezTo>
                  <a:pt x="2134119" y="814745"/>
                  <a:pt x="2140226" y="808744"/>
                  <a:pt x="2147454" y="804613"/>
                </a:cubicBezTo>
                <a:cubicBezTo>
                  <a:pt x="2179072" y="786545"/>
                  <a:pt x="2174078" y="795893"/>
                  <a:pt x="2202873" y="769977"/>
                </a:cubicBezTo>
                <a:cubicBezTo>
                  <a:pt x="2217436" y="756870"/>
                  <a:pt x="2230582" y="742268"/>
                  <a:pt x="2244436" y="728413"/>
                </a:cubicBezTo>
                <a:lnTo>
                  <a:pt x="2265218" y="707631"/>
                </a:lnTo>
                <a:cubicBezTo>
                  <a:pt x="2272145" y="700704"/>
                  <a:pt x="2280122" y="694687"/>
                  <a:pt x="2286000" y="686850"/>
                </a:cubicBezTo>
                <a:cubicBezTo>
                  <a:pt x="2292927" y="677614"/>
                  <a:pt x="2300071" y="668536"/>
                  <a:pt x="2306782" y="659141"/>
                </a:cubicBezTo>
                <a:cubicBezTo>
                  <a:pt x="2311621" y="652366"/>
                  <a:pt x="2315306" y="644755"/>
                  <a:pt x="2320636" y="638359"/>
                </a:cubicBezTo>
                <a:cubicBezTo>
                  <a:pt x="2326908" y="630833"/>
                  <a:pt x="2335724" y="625549"/>
                  <a:pt x="2341418" y="617577"/>
                </a:cubicBezTo>
                <a:cubicBezTo>
                  <a:pt x="2365443" y="583943"/>
                  <a:pt x="2347126" y="599236"/>
                  <a:pt x="2362200" y="569086"/>
                </a:cubicBezTo>
                <a:cubicBezTo>
                  <a:pt x="2365923" y="561639"/>
                  <a:pt x="2371436" y="555231"/>
                  <a:pt x="2376054" y="548304"/>
                </a:cubicBezTo>
                <a:cubicBezTo>
                  <a:pt x="2387829" y="501205"/>
                  <a:pt x="2383880" y="499972"/>
                  <a:pt x="2403763" y="465177"/>
                </a:cubicBezTo>
                <a:cubicBezTo>
                  <a:pt x="2407894" y="457948"/>
                  <a:pt x="2413000" y="451322"/>
                  <a:pt x="2417618" y="444395"/>
                </a:cubicBezTo>
                <a:cubicBezTo>
                  <a:pt x="2422236" y="430540"/>
                  <a:pt x="2427931" y="416999"/>
                  <a:pt x="2431473" y="402831"/>
                </a:cubicBezTo>
                <a:cubicBezTo>
                  <a:pt x="2433104" y="396308"/>
                  <a:pt x="2440810" y="362473"/>
                  <a:pt x="2445327" y="354341"/>
                </a:cubicBezTo>
                <a:cubicBezTo>
                  <a:pt x="2480343" y="291312"/>
                  <a:pt x="2460160" y="332384"/>
                  <a:pt x="2493818" y="291995"/>
                </a:cubicBezTo>
                <a:cubicBezTo>
                  <a:pt x="2499148" y="285599"/>
                  <a:pt x="2502834" y="277988"/>
                  <a:pt x="2507673" y="271213"/>
                </a:cubicBezTo>
                <a:cubicBezTo>
                  <a:pt x="2521164" y="252326"/>
                  <a:pt x="2531464" y="237532"/>
                  <a:pt x="2549236" y="222722"/>
                </a:cubicBezTo>
                <a:cubicBezTo>
                  <a:pt x="2555632" y="217392"/>
                  <a:pt x="2563622" y="214198"/>
                  <a:pt x="2570018" y="208868"/>
                </a:cubicBezTo>
                <a:cubicBezTo>
                  <a:pt x="2577544" y="202596"/>
                  <a:pt x="2583067" y="194101"/>
                  <a:pt x="2590800" y="188086"/>
                </a:cubicBezTo>
                <a:cubicBezTo>
                  <a:pt x="2603943" y="177863"/>
                  <a:pt x="2620589" y="172151"/>
                  <a:pt x="2632363" y="160377"/>
                </a:cubicBezTo>
                <a:cubicBezTo>
                  <a:pt x="2664920" y="127820"/>
                  <a:pt x="2644992" y="145030"/>
                  <a:pt x="2694709" y="111886"/>
                </a:cubicBezTo>
                <a:cubicBezTo>
                  <a:pt x="2694716" y="111881"/>
                  <a:pt x="2736265" y="84181"/>
                  <a:pt x="2736273" y="84177"/>
                </a:cubicBezTo>
                <a:cubicBezTo>
                  <a:pt x="2745509" y="79559"/>
                  <a:pt x="2755016" y="75445"/>
                  <a:pt x="2763982" y="70322"/>
                </a:cubicBezTo>
                <a:cubicBezTo>
                  <a:pt x="2771210" y="66191"/>
                  <a:pt x="2777155" y="59849"/>
                  <a:pt x="2784763" y="56468"/>
                </a:cubicBezTo>
                <a:cubicBezTo>
                  <a:pt x="2798108" y="50537"/>
                  <a:pt x="2814175" y="50714"/>
                  <a:pt x="2826327" y="42613"/>
                </a:cubicBezTo>
                <a:cubicBezTo>
                  <a:pt x="2833254" y="37995"/>
                  <a:pt x="2839314" y="31682"/>
                  <a:pt x="2847109" y="28759"/>
                </a:cubicBezTo>
                <a:cubicBezTo>
                  <a:pt x="2858133" y="24625"/>
                  <a:pt x="2869975" y="22129"/>
                  <a:pt x="2881745" y="21831"/>
                </a:cubicBezTo>
                <a:cubicBezTo>
                  <a:pt x="3052579" y="17506"/>
                  <a:pt x="3223490" y="17213"/>
                  <a:pt x="3394363" y="14904"/>
                </a:cubicBezTo>
                <a:cubicBezTo>
                  <a:pt x="3449284" y="1175"/>
                  <a:pt x="3483679" y="-10300"/>
                  <a:pt x="3553691" y="14904"/>
                </a:cubicBezTo>
                <a:cubicBezTo>
                  <a:pt x="3575417" y="22725"/>
                  <a:pt x="3581400" y="51849"/>
                  <a:pt x="3595254" y="70322"/>
                </a:cubicBezTo>
                <a:cubicBezTo>
                  <a:pt x="3663194" y="160909"/>
                  <a:pt x="3579228" y="47885"/>
                  <a:pt x="3629891" y="118813"/>
                </a:cubicBezTo>
                <a:cubicBezTo>
                  <a:pt x="3636602" y="128208"/>
                  <a:pt x="3644269" y="136916"/>
                  <a:pt x="3650673" y="146522"/>
                </a:cubicBezTo>
                <a:cubicBezTo>
                  <a:pt x="3658141" y="157725"/>
                  <a:pt x="3664318" y="169741"/>
                  <a:pt x="3671454" y="181159"/>
                </a:cubicBezTo>
                <a:cubicBezTo>
                  <a:pt x="3675867" y="188219"/>
                  <a:pt x="3680691" y="195014"/>
                  <a:pt x="3685309" y="201941"/>
                </a:cubicBezTo>
                <a:cubicBezTo>
                  <a:pt x="3687618" y="208868"/>
                  <a:pt x="3688690" y="216339"/>
                  <a:pt x="3692236" y="222722"/>
                </a:cubicBezTo>
                <a:cubicBezTo>
                  <a:pt x="3700323" y="237278"/>
                  <a:pt x="3719945" y="264286"/>
                  <a:pt x="3719945" y="264286"/>
                </a:cubicBezTo>
                <a:cubicBezTo>
                  <a:pt x="3730415" y="306163"/>
                  <a:pt x="3723862" y="282963"/>
                  <a:pt x="3740727" y="333559"/>
                </a:cubicBezTo>
                <a:cubicBezTo>
                  <a:pt x="3743036" y="340486"/>
                  <a:pt x="3746453" y="347138"/>
                  <a:pt x="3747654" y="354341"/>
                </a:cubicBezTo>
                <a:cubicBezTo>
                  <a:pt x="3752665" y="384405"/>
                  <a:pt x="3755057" y="401507"/>
                  <a:pt x="3761509" y="430541"/>
                </a:cubicBezTo>
                <a:cubicBezTo>
                  <a:pt x="3763574" y="439835"/>
                  <a:pt x="3766733" y="448883"/>
                  <a:pt x="3768436" y="458250"/>
                </a:cubicBezTo>
                <a:cubicBezTo>
                  <a:pt x="3781170" y="528292"/>
                  <a:pt x="3768064" y="484846"/>
                  <a:pt x="3782291" y="527522"/>
                </a:cubicBezTo>
                <a:cubicBezTo>
                  <a:pt x="3784600" y="543686"/>
                  <a:pt x="3784055" y="560523"/>
                  <a:pt x="3789218" y="576013"/>
                </a:cubicBezTo>
                <a:cubicBezTo>
                  <a:pt x="3799696" y="607447"/>
                  <a:pt x="3813918" y="626917"/>
                  <a:pt x="3830782" y="652213"/>
                </a:cubicBezTo>
                <a:cubicBezTo>
                  <a:pt x="3849808" y="728320"/>
                  <a:pt x="3820972" y="633168"/>
                  <a:pt x="3858491" y="700704"/>
                </a:cubicBezTo>
                <a:cubicBezTo>
                  <a:pt x="3865583" y="713470"/>
                  <a:pt x="3867727" y="728413"/>
                  <a:pt x="3872345" y="742268"/>
                </a:cubicBezTo>
                <a:cubicBezTo>
                  <a:pt x="3880062" y="765420"/>
                  <a:pt x="3880399" y="764652"/>
                  <a:pt x="3886200" y="790759"/>
                </a:cubicBezTo>
                <a:cubicBezTo>
                  <a:pt x="3888754" y="802253"/>
                  <a:pt x="3889744" y="814118"/>
                  <a:pt x="3893127" y="825395"/>
                </a:cubicBezTo>
                <a:cubicBezTo>
                  <a:pt x="3896700" y="837305"/>
                  <a:pt x="3902364" y="848486"/>
                  <a:pt x="3906982" y="860031"/>
                </a:cubicBezTo>
                <a:cubicBezTo>
                  <a:pt x="3911600" y="887740"/>
                  <a:pt x="3915327" y="915613"/>
                  <a:pt x="3920836" y="943159"/>
                </a:cubicBezTo>
                <a:cubicBezTo>
                  <a:pt x="3923145" y="954704"/>
                  <a:pt x="3925717" y="966200"/>
                  <a:pt x="3927763" y="977795"/>
                </a:cubicBezTo>
                <a:cubicBezTo>
                  <a:pt x="3951450" y="1112021"/>
                  <a:pt x="3932799" y="1016826"/>
                  <a:pt x="3948545" y="1095559"/>
                </a:cubicBezTo>
                <a:cubicBezTo>
                  <a:pt x="3950854" y="1130195"/>
                  <a:pt x="3951639" y="1164967"/>
                  <a:pt x="3955473" y="1199468"/>
                </a:cubicBezTo>
                <a:cubicBezTo>
                  <a:pt x="3956279" y="1206725"/>
                  <a:pt x="3962400" y="1212948"/>
                  <a:pt x="3962400" y="1220250"/>
                </a:cubicBezTo>
                <a:cubicBezTo>
                  <a:pt x="3962400" y="1444933"/>
                  <a:pt x="3968891" y="1336517"/>
                  <a:pt x="3948545" y="1428068"/>
                </a:cubicBezTo>
                <a:cubicBezTo>
                  <a:pt x="3945991" y="1439562"/>
                  <a:pt x="3945341" y="1451534"/>
                  <a:pt x="3941618" y="1462704"/>
                </a:cubicBezTo>
                <a:cubicBezTo>
                  <a:pt x="3938352" y="1472501"/>
                  <a:pt x="3932381" y="1481177"/>
                  <a:pt x="3927763" y="1490413"/>
                </a:cubicBezTo>
                <a:cubicBezTo>
                  <a:pt x="3923219" y="1526765"/>
                  <a:pt x="3923432" y="1554494"/>
                  <a:pt x="3906982" y="1587395"/>
                </a:cubicBezTo>
                <a:cubicBezTo>
                  <a:pt x="3897746" y="1605868"/>
                  <a:pt x="3885805" y="1623220"/>
                  <a:pt x="3879273" y="1642813"/>
                </a:cubicBezTo>
                <a:cubicBezTo>
                  <a:pt x="3876964" y="1649740"/>
                  <a:pt x="3874351" y="1656574"/>
                  <a:pt x="3872345" y="1663595"/>
                </a:cubicBezTo>
                <a:cubicBezTo>
                  <a:pt x="3869729" y="1672749"/>
                  <a:pt x="3869168" y="1682553"/>
                  <a:pt x="3865418" y="1691304"/>
                </a:cubicBezTo>
                <a:cubicBezTo>
                  <a:pt x="3862138" y="1698956"/>
                  <a:pt x="3855694" y="1704857"/>
                  <a:pt x="3851563" y="1712086"/>
                </a:cubicBezTo>
                <a:cubicBezTo>
                  <a:pt x="3825148" y="1758313"/>
                  <a:pt x="3851549" y="1722498"/>
                  <a:pt x="3816927" y="1774431"/>
                </a:cubicBezTo>
                <a:cubicBezTo>
                  <a:pt x="3810523" y="1784038"/>
                  <a:pt x="3804309" y="1793977"/>
                  <a:pt x="3796145" y="1802141"/>
                </a:cubicBezTo>
                <a:cubicBezTo>
                  <a:pt x="3787981" y="1810305"/>
                  <a:pt x="3777125" y="1815319"/>
                  <a:pt x="3768436" y="1822922"/>
                </a:cubicBezTo>
                <a:cubicBezTo>
                  <a:pt x="3758606" y="1831523"/>
                  <a:pt x="3750698" y="1842194"/>
                  <a:pt x="3740727" y="1850631"/>
                </a:cubicBezTo>
                <a:cubicBezTo>
                  <a:pt x="3720629" y="1867637"/>
                  <a:pt x="3700288" y="1884518"/>
                  <a:pt x="3678382" y="1899122"/>
                </a:cubicBezTo>
                <a:cubicBezTo>
                  <a:pt x="3671455" y="1903740"/>
                  <a:pt x="3665047" y="1909254"/>
                  <a:pt x="3657600" y="1912977"/>
                </a:cubicBezTo>
                <a:cubicBezTo>
                  <a:pt x="3651069" y="1916243"/>
                  <a:pt x="3643745" y="1917595"/>
                  <a:pt x="3636818" y="1919904"/>
                </a:cubicBezTo>
                <a:cubicBezTo>
                  <a:pt x="3625273" y="1929140"/>
                  <a:pt x="3614295" y="1939134"/>
                  <a:pt x="3602182" y="1947613"/>
                </a:cubicBezTo>
                <a:cubicBezTo>
                  <a:pt x="3554637" y="1980894"/>
                  <a:pt x="3583923" y="1959396"/>
                  <a:pt x="3546763" y="1975322"/>
                </a:cubicBezTo>
                <a:cubicBezTo>
                  <a:pt x="3482269" y="2002963"/>
                  <a:pt x="3563662" y="1978928"/>
                  <a:pt x="3449782" y="2016886"/>
                </a:cubicBezTo>
                <a:cubicBezTo>
                  <a:pt x="3442855" y="2019195"/>
                  <a:pt x="3435837" y="2021249"/>
                  <a:pt x="3429000" y="2023813"/>
                </a:cubicBezTo>
                <a:cubicBezTo>
                  <a:pt x="3417357" y="2028179"/>
                  <a:pt x="3406274" y="2034095"/>
                  <a:pt x="3394363" y="2037668"/>
                </a:cubicBezTo>
                <a:cubicBezTo>
                  <a:pt x="3383086" y="2041051"/>
                  <a:pt x="3371272" y="2042286"/>
                  <a:pt x="3359727" y="2044595"/>
                </a:cubicBezTo>
                <a:cubicBezTo>
                  <a:pt x="3306476" y="2080095"/>
                  <a:pt x="3334588" y="2069567"/>
                  <a:pt x="3276600" y="2079231"/>
                </a:cubicBezTo>
                <a:cubicBezTo>
                  <a:pt x="3258127" y="2088468"/>
                  <a:pt x="3240775" y="2100410"/>
                  <a:pt x="3221182" y="2106941"/>
                </a:cubicBezTo>
                <a:cubicBezTo>
                  <a:pt x="3151311" y="2130230"/>
                  <a:pt x="3259712" y="2094689"/>
                  <a:pt x="3172691" y="2120795"/>
                </a:cubicBezTo>
                <a:cubicBezTo>
                  <a:pt x="3158703" y="2124991"/>
                  <a:pt x="3145618" y="2132839"/>
                  <a:pt x="3131127" y="2134650"/>
                </a:cubicBezTo>
                <a:lnTo>
                  <a:pt x="3075709" y="2141577"/>
                </a:lnTo>
                <a:cubicBezTo>
                  <a:pt x="3068782" y="2143886"/>
                  <a:pt x="3061458" y="2145238"/>
                  <a:pt x="3054927" y="2148504"/>
                </a:cubicBezTo>
                <a:cubicBezTo>
                  <a:pt x="3047480" y="2152227"/>
                  <a:pt x="3042043" y="2159726"/>
                  <a:pt x="3034145" y="2162359"/>
                </a:cubicBezTo>
                <a:cubicBezTo>
                  <a:pt x="3020820" y="2166801"/>
                  <a:pt x="3006436" y="2166977"/>
                  <a:pt x="2992582" y="2169286"/>
                </a:cubicBezTo>
                <a:cubicBezTo>
                  <a:pt x="2981036" y="2173904"/>
                  <a:pt x="2970009" y="2180125"/>
                  <a:pt x="2957945" y="2183141"/>
                </a:cubicBezTo>
                <a:cubicBezTo>
                  <a:pt x="2942105" y="2187101"/>
                  <a:pt x="2925518" y="2187147"/>
                  <a:pt x="2909454" y="2190068"/>
                </a:cubicBezTo>
                <a:cubicBezTo>
                  <a:pt x="2900087" y="2191771"/>
                  <a:pt x="2891081" y="2195128"/>
                  <a:pt x="2881745" y="2196995"/>
                </a:cubicBezTo>
                <a:cubicBezTo>
                  <a:pt x="2867972" y="2199749"/>
                  <a:pt x="2853955" y="2201167"/>
                  <a:pt x="2840182" y="2203922"/>
                </a:cubicBezTo>
                <a:cubicBezTo>
                  <a:pt x="2830846" y="2205789"/>
                  <a:pt x="2821627" y="2208234"/>
                  <a:pt x="2812473" y="2210850"/>
                </a:cubicBezTo>
                <a:cubicBezTo>
                  <a:pt x="2805452" y="2212856"/>
                  <a:pt x="2798875" y="2216471"/>
                  <a:pt x="2791691" y="2217777"/>
                </a:cubicBezTo>
                <a:cubicBezTo>
                  <a:pt x="2773375" y="2221107"/>
                  <a:pt x="2754746" y="2222395"/>
                  <a:pt x="2736273" y="2224704"/>
                </a:cubicBezTo>
                <a:cubicBezTo>
                  <a:pt x="2719807" y="2230193"/>
                  <a:pt x="2705172" y="2235661"/>
                  <a:pt x="2687782" y="2238559"/>
                </a:cubicBezTo>
                <a:cubicBezTo>
                  <a:pt x="2669419" y="2241620"/>
                  <a:pt x="2650816" y="2243026"/>
                  <a:pt x="2632363" y="2245486"/>
                </a:cubicBezTo>
                <a:cubicBezTo>
                  <a:pt x="2539388" y="2257882"/>
                  <a:pt x="2624775" y="2249491"/>
                  <a:pt x="2486891" y="2259341"/>
                </a:cubicBezTo>
                <a:lnTo>
                  <a:pt x="2244436" y="2252413"/>
                </a:lnTo>
                <a:cubicBezTo>
                  <a:pt x="2228127" y="2251636"/>
                  <a:pt x="2212273" y="2245486"/>
                  <a:pt x="2195945" y="2245486"/>
                </a:cubicBezTo>
                <a:cubicBezTo>
                  <a:pt x="2126634" y="2245486"/>
                  <a:pt x="2057400" y="2250104"/>
                  <a:pt x="1988127" y="2252413"/>
                </a:cubicBezTo>
                <a:cubicBezTo>
                  <a:pt x="1944178" y="2267064"/>
                  <a:pt x="1971023" y="2259878"/>
                  <a:pt x="1891145" y="2266268"/>
                </a:cubicBezTo>
                <a:lnTo>
                  <a:pt x="1794163" y="2273195"/>
                </a:lnTo>
                <a:cubicBezTo>
                  <a:pt x="1787236" y="2275504"/>
                  <a:pt x="1780566" y="2278816"/>
                  <a:pt x="1773382" y="2280122"/>
                </a:cubicBezTo>
                <a:cubicBezTo>
                  <a:pt x="1725956" y="2288745"/>
                  <a:pt x="1696553" y="2284950"/>
                  <a:pt x="1648691" y="2300904"/>
                </a:cubicBezTo>
                <a:lnTo>
                  <a:pt x="1607127" y="2314759"/>
                </a:lnTo>
                <a:lnTo>
                  <a:pt x="1336963" y="2307831"/>
                </a:lnTo>
                <a:cubicBezTo>
                  <a:pt x="1324213" y="2307288"/>
                  <a:pt x="1248342" y="2296161"/>
                  <a:pt x="1233054" y="2293977"/>
                </a:cubicBezTo>
                <a:cubicBezTo>
                  <a:pt x="1195921" y="2281599"/>
                  <a:pt x="1227788" y="2291267"/>
                  <a:pt x="1177636" y="2280122"/>
                </a:cubicBezTo>
                <a:cubicBezTo>
                  <a:pt x="1168342" y="2278057"/>
                  <a:pt x="1159263" y="2275062"/>
                  <a:pt x="1149927" y="2273195"/>
                </a:cubicBezTo>
                <a:cubicBezTo>
                  <a:pt x="1136154" y="2270441"/>
                  <a:pt x="1122182" y="2268780"/>
                  <a:pt x="1108363" y="2266268"/>
                </a:cubicBezTo>
                <a:cubicBezTo>
                  <a:pt x="1091618" y="2263224"/>
                  <a:pt x="1063133" y="2257548"/>
                  <a:pt x="1046018" y="2252413"/>
                </a:cubicBezTo>
                <a:cubicBezTo>
                  <a:pt x="1032030" y="2248217"/>
                  <a:pt x="1018309" y="2243177"/>
                  <a:pt x="1004454" y="2238559"/>
                </a:cubicBezTo>
                <a:lnTo>
                  <a:pt x="942109" y="2217777"/>
                </a:lnTo>
                <a:lnTo>
                  <a:pt x="921327" y="2210850"/>
                </a:lnTo>
                <a:cubicBezTo>
                  <a:pt x="914400" y="2208541"/>
                  <a:pt x="907705" y="2205354"/>
                  <a:pt x="900545" y="2203922"/>
                </a:cubicBezTo>
                <a:cubicBezTo>
                  <a:pt x="889000" y="2201613"/>
                  <a:pt x="877403" y="2199549"/>
                  <a:pt x="865909" y="2196995"/>
                </a:cubicBezTo>
                <a:cubicBezTo>
                  <a:pt x="856615" y="2194930"/>
                  <a:pt x="847509" y="2192063"/>
                  <a:pt x="838200" y="2190068"/>
                </a:cubicBezTo>
                <a:cubicBezTo>
                  <a:pt x="815174" y="2185134"/>
                  <a:pt x="792018" y="2180831"/>
                  <a:pt x="768927" y="2176213"/>
                </a:cubicBezTo>
                <a:cubicBezTo>
                  <a:pt x="757382" y="2173904"/>
                  <a:pt x="745461" y="2173009"/>
                  <a:pt x="734291" y="2169286"/>
                </a:cubicBezTo>
                <a:cubicBezTo>
                  <a:pt x="727364" y="2166977"/>
                  <a:pt x="720693" y="2163665"/>
                  <a:pt x="713509" y="2162359"/>
                </a:cubicBezTo>
                <a:cubicBezTo>
                  <a:pt x="651829" y="2151144"/>
                  <a:pt x="672917" y="2160869"/>
                  <a:pt x="623454" y="2148504"/>
                </a:cubicBezTo>
                <a:cubicBezTo>
                  <a:pt x="559346" y="2132477"/>
                  <a:pt x="661688" y="2151678"/>
                  <a:pt x="568036" y="2134650"/>
                </a:cubicBezTo>
                <a:cubicBezTo>
                  <a:pt x="554217" y="2132137"/>
                  <a:pt x="540355" y="2129858"/>
                  <a:pt x="526473" y="2127722"/>
                </a:cubicBezTo>
                <a:cubicBezTo>
                  <a:pt x="510335" y="2125239"/>
                  <a:pt x="493993" y="2123997"/>
                  <a:pt x="477982" y="2120795"/>
                </a:cubicBezTo>
                <a:cubicBezTo>
                  <a:pt x="459310" y="2117061"/>
                  <a:pt x="441413" y="2109634"/>
                  <a:pt x="422563" y="2106941"/>
                </a:cubicBezTo>
                <a:cubicBezTo>
                  <a:pt x="401760" y="2103969"/>
                  <a:pt x="361712" y="2099161"/>
                  <a:pt x="339436" y="2093086"/>
                </a:cubicBezTo>
                <a:cubicBezTo>
                  <a:pt x="325347" y="2089243"/>
                  <a:pt x="312041" y="2082773"/>
                  <a:pt x="297873" y="2079231"/>
                </a:cubicBezTo>
                <a:cubicBezTo>
                  <a:pt x="288636" y="2076922"/>
                  <a:pt x="279282" y="2075040"/>
                  <a:pt x="270163" y="2072304"/>
                </a:cubicBezTo>
                <a:cubicBezTo>
                  <a:pt x="256175" y="2068108"/>
                  <a:pt x="228600" y="2058450"/>
                  <a:pt x="228600" y="2058450"/>
                </a:cubicBezTo>
                <a:cubicBezTo>
                  <a:pt x="214745" y="2049214"/>
                  <a:pt x="192301" y="2046538"/>
                  <a:pt x="187036" y="2030741"/>
                </a:cubicBezTo>
                <a:cubicBezTo>
                  <a:pt x="177476" y="2002061"/>
                  <a:pt x="184159" y="2016035"/>
                  <a:pt x="166254" y="1989177"/>
                </a:cubicBezTo>
                <a:cubicBezTo>
                  <a:pt x="149767" y="1939715"/>
                  <a:pt x="160501" y="1959764"/>
                  <a:pt x="138545" y="1926831"/>
                </a:cubicBezTo>
                <a:lnTo>
                  <a:pt x="124691" y="1885268"/>
                </a:lnTo>
                <a:lnTo>
                  <a:pt x="117763" y="1864486"/>
                </a:lnTo>
                <a:cubicBezTo>
                  <a:pt x="113145" y="1836777"/>
                  <a:pt x="105778" y="1809388"/>
                  <a:pt x="103909" y="1781359"/>
                </a:cubicBezTo>
                <a:cubicBezTo>
                  <a:pt x="101600" y="1746723"/>
                  <a:pt x="101891" y="1711814"/>
                  <a:pt x="96982" y="1677450"/>
                </a:cubicBezTo>
                <a:cubicBezTo>
                  <a:pt x="94917" y="1662993"/>
                  <a:pt x="87745" y="1649741"/>
                  <a:pt x="83127" y="1635886"/>
                </a:cubicBezTo>
                <a:lnTo>
                  <a:pt x="76200" y="1615104"/>
                </a:lnTo>
                <a:lnTo>
                  <a:pt x="69273" y="1594322"/>
                </a:lnTo>
                <a:cubicBezTo>
                  <a:pt x="66964" y="1587395"/>
                  <a:pt x="63777" y="1580701"/>
                  <a:pt x="62345" y="1573541"/>
                </a:cubicBezTo>
                <a:cubicBezTo>
                  <a:pt x="53551" y="1529568"/>
                  <a:pt x="58274" y="1550327"/>
                  <a:pt x="48491" y="1511195"/>
                </a:cubicBezTo>
                <a:cubicBezTo>
                  <a:pt x="46182" y="1488104"/>
                  <a:pt x="45092" y="1464858"/>
                  <a:pt x="41563" y="1441922"/>
                </a:cubicBezTo>
                <a:cubicBezTo>
                  <a:pt x="40453" y="1434705"/>
                  <a:pt x="35775" y="1428353"/>
                  <a:pt x="34636" y="1421141"/>
                </a:cubicBezTo>
                <a:cubicBezTo>
                  <a:pt x="28829" y="1384363"/>
                  <a:pt x="25400" y="1347250"/>
                  <a:pt x="20782" y="1310304"/>
                </a:cubicBezTo>
                <a:lnTo>
                  <a:pt x="13854" y="1254886"/>
                </a:lnTo>
                <a:cubicBezTo>
                  <a:pt x="11545" y="1213322"/>
                  <a:pt x="9893" y="1171717"/>
                  <a:pt x="6927" y="1130195"/>
                </a:cubicBezTo>
                <a:cubicBezTo>
                  <a:pt x="5274" y="1107048"/>
                  <a:pt x="0" y="1084128"/>
                  <a:pt x="0" y="1060922"/>
                </a:cubicBezTo>
                <a:cubicBezTo>
                  <a:pt x="0" y="954679"/>
                  <a:pt x="2681" y="848426"/>
                  <a:pt x="6927" y="742268"/>
                </a:cubicBezTo>
                <a:cubicBezTo>
                  <a:pt x="7308" y="732755"/>
                  <a:pt x="11987" y="723895"/>
                  <a:pt x="13854" y="714559"/>
                </a:cubicBezTo>
                <a:cubicBezTo>
                  <a:pt x="16609" y="700786"/>
                  <a:pt x="17375" y="686621"/>
                  <a:pt x="20782" y="672995"/>
                </a:cubicBezTo>
                <a:cubicBezTo>
                  <a:pt x="24324" y="658827"/>
                  <a:pt x="30018" y="645286"/>
                  <a:pt x="34636" y="631431"/>
                </a:cubicBezTo>
                <a:lnTo>
                  <a:pt x="48491" y="589868"/>
                </a:lnTo>
                <a:cubicBezTo>
                  <a:pt x="50800" y="582941"/>
                  <a:pt x="51368" y="575162"/>
                  <a:pt x="55418" y="569086"/>
                </a:cubicBezTo>
                <a:cubicBezTo>
                  <a:pt x="60036" y="562159"/>
                  <a:pt x="65142" y="555533"/>
                  <a:pt x="69273" y="548304"/>
                </a:cubicBezTo>
                <a:cubicBezTo>
                  <a:pt x="79830" y="529830"/>
                  <a:pt x="84502" y="519243"/>
                  <a:pt x="90054" y="499813"/>
                </a:cubicBezTo>
                <a:cubicBezTo>
                  <a:pt x="92670" y="490659"/>
                  <a:pt x="92258" y="480370"/>
                  <a:pt x="96982" y="472104"/>
                </a:cubicBezTo>
                <a:cubicBezTo>
                  <a:pt x="101842" y="463598"/>
                  <a:pt x="110836" y="458249"/>
                  <a:pt x="117763" y="451322"/>
                </a:cubicBezTo>
                <a:cubicBezTo>
                  <a:pt x="145256" y="368846"/>
                  <a:pt x="117243" y="440732"/>
                  <a:pt x="145473" y="388977"/>
                </a:cubicBezTo>
                <a:cubicBezTo>
                  <a:pt x="155363" y="370846"/>
                  <a:pt x="161726" y="350744"/>
                  <a:pt x="173182" y="333559"/>
                </a:cubicBezTo>
                <a:cubicBezTo>
                  <a:pt x="177800" y="326632"/>
                  <a:pt x="180770" y="318259"/>
                  <a:pt x="187036" y="312777"/>
                </a:cubicBezTo>
                <a:cubicBezTo>
                  <a:pt x="199567" y="301812"/>
                  <a:pt x="212446" y="289106"/>
                  <a:pt x="228600" y="285068"/>
                </a:cubicBezTo>
                <a:cubicBezTo>
                  <a:pt x="237836" y="282759"/>
                  <a:pt x="247155" y="280757"/>
                  <a:pt x="256309" y="278141"/>
                </a:cubicBezTo>
                <a:cubicBezTo>
                  <a:pt x="263330" y="276135"/>
                  <a:pt x="270007" y="272984"/>
                  <a:pt x="277091" y="271213"/>
                </a:cubicBezTo>
                <a:cubicBezTo>
                  <a:pt x="288513" y="268357"/>
                  <a:pt x="300182" y="266595"/>
                  <a:pt x="311727" y="264286"/>
                </a:cubicBezTo>
                <a:lnTo>
                  <a:pt x="568036" y="271213"/>
                </a:lnTo>
                <a:cubicBezTo>
                  <a:pt x="582067" y="271866"/>
                  <a:pt x="595866" y="275198"/>
                  <a:pt x="609600" y="278141"/>
                </a:cubicBezTo>
                <a:cubicBezTo>
                  <a:pt x="653354" y="287517"/>
                  <a:pt x="654143" y="288370"/>
                  <a:pt x="685800" y="298922"/>
                </a:cubicBezTo>
                <a:cubicBezTo>
                  <a:pt x="692727" y="303540"/>
                  <a:pt x="698974" y="309396"/>
                  <a:pt x="706582" y="312777"/>
                </a:cubicBezTo>
                <a:cubicBezTo>
                  <a:pt x="719927" y="318708"/>
                  <a:pt x="734291" y="322013"/>
                  <a:pt x="748145" y="326631"/>
                </a:cubicBezTo>
                <a:cubicBezTo>
                  <a:pt x="755072" y="328940"/>
                  <a:pt x="762396" y="330293"/>
                  <a:pt x="768927" y="333559"/>
                </a:cubicBezTo>
                <a:cubicBezTo>
                  <a:pt x="778163" y="338177"/>
                  <a:pt x="786998" y="343706"/>
                  <a:pt x="796636" y="347413"/>
                </a:cubicBezTo>
                <a:cubicBezTo>
                  <a:pt x="817082" y="355277"/>
                  <a:pt x="858982" y="368195"/>
                  <a:pt x="858982" y="368195"/>
                </a:cubicBezTo>
                <a:cubicBezTo>
                  <a:pt x="865909" y="372813"/>
                  <a:pt x="872155" y="378669"/>
                  <a:pt x="879763" y="382050"/>
                </a:cubicBezTo>
                <a:cubicBezTo>
                  <a:pt x="893108" y="387981"/>
                  <a:pt x="921327" y="395904"/>
                  <a:pt x="921327" y="395904"/>
                </a:cubicBezTo>
                <a:cubicBezTo>
                  <a:pt x="928254" y="400522"/>
                  <a:pt x="934662" y="406036"/>
                  <a:pt x="942109" y="409759"/>
                </a:cubicBezTo>
                <a:cubicBezTo>
                  <a:pt x="948640" y="413025"/>
                  <a:pt x="956508" y="413140"/>
                  <a:pt x="962891" y="416686"/>
                </a:cubicBezTo>
                <a:cubicBezTo>
                  <a:pt x="977447" y="424772"/>
                  <a:pt x="990600" y="435159"/>
                  <a:pt x="1004454" y="444395"/>
                </a:cubicBezTo>
                <a:cubicBezTo>
                  <a:pt x="1011381" y="449013"/>
                  <a:pt x="1019349" y="452363"/>
                  <a:pt x="1025236" y="458250"/>
                </a:cubicBezTo>
                <a:cubicBezTo>
                  <a:pt x="1032163" y="465177"/>
                  <a:pt x="1038492" y="472760"/>
                  <a:pt x="1046018" y="479031"/>
                </a:cubicBezTo>
                <a:cubicBezTo>
                  <a:pt x="1052414" y="484361"/>
                  <a:pt x="1069109" y="513668"/>
                  <a:pt x="1073727" y="520595"/>
                </a:cubicBez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32824B1C-7A40-480A-BAAD-4B09ADFFA411}"/>
              </a:ext>
            </a:extLst>
          </p:cNvPr>
          <p:cNvSpPr txBox="1"/>
          <p:nvPr/>
        </p:nvSpPr>
        <p:spPr>
          <a:xfrm>
            <a:off x="748190" y="1781040"/>
            <a:ext cx="304892" cy="307777"/>
          </a:xfrm>
          <a:prstGeom prst="rect">
            <a:avLst/>
          </a:prstGeom>
          <a:solidFill>
            <a:schemeClr val="accent5">
              <a:lumMod val="40000"/>
              <a:lumOff val="60000"/>
            </a:schemeClr>
          </a:solidFill>
        </p:spPr>
        <p:txBody>
          <a:bodyPr wrap="none" rtlCol="0">
            <a:spAutoFit/>
          </a:bodyPr>
          <a:lstStyle/>
          <a:p>
            <a:r>
              <a:rPr lang="en-US" dirty="0">
                <a:solidFill>
                  <a:srgbClr val="0070C0"/>
                </a:solidFill>
              </a:rPr>
              <a:t>B</a:t>
            </a:r>
            <a:endParaRPr lang="en-AU" dirty="0">
              <a:solidFill>
                <a:srgbClr val="0070C0"/>
              </a:solidFill>
            </a:endParaRPr>
          </a:p>
        </p:txBody>
      </p:sp>
      <p:sp>
        <p:nvSpPr>
          <p:cNvPr id="17" name="TextBox 16">
            <a:extLst>
              <a:ext uri="{FF2B5EF4-FFF2-40B4-BE49-F238E27FC236}">
                <a16:creationId xmlns:a16="http://schemas.microsoft.com/office/drawing/2014/main" id="{77505DAB-E545-4A13-A1C7-76A18CAF35D8}"/>
              </a:ext>
            </a:extLst>
          </p:cNvPr>
          <p:cNvSpPr txBox="1"/>
          <p:nvPr/>
        </p:nvSpPr>
        <p:spPr>
          <a:xfrm>
            <a:off x="2040019" y="291189"/>
            <a:ext cx="314510" cy="307777"/>
          </a:xfrm>
          <a:prstGeom prst="rect">
            <a:avLst/>
          </a:prstGeom>
          <a:solidFill>
            <a:schemeClr val="accent5">
              <a:lumMod val="40000"/>
              <a:lumOff val="60000"/>
            </a:schemeClr>
          </a:solidFill>
        </p:spPr>
        <p:txBody>
          <a:bodyPr wrap="none" rtlCol="0">
            <a:spAutoFit/>
          </a:bodyPr>
          <a:lstStyle/>
          <a:p>
            <a:r>
              <a:rPr lang="en-US" dirty="0">
                <a:solidFill>
                  <a:srgbClr val="0070C0"/>
                </a:solidFill>
              </a:rPr>
              <a:t>C</a:t>
            </a:r>
            <a:endParaRPr lang="en-AU" dirty="0">
              <a:solidFill>
                <a:srgbClr val="0070C0"/>
              </a:solidFill>
            </a:endParaRPr>
          </a:p>
        </p:txBody>
      </p:sp>
    </p:spTree>
    <p:extLst>
      <p:ext uri="{BB962C8B-B14F-4D97-AF65-F5344CB8AC3E}">
        <p14:creationId xmlns:p14="http://schemas.microsoft.com/office/powerpoint/2010/main" val="76313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Decrease-and-Conquer</a:t>
            </a:r>
          </a:p>
          <a:p>
            <a:pPr>
              <a:buClr>
                <a:schemeClr val="dk1"/>
              </a:buClr>
              <a:buSzPts val="1100"/>
            </a:pPr>
            <a:endParaRPr lang="en-US" dirty="0"/>
          </a:p>
          <a:p>
            <a:pPr>
              <a:buClr>
                <a:schemeClr val="dk1"/>
              </a:buClr>
              <a:buSzPts val="1100"/>
            </a:pPr>
            <a:r>
              <a:rPr lang="en-US" dirty="0"/>
              <a:t>This approach is similar to divide-and-conquer, but instead of dividing, solving and then later aggregating the solutions to all the sub-problems, the aggregating step is not needed. This means that the problem is iterative reduced at each ‘decrease’ step.</a:t>
            </a:r>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2" name="Picture 1">
            <a:extLst>
              <a:ext uri="{FF2B5EF4-FFF2-40B4-BE49-F238E27FC236}">
                <a16:creationId xmlns:a16="http://schemas.microsoft.com/office/drawing/2014/main" id="{1A79CBCB-CA4D-4465-AD7E-0E38DEC05C79}"/>
              </a:ext>
            </a:extLst>
          </p:cNvPr>
          <p:cNvPicPr>
            <a:picLocks noChangeAspect="1"/>
          </p:cNvPicPr>
          <p:nvPr/>
        </p:nvPicPr>
        <p:blipFill>
          <a:blip r:embed="rId2"/>
          <a:stretch>
            <a:fillRect/>
          </a:stretch>
        </p:blipFill>
        <p:spPr>
          <a:xfrm>
            <a:off x="56619" y="410198"/>
            <a:ext cx="4195991" cy="1849377"/>
          </a:xfrm>
          <a:prstGeom prst="rect">
            <a:avLst/>
          </a:prstGeom>
        </p:spPr>
      </p:pic>
      <p:sp>
        <p:nvSpPr>
          <p:cNvPr id="6" name="TextBox 5">
            <a:extLst>
              <a:ext uri="{FF2B5EF4-FFF2-40B4-BE49-F238E27FC236}">
                <a16:creationId xmlns:a16="http://schemas.microsoft.com/office/drawing/2014/main" id="{882CAB3F-034C-42AC-BEBF-2D83446626CA}"/>
              </a:ext>
            </a:extLst>
          </p:cNvPr>
          <p:cNvSpPr txBox="1"/>
          <p:nvPr/>
        </p:nvSpPr>
        <p:spPr>
          <a:xfrm>
            <a:off x="0" y="114300"/>
            <a:ext cx="2702984" cy="307777"/>
          </a:xfrm>
          <a:prstGeom prst="rect">
            <a:avLst/>
          </a:prstGeom>
          <a:noFill/>
        </p:spPr>
        <p:txBody>
          <a:bodyPr wrap="none" rtlCol="0">
            <a:spAutoFit/>
          </a:bodyPr>
          <a:lstStyle/>
          <a:p>
            <a:r>
              <a:rPr lang="en-US" dirty="0">
                <a:solidFill>
                  <a:srgbClr val="FF0000"/>
                </a:solidFill>
              </a:rPr>
              <a:t>Does 39 exist in this sorted list?</a:t>
            </a:r>
            <a:endParaRPr lang="en-AU" dirty="0">
              <a:solidFill>
                <a:srgbClr val="FF0000"/>
              </a:solidFill>
            </a:endParaRPr>
          </a:p>
        </p:txBody>
      </p:sp>
    </p:spTree>
    <p:extLst>
      <p:ext uri="{BB962C8B-B14F-4D97-AF65-F5344CB8AC3E}">
        <p14:creationId xmlns:p14="http://schemas.microsoft.com/office/powerpoint/2010/main" val="373963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Decrease-and-Conquer</a:t>
            </a:r>
          </a:p>
          <a:p>
            <a:pPr>
              <a:buClr>
                <a:schemeClr val="dk1"/>
              </a:buClr>
              <a:buSzPts val="1100"/>
            </a:pPr>
            <a:endParaRPr lang="en-US" dirty="0"/>
          </a:p>
          <a:p>
            <a:pPr>
              <a:buClr>
                <a:schemeClr val="dk1"/>
              </a:buClr>
              <a:buSzPts val="1100"/>
            </a:pPr>
            <a:r>
              <a:rPr lang="en-US" dirty="0"/>
              <a:t>In this example, by performing a binary search on the sorted list, we can reduce the problem space by ½ each iteration.</a:t>
            </a:r>
          </a:p>
          <a:p>
            <a:pPr>
              <a:buClr>
                <a:schemeClr val="dk1"/>
              </a:buClr>
              <a:buSzPts val="1100"/>
            </a:pPr>
            <a:endParaRPr lang="en-US" dirty="0"/>
          </a:p>
          <a:p>
            <a:pPr>
              <a:buClr>
                <a:schemeClr val="dk1"/>
              </a:buClr>
              <a:buSzPts val="1100"/>
            </a:pPr>
            <a:r>
              <a:rPr lang="en-US" dirty="0"/>
              <a:t>(</a:t>
            </a:r>
            <a:r>
              <a:rPr lang="en-US" dirty="0" err="1"/>
              <a:t>ie</a:t>
            </a:r>
            <a:r>
              <a:rPr lang="en-US" dirty="0"/>
              <a:t>. There is no need to consider the other ‘half’ again after each iteration of the binary search.)</a:t>
            </a:r>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2" name="Picture 1">
            <a:extLst>
              <a:ext uri="{FF2B5EF4-FFF2-40B4-BE49-F238E27FC236}">
                <a16:creationId xmlns:a16="http://schemas.microsoft.com/office/drawing/2014/main" id="{1A79CBCB-CA4D-4465-AD7E-0E38DEC05C79}"/>
              </a:ext>
            </a:extLst>
          </p:cNvPr>
          <p:cNvPicPr>
            <a:picLocks noChangeAspect="1"/>
          </p:cNvPicPr>
          <p:nvPr/>
        </p:nvPicPr>
        <p:blipFill>
          <a:blip r:embed="rId2"/>
          <a:stretch>
            <a:fillRect/>
          </a:stretch>
        </p:blipFill>
        <p:spPr>
          <a:xfrm>
            <a:off x="56619" y="410198"/>
            <a:ext cx="4195991" cy="1849377"/>
          </a:xfrm>
          <a:prstGeom prst="rect">
            <a:avLst/>
          </a:prstGeom>
        </p:spPr>
      </p:pic>
      <p:sp>
        <p:nvSpPr>
          <p:cNvPr id="6" name="TextBox 5">
            <a:extLst>
              <a:ext uri="{FF2B5EF4-FFF2-40B4-BE49-F238E27FC236}">
                <a16:creationId xmlns:a16="http://schemas.microsoft.com/office/drawing/2014/main" id="{882CAB3F-034C-42AC-BEBF-2D83446626CA}"/>
              </a:ext>
            </a:extLst>
          </p:cNvPr>
          <p:cNvSpPr txBox="1"/>
          <p:nvPr/>
        </p:nvSpPr>
        <p:spPr>
          <a:xfrm>
            <a:off x="0" y="114300"/>
            <a:ext cx="2702984" cy="307777"/>
          </a:xfrm>
          <a:prstGeom prst="rect">
            <a:avLst/>
          </a:prstGeom>
          <a:noFill/>
        </p:spPr>
        <p:txBody>
          <a:bodyPr wrap="none" rtlCol="0">
            <a:spAutoFit/>
          </a:bodyPr>
          <a:lstStyle/>
          <a:p>
            <a:r>
              <a:rPr lang="en-US" dirty="0">
                <a:solidFill>
                  <a:srgbClr val="FF0000"/>
                </a:solidFill>
              </a:rPr>
              <a:t>Does 39 exist in this sorted list?</a:t>
            </a:r>
            <a:endParaRPr lang="en-AU" dirty="0">
              <a:solidFill>
                <a:srgbClr val="FF0000"/>
              </a:solidFill>
            </a:endParaRPr>
          </a:p>
        </p:txBody>
      </p:sp>
    </p:spTree>
    <p:extLst>
      <p:ext uri="{BB962C8B-B14F-4D97-AF65-F5344CB8AC3E}">
        <p14:creationId xmlns:p14="http://schemas.microsoft.com/office/powerpoint/2010/main" val="2330092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Decrease-and-Conquer</a:t>
            </a:r>
          </a:p>
          <a:p>
            <a:pPr>
              <a:buClr>
                <a:schemeClr val="dk1"/>
              </a:buClr>
              <a:buSzPts val="1100"/>
            </a:pPr>
            <a:endParaRPr lang="en-US" dirty="0"/>
          </a:p>
          <a:p>
            <a:pPr>
              <a:buClr>
                <a:schemeClr val="dk1"/>
              </a:buClr>
              <a:buSzPts val="1100"/>
            </a:pPr>
            <a:r>
              <a:rPr lang="en-US" dirty="0"/>
              <a:t>In this example, by performing a binary search on the sorted list, we can reduce the problem space by ½ each iteration.</a:t>
            </a:r>
          </a:p>
          <a:p>
            <a:pPr>
              <a:buClr>
                <a:schemeClr val="dk1"/>
              </a:buClr>
              <a:buSzPts val="1100"/>
            </a:pPr>
            <a:endParaRPr lang="en-US" dirty="0"/>
          </a:p>
          <a:p>
            <a:pPr>
              <a:buClr>
                <a:schemeClr val="dk1"/>
              </a:buClr>
              <a:buSzPts val="1100"/>
            </a:pPr>
            <a:r>
              <a:rPr lang="en-US" dirty="0"/>
              <a:t>(</a:t>
            </a:r>
            <a:r>
              <a:rPr lang="en-US" dirty="0" err="1"/>
              <a:t>ie</a:t>
            </a:r>
            <a:r>
              <a:rPr lang="en-US" dirty="0"/>
              <a:t>. There is no need to consider the other ‘half’ again after each iteration of the binary search.)</a:t>
            </a:r>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2" name="Picture 1">
            <a:extLst>
              <a:ext uri="{FF2B5EF4-FFF2-40B4-BE49-F238E27FC236}">
                <a16:creationId xmlns:a16="http://schemas.microsoft.com/office/drawing/2014/main" id="{1A79CBCB-CA4D-4465-AD7E-0E38DEC05C79}"/>
              </a:ext>
            </a:extLst>
          </p:cNvPr>
          <p:cNvPicPr>
            <a:picLocks noChangeAspect="1"/>
          </p:cNvPicPr>
          <p:nvPr/>
        </p:nvPicPr>
        <p:blipFill>
          <a:blip r:embed="rId2"/>
          <a:stretch>
            <a:fillRect/>
          </a:stretch>
        </p:blipFill>
        <p:spPr>
          <a:xfrm>
            <a:off x="56619" y="410198"/>
            <a:ext cx="4195991" cy="1849377"/>
          </a:xfrm>
          <a:prstGeom prst="rect">
            <a:avLst/>
          </a:prstGeom>
        </p:spPr>
      </p:pic>
      <p:sp>
        <p:nvSpPr>
          <p:cNvPr id="6" name="TextBox 5">
            <a:extLst>
              <a:ext uri="{FF2B5EF4-FFF2-40B4-BE49-F238E27FC236}">
                <a16:creationId xmlns:a16="http://schemas.microsoft.com/office/drawing/2014/main" id="{882CAB3F-034C-42AC-BEBF-2D83446626CA}"/>
              </a:ext>
            </a:extLst>
          </p:cNvPr>
          <p:cNvSpPr txBox="1"/>
          <p:nvPr/>
        </p:nvSpPr>
        <p:spPr>
          <a:xfrm>
            <a:off x="0" y="114300"/>
            <a:ext cx="2702984" cy="307777"/>
          </a:xfrm>
          <a:prstGeom prst="rect">
            <a:avLst/>
          </a:prstGeom>
          <a:noFill/>
        </p:spPr>
        <p:txBody>
          <a:bodyPr wrap="none" rtlCol="0">
            <a:spAutoFit/>
          </a:bodyPr>
          <a:lstStyle/>
          <a:p>
            <a:r>
              <a:rPr lang="en-US" dirty="0">
                <a:solidFill>
                  <a:srgbClr val="FF0000"/>
                </a:solidFill>
              </a:rPr>
              <a:t>Does 39 exist in this sorted list?</a:t>
            </a:r>
            <a:endParaRPr lang="en-AU" dirty="0">
              <a:solidFill>
                <a:srgbClr val="FF0000"/>
              </a:solidFill>
            </a:endParaRPr>
          </a:p>
        </p:txBody>
      </p:sp>
      <p:pic>
        <p:nvPicPr>
          <p:cNvPr id="7" name="Picture 6">
            <a:extLst>
              <a:ext uri="{FF2B5EF4-FFF2-40B4-BE49-F238E27FC236}">
                <a16:creationId xmlns:a16="http://schemas.microsoft.com/office/drawing/2014/main" id="{CB65A32F-22BC-4894-A155-C910FBAA3359}"/>
              </a:ext>
            </a:extLst>
          </p:cNvPr>
          <p:cNvPicPr>
            <a:picLocks noChangeAspect="1"/>
          </p:cNvPicPr>
          <p:nvPr/>
        </p:nvPicPr>
        <p:blipFill rotWithShape="1">
          <a:blip r:embed="rId2"/>
          <a:srcRect b="51011"/>
          <a:stretch/>
        </p:blipFill>
        <p:spPr>
          <a:xfrm>
            <a:off x="56618" y="2335979"/>
            <a:ext cx="4195991" cy="905985"/>
          </a:xfrm>
          <a:prstGeom prst="rect">
            <a:avLst/>
          </a:prstGeom>
        </p:spPr>
      </p:pic>
      <p:sp>
        <p:nvSpPr>
          <p:cNvPr id="3" name="Rectangle 2">
            <a:extLst>
              <a:ext uri="{FF2B5EF4-FFF2-40B4-BE49-F238E27FC236}">
                <a16:creationId xmlns:a16="http://schemas.microsoft.com/office/drawing/2014/main" id="{3CC166E2-779F-484F-A936-571877047036}"/>
              </a:ext>
            </a:extLst>
          </p:cNvPr>
          <p:cNvSpPr/>
          <p:nvPr/>
        </p:nvSpPr>
        <p:spPr>
          <a:xfrm>
            <a:off x="1891145" y="3068782"/>
            <a:ext cx="2361464"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 name="Group 3">
            <a:extLst>
              <a:ext uri="{FF2B5EF4-FFF2-40B4-BE49-F238E27FC236}">
                <a16:creationId xmlns:a16="http://schemas.microsoft.com/office/drawing/2014/main" id="{12FC8620-6295-4A49-8D5F-AA082259AE31}"/>
              </a:ext>
            </a:extLst>
          </p:cNvPr>
          <p:cNvGrpSpPr/>
          <p:nvPr/>
        </p:nvGrpSpPr>
        <p:grpSpPr>
          <a:xfrm>
            <a:off x="56617" y="3706091"/>
            <a:ext cx="4259887" cy="518262"/>
            <a:chOff x="56617" y="3706091"/>
            <a:chExt cx="4259887" cy="518262"/>
          </a:xfrm>
        </p:grpSpPr>
        <p:pic>
          <p:nvPicPr>
            <p:cNvPr id="8" name="Picture 7">
              <a:extLst>
                <a:ext uri="{FF2B5EF4-FFF2-40B4-BE49-F238E27FC236}">
                  <a16:creationId xmlns:a16="http://schemas.microsoft.com/office/drawing/2014/main" id="{F97126DD-04F1-4A52-84FC-A03C6C274E92}"/>
                </a:ext>
              </a:extLst>
            </p:cNvPr>
            <p:cNvPicPr>
              <a:picLocks noChangeAspect="1"/>
            </p:cNvPicPr>
            <p:nvPr/>
          </p:nvPicPr>
          <p:blipFill rotWithShape="1">
            <a:blip r:embed="rId2"/>
            <a:srcRect t="20965" b="51011"/>
            <a:stretch/>
          </p:blipFill>
          <p:spPr>
            <a:xfrm>
              <a:off x="56617" y="3706091"/>
              <a:ext cx="4195991" cy="518262"/>
            </a:xfrm>
            <a:prstGeom prst="rect">
              <a:avLst/>
            </a:prstGeom>
          </p:spPr>
        </p:pic>
        <p:sp>
          <p:nvSpPr>
            <p:cNvPr id="9" name="Rectangle 8">
              <a:extLst>
                <a:ext uri="{FF2B5EF4-FFF2-40B4-BE49-F238E27FC236}">
                  <a16:creationId xmlns:a16="http://schemas.microsoft.com/office/drawing/2014/main" id="{9645E8A7-083E-48DC-9555-BFE14F09C803}"/>
                </a:ext>
              </a:extLst>
            </p:cNvPr>
            <p:cNvSpPr/>
            <p:nvPr/>
          </p:nvSpPr>
          <p:spPr>
            <a:xfrm>
              <a:off x="1955040" y="4051171"/>
              <a:ext cx="2361464"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1" name="Picture 10">
            <a:extLst>
              <a:ext uri="{FF2B5EF4-FFF2-40B4-BE49-F238E27FC236}">
                <a16:creationId xmlns:a16="http://schemas.microsoft.com/office/drawing/2014/main" id="{DC162D9E-2C68-4AFD-8E72-9080BC5CB95D}"/>
              </a:ext>
            </a:extLst>
          </p:cNvPr>
          <p:cNvPicPr>
            <a:picLocks noChangeAspect="1"/>
          </p:cNvPicPr>
          <p:nvPr/>
        </p:nvPicPr>
        <p:blipFill rotWithShape="1">
          <a:blip r:embed="rId2"/>
          <a:srcRect t="31542" b="51011"/>
          <a:stretch/>
        </p:blipFill>
        <p:spPr>
          <a:xfrm>
            <a:off x="56618" y="4688480"/>
            <a:ext cx="4195991" cy="322648"/>
          </a:xfrm>
          <a:prstGeom prst="rect">
            <a:avLst/>
          </a:prstGeom>
        </p:spPr>
      </p:pic>
      <p:sp>
        <p:nvSpPr>
          <p:cNvPr id="12" name="Rectangle 11">
            <a:extLst>
              <a:ext uri="{FF2B5EF4-FFF2-40B4-BE49-F238E27FC236}">
                <a16:creationId xmlns:a16="http://schemas.microsoft.com/office/drawing/2014/main" id="{84F97DA3-C202-4A6C-8D92-4C6F87C8EBB0}"/>
              </a:ext>
            </a:extLst>
          </p:cNvPr>
          <p:cNvSpPr/>
          <p:nvPr/>
        </p:nvSpPr>
        <p:spPr>
          <a:xfrm>
            <a:off x="1955041" y="4837946"/>
            <a:ext cx="2361464"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246E2AFD-09B8-4303-AB51-48B2A86DB7BA}"/>
              </a:ext>
            </a:extLst>
          </p:cNvPr>
          <p:cNvSpPr/>
          <p:nvPr/>
        </p:nvSpPr>
        <p:spPr>
          <a:xfrm>
            <a:off x="-1522450" y="4671669"/>
            <a:ext cx="2361464"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BFA4EA41-F740-4E9C-960E-E737A357508D}"/>
              </a:ext>
            </a:extLst>
          </p:cNvPr>
          <p:cNvPicPr>
            <a:picLocks noChangeAspect="1"/>
          </p:cNvPicPr>
          <p:nvPr/>
        </p:nvPicPr>
        <p:blipFill rotWithShape="1">
          <a:blip r:embed="rId2"/>
          <a:srcRect t="31542" b="51011"/>
          <a:stretch/>
        </p:blipFill>
        <p:spPr>
          <a:xfrm>
            <a:off x="4781019" y="2367895"/>
            <a:ext cx="4195991" cy="322648"/>
          </a:xfrm>
          <a:prstGeom prst="rect">
            <a:avLst/>
          </a:prstGeom>
        </p:spPr>
      </p:pic>
      <p:sp>
        <p:nvSpPr>
          <p:cNvPr id="15" name="Rectangle 14">
            <a:extLst>
              <a:ext uri="{FF2B5EF4-FFF2-40B4-BE49-F238E27FC236}">
                <a16:creationId xmlns:a16="http://schemas.microsoft.com/office/drawing/2014/main" id="{38196383-77AA-498C-9050-6A1A74EEE411}"/>
              </a:ext>
            </a:extLst>
          </p:cNvPr>
          <p:cNvSpPr/>
          <p:nvPr/>
        </p:nvSpPr>
        <p:spPr>
          <a:xfrm>
            <a:off x="4781019" y="2562113"/>
            <a:ext cx="4246031"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F95BCE1-A539-4DBF-B6FC-B1CB571B8C4D}"/>
              </a:ext>
            </a:extLst>
          </p:cNvPr>
          <p:cNvSpPr/>
          <p:nvPr/>
        </p:nvSpPr>
        <p:spPr>
          <a:xfrm>
            <a:off x="7441442" y="2328690"/>
            <a:ext cx="2361464"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a:extLst>
              <a:ext uri="{FF2B5EF4-FFF2-40B4-BE49-F238E27FC236}">
                <a16:creationId xmlns:a16="http://schemas.microsoft.com/office/drawing/2014/main" id="{A4A2B37C-2E12-49E0-98C5-607257A5E325}"/>
              </a:ext>
            </a:extLst>
          </p:cNvPr>
          <p:cNvPicPr>
            <a:picLocks noChangeAspect="1"/>
          </p:cNvPicPr>
          <p:nvPr/>
        </p:nvPicPr>
        <p:blipFill rotWithShape="1">
          <a:blip r:embed="rId2"/>
          <a:srcRect t="31542" b="51011"/>
          <a:stretch/>
        </p:blipFill>
        <p:spPr>
          <a:xfrm>
            <a:off x="4781018" y="2835063"/>
            <a:ext cx="4195991" cy="322648"/>
          </a:xfrm>
          <a:prstGeom prst="rect">
            <a:avLst/>
          </a:prstGeom>
        </p:spPr>
      </p:pic>
      <p:sp>
        <p:nvSpPr>
          <p:cNvPr id="18" name="Rectangle 17">
            <a:extLst>
              <a:ext uri="{FF2B5EF4-FFF2-40B4-BE49-F238E27FC236}">
                <a16:creationId xmlns:a16="http://schemas.microsoft.com/office/drawing/2014/main" id="{A505D356-E37C-453C-908B-EBACD2C98933}"/>
              </a:ext>
            </a:extLst>
          </p:cNvPr>
          <p:cNvSpPr/>
          <p:nvPr/>
        </p:nvSpPr>
        <p:spPr>
          <a:xfrm>
            <a:off x="7441442" y="2779029"/>
            <a:ext cx="2361464"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D69F89B7-3BD5-4CFF-8555-C5007453C8FD}"/>
              </a:ext>
            </a:extLst>
          </p:cNvPr>
          <p:cNvSpPr/>
          <p:nvPr/>
        </p:nvSpPr>
        <p:spPr>
          <a:xfrm>
            <a:off x="4805979" y="3008245"/>
            <a:ext cx="4246031"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9D4C1652-07E4-4EF8-A9FD-99B65DDF5921}"/>
              </a:ext>
            </a:extLst>
          </p:cNvPr>
          <p:cNvSpPr/>
          <p:nvPr/>
        </p:nvSpPr>
        <p:spPr>
          <a:xfrm>
            <a:off x="4641273" y="2800604"/>
            <a:ext cx="1610720"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Picture 20">
            <a:extLst>
              <a:ext uri="{FF2B5EF4-FFF2-40B4-BE49-F238E27FC236}">
                <a16:creationId xmlns:a16="http://schemas.microsoft.com/office/drawing/2014/main" id="{1E402DD4-08BE-4237-869A-327D4731261D}"/>
              </a:ext>
            </a:extLst>
          </p:cNvPr>
          <p:cNvPicPr>
            <a:picLocks noChangeAspect="1"/>
          </p:cNvPicPr>
          <p:nvPr/>
        </p:nvPicPr>
        <p:blipFill rotWithShape="1">
          <a:blip r:embed="rId2"/>
          <a:srcRect t="31542" b="59093"/>
          <a:stretch/>
        </p:blipFill>
        <p:spPr>
          <a:xfrm>
            <a:off x="4781018" y="3347073"/>
            <a:ext cx="4195991" cy="173182"/>
          </a:xfrm>
          <a:prstGeom prst="rect">
            <a:avLst/>
          </a:prstGeom>
        </p:spPr>
      </p:pic>
      <p:sp>
        <p:nvSpPr>
          <p:cNvPr id="22" name="Rectangle 21">
            <a:extLst>
              <a:ext uri="{FF2B5EF4-FFF2-40B4-BE49-F238E27FC236}">
                <a16:creationId xmlns:a16="http://schemas.microsoft.com/office/drawing/2014/main" id="{7C6B1F44-4971-4F7E-B8EF-47F5F6919DFA}"/>
              </a:ext>
            </a:extLst>
          </p:cNvPr>
          <p:cNvSpPr/>
          <p:nvPr/>
        </p:nvSpPr>
        <p:spPr>
          <a:xfrm>
            <a:off x="7080057" y="3304636"/>
            <a:ext cx="2361464"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53DA57A0-9AF8-4F71-A7D0-B2678CCF82C5}"/>
              </a:ext>
            </a:extLst>
          </p:cNvPr>
          <p:cNvSpPr/>
          <p:nvPr/>
        </p:nvSpPr>
        <p:spPr>
          <a:xfrm>
            <a:off x="3851994" y="3340473"/>
            <a:ext cx="2361464" cy="17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a:extLst>
              <a:ext uri="{FF2B5EF4-FFF2-40B4-BE49-F238E27FC236}">
                <a16:creationId xmlns:a16="http://schemas.microsoft.com/office/drawing/2014/main" id="{A5853EE5-B839-49E7-946E-FE11E42AEB04}"/>
              </a:ext>
            </a:extLst>
          </p:cNvPr>
          <p:cNvPicPr>
            <a:picLocks noChangeAspect="1"/>
          </p:cNvPicPr>
          <p:nvPr/>
        </p:nvPicPr>
        <p:blipFill rotWithShape="1">
          <a:blip r:embed="rId2"/>
          <a:srcRect l="35056" t="28574" r="53968" b="59093"/>
          <a:stretch/>
        </p:blipFill>
        <p:spPr>
          <a:xfrm>
            <a:off x="6251992" y="3775364"/>
            <a:ext cx="460535" cy="228061"/>
          </a:xfrm>
          <a:prstGeom prst="rect">
            <a:avLst/>
          </a:prstGeom>
        </p:spPr>
      </p:pic>
      <p:sp>
        <p:nvSpPr>
          <p:cNvPr id="25" name="Rectangle 24">
            <a:extLst>
              <a:ext uri="{FF2B5EF4-FFF2-40B4-BE49-F238E27FC236}">
                <a16:creationId xmlns:a16="http://schemas.microsoft.com/office/drawing/2014/main" id="{E86A5392-F947-46B5-BAA0-F23443508750}"/>
              </a:ext>
            </a:extLst>
          </p:cNvPr>
          <p:cNvSpPr/>
          <p:nvPr/>
        </p:nvSpPr>
        <p:spPr>
          <a:xfrm>
            <a:off x="56617" y="410198"/>
            <a:ext cx="4252612" cy="1849377"/>
          </a:xfrm>
          <a:prstGeom prst="rect">
            <a:avLst/>
          </a:prstGeom>
          <a:solidFill>
            <a:schemeClr val="accent1">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A2204BA4-FCBB-4BE4-A816-3D93CCA6C0AD}"/>
              </a:ext>
            </a:extLst>
          </p:cNvPr>
          <p:cNvSpPr/>
          <p:nvPr/>
        </p:nvSpPr>
        <p:spPr>
          <a:xfrm>
            <a:off x="56617" y="2317275"/>
            <a:ext cx="4252612" cy="987361"/>
          </a:xfrm>
          <a:prstGeom prst="rect">
            <a:avLst/>
          </a:prstGeom>
          <a:solidFill>
            <a:schemeClr val="accent1">
              <a:alpha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2CA67BDC-57F1-4A58-AA2B-A0FA0C4E2C81}"/>
              </a:ext>
            </a:extLst>
          </p:cNvPr>
          <p:cNvSpPr/>
          <p:nvPr/>
        </p:nvSpPr>
        <p:spPr>
          <a:xfrm>
            <a:off x="28306" y="3610311"/>
            <a:ext cx="4252612" cy="712552"/>
          </a:xfrm>
          <a:prstGeom prst="rect">
            <a:avLst/>
          </a:prstGeom>
          <a:solidFill>
            <a:schemeClr val="accent1">
              <a:alpha val="3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7FE8BC53-16CF-49C3-A1F5-CE5816B53998}"/>
              </a:ext>
            </a:extLst>
          </p:cNvPr>
          <p:cNvSpPr/>
          <p:nvPr/>
        </p:nvSpPr>
        <p:spPr>
          <a:xfrm>
            <a:off x="28306" y="4569432"/>
            <a:ext cx="4252612" cy="528653"/>
          </a:xfrm>
          <a:prstGeom prst="rect">
            <a:avLst/>
          </a:prstGeom>
          <a:solidFill>
            <a:schemeClr val="accent1">
              <a:alpha val="2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74B91FAB-F432-4875-A844-993F6332DDEB}"/>
              </a:ext>
            </a:extLst>
          </p:cNvPr>
          <p:cNvSpPr/>
          <p:nvPr/>
        </p:nvSpPr>
        <p:spPr>
          <a:xfrm>
            <a:off x="4373125" y="2241513"/>
            <a:ext cx="4252612" cy="393445"/>
          </a:xfrm>
          <a:prstGeom prst="rect">
            <a:avLst/>
          </a:prstGeom>
          <a:solidFill>
            <a:schemeClr val="accent1">
              <a:alpha val="1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82359843-C4D2-4241-83C5-B81D0FE8C081}"/>
              </a:ext>
            </a:extLst>
          </p:cNvPr>
          <p:cNvSpPr/>
          <p:nvPr/>
        </p:nvSpPr>
        <p:spPr>
          <a:xfrm>
            <a:off x="4373125" y="2741895"/>
            <a:ext cx="4252612" cy="322649"/>
          </a:xfrm>
          <a:prstGeom prst="rect">
            <a:avLst/>
          </a:prstGeom>
          <a:solidFill>
            <a:schemeClr val="accent1">
              <a:alpha val="1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4CDA631B-880C-4051-8E46-F10F04DC1E47}"/>
              </a:ext>
            </a:extLst>
          </p:cNvPr>
          <p:cNvSpPr/>
          <p:nvPr/>
        </p:nvSpPr>
        <p:spPr>
          <a:xfrm>
            <a:off x="4373125" y="3213745"/>
            <a:ext cx="4252612" cy="322649"/>
          </a:xfrm>
          <a:prstGeom prst="rect">
            <a:avLst/>
          </a:prstGeom>
          <a:solidFill>
            <a:schemeClr val="accent1">
              <a:alpha val="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6F7C93C5-EC2C-4BC3-BD3B-D2E674F60C0F}"/>
              </a:ext>
            </a:extLst>
          </p:cNvPr>
          <p:cNvSpPr/>
          <p:nvPr/>
        </p:nvSpPr>
        <p:spPr>
          <a:xfrm>
            <a:off x="4369562" y="3725695"/>
            <a:ext cx="4252612" cy="322649"/>
          </a:xfrm>
          <a:prstGeom prst="rect">
            <a:avLst/>
          </a:prstGeom>
          <a:solidFill>
            <a:schemeClr val="accent1">
              <a:alpha val="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8980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Top Down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In this approach we look at the problem as a whole and successively break apart the problem into sub-problems with defined inputs and outputs. </a:t>
            </a:r>
            <a:endParaRPr dirty="0"/>
          </a:p>
          <a:p>
            <a:pPr marL="0" lvl="0" indent="0" algn="l" rtl="0">
              <a:lnSpc>
                <a:spcPct val="100000"/>
              </a:lnSpc>
              <a:spcBef>
                <a:spcPts val="1600"/>
              </a:spcBef>
              <a:spcAft>
                <a:spcPts val="0"/>
              </a:spcAft>
              <a:buNone/>
            </a:pPr>
            <a:r>
              <a:rPr lang="en-GB" dirty="0">
                <a:latin typeface="Slackey"/>
                <a:ea typeface="Slackey"/>
                <a:cs typeface="Slackey"/>
                <a:sym typeface="Slackey"/>
              </a:rPr>
              <a:t>Pros</a:t>
            </a:r>
            <a:endParaRPr dirty="0">
              <a:latin typeface="Slackey"/>
              <a:ea typeface="Slackey"/>
              <a:cs typeface="Slackey"/>
              <a:sym typeface="Slackey"/>
            </a:endParaRPr>
          </a:p>
          <a:p>
            <a:pPr marL="0" lvl="0" indent="0" algn="l" rtl="0">
              <a:spcBef>
                <a:spcPts val="0"/>
              </a:spcBef>
              <a:spcAft>
                <a:spcPts val="0"/>
              </a:spcAft>
              <a:buClr>
                <a:schemeClr val="dk1"/>
              </a:buClr>
              <a:buSzPts val="1100"/>
              <a:buFont typeface="Arial"/>
              <a:buNone/>
            </a:pPr>
            <a:r>
              <a:rPr lang="en-GB" dirty="0"/>
              <a:t>This allows groups to work on different subproblems in parallel with one another and treats each part a bit like a black box, only caring about the output to ensure that the whole algorithm ends up working.</a:t>
            </a:r>
            <a:endParaRPr dirty="0"/>
          </a:p>
          <a:p>
            <a:pPr marL="0" lvl="0" indent="0" algn="l" rtl="0">
              <a:lnSpc>
                <a:spcPct val="100000"/>
              </a:lnSpc>
              <a:spcBef>
                <a:spcPts val="1600"/>
              </a:spcBef>
              <a:spcAft>
                <a:spcPts val="0"/>
              </a:spcAft>
              <a:buNone/>
            </a:pPr>
            <a:r>
              <a:rPr lang="en-GB" dirty="0">
                <a:latin typeface="Slackey"/>
                <a:ea typeface="Slackey"/>
                <a:cs typeface="Slackey"/>
                <a:sym typeface="Slackey"/>
              </a:rPr>
              <a:t>Cons</a:t>
            </a:r>
            <a:endParaRPr dirty="0">
              <a:latin typeface="Slackey"/>
              <a:ea typeface="Slackey"/>
              <a:cs typeface="Slackey"/>
              <a:sym typeface="Slackey"/>
            </a:endParaRPr>
          </a:p>
          <a:p>
            <a:pPr marL="0" lvl="0" indent="0" algn="l" rtl="0">
              <a:spcBef>
                <a:spcPts val="0"/>
              </a:spcBef>
              <a:spcAft>
                <a:spcPts val="0"/>
              </a:spcAft>
              <a:buClr>
                <a:schemeClr val="dk1"/>
              </a:buClr>
              <a:buSzPts val="1100"/>
              <a:buFont typeface="Arial"/>
              <a:buNone/>
            </a:pPr>
            <a:r>
              <a:rPr lang="en-GB" dirty="0"/>
              <a:t>Unfortunately, it does make the whole algorithm harder to test and it’s harder to identify redundant code.</a:t>
            </a:r>
            <a:endParaRPr dirty="0"/>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Bottom up</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this approach we design small parts of the code and then piece them together (a bit like lego blocks)</a:t>
            </a:r>
            <a:endParaRPr/>
          </a:p>
          <a:p>
            <a:pPr marL="0" lvl="0" indent="0" algn="l" rtl="0">
              <a:lnSpc>
                <a:spcPct val="100000"/>
              </a:lnSpc>
              <a:spcBef>
                <a:spcPts val="1600"/>
              </a:spcBef>
              <a:spcAft>
                <a:spcPts val="0"/>
              </a:spcAft>
              <a:buNone/>
            </a:pPr>
            <a:r>
              <a:rPr lang="en-GB">
                <a:latin typeface="Slackey"/>
                <a:ea typeface="Slackey"/>
                <a:cs typeface="Slackey"/>
                <a:sym typeface="Slackey"/>
              </a:rPr>
              <a:t>Pros</a:t>
            </a:r>
            <a:endParaRPr>
              <a:latin typeface="Slackey"/>
              <a:ea typeface="Slackey"/>
              <a:cs typeface="Slackey"/>
              <a:sym typeface="Slackey"/>
            </a:endParaRPr>
          </a:p>
          <a:p>
            <a:pPr marL="0" lvl="0" indent="0" algn="l" rtl="0">
              <a:spcBef>
                <a:spcPts val="0"/>
              </a:spcBef>
              <a:spcAft>
                <a:spcPts val="0"/>
              </a:spcAft>
              <a:buNone/>
            </a:pPr>
            <a:r>
              <a:rPr lang="en-GB"/>
              <a:t>Can start writing code quickly and can test regularly. It also is more likely to lead to reusable code and reduce redundancies.</a:t>
            </a:r>
            <a:endParaRPr/>
          </a:p>
          <a:p>
            <a:pPr marL="0" lvl="0" indent="0" algn="l" rtl="0">
              <a:lnSpc>
                <a:spcPct val="100000"/>
              </a:lnSpc>
              <a:spcBef>
                <a:spcPts val="1600"/>
              </a:spcBef>
              <a:spcAft>
                <a:spcPts val="0"/>
              </a:spcAft>
              <a:buNone/>
            </a:pPr>
            <a:r>
              <a:rPr lang="en-GB">
                <a:latin typeface="Slackey"/>
                <a:ea typeface="Slackey"/>
                <a:cs typeface="Slackey"/>
                <a:sym typeface="Slackey"/>
              </a:rPr>
              <a:t>Cons</a:t>
            </a:r>
            <a:endParaRPr>
              <a:latin typeface="Slackey"/>
              <a:ea typeface="Slackey"/>
              <a:cs typeface="Slackey"/>
              <a:sym typeface="Slackey"/>
            </a:endParaRPr>
          </a:p>
          <a:p>
            <a:pPr marL="0" lvl="0" indent="0" algn="l" rtl="0">
              <a:spcBef>
                <a:spcPts val="0"/>
              </a:spcBef>
              <a:spcAft>
                <a:spcPts val="0"/>
              </a:spcAft>
              <a:buNone/>
            </a:pPr>
            <a:r>
              <a:rPr lang="en-GB"/>
              <a:t>Can lose track of overall goal and code can become tangled and difficult to follow and as such it can be difficult to identify components that are broken or are not working correctly.</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which should you use?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Ideally, you should probably use a mixture of the two to get best results. There is no definitive way that is ‘best’. Large projects usually benefit from a top down design initially to help break down the problem and manage aspects. Then, for each sub-problem, a bottom up design can often allow for a quick and well tested algorithm to develop. </a:t>
            </a:r>
            <a:endParaRPr/>
          </a:p>
        </p:txBody>
      </p:sp>
      <p:pic>
        <p:nvPicPr>
          <p:cNvPr id="74" name="Google Shape;74;p16" descr="Image result for which?"/>
          <p:cNvPicPr preferRelativeResize="0"/>
          <p:nvPr/>
        </p:nvPicPr>
        <p:blipFill>
          <a:blip r:embed="rId3">
            <a:alphaModFix/>
          </a:blip>
          <a:stretch>
            <a:fillRect/>
          </a:stretch>
        </p:blipFill>
        <p:spPr>
          <a:xfrm>
            <a:off x="2438700" y="2698450"/>
            <a:ext cx="4266600" cy="244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Brute Force</a:t>
            </a:r>
          </a:p>
          <a:p>
            <a:pPr>
              <a:buClr>
                <a:schemeClr val="dk1"/>
              </a:buClr>
              <a:buSzPts val="1100"/>
            </a:pPr>
            <a:endParaRPr lang="en-US" dirty="0"/>
          </a:p>
          <a:p>
            <a:pPr>
              <a:buClr>
                <a:schemeClr val="dk1"/>
              </a:buClr>
              <a:buSzPts val="1100"/>
            </a:pPr>
            <a:r>
              <a:rPr lang="en-US" dirty="0"/>
              <a:t>Consider all the possibilities, one-by-one.</a:t>
            </a:r>
          </a:p>
          <a:p>
            <a:pPr>
              <a:buClr>
                <a:schemeClr val="dk1"/>
              </a:buClr>
              <a:buSzPts val="1100"/>
            </a:pPr>
            <a:r>
              <a:rPr lang="en-US" dirty="0"/>
              <a:t>Also known as exhaustive search.</a:t>
            </a:r>
          </a:p>
          <a:p>
            <a:pPr>
              <a:buClr>
                <a:schemeClr val="dk1"/>
              </a:buClr>
              <a:buSzPts val="1100"/>
            </a:pPr>
            <a:endParaRPr lang="en-US" dirty="0"/>
          </a:p>
          <a:p>
            <a:pPr>
              <a:buClr>
                <a:schemeClr val="dk1"/>
              </a:buClr>
              <a:buSzPts val="1100"/>
            </a:pPr>
            <a:r>
              <a:rPr lang="en-US" dirty="0"/>
              <a:t>This is the most general algorithm design pattern, but it can also be the least time efficient.</a:t>
            </a:r>
          </a:p>
          <a:p>
            <a:pPr>
              <a:buClr>
                <a:schemeClr val="dk1"/>
              </a:buClr>
              <a:buSzPts val="1100"/>
            </a:pPr>
            <a:endParaRPr lang="en-US" dirty="0"/>
          </a:p>
          <a:p>
            <a:pPr>
              <a:spcBef>
                <a:spcPts val="1600"/>
              </a:spcBef>
              <a:spcAft>
                <a:spcPts val="1600"/>
              </a:spcAft>
            </a:pPr>
            <a:endParaRPr lang="en-US" dirty="0"/>
          </a:p>
        </p:txBody>
      </p:sp>
      <p:pic>
        <p:nvPicPr>
          <p:cNvPr id="3" name="Picture 2">
            <a:extLst>
              <a:ext uri="{FF2B5EF4-FFF2-40B4-BE49-F238E27FC236}">
                <a16:creationId xmlns:a16="http://schemas.microsoft.com/office/drawing/2014/main" id="{1B6BCC90-5C22-48E1-B3E0-BAE2E442DFCB}"/>
              </a:ext>
            </a:extLst>
          </p:cNvPr>
          <p:cNvPicPr>
            <a:picLocks noChangeAspect="1"/>
          </p:cNvPicPr>
          <p:nvPr/>
        </p:nvPicPr>
        <p:blipFill>
          <a:blip r:embed="rId2"/>
          <a:stretch>
            <a:fillRect/>
          </a:stretch>
        </p:blipFill>
        <p:spPr>
          <a:xfrm>
            <a:off x="311700" y="285611"/>
            <a:ext cx="3344323" cy="1440206"/>
          </a:xfrm>
          <a:prstGeom prst="rect">
            <a:avLst/>
          </a:prstGeom>
        </p:spPr>
      </p:pic>
      <p:pic>
        <p:nvPicPr>
          <p:cNvPr id="4" name="Picture 3">
            <a:extLst>
              <a:ext uri="{FF2B5EF4-FFF2-40B4-BE49-F238E27FC236}">
                <a16:creationId xmlns:a16="http://schemas.microsoft.com/office/drawing/2014/main" id="{224B012B-8FB9-4202-9EA2-AA43FB26DF4D}"/>
              </a:ext>
            </a:extLst>
          </p:cNvPr>
          <p:cNvPicPr>
            <a:picLocks noChangeAspect="1"/>
          </p:cNvPicPr>
          <p:nvPr/>
        </p:nvPicPr>
        <p:blipFill>
          <a:blip r:embed="rId3"/>
          <a:stretch>
            <a:fillRect/>
          </a:stretch>
        </p:blipFill>
        <p:spPr>
          <a:xfrm>
            <a:off x="804860" y="1954227"/>
            <a:ext cx="2624141" cy="3189273"/>
          </a:xfrm>
          <a:prstGeom prst="rect">
            <a:avLst/>
          </a:prstGeom>
        </p:spPr>
      </p:pic>
      <p:sp>
        <p:nvSpPr>
          <p:cNvPr id="2" name="TextBox 1">
            <a:extLst>
              <a:ext uri="{FF2B5EF4-FFF2-40B4-BE49-F238E27FC236}">
                <a16:creationId xmlns:a16="http://schemas.microsoft.com/office/drawing/2014/main" id="{53CB0EC1-C9B8-4A52-85FD-239B275821C7}"/>
              </a:ext>
            </a:extLst>
          </p:cNvPr>
          <p:cNvSpPr txBox="1"/>
          <p:nvPr/>
        </p:nvSpPr>
        <p:spPr>
          <a:xfrm>
            <a:off x="238502" y="17518"/>
            <a:ext cx="2271776" cy="307777"/>
          </a:xfrm>
          <a:prstGeom prst="rect">
            <a:avLst/>
          </a:prstGeom>
          <a:noFill/>
        </p:spPr>
        <p:txBody>
          <a:bodyPr wrap="none" rtlCol="0">
            <a:spAutoFit/>
          </a:bodyPr>
          <a:lstStyle/>
          <a:p>
            <a:r>
              <a:rPr lang="en-US" dirty="0">
                <a:solidFill>
                  <a:srgbClr val="FF0000"/>
                </a:solidFill>
              </a:rPr>
              <a:t>Find the repeated element</a:t>
            </a:r>
            <a:endParaRPr lang="en-AU" dirty="0">
              <a:solidFill>
                <a:srgbClr val="FF0000"/>
              </a:solidFill>
            </a:endParaRPr>
          </a:p>
        </p:txBody>
      </p:sp>
      <p:sp>
        <p:nvSpPr>
          <p:cNvPr id="6" name="TextBox 5">
            <a:extLst>
              <a:ext uri="{FF2B5EF4-FFF2-40B4-BE49-F238E27FC236}">
                <a16:creationId xmlns:a16="http://schemas.microsoft.com/office/drawing/2014/main" id="{0407D35F-8BD8-4F75-9BD4-CEBDC24DC1BD}"/>
              </a:ext>
            </a:extLst>
          </p:cNvPr>
          <p:cNvSpPr txBox="1"/>
          <p:nvPr/>
        </p:nvSpPr>
        <p:spPr>
          <a:xfrm>
            <a:off x="311700" y="2354834"/>
            <a:ext cx="1207850" cy="738664"/>
          </a:xfrm>
          <a:prstGeom prst="rect">
            <a:avLst/>
          </a:prstGeom>
          <a:noFill/>
        </p:spPr>
        <p:txBody>
          <a:bodyPr wrap="square" rtlCol="0">
            <a:spAutoFit/>
          </a:bodyPr>
          <a:lstStyle/>
          <a:p>
            <a:r>
              <a:rPr lang="en-US" dirty="0">
                <a:solidFill>
                  <a:srgbClr val="FF0000"/>
                </a:solidFill>
              </a:rPr>
              <a:t>Find the shortest path from 0 to 25</a:t>
            </a:r>
            <a:endParaRPr lang="en-AU" dirty="0">
              <a:solidFill>
                <a:srgbClr val="FF0000"/>
              </a:solidFill>
            </a:endParaRPr>
          </a:p>
        </p:txBody>
      </p:sp>
    </p:spTree>
    <p:extLst>
      <p:ext uri="{BB962C8B-B14F-4D97-AF65-F5344CB8AC3E}">
        <p14:creationId xmlns:p14="http://schemas.microsoft.com/office/powerpoint/2010/main" val="2479014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 and Conquer</a:t>
            </a:r>
            <a:endParaRPr/>
          </a:p>
        </p:txBody>
      </p:sp>
      <p:pic>
        <p:nvPicPr>
          <p:cNvPr id="80" name="Google Shape;80;p17"/>
          <p:cNvPicPr preferRelativeResize="0"/>
          <p:nvPr/>
        </p:nvPicPr>
        <p:blipFill>
          <a:blip r:embed="rId3">
            <a:alphaModFix/>
          </a:blip>
          <a:stretch>
            <a:fillRect/>
          </a:stretch>
        </p:blipFill>
        <p:spPr>
          <a:xfrm>
            <a:off x="400913" y="1376650"/>
            <a:ext cx="6257925" cy="24574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 and Conquer</a:t>
            </a:r>
            <a:endParaRPr/>
          </a:p>
        </p:txBody>
      </p:sp>
      <p:pic>
        <p:nvPicPr>
          <p:cNvPr id="86" name="Google Shape;86;p18"/>
          <p:cNvPicPr preferRelativeResize="0"/>
          <p:nvPr/>
        </p:nvPicPr>
        <p:blipFill>
          <a:blip r:embed="rId3">
            <a:alphaModFix/>
          </a:blip>
          <a:stretch>
            <a:fillRect/>
          </a:stretch>
        </p:blipFill>
        <p:spPr>
          <a:xfrm>
            <a:off x="400913" y="1376650"/>
            <a:ext cx="6257925" cy="2457450"/>
          </a:xfrm>
          <a:prstGeom prst="rect">
            <a:avLst/>
          </a:prstGeom>
          <a:noFill/>
          <a:ln w="9525" cap="flat" cmpd="sng">
            <a:solidFill>
              <a:schemeClr val="dk2"/>
            </a:solidFill>
            <a:prstDash val="solid"/>
            <a:round/>
            <a:headEnd type="none" w="sm" len="sm"/>
            <a:tailEnd type="none" w="sm" len="sm"/>
          </a:ln>
        </p:spPr>
      </p:pic>
      <p:sp>
        <p:nvSpPr>
          <p:cNvPr id="87" name="Google Shape;87;p18"/>
          <p:cNvSpPr txBox="1"/>
          <p:nvPr/>
        </p:nvSpPr>
        <p:spPr>
          <a:xfrm>
            <a:off x="5109975" y="1797400"/>
            <a:ext cx="1729800" cy="4470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FF0000"/>
                </a:solidFill>
                <a:latin typeface="Shadows Into Light"/>
                <a:ea typeface="Shadows Into Light"/>
                <a:cs typeface="Shadows Into Light"/>
                <a:sym typeface="Shadows Into Light"/>
              </a:rPr>
              <a:t>A search problem</a:t>
            </a:r>
            <a:endParaRPr sz="1800" b="1">
              <a:solidFill>
                <a:srgbClr val="FF0000"/>
              </a:solidFill>
              <a:latin typeface="Shadows Into Light"/>
              <a:ea typeface="Shadows Into Light"/>
              <a:cs typeface="Shadows Into Light"/>
              <a:sym typeface="Shadows In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Transform and Conquer</a:t>
            </a:r>
            <a:endParaRPr/>
          </a:p>
        </p:txBody>
      </p:sp>
      <p:sp>
        <p:nvSpPr>
          <p:cNvPr id="93" name="Google Shape;93;p19"/>
          <p:cNvSpPr txBox="1">
            <a:spLocks noGrp="1"/>
          </p:cNvSpPr>
          <p:nvPr>
            <p:ph type="body" idx="1"/>
          </p:nvPr>
        </p:nvSpPr>
        <p:spPr>
          <a:xfrm>
            <a:off x="311700" y="1152475"/>
            <a:ext cx="6098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[10, 34, 1, 0, -4, 8, 3, 13]</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spcBef>
                <a:spcPts val="1600"/>
              </a:spcBef>
              <a:spcAft>
                <a:spcPts val="0"/>
              </a:spcAft>
              <a:buNone/>
            </a:pPr>
            <a:r>
              <a:rPr lang="en-GB">
                <a:latin typeface="Courier New"/>
                <a:ea typeface="Courier New"/>
                <a:cs typeface="Courier New"/>
                <a:sym typeface="Courier New"/>
              </a:rPr>
              <a:t>def linear_search(x):</a:t>
            </a:r>
            <a:endParaRPr>
              <a:latin typeface="Courier New"/>
              <a:ea typeface="Courier New"/>
              <a:cs typeface="Courier New"/>
              <a:sym typeface="Courier New"/>
            </a:endParaRPr>
          </a:p>
          <a:p>
            <a:pPr marL="0" lvl="0" indent="0" algn="l" rtl="0">
              <a:spcBef>
                <a:spcPts val="1600"/>
              </a:spcBef>
              <a:spcAft>
                <a:spcPts val="0"/>
              </a:spcAft>
              <a:buNone/>
            </a:pPr>
            <a:r>
              <a:rPr lang="en-GB">
                <a:latin typeface="Courier New"/>
                <a:ea typeface="Courier New"/>
                <a:cs typeface="Courier New"/>
                <a:sym typeface="Courier New"/>
              </a:rPr>
              <a:t>	for num in my_numbers:</a:t>
            </a:r>
            <a:endParaRPr>
              <a:latin typeface="Courier New"/>
              <a:ea typeface="Courier New"/>
              <a:cs typeface="Courier New"/>
              <a:sym typeface="Courier New"/>
            </a:endParaRPr>
          </a:p>
          <a:p>
            <a:pPr marL="0" lvl="0" indent="0" algn="l" rtl="0">
              <a:spcBef>
                <a:spcPts val="1600"/>
              </a:spcBef>
              <a:spcAft>
                <a:spcPts val="0"/>
              </a:spcAft>
              <a:buNone/>
            </a:pPr>
            <a:r>
              <a:rPr lang="en-GB">
                <a:latin typeface="Courier New"/>
                <a:ea typeface="Courier New"/>
                <a:cs typeface="Courier New"/>
                <a:sym typeface="Courier New"/>
              </a:rPr>
              <a:t>		if num == x:</a:t>
            </a:r>
            <a:endParaRPr>
              <a:latin typeface="Courier New"/>
              <a:ea typeface="Courier New"/>
              <a:cs typeface="Courier New"/>
              <a:sym typeface="Courier New"/>
            </a:endParaRPr>
          </a:p>
          <a:p>
            <a:pPr marL="0" lvl="0" indent="0" algn="l" rtl="0">
              <a:spcBef>
                <a:spcPts val="1600"/>
              </a:spcBef>
              <a:spcAft>
                <a:spcPts val="0"/>
              </a:spcAft>
              <a:buNone/>
            </a:pPr>
            <a:r>
              <a:rPr lang="en-GB">
                <a:latin typeface="Courier New"/>
                <a:ea typeface="Courier New"/>
                <a:cs typeface="Courier New"/>
                <a:sym typeface="Courier New"/>
              </a:rPr>
              <a:t>			return True</a:t>
            </a:r>
            <a:endParaRPr>
              <a:latin typeface="Courier New"/>
              <a:ea typeface="Courier New"/>
              <a:cs typeface="Courier New"/>
              <a:sym typeface="Courier New"/>
            </a:endParaRPr>
          </a:p>
          <a:p>
            <a:pPr marL="0" lvl="0" indent="0" algn="l" rtl="0">
              <a:spcBef>
                <a:spcPts val="1600"/>
              </a:spcBef>
              <a:spcAft>
                <a:spcPts val="1600"/>
              </a:spcAft>
              <a:buNone/>
            </a:pPr>
            <a:r>
              <a:rPr lang="en-GB">
                <a:latin typeface="Courier New"/>
                <a:ea typeface="Courier New"/>
                <a:cs typeface="Courier New"/>
                <a:sym typeface="Courier New"/>
              </a:rPr>
              <a:t>	return False</a:t>
            </a:r>
            <a:endParaRPr>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 and Conquer</a:t>
            </a:r>
            <a:endParaRPr/>
          </a:p>
        </p:txBody>
      </p:sp>
      <p:sp>
        <p:nvSpPr>
          <p:cNvPr id="99" name="Google Shape;99;p20"/>
          <p:cNvSpPr txBox="1">
            <a:spLocks noGrp="1"/>
          </p:cNvSpPr>
          <p:nvPr>
            <p:ph type="body" idx="1"/>
          </p:nvPr>
        </p:nvSpPr>
        <p:spPr>
          <a:xfrm>
            <a:off x="311700" y="1152475"/>
            <a:ext cx="6098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[10, 34, 1, 0, -4, 8, 3, 13]</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spcBef>
                <a:spcPts val="1600"/>
              </a:spcBef>
              <a:spcAft>
                <a:spcPts val="0"/>
              </a:spcAft>
              <a:buNone/>
            </a:pPr>
            <a:r>
              <a:rPr lang="en-GB">
                <a:latin typeface="Courier New"/>
                <a:ea typeface="Courier New"/>
                <a:cs typeface="Courier New"/>
                <a:sym typeface="Courier New"/>
              </a:rPr>
              <a:t>def linear_search(x):</a:t>
            </a:r>
            <a:endParaRPr>
              <a:latin typeface="Courier New"/>
              <a:ea typeface="Courier New"/>
              <a:cs typeface="Courier New"/>
              <a:sym typeface="Courier New"/>
            </a:endParaRPr>
          </a:p>
          <a:p>
            <a:pPr marL="0" lvl="0" indent="0" algn="l" rtl="0">
              <a:spcBef>
                <a:spcPts val="1600"/>
              </a:spcBef>
              <a:spcAft>
                <a:spcPts val="0"/>
              </a:spcAft>
              <a:buNone/>
            </a:pPr>
            <a:r>
              <a:rPr lang="en-GB">
                <a:latin typeface="Courier New"/>
                <a:ea typeface="Courier New"/>
                <a:cs typeface="Courier New"/>
                <a:sym typeface="Courier New"/>
              </a:rPr>
              <a:t>	for num in my_numbers:</a:t>
            </a:r>
            <a:endParaRPr>
              <a:latin typeface="Courier New"/>
              <a:ea typeface="Courier New"/>
              <a:cs typeface="Courier New"/>
              <a:sym typeface="Courier New"/>
            </a:endParaRPr>
          </a:p>
          <a:p>
            <a:pPr marL="0" lvl="0" indent="0" algn="l" rtl="0">
              <a:spcBef>
                <a:spcPts val="1600"/>
              </a:spcBef>
              <a:spcAft>
                <a:spcPts val="0"/>
              </a:spcAft>
              <a:buNone/>
            </a:pPr>
            <a:r>
              <a:rPr lang="en-GB">
                <a:latin typeface="Courier New"/>
                <a:ea typeface="Courier New"/>
                <a:cs typeface="Courier New"/>
                <a:sym typeface="Courier New"/>
              </a:rPr>
              <a:t>		if num == x:</a:t>
            </a:r>
            <a:endParaRPr>
              <a:latin typeface="Courier New"/>
              <a:ea typeface="Courier New"/>
              <a:cs typeface="Courier New"/>
              <a:sym typeface="Courier New"/>
            </a:endParaRPr>
          </a:p>
          <a:p>
            <a:pPr marL="0" lvl="0" indent="0" algn="l" rtl="0">
              <a:spcBef>
                <a:spcPts val="1600"/>
              </a:spcBef>
              <a:spcAft>
                <a:spcPts val="0"/>
              </a:spcAft>
              <a:buNone/>
            </a:pPr>
            <a:r>
              <a:rPr lang="en-GB">
                <a:latin typeface="Courier New"/>
                <a:ea typeface="Courier New"/>
                <a:cs typeface="Courier New"/>
                <a:sym typeface="Courier New"/>
              </a:rPr>
              <a:t>			return True</a:t>
            </a:r>
            <a:endParaRPr>
              <a:latin typeface="Courier New"/>
              <a:ea typeface="Courier New"/>
              <a:cs typeface="Courier New"/>
              <a:sym typeface="Courier New"/>
            </a:endParaRPr>
          </a:p>
          <a:p>
            <a:pPr marL="0" lvl="0" indent="0" algn="l" rtl="0">
              <a:spcBef>
                <a:spcPts val="1600"/>
              </a:spcBef>
              <a:spcAft>
                <a:spcPts val="1600"/>
              </a:spcAft>
              <a:buNone/>
            </a:pPr>
            <a:r>
              <a:rPr lang="en-GB">
                <a:latin typeface="Courier New"/>
                <a:ea typeface="Courier New"/>
                <a:cs typeface="Courier New"/>
                <a:sym typeface="Courier New"/>
              </a:rPr>
              <a:t>	return False</a:t>
            </a:r>
            <a:endParaRPr>
              <a:latin typeface="Courier New"/>
              <a:ea typeface="Courier New"/>
              <a:cs typeface="Courier New"/>
              <a:sym typeface="Courier New"/>
            </a:endParaRPr>
          </a:p>
        </p:txBody>
      </p:sp>
      <p:sp>
        <p:nvSpPr>
          <p:cNvPr id="100" name="Google Shape;100;p20"/>
          <p:cNvSpPr txBox="1"/>
          <p:nvPr/>
        </p:nvSpPr>
        <p:spPr>
          <a:xfrm>
            <a:off x="4420825" y="2906800"/>
            <a:ext cx="638700" cy="5226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FF0000"/>
                </a:solidFill>
                <a:latin typeface="Shadows Into Light"/>
                <a:ea typeface="Shadows Into Light"/>
                <a:cs typeface="Shadows Into Light"/>
                <a:sym typeface="Shadows Into Light"/>
              </a:rPr>
              <a:t>O(n)</a:t>
            </a:r>
            <a:endParaRPr sz="2400" b="1">
              <a:solidFill>
                <a:srgbClr val="FF0000"/>
              </a:solidFill>
              <a:latin typeface="Shadows Into Light"/>
              <a:ea typeface="Shadows Into Light"/>
              <a:cs typeface="Shadows Into Light"/>
              <a:sym typeface="Shadows In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 and Conquer</a:t>
            </a:r>
            <a:endParaRPr/>
          </a:p>
        </p:txBody>
      </p:sp>
      <p:sp>
        <p:nvSpPr>
          <p:cNvPr id="106" name="Google Shape;106;p21"/>
          <p:cNvSpPr txBox="1">
            <a:spLocks noGrp="1"/>
          </p:cNvSpPr>
          <p:nvPr>
            <p:ph type="body" idx="1"/>
          </p:nvPr>
        </p:nvSpPr>
        <p:spPr>
          <a:xfrm>
            <a:off x="311700" y="1152475"/>
            <a:ext cx="795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[-4, 0, 1, 3, 8, 10, 13, 34]</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lnSpc>
                <a:spcPct val="114000"/>
              </a:lnSpc>
              <a:spcBef>
                <a:spcPts val="1600"/>
              </a:spcBef>
              <a:spcAft>
                <a:spcPts val="0"/>
              </a:spcAft>
              <a:buNone/>
            </a:pPr>
            <a:r>
              <a:rPr lang="en-GB" sz="1400">
                <a:latin typeface="Courier New"/>
                <a:ea typeface="Courier New"/>
                <a:cs typeface="Courier New"/>
                <a:sym typeface="Courier New"/>
              </a:rPr>
              <a:t>def binary_search(x, the_list):</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len(the_list) == 1:</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the_list[0] == x</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mid = len(the_list) // 2</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x &lt; the_list[mid]: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the_list[0:mid])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else:</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the_list[mid:])</a:t>
            </a:r>
            <a:endParaRPr sz="1400">
              <a:latin typeface="Courier New"/>
              <a:ea typeface="Courier New"/>
              <a:cs typeface="Courier New"/>
              <a:sym typeface="Courier New"/>
            </a:endParaRPr>
          </a:p>
          <a:p>
            <a:pPr marL="0" lvl="0" indent="0" algn="l" rtl="0">
              <a:spcBef>
                <a:spcPts val="400"/>
              </a:spcBef>
              <a:spcAft>
                <a:spcPts val="160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 and Conquer</a:t>
            </a:r>
            <a:endParaRPr/>
          </a:p>
        </p:txBody>
      </p:sp>
      <p:sp>
        <p:nvSpPr>
          <p:cNvPr id="112" name="Google Shape;112;p22"/>
          <p:cNvSpPr txBox="1">
            <a:spLocks noGrp="1"/>
          </p:cNvSpPr>
          <p:nvPr>
            <p:ph type="body" idx="1"/>
          </p:nvPr>
        </p:nvSpPr>
        <p:spPr>
          <a:xfrm>
            <a:off x="311700" y="1152475"/>
            <a:ext cx="795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[-4, 0, 1, 3, 8, 10, 13, 34]</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lnSpc>
                <a:spcPct val="114000"/>
              </a:lnSpc>
              <a:spcBef>
                <a:spcPts val="1600"/>
              </a:spcBef>
              <a:spcAft>
                <a:spcPts val="0"/>
              </a:spcAft>
              <a:buNone/>
            </a:pPr>
            <a:r>
              <a:rPr lang="en-GB" sz="1400">
                <a:latin typeface="Courier New"/>
                <a:ea typeface="Courier New"/>
                <a:cs typeface="Courier New"/>
                <a:sym typeface="Courier New"/>
              </a:rPr>
              <a:t>def binary_search(x, the_list):</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len(the_list) == 1:</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the_list[0] == x</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mid = len(the_list) // 2</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x &lt; the_list[mid]: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the_list[0:mid])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else:</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the_list[mid:])</a:t>
            </a:r>
            <a:endParaRPr sz="1400">
              <a:latin typeface="Courier New"/>
              <a:ea typeface="Courier New"/>
              <a:cs typeface="Courier New"/>
              <a:sym typeface="Courier New"/>
            </a:endParaRPr>
          </a:p>
          <a:p>
            <a:pPr marL="0" lvl="0" indent="0" algn="l" rtl="0">
              <a:spcBef>
                <a:spcPts val="400"/>
              </a:spcBef>
              <a:spcAft>
                <a:spcPts val="160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p:txBody>
      </p:sp>
      <p:sp>
        <p:nvSpPr>
          <p:cNvPr id="113" name="Google Shape;113;p22"/>
          <p:cNvSpPr txBox="1"/>
          <p:nvPr/>
        </p:nvSpPr>
        <p:spPr>
          <a:xfrm>
            <a:off x="6253000" y="3032850"/>
            <a:ext cx="899400" cy="5226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FF0000"/>
                </a:solidFill>
                <a:latin typeface="Shadows Into Light"/>
                <a:ea typeface="Shadows Into Light"/>
                <a:cs typeface="Shadows Into Light"/>
                <a:sym typeface="Shadows Into Light"/>
              </a:rPr>
              <a:t>O(logn)</a:t>
            </a:r>
            <a:endParaRPr sz="2400" b="1">
              <a:solidFill>
                <a:srgbClr val="FF0000"/>
              </a:solidFill>
              <a:latin typeface="Shadows Into Light"/>
              <a:ea typeface="Shadows Into Light"/>
              <a:cs typeface="Shadows Into Light"/>
              <a:sym typeface="Shadows In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 and Conquer</a:t>
            </a:r>
            <a:endParaRPr/>
          </a:p>
        </p:txBody>
      </p:sp>
      <p:sp>
        <p:nvSpPr>
          <p:cNvPr id="119" name="Google Shape;119;p23"/>
          <p:cNvSpPr txBox="1">
            <a:spLocks noGrp="1"/>
          </p:cNvSpPr>
          <p:nvPr>
            <p:ph type="body" idx="1"/>
          </p:nvPr>
        </p:nvSpPr>
        <p:spPr>
          <a:xfrm>
            <a:off x="311700" y="1152475"/>
            <a:ext cx="795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[-4, 0, 1, 3, 8, 10, 13, 34]</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lnSpc>
                <a:spcPct val="114000"/>
              </a:lnSpc>
              <a:spcBef>
                <a:spcPts val="1600"/>
              </a:spcBef>
              <a:spcAft>
                <a:spcPts val="0"/>
              </a:spcAft>
              <a:buNone/>
            </a:pPr>
            <a:r>
              <a:rPr lang="en-GB" sz="1400">
                <a:latin typeface="Courier New"/>
                <a:ea typeface="Courier New"/>
                <a:cs typeface="Courier New"/>
                <a:sym typeface="Courier New"/>
              </a:rPr>
              <a:t>def binary_search(x, the_list):</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len(the_list) == 1:</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the_list[0] == x</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mid = len(the_list) // 2</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x &lt; the_list[mid]: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the_list[0:mid])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else:</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the_list[mid:])</a:t>
            </a:r>
            <a:endParaRPr sz="1400">
              <a:latin typeface="Courier New"/>
              <a:ea typeface="Courier New"/>
              <a:cs typeface="Courier New"/>
              <a:sym typeface="Courier New"/>
            </a:endParaRPr>
          </a:p>
          <a:p>
            <a:pPr marL="0" lvl="0" indent="0" algn="l" rtl="0">
              <a:spcBef>
                <a:spcPts val="400"/>
              </a:spcBef>
              <a:spcAft>
                <a:spcPts val="160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p:txBody>
      </p:sp>
      <p:sp>
        <p:nvSpPr>
          <p:cNvPr id="120" name="Google Shape;120;p23"/>
          <p:cNvSpPr txBox="1"/>
          <p:nvPr/>
        </p:nvSpPr>
        <p:spPr>
          <a:xfrm>
            <a:off x="6253000" y="3032850"/>
            <a:ext cx="899400" cy="5226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FF0000"/>
                </a:solidFill>
                <a:latin typeface="Shadows Into Light"/>
                <a:ea typeface="Shadows Into Light"/>
                <a:cs typeface="Shadows Into Light"/>
                <a:sym typeface="Shadows Into Light"/>
              </a:rPr>
              <a:t>O(logn)</a:t>
            </a:r>
            <a:endParaRPr sz="2400" b="1">
              <a:solidFill>
                <a:srgbClr val="FF0000"/>
              </a:solidFill>
              <a:latin typeface="Shadows Into Light"/>
              <a:ea typeface="Shadows Into Light"/>
              <a:cs typeface="Shadows Into Light"/>
              <a:sym typeface="Shadows Into Light"/>
            </a:endParaRPr>
          </a:p>
        </p:txBody>
      </p:sp>
      <p:sp>
        <p:nvSpPr>
          <p:cNvPr id="121" name="Google Shape;121;p23"/>
          <p:cNvSpPr txBox="1"/>
          <p:nvPr/>
        </p:nvSpPr>
        <p:spPr>
          <a:xfrm>
            <a:off x="7858225" y="3032850"/>
            <a:ext cx="638700" cy="5226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FF0000"/>
                </a:solidFill>
                <a:latin typeface="Shadows Into Light"/>
                <a:ea typeface="Shadows Into Light"/>
                <a:cs typeface="Shadows Into Light"/>
                <a:sym typeface="Shadows Into Light"/>
              </a:rPr>
              <a:t>O(n)</a:t>
            </a:r>
            <a:endParaRPr sz="2400" b="1">
              <a:solidFill>
                <a:srgbClr val="FF0000"/>
              </a:solidFill>
              <a:latin typeface="Shadows Into Light"/>
              <a:ea typeface="Shadows Into Light"/>
              <a:cs typeface="Shadows Into Light"/>
              <a:sym typeface="Shadows Into Light"/>
            </a:endParaRPr>
          </a:p>
        </p:txBody>
      </p:sp>
      <p:sp>
        <p:nvSpPr>
          <p:cNvPr id="122" name="Google Shape;122;p23"/>
          <p:cNvSpPr txBox="1"/>
          <p:nvPr/>
        </p:nvSpPr>
        <p:spPr>
          <a:xfrm>
            <a:off x="7354106" y="3032850"/>
            <a:ext cx="3024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FF"/>
                </a:solidFill>
                <a:latin typeface="Shadows Into Light"/>
                <a:ea typeface="Shadows Into Light"/>
                <a:cs typeface="Shadows Into Light"/>
                <a:sym typeface="Shadows Into Light"/>
              </a:rPr>
              <a:t>&lt;</a:t>
            </a:r>
            <a:endParaRPr sz="2400" b="1">
              <a:solidFill>
                <a:srgbClr val="0000FF"/>
              </a:solidFill>
              <a:latin typeface="Shadows Into Light"/>
              <a:ea typeface="Shadows Into Light"/>
              <a:cs typeface="Shadows Into Light"/>
              <a:sym typeface="Shadows In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 and Conquer</a:t>
            </a:r>
            <a:endParaRPr/>
          </a:p>
        </p:txBody>
      </p:sp>
      <p:sp>
        <p:nvSpPr>
          <p:cNvPr id="128" name="Google Shape;128;p24"/>
          <p:cNvSpPr txBox="1">
            <a:spLocks noGrp="1"/>
          </p:cNvSpPr>
          <p:nvPr>
            <p:ph type="body" idx="1"/>
          </p:nvPr>
        </p:nvSpPr>
        <p:spPr>
          <a:xfrm>
            <a:off x="311700" y="1152475"/>
            <a:ext cx="795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[-4, 0, 1, 3, 8, 10, 13, 34]</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lnSpc>
                <a:spcPct val="114000"/>
              </a:lnSpc>
              <a:spcBef>
                <a:spcPts val="1600"/>
              </a:spcBef>
              <a:spcAft>
                <a:spcPts val="0"/>
              </a:spcAft>
              <a:buNone/>
            </a:pPr>
            <a:r>
              <a:rPr lang="en-GB" sz="1400">
                <a:latin typeface="Courier New"/>
                <a:ea typeface="Courier New"/>
                <a:cs typeface="Courier New"/>
                <a:sym typeface="Courier New"/>
              </a:rPr>
              <a:t>def binary_search(x, the_list):</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len(the_list) == 1:</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the_list[0] == x</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mid = len(the_list) // 2</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x &lt; the_list[mid]: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the_list[0:mid])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else:</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the_list[mid:])</a:t>
            </a:r>
            <a:endParaRPr sz="1400">
              <a:latin typeface="Courier New"/>
              <a:ea typeface="Courier New"/>
              <a:cs typeface="Courier New"/>
              <a:sym typeface="Courier New"/>
            </a:endParaRPr>
          </a:p>
          <a:p>
            <a:pPr marL="0" lvl="0" indent="0" algn="l" rtl="0">
              <a:spcBef>
                <a:spcPts val="400"/>
              </a:spcBef>
              <a:spcAft>
                <a:spcPts val="160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p:txBody>
      </p:sp>
      <p:sp>
        <p:nvSpPr>
          <p:cNvPr id="129" name="Google Shape;129;p24"/>
          <p:cNvSpPr txBox="1"/>
          <p:nvPr/>
        </p:nvSpPr>
        <p:spPr>
          <a:xfrm>
            <a:off x="2420600" y="1612475"/>
            <a:ext cx="3445800" cy="5226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FF0000"/>
                </a:solidFill>
                <a:latin typeface="Shadows Into Light"/>
                <a:ea typeface="Shadows Into Light"/>
                <a:cs typeface="Shadows Into Light"/>
                <a:sym typeface="Shadows Into Light"/>
              </a:rPr>
              <a:t>But you need to sort first!</a:t>
            </a:r>
            <a:endParaRPr sz="2400" b="1">
              <a:solidFill>
                <a:srgbClr val="FF0000"/>
              </a:solidFill>
              <a:latin typeface="Shadows Into Light"/>
              <a:ea typeface="Shadows Into Light"/>
              <a:cs typeface="Shadows Into Light"/>
              <a:sym typeface="Shadows In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Transform</a:t>
            </a:r>
            <a:r>
              <a:rPr lang="en-GB"/>
              <a:t> and Conquer</a:t>
            </a:r>
            <a:endParaRPr/>
          </a:p>
        </p:txBody>
      </p:sp>
      <p:sp>
        <p:nvSpPr>
          <p:cNvPr id="135" name="Google Shape;135;p25"/>
          <p:cNvSpPr txBox="1">
            <a:spLocks noGrp="1"/>
          </p:cNvSpPr>
          <p:nvPr>
            <p:ph type="body" idx="1"/>
          </p:nvPr>
        </p:nvSpPr>
        <p:spPr>
          <a:xfrm>
            <a:off x="311700" y="1152475"/>
            <a:ext cx="795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[-4, 0, 1, 3, 8, 10, 13, 34]</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lnSpc>
                <a:spcPct val="114000"/>
              </a:lnSpc>
              <a:spcBef>
                <a:spcPts val="1600"/>
              </a:spcBef>
              <a:spcAft>
                <a:spcPts val="0"/>
              </a:spcAft>
              <a:buNone/>
            </a:pPr>
            <a:r>
              <a:rPr lang="en-GB" sz="1400">
                <a:latin typeface="Courier New"/>
                <a:ea typeface="Courier New"/>
                <a:cs typeface="Courier New"/>
                <a:sym typeface="Courier New"/>
              </a:rPr>
              <a:t>def binary_search(x, the_list):</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len(the_list) == 1:</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the_list[0] == x</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mid = len(the_list) // 2</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x &lt; the_list[mid]: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the_list[0:mid])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else:</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the_list[mid:])</a:t>
            </a:r>
            <a:endParaRPr sz="1400">
              <a:latin typeface="Courier New"/>
              <a:ea typeface="Courier New"/>
              <a:cs typeface="Courier New"/>
              <a:sym typeface="Courier New"/>
            </a:endParaRPr>
          </a:p>
          <a:p>
            <a:pPr marL="0" lvl="0" indent="0" algn="l" rtl="0">
              <a:spcBef>
                <a:spcPts val="400"/>
              </a:spcBef>
              <a:spcAft>
                <a:spcPts val="160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p:txBody>
      </p:sp>
      <p:sp>
        <p:nvSpPr>
          <p:cNvPr id="136" name="Google Shape;136;p25"/>
          <p:cNvSpPr txBox="1"/>
          <p:nvPr/>
        </p:nvSpPr>
        <p:spPr>
          <a:xfrm>
            <a:off x="2420600" y="1612475"/>
            <a:ext cx="3445800" cy="5226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FF0000"/>
                </a:solidFill>
                <a:latin typeface="Shadows Into Light"/>
                <a:ea typeface="Shadows Into Light"/>
                <a:cs typeface="Shadows Into Light"/>
                <a:sym typeface="Shadows Into Light"/>
              </a:rPr>
              <a:t>But you need to sort first!</a:t>
            </a:r>
            <a:endParaRPr sz="2400" b="1">
              <a:solidFill>
                <a:srgbClr val="FF0000"/>
              </a:solidFill>
              <a:latin typeface="Shadows Into Light"/>
              <a:ea typeface="Shadows Into Light"/>
              <a:cs typeface="Shadows Into Light"/>
              <a:sym typeface="Shadows Int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Transform</a:t>
            </a:r>
            <a:r>
              <a:rPr lang="en-GB"/>
              <a:t> </a:t>
            </a:r>
            <a:r>
              <a:rPr lang="en-GB">
                <a:solidFill>
                  <a:srgbClr val="FF0000"/>
                </a:solidFill>
              </a:rPr>
              <a:t>and </a:t>
            </a:r>
            <a:r>
              <a:rPr lang="en-GB"/>
              <a:t>Conquer</a:t>
            </a:r>
            <a:endParaRPr/>
          </a:p>
        </p:txBody>
      </p:sp>
      <p:sp>
        <p:nvSpPr>
          <p:cNvPr id="142" name="Google Shape;142;p26"/>
          <p:cNvSpPr txBox="1">
            <a:spLocks noGrp="1"/>
          </p:cNvSpPr>
          <p:nvPr>
            <p:ph type="body" idx="1"/>
          </p:nvPr>
        </p:nvSpPr>
        <p:spPr>
          <a:xfrm>
            <a:off x="311700" y="1152475"/>
            <a:ext cx="795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[-4, 0, 1, 3, 8, 10, 13, 34]</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lnSpc>
                <a:spcPct val="114000"/>
              </a:lnSpc>
              <a:spcBef>
                <a:spcPts val="1600"/>
              </a:spcBef>
              <a:spcAft>
                <a:spcPts val="0"/>
              </a:spcAft>
              <a:buNone/>
            </a:pPr>
            <a:r>
              <a:rPr lang="en-GB" sz="1400">
                <a:latin typeface="Courier New"/>
                <a:ea typeface="Courier New"/>
                <a:cs typeface="Courier New"/>
                <a:sym typeface="Courier New"/>
              </a:rPr>
              <a:t>def binary_search(x, the_list):</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len(the_list) == 1:</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the_list[0] == x</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mid = len(the_list) // 2</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x &lt; the_list[mid]: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the_list[0:mid])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else:</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the_list[mid:])</a:t>
            </a:r>
            <a:endParaRPr sz="1400">
              <a:latin typeface="Courier New"/>
              <a:ea typeface="Courier New"/>
              <a:cs typeface="Courier New"/>
              <a:sym typeface="Courier New"/>
            </a:endParaRPr>
          </a:p>
          <a:p>
            <a:pPr marL="0" lvl="0" indent="0" algn="l" rtl="0">
              <a:spcBef>
                <a:spcPts val="400"/>
              </a:spcBef>
              <a:spcAft>
                <a:spcPts val="160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Brute Force</a:t>
            </a:r>
          </a:p>
          <a:p>
            <a:pPr>
              <a:buClr>
                <a:schemeClr val="dk1"/>
              </a:buClr>
              <a:buSzPts val="1100"/>
            </a:pPr>
            <a:endParaRPr lang="en-US" dirty="0"/>
          </a:p>
          <a:p>
            <a:pPr>
              <a:buClr>
                <a:schemeClr val="dk1"/>
              </a:buClr>
              <a:buSzPts val="1100"/>
            </a:pPr>
            <a:r>
              <a:rPr lang="en-US" dirty="0"/>
              <a:t>In this example, we consider all the possible paths from the start to the end node, using, for example, DFS or BFS.</a:t>
            </a:r>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6" name="Picture 5">
            <a:extLst>
              <a:ext uri="{FF2B5EF4-FFF2-40B4-BE49-F238E27FC236}">
                <a16:creationId xmlns:a16="http://schemas.microsoft.com/office/drawing/2014/main" id="{5CE70C5F-CA4C-4792-A64B-687018027132}"/>
              </a:ext>
            </a:extLst>
          </p:cNvPr>
          <p:cNvPicPr>
            <a:picLocks noChangeAspect="1"/>
          </p:cNvPicPr>
          <p:nvPr/>
        </p:nvPicPr>
        <p:blipFill>
          <a:blip r:embed="rId2"/>
          <a:stretch>
            <a:fillRect/>
          </a:stretch>
        </p:blipFill>
        <p:spPr>
          <a:xfrm>
            <a:off x="84423" y="0"/>
            <a:ext cx="4232083" cy="5143500"/>
          </a:xfrm>
          <a:prstGeom prst="rect">
            <a:avLst/>
          </a:prstGeom>
        </p:spPr>
      </p:pic>
      <p:sp>
        <p:nvSpPr>
          <p:cNvPr id="4" name="TextBox 3">
            <a:extLst>
              <a:ext uri="{FF2B5EF4-FFF2-40B4-BE49-F238E27FC236}">
                <a16:creationId xmlns:a16="http://schemas.microsoft.com/office/drawing/2014/main" id="{1784C1F1-142A-4832-BF90-29D38773DCAA}"/>
              </a:ext>
            </a:extLst>
          </p:cNvPr>
          <p:cNvSpPr txBox="1"/>
          <p:nvPr/>
        </p:nvSpPr>
        <p:spPr>
          <a:xfrm>
            <a:off x="217351" y="976307"/>
            <a:ext cx="1207850" cy="738664"/>
          </a:xfrm>
          <a:prstGeom prst="rect">
            <a:avLst/>
          </a:prstGeom>
          <a:noFill/>
        </p:spPr>
        <p:txBody>
          <a:bodyPr wrap="square" rtlCol="0">
            <a:spAutoFit/>
          </a:bodyPr>
          <a:lstStyle/>
          <a:p>
            <a:r>
              <a:rPr lang="en-US" dirty="0">
                <a:solidFill>
                  <a:srgbClr val="FF0000"/>
                </a:solidFill>
              </a:rPr>
              <a:t>Find the shortest path from 0 to 25</a:t>
            </a:r>
            <a:endParaRPr lang="en-AU" dirty="0">
              <a:solidFill>
                <a:srgbClr val="FF0000"/>
              </a:solidFill>
            </a:endParaRPr>
          </a:p>
        </p:txBody>
      </p:sp>
    </p:spTree>
    <p:extLst>
      <p:ext uri="{BB962C8B-B14F-4D97-AF65-F5344CB8AC3E}">
        <p14:creationId xmlns:p14="http://schemas.microsoft.com/office/powerpoint/2010/main" val="400581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Transform</a:t>
            </a:r>
            <a:r>
              <a:rPr lang="en-GB"/>
              <a:t> </a:t>
            </a:r>
            <a:r>
              <a:rPr lang="en-GB">
                <a:solidFill>
                  <a:srgbClr val="FF0000"/>
                </a:solidFill>
              </a:rPr>
              <a:t>and </a:t>
            </a:r>
            <a:r>
              <a:rPr lang="en-GB"/>
              <a:t>Conquer</a:t>
            </a:r>
            <a:endParaRPr/>
          </a:p>
        </p:txBody>
      </p:sp>
      <p:sp>
        <p:nvSpPr>
          <p:cNvPr id="148" name="Google Shape;148;p27"/>
          <p:cNvSpPr txBox="1">
            <a:spLocks noGrp="1"/>
          </p:cNvSpPr>
          <p:nvPr>
            <p:ph type="body" idx="1"/>
          </p:nvPr>
        </p:nvSpPr>
        <p:spPr>
          <a:xfrm>
            <a:off x="311700" y="1152475"/>
            <a:ext cx="795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[-4, 0, 1, 3, 8, 10, 13, 34]</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lnSpc>
                <a:spcPct val="114000"/>
              </a:lnSpc>
              <a:spcBef>
                <a:spcPts val="1600"/>
              </a:spcBef>
              <a:spcAft>
                <a:spcPts val="0"/>
              </a:spcAft>
              <a:buNone/>
            </a:pPr>
            <a:r>
              <a:rPr lang="en-GB" sz="1400">
                <a:latin typeface="Courier New"/>
                <a:ea typeface="Courier New"/>
                <a:cs typeface="Courier New"/>
                <a:sym typeface="Courier New"/>
              </a:rPr>
              <a:t>def </a:t>
            </a:r>
            <a:r>
              <a:rPr lang="en-GB" sz="1400" b="1">
                <a:solidFill>
                  <a:srgbClr val="FF0000"/>
                </a:solidFill>
                <a:latin typeface="Courier New"/>
                <a:ea typeface="Courier New"/>
                <a:cs typeface="Courier New"/>
                <a:sym typeface="Courier New"/>
              </a:rPr>
              <a:t>binary_search</a:t>
            </a:r>
            <a:r>
              <a:rPr lang="en-GB" sz="1400">
                <a:latin typeface="Courier New"/>
                <a:ea typeface="Courier New"/>
                <a:cs typeface="Courier New"/>
                <a:sym typeface="Courier New"/>
              </a:rPr>
              <a:t>(x, the_list):</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len(the_list) == 1:</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the_list[0] == x</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mid = len(the_list) // 2</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x &lt; the_list[mid]: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the_list[0:mid])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else:</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the_list[mid:])</a:t>
            </a:r>
            <a:endParaRPr sz="1400">
              <a:latin typeface="Courier New"/>
              <a:ea typeface="Courier New"/>
              <a:cs typeface="Courier New"/>
              <a:sym typeface="Courier New"/>
            </a:endParaRPr>
          </a:p>
          <a:p>
            <a:pPr marL="0" lvl="0" indent="0" algn="l" rtl="0">
              <a:spcBef>
                <a:spcPts val="400"/>
              </a:spcBef>
              <a:spcAft>
                <a:spcPts val="160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Transform</a:t>
            </a:r>
            <a:r>
              <a:rPr lang="en-GB"/>
              <a:t> </a:t>
            </a:r>
            <a:r>
              <a:rPr lang="en-GB">
                <a:solidFill>
                  <a:srgbClr val="FF0000"/>
                </a:solidFill>
              </a:rPr>
              <a:t>and Conquer!</a:t>
            </a:r>
            <a:endParaRPr>
              <a:solidFill>
                <a:srgbClr val="FF0000"/>
              </a:solidFill>
            </a:endParaRPr>
          </a:p>
        </p:txBody>
      </p:sp>
      <p:sp>
        <p:nvSpPr>
          <p:cNvPr id="154" name="Google Shape;154;p28"/>
          <p:cNvSpPr txBox="1">
            <a:spLocks noGrp="1"/>
          </p:cNvSpPr>
          <p:nvPr>
            <p:ph type="body" idx="1"/>
          </p:nvPr>
        </p:nvSpPr>
        <p:spPr>
          <a:xfrm>
            <a:off x="311700" y="1152475"/>
            <a:ext cx="795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my_numbers = [-4, 0, 1, 3, 8, 10, 13, 34]</a:t>
            </a:r>
            <a:endParaRPr>
              <a:latin typeface="Courier New"/>
              <a:ea typeface="Courier New"/>
              <a:cs typeface="Courier New"/>
              <a:sym typeface="Courier New"/>
            </a:endParaRPr>
          </a:p>
          <a:p>
            <a:pPr marL="0" lvl="0" indent="0" algn="l" rtl="0">
              <a:spcBef>
                <a:spcPts val="1600"/>
              </a:spcBef>
              <a:spcAft>
                <a:spcPts val="0"/>
              </a:spcAft>
              <a:buNone/>
            </a:pPr>
            <a:endParaRPr>
              <a:latin typeface="Courier New"/>
              <a:ea typeface="Courier New"/>
              <a:cs typeface="Courier New"/>
              <a:sym typeface="Courier New"/>
            </a:endParaRPr>
          </a:p>
          <a:p>
            <a:pPr marL="0" lvl="0" indent="0" algn="l" rtl="0">
              <a:lnSpc>
                <a:spcPct val="114000"/>
              </a:lnSpc>
              <a:spcBef>
                <a:spcPts val="1600"/>
              </a:spcBef>
              <a:spcAft>
                <a:spcPts val="0"/>
              </a:spcAft>
              <a:buNone/>
            </a:pPr>
            <a:r>
              <a:rPr lang="en-GB" sz="1400">
                <a:latin typeface="Courier New"/>
                <a:ea typeface="Courier New"/>
                <a:cs typeface="Courier New"/>
                <a:sym typeface="Courier New"/>
              </a:rPr>
              <a:t>def </a:t>
            </a:r>
            <a:r>
              <a:rPr lang="en-GB" sz="1400" b="1">
                <a:solidFill>
                  <a:srgbClr val="FF0000"/>
                </a:solidFill>
                <a:latin typeface="Courier New"/>
                <a:ea typeface="Courier New"/>
                <a:cs typeface="Courier New"/>
                <a:sym typeface="Courier New"/>
              </a:rPr>
              <a:t>binary_search</a:t>
            </a:r>
            <a:r>
              <a:rPr lang="en-GB" sz="1400">
                <a:latin typeface="Courier New"/>
                <a:ea typeface="Courier New"/>
                <a:cs typeface="Courier New"/>
                <a:sym typeface="Courier New"/>
              </a:rPr>
              <a:t>(x, the_list):</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len(the_list) == 1:</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the_list[0] == x</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mid = len(the_list) // 2</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if x &lt; the_list[mid]: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the_list[0:mid])</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else:</a:t>
            </a:r>
            <a:endParaRPr sz="1400">
              <a:latin typeface="Courier New"/>
              <a:ea typeface="Courier New"/>
              <a:cs typeface="Courier New"/>
              <a:sym typeface="Courier New"/>
            </a:endParaRPr>
          </a:p>
          <a:p>
            <a:pPr marL="0" lvl="0" indent="0" algn="l" rtl="0">
              <a:lnSpc>
                <a:spcPct val="114000"/>
              </a:lnSpc>
              <a:spcBef>
                <a:spcPts val="400"/>
              </a:spcBef>
              <a:spcAft>
                <a:spcPts val="0"/>
              </a:spcAft>
              <a:buNone/>
            </a:pPr>
            <a:r>
              <a:rPr lang="en-GB" sz="1400">
                <a:latin typeface="Courier New"/>
                <a:ea typeface="Courier New"/>
                <a:cs typeface="Courier New"/>
                <a:sym typeface="Courier New"/>
              </a:rPr>
              <a:t>		return binary_search(x, the_list[mid:])</a:t>
            </a:r>
            <a:endParaRPr sz="1400">
              <a:latin typeface="Courier New"/>
              <a:ea typeface="Courier New"/>
              <a:cs typeface="Courier New"/>
              <a:sym typeface="Courier New"/>
            </a:endParaRPr>
          </a:p>
          <a:p>
            <a:pPr marL="0" lvl="0" indent="0" algn="l" rtl="0">
              <a:spcBef>
                <a:spcPts val="400"/>
              </a:spcBef>
              <a:spcAft>
                <a:spcPts val="160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Transform and Conquer</a:t>
            </a:r>
            <a:endParaRPr/>
          </a:p>
        </p:txBody>
      </p:sp>
      <p:sp>
        <p:nvSpPr>
          <p:cNvPr id="160" name="Google Shape;160;p29"/>
          <p:cNvSpPr txBox="1">
            <a:spLocks noGrp="1"/>
          </p:cNvSpPr>
          <p:nvPr>
            <p:ph type="body" idx="1"/>
          </p:nvPr>
        </p:nvSpPr>
        <p:spPr>
          <a:xfrm>
            <a:off x="6858725" y="2135850"/>
            <a:ext cx="1897800" cy="93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000" b="1"/>
              <a:t>Have i won?</a:t>
            </a:r>
            <a:endParaRPr sz="3000" b="1"/>
          </a:p>
        </p:txBody>
      </p:sp>
      <p:graphicFrame>
        <p:nvGraphicFramePr>
          <p:cNvPr id="161" name="Google Shape;161;p29"/>
          <p:cNvGraphicFramePr/>
          <p:nvPr/>
        </p:nvGraphicFramePr>
        <p:xfrm>
          <a:off x="1419075" y="1122300"/>
          <a:ext cx="5041500" cy="3498525"/>
        </p:xfrm>
        <a:graphic>
          <a:graphicData uri="http://schemas.openxmlformats.org/drawingml/2006/table">
            <a:tbl>
              <a:tblPr>
                <a:noFill/>
                <a:tableStyleId>{289CE3D9-4767-4379-8AB8-9C337031BC8D}</a:tableStyleId>
              </a:tblPr>
              <a:tblGrid>
                <a:gridCol w="1680500">
                  <a:extLst>
                    <a:ext uri="{9D8B030D-6E8A-4147-A177-3AD203B41FA5}">
                      <a16:colId xmlns:a16="http://schemas.microsoft.com/office/drawing/2014/main" val="20000"/>
                    </a:ext>
                  </a:extLst>
                </a:gridCol>
                <a:gridCol w="1680500">
                  <a:extLst>
                    <a:ext uri="{9D8B030D-6E8A-4147-A177-3AD203B41FA5}">
                      <a16:colId xmlns:a16="http://schemas.microsoft.com/office/drawing/2014/main" val="20001"/>
                    </a:ext>
                  </a:extLst>
                </a:gridCol>
                <a:gridCol w="1680500">
                  <a:extLst>
                    <a:ext uri="{9D8B030D-6E8A-4147-A177-3AD203B41FA5}">
                      <a16:colId xmlns:a16="http://schemas.microsoft.com/office/drawing/2014/main" val="20002"/>
                    </a:ext>
                  </a:extLst>
                </a:gridCol>
              </a:tblGrid>
              <a:tr h="1166175">
                <a:tc>
                  <a:txBody>
                    <a:bodyPr/>
                    <a:lstStyle/>
                    <a:p>
                      <a:pPr marL="0" lvl="0" indent="0" algn="ctr" rtl="0">
                        <a:spcBef>
                          <a:spcPts val="0"/>
                        </a:spcBef>
                        <a:spcAft>
                          <a:spcPts val="0"/>
                        </a:spcAft>
                        <a:buNone/>
                      </a:pPr>
                      <a:r>
                        <a:rPr lang="en-GB" sz="4800" b="1">
                          <a:solidFill>
                            <a:srgbClr val="FF0000"/>
                          </a:solidFill>
                        </a:rPr>
                        <a:t>╳</a:t>
                      </a:r>
                      <a:endParaRPr sz="4800" b="1">
                        <a:solidFill>
                          <a:srgbClr val="FF0000"/>
                        </a:solidFill>
                      </a:endParaRPr>
                    </a:p>
                  </a:txBody>
                  <a:tcPr marL="91425" marR="91425" marT="91425" marB="91425"/>
                </a:tc>
                <a:tc>
                  <a:txBody>
                    <a:bodyPr/>
                    <a:lstStyle/>
                    <a:p>
                      <a:pPr marL="0" lvl="0" indent="0" algn="ctr" rtl="0">
                        <a:spcBef>
                          <a:spcPts val="0"/>
                        </a:spcBef>
                        <a:spcAft>
                          <a:spcPts val="0"/>
                        </a:spcAft>
                        <a:buNone/>
                      </a:pPr>
                      <a:endParaRPr b="1">
                        <a:solidFill>
                          <a:srgbClr val="FF0000"/>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GB" sz="4800" b="1">
                          <a:solidFill>
                            <a:srgbClr val="FF0000"/>
                          </a:solidFill>
                        </a:rPr>
                        <a:t>╳</a:t>
                      </a:r>
                      <a:endParaRPr b="1">
                        <a:solidFill>
                          <a:srgbClr val="FF0000"/>
                        </a:solidFill>
                      </a:endParaRPr>
                    </a:p>
                  </a:txBody>
                  <a:tcPr marL="91425" marR="91425" marT="91425" marB="91425"/>
                </a:tc>
                <a:extLst>
                  <a:ext uri="{0D108BD9-81ED-4DB2-BD59-A6C34878D82A}">
                    <a16:rowId xmlns:a16="http://schemas.microsoft.com/office/drawing/2014/main" val="10000"/>
                  </a:ext>
                </a:extLst>
              </a:tr>
              <a:tr h="1166175">
                <a:tc>
                  <a:txBody>
                    <a:bodyPr/>
                    <a:lstStyle/>
                    <a:p>
                      <a:pPr marL="0" lvl="0" indent="0" algn="ctr" rtl="0">
                        <a:spcBef>
                          <a:spcPts val="0"/>
                        </a:spcBef>
                        <a:spcAft>
                          <a:spcPts val="0"/>
                        </a:spcAft>
                        <a:buNone/>
                      </a:pPr>
                      <a:endParaRPr b="1">
                        <a:solidFill>
                          <a:srgbClr val="FF0000"/>
                        </a:solidFill>
                      </a:endParaRPr>
                    </a:p>
                  </a:txBody>
                  <a:tcPr marL="91425" marR="91425" marT="91425" marB="91425"/>
                </a:tc>
                <a:tc>
                  <a:txBody>
                    <a:bodyPr/>
                    <a:lstStyle/>
                    <a:p>
                      <a:pPr marL="0" lvl="0" indent="0" algn="ctr" rtl="0">
                        <a:spcBef>
                          <a:spcPts val="0"/>
                        </a:spcBef>
                        <a:spcAft>
                          <a:spcPts val="0"/>
                        </a:spcAft>
                        <a:buNone/>
                      </a:pPr>
                      <a:endParaRPr b="1">
                        <a:solidFill>
                          <a:srgbClr val="FF0000"/>
                        </a:solidFill>
                      </a:endParaRPr>
                    </a:p>
                  </a:txBody>
                  <a:tcPr marL="91425" marR="91425" marT="91425" marB="91425"/>
                </a:tc>
                <a:tc>
                  <a:txBody>
                    <a:bodyPr/>
                    <a:lstStyle/>
                    <a:p>
                      <a:pPr marL="0" lvl="0" indent="0" algn="ctr" rtl="0">
                        <a:spcBef>
                          <a:spcPts val="0"/>
                        </a:spcBef>
                        <a:spcAft>
                          <a:spcPts val="0"/>
                        </a:spcAft>
                        <a:buNone/>
                      </a:pPr>
                      <a:endParaRPr b="1">
                        <a:solidFill>
                          <a:srgbClr val="FF0000"/>
                        </a:solidFill>
                      </a:endParaRPr>
                    </a:p>
                  </a:txBody>
                  <a:tcPr marL="91425" marR="91425" marT="91425" marB="91425"/>
                </a:tc>
                <a:extLst>
                  <a:ext uri="{0D108BD9-81ED-4DB2-BD59-A6C34878D82A}">
                    <a16:rowId xmlns:a16="http://schemas.microsoft.com/office/drawing/2014/main" val="10001"/>
                  </a:ext>
                </a:extLst>
              </a:tr>
              <a:tr h="1166175">
                <a:tc>
                  <a:txBody>
                    <a:bodyPr/>
                    <a:lstStyle/>
                    <a:p>
                      <a:pPr marL="0" lvl="0" indent="0" algn="ctr" rtl="0">
                        <a:spcBef>
                          <a:spcPts val="0"/>
                        </a:spcBef>
                        <a:spcAft>
                          <a:spcPts val="0"/>
                        </a:spcAft>
                        <a:buClr>
                          <a:schemeClr val="dk1"/>
                        </a:buClr>
                        <a:buSzPts val="1100"/>
                        <a:buFont typeface="Arial"/>
                        <a:buNone/>
                      </a:pPr>
                      <a:r>
                        <a:rPr lang="en-GB" sz="4800" b="1">
                          <a:solidFill>
                            <a:srgbClr val="FF0000"/>
                          </a:solidFill>
                        </a:rPr>
                        <a:t>╳</a:t>
                      </a:r>
                      <a:endParaRPr b="1">
                        <a:solidFill>
                          <a:srgbClr val="FF0000"/>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GB" sz="4800" b="1">
                          <a:solidFill>
                            <a:srgbClr val="FF0000"/>
                          </a:solidFill>
                        </a:rPr>
                        <a:t>╳</a:t>
                      </a:r>
                      <a:endParaRPr b="1">
                        <a:solidFill>
                          <a:srgbClr val="FF0000"/>
                        </a:solidFill>
                      </a:endParaRPr>
                    </a:p>
                  </a:txBody>
                  <a:tcPr marL="91425" marR="91425" marT="91425" marB="91425"/>
                </a:tc>
                <a:tc>
                  <a:txBody>
                    <a:bodyPr/>
                    <a:lstStyle/>
                    <a:p>
                      <a:pPr marL="0" lvl="0" indent="0" algn="ctr" rtl="0">
                        <a:spcBef>
                          <a:spcPts val="0"/>
                        </a:spcBef>
                        <a:spcAft>
                          <a:spcPts val="0"/>
                        </a:spcAft>
                        <a:buNone/>
                      </a:pPr>
                      <a:endParaRPr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Supervisor’s Problem</a:t>
            </a:r>
            <a:endParaRPr/>
          </a:p>
        </p:txBody>
      </p:sp>
      <p:sp>
        <p:nvSpPr>
          <p:cNvPr id="167" name="Google Shape;167;p30"/>
          <p:cNvSpPr txBox="1">
            <a:spLocks noGrp="1"/>
          </p:cNvSpPr>
          <p:nvPr>
            <p:ph type="body" idx="1"/>
          </p:nvPr>
        </p:nvSpPr>
        <p:spPr>
          <a:xfrm>
            <a:off x="311700" y="1152475"/>
            <a:ext cx="6098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supervisors problem asks if it is possible to ‘supervise’ all roads in a network with ‘n’ supervisors. </a:t>
            </a:r>
            <a:endParaRPr/>
          </a:p>
          <a:p>
            <a:pPr marL="0" lvl="0" indent="0" algn="l" rtl="0">
              <a:spcBef>
                <a:spcPts val="1600"/>
              </a:spcBef>
              <a:spcAft>
                <a:spcPts val="1600"/>
              </a:spcAft>
              <a:buNone/>
            </a:pPr>
            <a:r>
              <a:rPr lang="en-GB"/>
              <a:t>A supervisor can only stand on a junction of multiple roads and can supervise all roads that are connected to the junction that they are standing on.</a:t>
            </a:r>
            <a:endParaRPr/>
          </a:p>
        </p:txBody>
      </p:sp>
      <p:pic>
        <p:nvPicPr>
          <p:cNvPr id="168" name="Google Shape;168;p30" descr="Image result for supervisor"/>
          <p:cNvPicPr preferRelativeResize="0"/>
          <p:nvPr/>
        </p:nvPicPr>
        <p:blipFill>
          <a:blip r:embed="rId3">
            <a:alphaModFix/>
          </a:blip>
          <a:stretch>
            <a:fillRect/>
          </a:stretch>
        </p:blipFill>
        <p:spPr>
          <a:xfrm>
            <a:off x="6503350" y="1617675"/>
            <a:ext cx="2540000" cy="3403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Supervisor’s Problem</a:t>
            </a:r>
            <a:endParaRPr/>
          </a:p>
        </p:txBody>
      </p:sp>
      <p:pic>
        <p:nvPicPr>
          <p:cNvPr id="174" name="Google Shape;174;p31"/>
          <p:cNvPicPr preferRelativeResize="0"/>
          <p:nvPr/>
        </p:nvPicPr>
        <p:blipFill>
          <a:blip r:embed="rId3">
            <a:alphaModFix/>
          </a:blip>
          <a:stretch>
            <a:fillRect/>
          </a:stretch>
        </p:blipFill>
        <p:spPr>
          <a:xfrm>
            <a:off x="953449" y="735175"/>
            <a:ext cx="7237099" cy="4377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Supervisor’s Problem</a:t>
            </a:r>
            <a:endParaRPr/>
          </a:p>
        </p:txBody>
      </p:sp>
      <p:pic>
        <p:nvPicPr>
          <p:cNvPr id="180" name="Google Shape;180;p32"/>
          <p:cNvPicPr preferRelativeResize="0"/>
          <p:nvPr/>
        </p:nvPicPr>
        <p:blipFill>
          <a:blip r:embed="rId3">
            <a:alphaModFix/>
          </a:blip>
          <a:stretch>
            <a:fillRect/>
          </a:stretch>
        </p:blipFill>
        <p:spPr>
          <a:xfrm>
            <a:off x="343664" y="1017724"/>
            <a:ext cx="8456673" cy="4010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Supervisors problem</a:t>
            </a:r>
            <a:endParaRPr/>
          </a:p>
        </p:txBody>
      </p:sp>
      <p:sp>
        <p:nvSpPr>
          <p:cNvPr id="186" name="Google Shape;18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do these problems through trial and error (brute force) but they become very difficult as our problems get larger… if only we could </a:t>
            </a:r>
            <a:r>
              <a:rPr lang="en-GB" u="sng"/>
              <a:t>transform</a:t>
            </a:r>
            <a:r>
              <a:rPr lang="en-GB"/>
              <a:t> them into something that was easier to </a:t>
            </a:r>
            <a:r>
              <a:rPr lang="en-GB" u="sng"/>
              <a:t>conquer</a:t>
            </a:r>
            <a:r>
              <a:rPr lang="en-GB"/>
              <a:t>.</a:t>
            </a:r>
            <a:endParaRPr/>
          </a:p>
          <a:p>
            <a:pPr marL="0" lvl="0" indent="0" algn="l" rtl="0">
              <a:spcBef>
                <a:spcPts val="1600"/>
              </a:spcBef>
              <a:spcAft>
                <a:spcPts val="0"/>
              </a:spcAft>
              <a:buNone/>
            </a:pPr>
            <a:r>
              <a:rPr lang="en-GB">
                <a:latin typeface="Slackey"/>
                <a:ea typeface="Slackey"/>
                <a:cs typeface="Slackey"/>
                <a:sym typeface="Slackey"/>
              </a:rPr>
              <a:t>Transform and conquer</a:t>
            </a:r>
            <a:endParaRPr>
              <a:latin typeface="Slackey"/>
              <a:ea typeface="Slackey"/>
              <a:cs typeface="Slackey"/>
              <a:sym typeface="Slackey"/>
            </a:endParaRPr>
          </a:p>
          <a:p>
            <a:pPr marL="0" lvl="0" indent="0" algn="l" rtl="0">
              <a:spcBef>
                <a:spcPts val="1600"/>
              </a:spcBef>
              <a:spcAft>
                <a:spcPts val="1600"/>
              </a:spcAft>
              <a:buNone/>
            </a:pPr>
            <a:r>
              <a:rPr lang="en-GB"/>
              <a:t>Transform and conquer is an approach that you can use when it is difficult to solve a particular problem in its current state or form but it can be converted into another form that is easier to deal with.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simultaneous equation solution</a:t>
            </a:r>
            <a:endParaRPr/>
          </a:p>
        </p:txBody>
      </p:sp>
      <p:pic>
        <p:nvPicPr>
          <p:cNvPr id="192" name="Google Shape;192;p34"/>
          <p:cNvPicPr preferRelativeResize="0"/>
          <p:nvPr/>
        </p:nvPicPr>
        <p:blipFill>
          <a:blip r:embed="rId3">
            <a:alphaModFix/>
          </a:blip>
          <a:stretch>
            <a:fillRect/>
          </a:stretch>
        </p:blipFill>
        <p:spPr>
          <a:xfrm>
            <a:off x="311699" y="1559275"/>
            <a:ext cx="4220125" cy="2552750"/>
          </a:xfrm>
          <a:prstGeom prst="rect">
            <a:avLst/>
          </a:prstGeom>
          <a:noFill/>
          <a:ln>
            <a:noFill/>
          </a:ln>
        </p:spPr>
      </p:pic>
      <p:sp>
        <p:nvSpPr>
          <p:cNvPr id="193" name="Google Shape;193;p34"/>
          <p:cNvSpPr txBox="1">
            <a:spLocks noGrp="1"/>
          </p:cNvSpPr>
          <p:nvPr>
            <p:ph type="body" idx="1"/>
          </p:nvPr>
        </p:nvSpPr>
        <p:spPr>
          <a:xfrm>
            <a:off x="4741225" y="1152475"/>
            <a:ext cx="4091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We can solve this by converting it into a series of simultaneous equations…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Have a go yourself</a:t>
            </a:r>
            <a:endParaRPr/>
          </a:p>
        </p:txBody>
      </p:sp>
      <p:pic>
        <p:nvPicPr>
          <p:cNvPr id="199" name="Google Shape;199;p35"/>
          <p:cNvPicPr preferRelativeResize="0"/>
          <p:nvPr/>
        </p:nvPicPr>
        <p:blipFill>
          <a:blip r:embed="rId3">
            <a:alphaModFix/>
          </a:blip>
          <a:stretch>
            <a:fillRect/>
          </a:stretch>
        </p:blipFill>
        <p:spPr>
          <a:xfrm>
            <a:off x="269774" y="1457512"/>
            <a:ext cx="4699126" cy="222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Brute Force</a:t>
            </a:r>
          </a:p>
          <a:p>
            <a:pPr>
              <a:buClr>
                <a:schemeClr val="dk1"/>
              </a:buClr>
              <a:buSzPts val="1100"/>
            </a:pPr>
            <a:endParaRPr lang="en-US" dirty="0"/>
          </a:p>
          <a:p>
            <a:pPr>
              <a:buClr>
                <a:schemeClr val="dk1"/>
              </a:buClr>
              <a:buSzPts val="1100"/>
            </a:pPr>
            <a:r>
              <a:rPr lang="en-US" dirty="0"/>
              <a:t>In this example, we can perform a nested loop looking for the repeated element.</a:t>
            </a:r>
          </a:p>
          <a:p>
            <a:pPr>
              <a:buClr>
                <a:schemeClr val="dk1"/>
              </a:buClr>
              <a:buSzPts val="1100"/>
            </a:pPr>
            <a:endParaRPr lang="en-US" dirty="0"/>
          </a:p>
          <a:p>
            <a:pPr>
              <a:buClr>
                <a:schemeClr val="dk1"/>
              </a:buClr>
              <a:buSzPts val="1100"/>
            </a:pPr>
            <a:r>
              <a:rPr lang="en-US" dirty="0">
                <a:latin typeface="Courier New" panose="02070309020205020404" pitchFamily="49" charset="0"/>
                <a:cs typeface="Courier New" panose="02070309020205020404" pitchFamily="49" charset="0"/>
              </a:rPr>
              <a:t>for m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latin typeface="Courier New" panose="02070309020205020404" pitchFamily="49" charset="0"/>
                <a:cs typeface="Courier New" panose="02070309020205020404" pitchFamily="49" charset="0"/>
              </a:rPr>
              <a:t> 0 to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(list):</a:t>
            </a:r>
          </a:p>
          <a:p>
            <a:pPr>
              <a:buClr>
                <a:schemeClr val="dk1"/>
              </a:buClr>
              <a:buSzPts val="1100"/>
            </a:pPr>
            <a:r>
              <a:rPr lang="en-US" dirty="0">
                <a:latin typeface="Courier New" panose="02070309020205020404" pitchFamily="49" charset="0"/>
                <a:cs typeface="Courier New" panose="02070309020205020404" pitchFamily="49" charset="0"/>
              </a:rPr>
              <a:t>  for n </a:t>
            </a:r>
            <a:r>
              <a:rPr lang="en-US" dirty="0">
                <a:latin typeface="Courier New" panose="02070309020205020404" pitchFamily="49" charset="0"/>
                <a:cs typeface="Courier New" panose="02070309020205020404" pitchFamily="49" charset="0"/>
                <a:sym typeface="Wingdings" panose="05000000000000000000" pitchFamily="2" charset="2"/>
              </a:rPr>
              <a:t> m + 1 to </a:t>
            </a:r>
            <a:r>
              <a:rPr lang="en-US" dirty="0" err="1">
                <a:latin typeface="Courier New" panose="02070309020205020404" pitchFamily="49" charset="0"/>
                <a:cs typeface="Courier New" panose="02070309020205020404" pitchFamily="49" charset="0"/>
                <a:sym typeface="Wingdings" panose="05000000000000000000" pitchFamily="2" charset="2"/>
              </a:rPr>
              <a:t>len</a:t>
            </a:r>
            <a:r>
              <a:rPr lang="en-US" dirty="0">
                <a:latin typeface="Courier New" panose="02070309020205020404" pitchFamily="49" charset="0"/>
                <a:cs typeface="Courier New" panose="02070309020205020404" pitchFamily="49" charset="0"/>
                <a:sym typeface="Wingdings" panose="05000000000000000000" pitchFamily="2" charset="2"/>
              </a:rPr>
              <a:t>(list):</a:t>
            </a:r>
          </a:p>
          <a:p>
            <a:pPr>
              <a:buClr>
                <a:schemeClr val="dk1"/>
              </a:buClr>
              <a:buSzPts val="1100"/>
            </a:pPr>
            <a:r>
              <a:rPr lang="en-US" dirty="0">
                <a:latin typeface="Courier New" panose="02070309020205020404" pitchFamily="49" charset="0"/>
                <a:cs typeface="Courier New" panose="02070309020205020404" pitchFamily="49" charset="0"/>
                <a:sym typeface="Wingdings" panose="05000000000000000000" pitchFamily="2" charset="2"/>
              </a:rPr>
              <a:t>    if list[m] = list[n] then</a:t>
            </a:r>
          </a:p>
          <a:p>
            <a:pPr>
              <a:buClr>
                <a:schemeClr val="dk1"/>
              </a:buClr>
              <a:buSzPts val="1100"/>
            </a:pPr>
            <a:r>
              <a:rPr lang="en-US" dirty="0">
                <a:latin typeface="Courier New" panose="02070309020205020404" pitchFamily="49" charset="0"/>
                <a:cs typeface="Courier New" panose="02070309020205020404" pitchFamily="49" charset="0"/>
                <a:sym typeface="Wingdings" panose="05000000000000000000" pitchFamily="2" charset="2"/>
              </a:rPr>
              <a:t>       print list[m]</a:t>
            </a:r>
          </a:p>
          <a:p>
            <a:pPr>
              <a:buClr>
                <a:schemeClr val="dk1"/>
              </a:buClr>
              <a:buSzPts val="1100"/>
            </a:pPr>
            <a:r>
              <a:rPr lang="en-US" dirty="0">
                <a:latin typeface="Courier New" panose="02070309020205020404" pitchFamily="49" charset="0"/>
                <a:cs typeface="Courier New" panose="02070309020205020404" pitchFamily="49" charset="0"/>
                <a:sym typeface="Wingdings" panose="05000000000000000000" pitchFamily="2" charset="2"/>
              </a:rPr>
              <a:t>    end if</a:t>
            </a:r>
          </a:p>
          <a:p>
            <a:pPr>
              <a:buClr>
                <a:schemeClr val="dk1"/>
              </a:buClr>
              <a:buSzPts val="1100"/>
            </a:pPr>
            <a:r>
              <a:rPr lang="en-US" dirty="0">
                <a:latin typeface="Courier New" panose="02070309020205020404" pitchFamily="49" charset="0"/>
                <a:cs typeface="Courier New" panose="02070309020205020404" pitchFamily="49" charset="0"/>
                <a:sym typeface="Wingdings" panose="05000000000000000000" pitchFamily="2" charset="2"/>
              </a:rPr>
              <a:t>  end for</a:t>
            </a:r>
          </a:p>
          <a:p>
            <a:pPr>
              <a:buClr>
                <a:schemeClr val="dk1"/>
              </a:buClr>
              <a:buSzPts val="1100"/>
            </a:pPr>
            <a:r>
              <a:rPr lang="en-US" dirty="0">
                <a:latin typeface="Courier New" panose="02070309020205020404" pitchFamily="49" charset="0"/>
                <a:cs typeface="Courier New" panose="02070309020205020404" pitchFamily="49" charset="0"/>
                <a:sym typeface="Wingdings" panose="05000000000000000000" pitchFamily="2" charset="2"/>
              </a:rPr>
              <a:t>end for</a:t>
            </a:r>
          </a:p>
          <a:p>
            <a:pPr>
              <a:buClr>
                <a:schemeClr val="dk1"/>
              </a:buClr>
              <a:buSzPts val="1100"/>
            </a:pPr>
            <a:endParaRPr lang="en-US" dirty="0"/>
          </a:p>
          <a:p>
            <a:pPr>
              <a:spcBef>
                <a:spcPts val="1600"/>
              </a:spcBef>
              <a:spcAft>
                <a:spcPts val="1600"/>
              </a:spcAft>
            </a:pPr>
            <a:r>
              <a:rPr lang="en-US" dirty="0"/>
              <a:t>This is exhaustive because we are looking through </a:t>
            </a:r>
            <a:r>
              <a:rPr lang="en-US" b="1" dirty="0"/>
              <a:t>every possible pair</a:t>
            </a:r>
            <a:r>
              <a:rPr lang="en-US" dirty="0"/>
              <a:t> of values.</a:t>
            </a:r>
          </a:p>
          <a:p>
            <a:pPr>
              <a:spcBef>
                <a:spcPts val="1600"/>
              </a:spcBef>
              <a:spcAft>
                <a:spcPts val="1600"/>
              </a:spcAft>
            </a:pPr>
            <a:endParaRPr lang="en-US" dirty="0"/>
          </a:p>
        </p:txBody>
      </p:sp>
      <p:pic>
        <p:nvPicPr>
          <p:cNvPr id="3" name="Picture 2">
            <a:extLst>
              <a:ext uri="{FF2B5EF4-FFF2-40B4-BE49-F238E27FC236}">
                <a16:creationId xmlns:a16="http://schemas.microsoft.com/office/drawing/2014/main" id="{1B6BCC90-5C22-48E1-B3E0-BAE2E442DFCB}"/>
              </a:ext>
            </a:extLst>
          </p:cNvPr>
          <p:cNvPicPr>
            <a:picLocks noChangeAspect="1"/>
          </p:cNvPicPr>
          <p:nvPr/>
        </p:nvPicPr>
        <p:blipFill>
          <a:blip r:embed="rId2"/>
          <a:stretch>
            <a:fillRect/>
          </a:stretch>
        </p:blipFill>
        <p:spPr>
          <a:xfrm>
            <a:off x="153950" y="888282"/>
            <a:ext cx="4162556" cy="1792571"/>
          </a:xfrm>
          <a:prstGeom prst="rect">
            <a:avLst/>
          </a:prstGeom>
        </p:spPr>
      </p:pic>
      <p:sp>
        <p:nvSpPr>
          <p:cNvPr id="7" name="TextBox 6">
            <a:extLst>
              <a:ext uri="{FF2B5EF4-FFF2-40B4-BE49-F238E27FC236}">
                <a16:creationId xmlns:a16="http://schemas.microsoft.com/office/drawing/2014/main" id="{02BD9EBA-4C49-4F4D-93A1-8FC776178E84}"/>
              </a:ext>
            </a:extLst>
          </p:cNvPr>
          <p:cNvSpPr txBox="1"/>
          <p:nvPr/>
        </p:nvSpPr>
        <p:spPr>
          <a:xfrm>
            <a:off x="153950" y="500739"/>
            <a:ext cx="2271776" cy="307777"/>
          </a:xfrm>
          <a:prstGeom prst="rect">
            <a:avLst/>
          </a:prstGeom>
          <a:noFill/>
        </p:spPr>
        <p:txBody>
          <a:bodyPr wrap="none" rtlCol="0">
            <a:spAutoFit/>
          </a:bodyPr>
          <a:lstStyle/>
          <a:p>
            <a:r>
              <a:rPr lang="en-US" dirty="0">
                <a:solidFill>
                  <a:srgbClr val="FF0000"/>
                </a:solidFill>
              </a:rPr>
              <a:t>Find the repeated element</a:t>
            </a:r>
            <a:endParaRPr lang="en-AU" dirty="0">
              <a:solidFill>
                <a:srgbClr val="FF0000"/>
              </a:solidFill>
            </a:endParaRPr>
          </a:p>
        </p:txBody>
      </p:sp>
    </p:spTree>
    <p:extLst>
      <p:ext uri="{BB962C8B-B14F-4D97-AF65-F5344CB8AC3E}">
        <p14:creationId xmlns:p14="http://schemas.microsoft.com/office/powerpoint/2010/main" val="80246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Heuristic Search with Back-Tracking</a:t>
            </a:r>
          </a:p>
          <a:p>
            <a:pPr>
              <a:buClr>
                <a:schemeClr val="dk1"/>
              </a:buClr>
              <a:buSzPts val="1100"/>
            </a:pPr>
            <a:endParaRPr lang="en-US" dirty="0"/>
          </a:p>
          <a:p>
            <a:pPr>
              <a:buClr>
                <a:schemeClr val="dk1"/>
              </a:buClr>
              <a:buSzPts val="1100"/>
            </a:pPr>
            <a:r>
              <a:rPr lang="en-US" dirty="0"/>
              <a:t>Applies a greedy, or best-first, search which applies a heuristic (rule of thumb) when a decision is required.</a:t>
            </a:r>
          </a:p>
          <a:p>
            <a:pPr>
              <a:buClr>
                <a:schemeClr val="dk1"/>
              </a:buClr>
              <a:buSzPts val="1100"/>
            </a:pPr>
            <a:endParaRPr lang="en-US" dirty="0"/>
          </a:p>
          <a:p>
            <a:pPr>
              <a:buClr>
                <a:schemeClr val="dk1"/>
              </a:buClr>
              <a:buSzPts val="1100"/>
            </a:pPr>
            <a:r>
              <a:rPr lang="en-US" dirty="0"/>
              <a:t>If no solution is found (e.g. a dead-end is reached), back-track to find the last recorded decision point and make an alternative choice.</a:t>
            </a:r>
          </a:p>
          <a:p>
            <a:pPr>
              <a:buClr>
                <a:schemeClr val="dk1"/>
              </a:buClr>
              <a:buSzPts val="1100"/>
            </a:pPr>
            <a:endParaRPr lang="en-US" dirty="0"/>
          </a:p>
          <a:p>
            <a:pPr>
              <a:buClr>
                <a:schemeClr val="dk1"/>
              </a:buClr>
              <a:buSzPts val="1100"/>
            </a:pPr>
            <a:r>
              <a:rPr lang="en-US" dirty="0"/>
              <a:t>This can be much more efficient than a brute-force approach. However, the solution found may not be optimal.</a:t>
            </a:r>
          </a:p>
          <a:p>
            <a:pPr>
              <a:buClr>
                <a:schemeClr val="dk1"/>
              </a:buClr>
              <a:buSzPts val="1100"/>
            </a:pPr>
            <a:endParaRPr lang="en-US" dirty="0"/>
          </a:p>
          <a:p>
            <a:pPr>
              <a:buClr>
                <a:schemeClr val="dk1"/>
              </a:buClr>
              <a:buSzPts val="1100"/>
            </a:pPr>
            <a:r>
              <a:rPr lang="en-US" dirty="0"/>
              <a:t>In this problem, an example of a heuristic could be: follow the edge whose spatial direction is closest to the direction between the current node and the exit node.</a:t>
            </a:r>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6" name="Picture 5">
            <a:extLst>
              <a:ext uri="{FF2B5EF4-FFF2-40B4-BE49-F238E27FC236}">
                <a16:creationId xmlns:a16="http://schemas.microsoft.com/office/drawing/2014/main" id="{5CE70C5F-CA4C-4792-A64B-687018027132}"/>
              </a:ext>
            </a:extLst>
          </p:cNvPr>
          <p:cNvPicPr>
            <a:picLocks noChangeAspect="1"/>
          </p:cNvPicPr>
          <p:nvPr/>
        </p:nvPicPr>
        <p:blipFill>
          <a:blip r:embed="rId2"/>
          <a:stretch>
            <a:fillRect/>
          </a:stretch>
        </p:blipFill>
        <p:spPr>
          <a:xfrm>
            <a:off x="84423" y="0"/>
            <a:ext cx="4232083" cy="5143500"/>
          </a:xfrm>
          <a:prstGeom prst="rect">
            <a:avLst/>
          </a:prstGeom>
        </p:spPr>
      </p:pic>
      <p:sp>
        <p:nvSpPr>
          <p:cNvPr id="4" name="TextBox 3">
            <a:extLst>
              <a:ext uri="{FF2B5EF4-FFF2-40B4-BE49-F238E27FC236}">
                <a16:creationId xmlns:a16="http://schemas.microsoft.com/office/drawing/2014/main" id="{0B05BAC6-C96F-4F5D-B4B7-E075CE6C6A4A}"/>
              </a:ext>
            </a:extLst>
          </p:cNvPr>
          <p:cNvSpPr txBox="1"/>
          <p:nvPr/>
        </p:nvSpPr>
        <p:spPr>
          <a:xfrm>
            <a:off x="217351" y="976307"/>
            <a:ext cx="1207850" cy="738664"/>
          </a:xfrm>
          <a:prstGeom prst="rect">
            <a:avLst/>
          </a:prstGeom>
          <a:noFill/>
        </p:spPr>
        <p:txBody>
          <a:bodyPr wrap="square" rtlCol="0">
            <a:spAutoFit/>
          </a:bodyPr>
          <a:lstStyle/>
          <a:p>
            <a:r>
              <a:rPr lang="en-US" dirty="0">
                <a:solidFill>
                  <a:srgbClr val="FF0000"/>
                </a:solidFill>
              </a:rPr>
              <a:t>Find the shortest path from 0 to 25</a:t>
            </a:r>
            <a:endParaRPr lang="en-AU" dirty="0">
              <a:solidFill>
                <a:srgbClr val="FF0000"/>
              </a:solidFill>
            </a:endParaRPr>
          </a:p>
        </p:txBody>
      </p:sp>
    </p:spTree>
    <p:extLst>
      <p:ext uri="{BB962C8B-B14F-4D97-AF65-F5344CB8AC3E}">
        <p14:creationId xmlns:p14="http://schemas.microsoft.com/office/powerpoint/2010/main" val="415853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Heuristic Search with Back-Tracking</a:t>
            </a:r>
          </a:p>
          <a:p>
            <a:pPr>
              <a:buClr>
                <a:schemeClr val="dk1"/>
              </a:buClr>
              <a:buSzPts val="1100"/>
            </a:pPr>
            <a:endParaRPr lang="en-US" dirty="0"/>
          </a:p>
          <a:p>
            <a:pPr>
              <a:buClr>
                <a:schemeClr val="dk1"/>
              </a:buClr>
              <a:buSzPts val="1100"/>
            </a:pPr>
            <a:r>
              <a:rPr lang="en-US" dirty="0"/>
              <a:t>At the very first node, if we apply this heuristic, we would follow the green edge. </a:t>
            </a:r>
          </a:p>
          <a:p>
            <a:pPr>
              <a:buClr>
                <a:schemeClr val="dk1"/>
              </a:buClr>
              <a:buSzPts val="1100"/>
            </a:pPr>
            <a:endParaRPr lang="en-US" dirty="0"/>
          </a:p>
          <a:p>
            <a:pPr>
              <a:buClr>
                <a:schemeClr val="dk1"/>
              </a:buClr>
              <a:buSzPts val="1100"/>
            </a:pPr>
            <a:r>
              <a:rPr lang="en-US" dirty="0"/>
              <a:t>However, following the red edge instead would have produced a shorter path.</a:t>
            </a:r>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6" name="Picture 5">
            <a:extLst>
              <a:ext uri="{FF2B5EF4-FFF2-40B4-BE49-F238E27FC236}">
                <a16:creationId xmlns:a16="http://schemas.microsoft.com/office/drawing/2014/main" id="{5CE70C5F-CA4C-4792-A64B-687018027132}"/>
              </a:ext>
            </a:extLst>
          </p:cNvPr>
          <p:cNvPicPr>
            <a:picLocks noChangeAspect="1"/>
          </p:cNvPicPr>
          <p:nvPr/>
        </p:nvPicPr>
        <p:blipFill>
          <a:blip r:embed="rId2"/>
          <a:stretch>
            <a:fillRect/>
          </a:stretch>
        </p:blipFill>
        <p:spPr>
          <a:xfrm>
            <a:off x="84423" y="0"/>
            <a:ext cx="4232083" cy="5143500"/>
          </a:xfrm>
          <a:prstGeom prst="rect">
            <a:avLst/>
          </a:prstGeom>
        </p:spPr>
      </p:pic>
      <p:sp>
        <p:nvSpPr>
          <p:cNvPr id="2" name="Oval 1">
            <a:extLst>
              <a:ext uri="{FF2B5EF4-FFF2-40B4-BE49-F238E27FC236}">
                <a16:creationId xmlns:a16="http://schemas.microsoft.com/office/drawing/2014/main" id="{87E94492-0F1C-41AA-A6D7-FB4935A382CE}"/>
              </a:ext>
            </a:extLst>
          </p:cNvPr>
          <p:cNvSpPr/>
          <p:nvPr/>
        </p:nvSpPr>
        <p:spPr>
          <a:xfrm>
            <a:off x="1101437" y="4893914"/>
            <a:ext cx="242454" cy="221876"/>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Freeform: Shape 3">
            <a:extLst>
              <a:ext uri="{FF2B5EF4-FFF2-40B4-BE49-F238E27FC236}">
                <a16:creationId xmlns:a16="http://schemas.microsoft.com/office/drawing/2014/main" id="{A597DA9E-A7C6-40C4-8D9D-6E2C6421FA34}"/>
              </a:ext>
            </a:extLst>
          </p:cNvPr>
          <p:cNvSpPr/>
          <p:nvPr/>
        </p:nvSpPr>
        <p:spPr>
          <a:xfrm>
            <a:off x="1219200" y="4655128"/>
            <a:ext cx="145473" cy="221672"/>
          </a:xfrm>
          <a:custGeom>
            <a:avLst/>
            <a:gdLst>
              <a:gd name="connsiteX0" fmla="*/ 145473 w 145473"/>
              <a:gd name="connsiteY0" fmla="*/ 6927 h 221672"/>
              <a:gd name="connsiteX1" fmla="*/ 145473 w 145473"/>
              <a:gd name="connsiteY1" fmla="*/ 6927 h 221672"/>
              <a:gd name="connsiteX2" fmla="*/ 48491 w 145473"/>
              <a:gd name="connsiteY2" fmla="*/ 6927 h 221672"/>
              <a:gd name="connsiteX3" fmla="*/ 34636 w 145473"/>
              <a:gd name="connsiteY3" fmla="*/ 27708 h 221672"/>
              <a:gd name="connsiteX4" fmla="*/ 27709 w 145473"/>
              <a:gd name="connsiteY4" fmla="*/ 48490 h 221672"/>
              <a:gd name="connsiteX5" fmla="*/ 13855 w 145473"/>
              <a:gd name="connsiteY5" fmla="*/ 69272 h 221672"/>
              <a:gd name="connsiteX6" fmla="*/ 0 w 145473"/>
              <a:gd name="connsiteY6" fmla="*/ 145472 h 221672"/>
              <a:gd name="connsiteX7" fmla="*/ 6927 w 145473"/>
              <a:gd name="connsiteY7" fmla="*/ 214745 h 221672"/>
              <a:gd name="connsiteX8" fmla="*/ 27709 w 145473"/>
              <a:gd name="connsiteY8" fmla="*/ 221672 h 221672"/>
              <a:gd name="connsiteX9" fmla="*/ 69273 w 145473"/>
              <a:gd name="connsiteY9" fmla="*/ 214745 h 221672"/>
              <a:gd name="connsiteX10" fmla="*/ 83127 w 145473"/>
              <a:gd name="connsiteY10" fmla="*/ 193963 h 221672"/>
              <a:gd name="connsiteX11" fmla="*/ 103909 w 145473"/>
              <a:gd name="connsiteY11" fmla="*/ 117763 h 221672"/>
              <a:gd name="connsiteX12" fmla="*/ 117764 w 145473"/>
              <a:gd name="connsiteY12" fmla="*/ 76199 h 221672"/>
              <a:gd name="connsiteX13" fmla="*/ 124691 w 145473"/>
              <a:gd name="connsiteY13" fmla="*/ 55417 h 221672"/>
              <a:gd name="connsiteX14" fmla="*/ 145473 w 145473"/>
              <a:gd name="connsiteY14" fmla="*/ 6927 h 22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473" h="221672">
                <a:moveTo>
                  <a:pt x="145473" y="6927"/>
                </a:moveTo>
                <a:lnTo>
                  <a:pt x="145473" y="6927"/>
                </a:lnTo>
                <a:cubicBezTo>
                  <a:pt x="124710" y="4620"/>
                  <a:pt x="73627" y="-7436"/>
                  <a:pt x="48491" y="6927"/>
                </a:cubicBezTo>
                <a:cubicBezTo>
                  <a:pt x="41263" y="11058"/>
                  <a:pt x="39254" y="20781"/>
                  <a:pt x="34636" y="27708"/>
                </a:cubicBezTo>
                <a:cubicBezTo>
                  <a:pt x="32327" y="34635"/>
                  <a:pt x="30974" y="41959"/>
                  <a:pt x="27709" y="48490"/>
                </a:cubicBezTo>
                <a:cubicBezTo>
                  <a:pt x="23986" y="55937"/>
                  <a:pt x="17135" y="61620"/>
                  <a:pt x="13855" y="69272"/>
                </a:cubicBezTo>
                <a:cubicBezTo>
                  <a:pt x="6854" y="85607"/>
                  <a:pt x="1606" y="134227"/>
                  <a:pt x="0" y="145472"/>
                </a:cubicBezTo>
                <a:cubicBezTo>
                  <a:pt x="2309" y="168563"/>
                  <a:pt x="-1004" y="192936"/>
                  <a:pt x="6927" y="214745"/>
                </a:cubicBezTo>
                <a:cubicBezTo>
                  <a:pt x="9422" y="221607"/>
                  <a:pt x="20407" y="221672"/>
                  <a:pt x="27709" y="221672"/>
                </a:cubicBezTo>
                <a:cubicBezTo>
                  <a:pt x="41755" y="221672"/>
                  <a:pt x="55418" y="217054"/>
                  <a:pt x="69273" y="214745"/>
                </a:cubicBezTo>
                <a:cubicBezTo>
                  <a:pt x="73891" y="207818"/>
                  <a:pt x="79746" y="201571"/>
                  <a:pt x="83127" y="193963"/>
                </a:cubicBezTo>
                <a:cubicBezTo>
                  <a:pt x="102832" y="149626"/>
                  <a:pt x="92403" y="159950"/>
                  <a:pt x="103909" y="117763"/>
                </a:cubicBezTo>
                <a:cubicBezTo>
                  <a:pt x="107752" y="103673"/>
                  <a:pt x="113146" y="90054"/>
                  <a:pt x="117764" y="76199"/>
                </a:cubicBezTo>
                <a:cubicBezTo>
                  <a:pt x="120073" y="69272"/>
                  <a:pt x="123491" y="62620"/>
                  <a:pt x="124691" y="55417"/>
                </a:cubicBezTo>
                <a:cubicBezTo>
                  <a:pt x="132377" y="9299"/>
                  <a:pt x="142009" y="15009"/>
                  <a:pt x="145473" y="6927"/>
                </a:cubicBezTo>
                <a:close/>
              </a:path>
            </a:pathLst>
          </a:cu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Freeform: Shape 6">
            <a:extLst>
              <a:ext uri="{FF2B5EF4-FFF2-40B4-BE49-F238E27FC236}">
                <a16:creationId xmlns:a16="http://schemas.microsoft.com/office/drawing/2014/main" id="{6F7948DC-263C-47CD-89CC-7BD2EB17DC34}"/>
              </a:ext>
            </a:extLst>
          </p:cNvPr>
          <p:cNvSpPr/>
          <p:nvPr/>
        </p:nvSpPr>
        <p:spPr>
          <a:xfrm>
            <a:off x="928255" y="4135334"/>
            <a:ext cx="263236" cy="713757"/>
          </a:xfrm>
          <a:custGeom>
            <a:avLst/>
            <a:gdLst>
              <a:gd name="connsiteX0" fmla="*/ 0 w 263236"/>
              <a:gd name="connsiteY0" fmla="*/ 248 h 713757"/>
              <a:gd name="connsiteX1" fmla="*/ 0 w 263236"/>
              <a:gd name="connsiteY1" fmla="*/ 248 h 713757"/>
              <a:gd name="connsiteX2" fmla="*/ 55418 w 263236"/>
              <a:gd name="connsiteY2" fmla="*/ 318902 h 713757"/>
              <a:gd name="connsiteX3" fmla="*/ 62345 w 263236"/>
              <a:gd name="connsiteY3" fmla="*/ 339684 h 713757"/>
              <a:gd name="connsiteX4" fmla="*/ 76200 w 263236"/>
              <a:gd name="connsiteY4" fmla="*/ 402030 h 713757"/>
              <a:gd name="connsiteX5" fmla="*/ 96981 w 263236"/>
              <a:gd name="connsiteY5" fmla="*/ 450521 h 713757"/>
              <a:gd name="connsiteX6" fmla="*/ 110836 w 263236"/>
              <a:gd name="connsiteY6" fmla="*/ 492084 h 713757"/>
              <a:gd name="connsiteX7" fmla="*/ 131618 w 263236"/>
              <a:gd name="connsiteY7" fmla="*/ 533648 h 713757"/>
              <a:gd name="connsiteX8" fmla="*/ 145472 w 263236"/>
              <a:gd name="connsiteY8" fmla="*/ 554430 h 713757"/>
              <a:gd name="connsiteX9" fmla="*/ 159327 w 263236"/>
              <a:gd name="connsiteY9" fmla="*/ 595993 h 713757"/>
              <a:gd name="connsiteX10" fmla="*/ 166254 w 263236"/>
              <a:gd name="connsiteY10" fmla="*/ 651411 h 713757"/>
              <a:gd name="connsiteX11" fmla="*/ 180109 w 263236"/>
              <a:gd name="connsiteY11" fmla="*/ 672193 h 713757"/>
              <a:gd name="connsiteX12" fmla="*/ 200890 w 263236"/>
              <a:gd name="connsiteY12" fmla="*/ 713757 h 713757"/>
              <a:gd name="connsiteX13" fmla="*/ 249381 w 263236"/>
              <a:gd name="connsiteY13" fmla="*/ 665266 h 713757"/>
              <a:gd name="connsiteX14" fmla="*/ 256309 w 263236"/>
              <a:gd name="connsiteY14" fmla="*/ 644484 h 713757"/>
              <a:gd name="connsiteX15" fmla="*/ 263236 w 263236"/>
              <a:gd name="connsiteY15" fmla="*/ 623702 h 713757"/>
              <a:gd name="connsiteX16" fmla="*/ 256309 w 263236"/>
              <a:gd name="connsiteY16" fmla="*/ 471302 h 713757"/>
              <a:gd name="connsiteX17" fmla="*/ 221672 w 263236"/>
              <a:gd name="connsiteY17" fmla="*/ 408957 h 713757"/>
              <a:gd name="connsiteX18" fmla="*/ 193963 w 263236"/>
              <a:gd name="connsiteY18" fmla="*/ 346611 h 713757"/>
              <a:gd name="connsiteX19" fmla="*/ 187036 w 263236"/>
              <a:gd name="connsiteY19" fmla="*/ 325830 h 713757"/>
              <a:gd name="connsiteX20" fmla="*/ 173181 w 263236"/>
              <a:gd name="connsiteY20" fmla="*/ 277339 h 713757"/>
              <a:gd name="connsiteX21" fmla="*/ 159327 w 263236"/>
              <a:gd name="connsiteY21" fmla="*/ 256557 h 713757"/>
              <a:gd name="connsiteX22" fmla="*/ 145472 w 263236"/>
              <a:gd name="connsiteY22" fmla="*/ 214993 h 713757"/>
              <a:gd name="connsiteX23" fmla="*/ 138545 w 263236"/>
              <a:gd name="connsiteY23" fmla="*/ 194211 h 713757"/>
              <a:gd name="connsiteX24" fmla="*/ 131618 w 263236"/>
              <a:gd name="connsiteY24" fmla="*/ 97230 h 713757"/>
              <a:gd name="connsiteX25" fmla="*/ 117763 w 263236"/>
              <a:gd name="connsiteY25" fmla="*/ 55666 h 713757"/>
              <a:gd name="connsiteX26" fmla="*/ 96981 w 263236"/>
              <a:gd name="connsiteY26" fmla="*/ 41811 h 713757"/>
              <a:gd name="connsiteX27" fmla="*/ 83127 w 263236"/>
              <a:gd name="connsiteY27" fmla="*/ 21030 h 713757"/>
              <a:gd name="connsiteX28" fmla="*/ 41563 w 263236"/>
              <a:gd name="connsiteY28" fmla="*/ 248 h 713757"/>
              <a:gd name="connsiteX29" fmla="*/ 0 w 263236"/>
              <a:gd name="connsiteY29" fmla="*/ 248 h 71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3236" h="713757">
                <a:moveTo>
                  <a:pt x="0" y="248"/>
                </a:moveTo>
                <a:lnTo>
                  <a:pt x="0" y="248"/>
                </a:lnTo>
                <a:cubicBezTo>
                  <a:pt x="18473" y="106466"/>
                  <a:pt x="35942" y="212863"/>
                  <a:pt x="55418" y="318902"/>
                </a:cubicBezTo>
                <a:cubicBezTo>
                  <a:pt x="56737" y="326084"/>
                  <a:pt x="60339" y="332663"/>
                  <a:pt x="62345" y="339684"/>
                </a:cubicBezTo>
                <a:cubicBezTo>
                  <a:pt x="70790" y="369241"/>
                  <a:pt x="69060" y="369899"/>
                  <a:pt x="76200" y="402030"/>
                </a:cubicBezTo>
                <a:cubicBezTo>
                  <a:pt x="90452" y="466164"/>
                  <a:pt x="73206" y="397027"/>
                  <a:pt x="96981" y="450521"/>
                </a:cubicBezTo>
                <a:cubicBezTo>
                  <a:pt x="102912" y="463866"/>
                  <a:pt x="102736" y="479933"/>
                  <a:pt x="110836" y="492084"/>
                </a:cubicBezTo>
                <a:cubicBezTo>
                  <a:pt x="150539" y="551641"/>
                  <a:pt x="102938" y="476288"/>
                  <a:pt x="131618" y="533648"/>
                </a:cubicBezTo>
                <a:cubicBezTo>
                  <a:pt x="135341" y="541095"/>
                  <a:pt x="142091" y="546822"/>
                  <a:pt x="145472" y="554430"/>
                </a:cubicBezTo>
                <a:cubicBezTo>
                  <a:pt x="151403" y="567775"/>
                  <a:pt x="159327" y="595993"/>
                  <a:pt x="159327" y="595993"/>
                </a:cubicBezTo>
                <a:cubicBezTo>
                  <a:pt x="161636" y="614466"/>
                  <a:pt x="161356" y="633451"/>
                  <a:pt x="166254" y="651411"/>
                </a:cubicBezTo>
                <a:cubicBezTo>
                  <a:pt x="168445" y="659443"/>
                  <a:pt x="176386" y="664746"/>
                  <a:pt x="180109" y="672193"/>
                </a:cubicBezTo>
                <a:cubicBezTo>
                  <a:pt x="208793" y="729562"/>
                  <a:pt x="161180" y="654190"/>
                  <a:pt x="200890" y="713757"/>
                </a:cubicBezTo>
                <a:cubicBezTo>
                  <a:pt x="249848" y="703966"/>
                  <a:pt x="231803" y="718000"/>
                  <a:pt x="249381" y="665266"/>
                </a:cubicBezTo>
                <a:lnTo>
                  <a:pt x="256309" y="644484"/>
                </a:lnTo>
                <a:lnTo>
                  <a:pt x="263236" y="623702"/>
                </a:lnTo>
                <a:cubicBezTo>
                  <a:pt x="260927" y="572902"/>
                  <a:pt x="260364" y="521992"/>
                  <a:pt x="256309" y="471302"/>
                </a:cubicBezTo>
                <a:cubicBezTo>
                  <a:pt x="254647" y="450522"/>
                  <a:pt x="229414" y="420571"/>
                  <a:pt x="221672" y="408957"/>
                </a:cubicBezTo>
                <a:cubicBezTo>
                  <a:pt x="199718" y="376025"/>
                  <a:pt x="210450" y="396070"/>
                  <a:pt x="193963" y="346611"/>
                </a:cubicBezTo>
                <a:cubicBezTo>
                  <a:pt x="191654" y="339684"/>
                  <a:pt x="188807" y="332914"/>
                  <a:pt x="187036" y="325830"/>
                </a:cubicBezTo>
                <a:cubicBezTo>
                  <a:pt x="184815" y="316945"/>
                  <a:pt x="178152" y="287282"/>
                  <a:pt x="173181" y="277339"/>
                </a:cubicBezTo>
                <a:cubicBezTo>
                  <a:pt x="169458" y="269892"/>
                  <a:pt x="162708" y="264165"/>
                  <a:pt x="159327" y="256557"/>
                </a:cubicBezTo>
                <a:cubicBezTo>
                  <a:pt x="153396" y="243212"/>
                  <a:pt x="150090" y="228848"/>
                  <a:pt x="145472" y="214993"/>
                </a:cubicBezTo>
                <a:lnTo>
                  <a:pt x="138545" y="194211"/>
                </a:lnTo>
                <a:cubicBezTo>
                  <a:pt x="136236" y="161884"/>
                  <a:pt x="136426" y="129281"/>
                  <a:pt x="131618" y="97230"/>
                </a:cubicBezTo>
                <a:cubicBezTo>
                  <a:pt x="129452" y="82787"/>
                  <a:pt x="129914" y="63767"/>
                  <a:pt x="117763" y="55666"/>
                </a:cubicBezTo>
                <a:lnTo>
                  <a:pt x="96981" y="41811"/>
                </a:lnTo>
                <a:cubicBezTo>
                  <a:pt x="92363" y="34884"/>
                  <a:pt x="89014" y="26917"/>
                  <a:pt x="83127" y="21030"/>
                </a:cubicBezTo>
                <a:cubicBezTo>
                  <a:pt x="71839" y="9742"/>
                  <a:pt x="56589" y="4004"/>
                  <a:pt x="41563" y="248"/>
                </a:cubicBezTo>
                <a:cubicBezTo>
                  <a:pt x="39323" y="-312"/>
                  <a:pt x="6927" y="248"/>
                  <a:pt x="0" y="248"/>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34946AA6-FD6B-4BDD-8838-969EBFD62B19}"/>
              </a:ext>
            </a:extLst>
          </p:cNvPr>
          <p:cNvSpPr txBox="1"/>
          <p:nvPr/>
        </p:nvSpPr>
        <p:spPr>
          <a:xfrm>
            <a:off x="217351" y="976307"/>
            <a:ext cx="1207850" cy="738664"/>
          </a:xfrm>
          <a:prstGeom prst="rect">
            <a:avLst/>
          </a:prstGeom>
          <a:noFill/>
        </p:spPr>
        <p:txBody>
          <a:bodyPr wrap="square" rtlCol="0">
            <a:spAutoFit/>
          </a:bodyPr>
          <a:lstStyle/>
          <a:p>
            <a:r>
              <a:rPr lang="en-US" dirty="0">
                <a:solidFill>
                  <a:srgbClr val="FF0000"/>
                </a:solidFill>
              </a:rPr>
              <a:t>Find the shortest path from 0 to 25</a:t>
            </a:r>
            <a:endParaRPr lang="en-AU" dirty="0">
              <a:solidFill>
                <a:srgbClr val="FF0000"/>
              </a:solidFill>
            </a:endParaRPr>
          </a:p>
        </p:txBody>
      </p:sp>
    </p:spTree>
    <p:extLst>
      <p:ext uri="{BB962C8B-B14F-4D97-AF65-F5344CB8AC3E}">
        <p14:creationId xmlns:p14="http://schemas.microsoft.com/office/powerpoint/2010/main" val="104004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Heuristic Search with Back-Tracking</a:t>
            </a:r>
          </a:p>
          <a:p>
            <a:pPr>
              <a:buClr>
                <a:schemeClr val="dk1"/>
              </a:buClr>
              <a:buSzPts val="1100"/>
            </a:pPr>
            <a:endParaRPr lang="en-US" dirty="0"/>
          </a:p>
          <a:p>
            <a:pPr>
              <a:buClr>
                <a:schemeClr val="dk1"/>
              </a:buClr>
              <a:buSzPts val="1100"/>
            </a:pPr>
            <a:r>
              <a:rPr lang="en-US" dirty="0"/>
              <a:t>At node 38, following the heuristic would lead to no solution (a dead end).</a:t>
            </a:r>
          </a:p>
          <a:p>
            <a:pPr>
              <a:buClr>
                <a:schemeClr val="dk1"/>
              </a:buClr>
              <a:buSzPts val="1100"/>
            </a:pPr>
            <a:endParaRPr lang="en-US" dirty="0"/>
          </a:p>
          <a:p>
            <a:pPr>
              <a:buClr>
                <a:schemeClr val="dk1"/>
              </a:buClr>
              <a:buSzPts val="1100"/>
            </a:pPr>
            <a:r>
              <a:rPr lang="en-US" dirty="0"/>
              <a:t>At this point, we would backtrack to node 38 and follow the red path to continue.</a:t>
            </a:r>
          </a:p>
          <a:p>
            <a:pPr>
              <a:buClr>
                <a:schemeClr val="dk1"/>
              </a:buClr>
              <a:buSzPts val="1100"/>
            </a:pPr>
            <a:endParaRPr lang="en-US" dirty="0"/>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6" name="Picture 5">
            <a:extLst>
              <a:ext uri="{FF2B5EF4-FFF2-40B4-BE49-F238E27FC236}">
                <a16:creationId xmlns:a16="http://schemas.microsoft.com/office/drawing/2014/main" id="{5CE70C5F-CA4C-4792-A64B-687018027132}"/>
              </a:ext>
            </a:extLst>
          </p:cNvPr>
          <p:cNvPicPr>
            <a:picLocks noChangeAspect="1"/>
          </p:cNvPicPr>
          <p:nvPr/>
        </p:nvPicPr>
        <p:blipFill>
          <a:blip r:embed="rId2"/>
          <a:stretch>
            <a:fillRect/>
          </a:stretch>
        </p:blipFill>
        <p:spPr>
          <a:xfrm>
            <a:off x="84423" y="0"/>
            <a:ext cx="4232083" cy="5143500"/>
          </a:xfrm>
          <a:prstGeom prst="rect">
            <a:avLst/>
          </a:prstGeom>
        </p:spPr>
      </p:pic>
      <p:sp>
        <p:nvSpPr>
          <p:cNvPr id="2" name="Oval 1">
            <a:extLst>
              <a:ext uri="{FF2B5EF4-FFF2-40B4-BE49-F238E27FC236}">
                <a16:creationId xmlns:a16="http://schemas.microsoft.com/office/drawing/2014/main" id="{87E94492-0F1C-41AA-A6D7-FB4935A382CE}"/>
              </a:ext>
            </a:extLst>
          </p:cNvPr>
          <p:cNvSpPr/>
          <p:nvPr/>
        </p:nvSpPr>
        <p:spPr>
          <a:xfrm>
            <a:off x="3359728" y="2788023"/>
            <a:ext cx="242454" cy="221876"/>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Freeform: Shape 2">
            <a:extLst>
              <a:ext uri="{FF2B5EF4-FFF2-40B4-BE49-F238E27FC236}">
                <a16:creationId xmlns:a16="http://schemas.microsoft.com/office/drawing/2014/main" id="{3FFF3899-65A7-4FAE-BF49-1416CDA7847F}"/>
              </a:ext>
            </a:extLst>
          </p:cNvPr>
          <p:cNvSpPr/>
          <p:nvPr/>
        </p:nvSpPr>
        <p:spPr>
          <a:xfrm>
            <a:off x="3202975" y="2686911"/>
            <a:ext cx="177598" cy="118634"/>
          </a:xfrm>
          <a:custGeom>
            <a:avLst/>
            <a:gdLst>
              <a:gd name="connsiteX0" fmla="*/ 163680 w 177598"/>
              <a:gd name="connsiteY0" fmla="*/ 56289 h 118634"/>
              <a:gd name="connsiteX1" fmla="*/ 163680 w 177598"/>
              <a:gd name="connsiteY1" fmla="*/ 56289 h 118634"/>
              <a:gd name="connsiteX2" fmla="*/ 108261 w 177598"/>
              <a:gd name="connsiteY2" fmla="*/ 28580 h 118634"/>
              <a:gd name="connsiteX3" fmla="*/ 66698 w 177598"/>
              <a:gd name="connsiteY3" fmla="*/ 871 h 118634"/>
              <a:gd name="connsiteX4" fmla="*/ 4352 w 177598"/>
              <a:gd name="connsiteY4" fmla="*/ 7798 h 118634"/>
              <a:gd name="connsiteX5" fmla="*/ 11280 w 177598"/>
              <a:gd name="connsiteY5" fmla="*/ 49362 h 118634"/>
              <a:gd name="connsiteX6" fmla="*/ 52843 w 177598"/>
              <a:gd name="connsiteY6" fmla="*/ 70144 h 118634"/>
              <a:gd name="connsiteX7" fmla="*/ 94407 w 177598"/>
              <a:gd name="connsiteY7" fmla="*/ 104780 h 118634"/>
              <a:gd name="connsiteX8" fmla="*/ 115189 w 177598"/>
              <a:gd name="connsiteY8" fmla="*/ 118634 h 118634"/>
              <a:gd name="connsiteX9" fmla="*/ 163680 w 177598"/>
              <a:gd name="connsiteY9" fmla="*/ 111707 h 118634"/>
              <a:gd name="connsiteX10" fmla="*/ 177534 w 177598"/>
              <a:gd name="connsiteY10" fmla="*/ 90925 h 118634"/>
              <a:gd name="connsiteX11" fmla="*/ 163680 w 177598"/>
              <a:gd name="connsiteY11" fmla="*/ 56289 h 11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7598" h="118634">
                <a:moveTo>
                  <a:pt x="163680" y="56289"/>
                </a:moveTo>
                <a:lnTo>
                  <a:pt x="163680" y="56289"/>
                </a:lnTo>
                <a:cubicBezTo>
                  <a:pt x="145207" y="47053"/>
                  <a:pt x="126193" y="38827"/>
                  <a:pt x="108261" y="28580"/>
                </a:cubicBezTo>
                <a:cubicBezTo>
                  <a:pt x="93804" y="20319"/>
                  <a:pt x="66698" y="871"/>
                  <a:pt x="66698" y="871"/>
                </a:cubicBezTo>
                <a:cubicBezTo>
                  <a:pt x="45916" y="3180"/>
                  <a:pt x="20088" y="-5971"/>
                  <a:pt x="4352" y="7798"/>
                </a:cubicBezTo>
                <a:cubicBezTo>
                  <a:pt x="-6219" y="17047"/>
                  <a:pt x="4999" y="36799"/>
                  <a:pt x="11280" y="49362"/>
                </a:cubicBezTo>
                <a:cubicBezTo>
                  <a:pt x="17897" y="62595"/>
                  <a:pt x="41916" y="64680"/>
                  <a:pt x="52843" y="70144"/>
                </a:cubicBezTo>
                <a:cubicBezTo>
                  <a:pt x="78645" y="83045"/>
                  <a:pt x="71422" y="85626"/>
                  <a:pt x="94407" y="104780"/>
                </a:cubicBezTo>
                <a:cubicBezTo>
                  <a:pt x="100803" y="110110"/>
                  <a:pt x="108262" y="114016"/>
                  <a:pt x="115189" y="118634"/>
                </a:cubicBezTo>
                <a:cubicBezTo>
                  <a:pt x="131353" y="116325"/>
                  <a:pt x="148760" y="118338"/>
                  <a:pt x="163680" y="111707"/>
                </a:cubicBezTo>
                <a:cubicBezTo>
                  <a:pt x="171288" y="108326"/>
                  <a:pt x="176165" y="99137"/>
                  <a:pt x="177534" y="90925"/>
                </a:cubicBezTo>
                <a:cubicBezTo>
                  <a:pt x="178604" y="84506"/>
                  <a:pt x="165989" y="62062"/>
                  <a:pt x="163680" y="56289"/>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Freeform: Shape 7">
            <a:extLst>
              <a:ext uri="{FF2B5EF4-FFF2-40B4-BE49-F238E27FC236}">
                <a16:creationId xmlns:a16="http://schemas.microsoft.com/office/drawing/2014/main" id="{44AE2B93-53A2-49E0-9793-1D2C5F853A2C}"/>
              </a:ext>
            </a:extLst>
          </p:cNvPr>
          <p:cNvSpPr/>
          <p:nvPr/>
        </p:nvSpPr>
        <p:spPr>
          <a:xfrm>
            <a:off x="3484144" y="2660073"/>
            <a:ext cx="83546" cy="83127"/>
          </a:xfrm>
          <a:custGeom>
            <a:avLst/>
            <a:gdLst>
              <a:gd name="connsiteX0" fmla="*/ 69547 w 83546"/>
              <a:gd name="connsiteY0" fmla="*/ 0 h 83127"/>
              <a:gd name="connsiteX1" fmla="*/ 69547 w 83546"/>
              <a:gd name="connsiteY1" fmla="*/ 0 h 83127"/>
              <a:gd name="connsiteX2" fmla="*/ 7201 w 83546"/>
              <a:gd name="connsiteY2" fmla="*/ 6927 h 83127"/>
              <a:gd name="connsiteX3" fmla="*/ 274 w 83546"/>
              <a:gd name="connsiteY3" fmla="*/ 27709 h 83127"/>
              <a:gd name="connsiteX4" fmla="*/ 27983 w 83546"/>
              <a:gd name="connsiteY4" fmla="*/ 83127 h 83127"/>
              <a:gd name="connsiteX5" fmla="*/ 76474 w 83546"/>
              <a:gd name="connsiteY5" fmla="*/ 76200 h 83127"/>
              <a:gd name="connsiteX6" fmla="*/ 83401 w 83546"/>
              <a:gd name="connsiteY6" fmla="*/ 55418 h 83127"/>
              <a:gd name="connsiteX7" fmla="*/ 69547 w 83546"/>
              <a:gd name="connsiteY7" fmla="*/ 0 h 8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46" h="83127">
                <a:moveTo>
                  <a:pt x="69547" y="0"/>
                </a:moveTo>
                <a:lnTo>
                  <a:pt x="69547" y="0"/>
                </a:lnTo>
                <a:cubicBezTo>
                  <a:pt x="48765" y="2309"/>
                  <a:pt x="26615" y="-839"/>
                  <a:pt x="7201" y="6927"/>
                </a:cubicBezTo>
                <a:cubicBezTo>
                  <a:pt x="421" y="9639"/>
                  <a:pt x="274" y="20407"/>
                  <a:pt x="274" y="27709"/>
                </a:cubicBezTo>
                <a:cubicBezTo>
                  <a:pt x="274" y="80776"/>
                  <a:pt x="-4729" y="72223"/>
                  <a:pt x="27983" y="83127"/>
                </a:cubicBezTo>
                <a:cubicBezTo>
                  <a:pt x="44147" y="80818"/>
                  <a:pt x="61870" y="83502"/>
                  <a:pt x="76474" y="76200"/>
                </a:cubicBezTo>
                <a:cubicBezTo>
                  <a:pt x="83005" y="72934"/>
                  <a:pt x="82740" y="62690"/>
                  <a:pt x="83401" y="55418"/>
                </a:cubicBezTo>
                <a:cubicBezTo>
                  <a:pt x="85073" y="37021"/>
                  <a:pt x="71856" y="9236"/>
                  <a:pt x="69547"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DD8CD129-23BB-4560-A18A-8BF14E84D7E0}"/>
              </a:ext>
            </a:extLst>
          </p:cNvPr>
          <p:cNvSpPr txBox="1"/>
          <p:nvPr/>
        </p:nvSpPr>
        <p:spPr>
          <a:xfrm>
            <a:off x="217351" y="976307"/>
            <a:ext cx="1207850" cy="738664"/>
          </a:xfrm>
          <a:prstGeom prst="rect">
            <a:avLst/>
          </a:prstGeom>
          <a:noFill/>
        </p:spPr>
        <p:txBody>
          <a:bodyPr wrap="square" rtlCol="0">
            <a:spAutoFit/>
          </a:bodyPr>
          <a:lstStyle/>
          <a:p>
            <a:r>
              <a:rPr lang="en-US" dirty="0">
                <a:solidFill>
                  <a:srgbClr val="FF0000"/>
                </a:solidFill>
              </a:rPr>
              <a:t>Find the shortest path from 0 to 25</a:t>
            </a:r>
            <a:endParaRPr lang="en-AU" dirty="0">
              <a:solidFill>
                <a:srgbClr val="FF0000"/>
              </a:solidFill>
            </a:endParaRPr>
          </a:p>
        </p:txBody>
      </p:sp>
    </p:spTree>
    <p:extLst>
      <p:ext uri="{BB962C8B-B14F-4D97-AF65-F5344CB8AC3E}">
        <p14:creationId xmlns:p14="http://schemas.microsoft.com/office/powerpoint/2010/main" val="391135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Transform-and-Conquer</a:t>
            </a:r>
          </a:p>
          <a:p>
            <a:pPr>
              <a:buClr>
                <a:schemeClr val="dk1"/>
              </a:buClr>
              <a:buSzPts val="1100"/>
            </a:pPr>
            <a:endParaRPr lang="en-US" dirty="0"/>
          </a:p>
          <a:p>
            <a:pPr>
              <a:buClr>
                <a:schemeClr val="dk1"/>
              </a:buClr>
              <a:buSzPts val="1100"/>
            </a:pPr>
            <a:r>
              <a:rPr lang="en-US" dirty="0"/>
              <a:t>In this approach we look for ways to:</a:t>
            </a:r>
          </a:p>
          <a:p>
            <a:pPr marL="342900" indent="-342900">
              <a:buClr>
                <a:schemeClr val="dk1"/>
              </a:buClr>
              <a:buSzPts val="1100"/>
              <a:buAutoNum type="arabicParenR"/>
            </a:pPr>
            <a:r>
              <a:rPr lang="en-US" dirty="0"/>
              <a:t>Convert the problem into a different and more efficiently solved problem</a:t>
            </a:r>
          </a:p>
          <a:p>
            <a:pPr marL="342900" indent="-342900">
              <a:buClr>
                <a:schemeClr val="dk1"/>
              </a:buClr>
              <a:buSzPts val="1100"/>
              <a:buAutoNum type="arabicParenR"/>
            </a:pPr>
            <a:r>
              <a:rPr lang="en-US" dirty="0"/>
              <a:t>Model the problem differently so that it can solved using alternative algorithms</a:t>
            </a:r>
          </a:p>
          <a:p>
            <a:pPr>
              <a:spcBef>
                <a:spcPts val="1600"/>
              </a:spcBef>
              <a:spcAft>
                <a:spcPts val="1600"/>
              </a:spcAft>
            </a:pPr>
            <a:endParaRPr lang="en-US" dirty="0"/>
          </a:p>
        </p:txBody>
      </p:sp>
      <p:pic>
        <p:nvPicPr>
          <p:cNvPr id="14" name="Picture 13">
            <a:extLst>
              <a:ext uri="{FF2B5EF4-FFF2-40B4-BE49-F238E27FC236}">
                <a16:creationId xmlns:a16="http://schemas.microsoft.com/office/drawing/2014/main" id="{D4A9164A-EFBA-4B66-BB32-C40BF57AC045}"/>
              </a:ext>
            </a:extLst>
          </p:cNvPr>
          <p:cNvPicPr>
            <a:picLocks noChangeAspect="1"/>
          </p:cNvPicPr>
          <p:nvPr/>
        </p:nvPicPr>
        <p:blipFill>
          <a:blip r:embed="rId2"/>
          <a:stretch>
            <a:fillRect/>
          </a:stretch>
        </p:blipFill>
        <p:spPr>
          <a:xfrm>
            <a:off x="153950" y="422077"/>
            <a:ext cx="4162556" cy="1792571"/>
          </a:xfrm>
          <a:prstGeom prst="rect">
            <a:avLst/>
          </a:prstGeom>
        </p:spPr>
      </p:pic>
      <p:sp>
        <p:nvSpPr>
          <p:cNvPr id="16" name="TextBox 15">
            <a:extLst>
              <a:ext uri="{FF2B5EF4-FFF2-40B4-BE49-F238E27FC236}">
                <a16:creationId xmlns:a16="http://schemas.microsoft.com/office/drawing/2014/main" id="{5E3AF2AE-34CC-47CD-B875-DB0869402DBF}"/>
              </a:ext>
            </a:extLst>
          </p:cNvPr>
          <p:cNvSpPr txBox="1"/>
          <p:nvPr/>
        </p:nvSpPr>
        <p:spPr>
          <a:xfrm>
            <a:off x="153950" y="114300"/>
            <a:ext cx="2271776" cy="307777"/>
          </a:xfrm>
          <a:prstGeom prst="rect">
            <a:avLst/>
          </a:prstGeom>
          <a:noFill/>
        </p:spPr>
        <p:txBody>
          <a:bodyPr wrap="none" rtlCol="0">
            <a:spAutoFit/>
          </a:bodyPr>
          <a:lstStyle/>
          <a:p>
            <a:r>
              <a:rPr lang="en-US" dirty="0">
                <a:solidFill>
                  <a:srgbClr val="FF0000"/>
                </a:solidFill>
              </a:rPr>
              <a:t>Find the repeated element</a:t>
            </a:r>
            <a:endParaRPr lang="en-AU" dirty="0">
              <a:solidFill>
                <a:srgbClr val="FF0000"/>
              </a:solidFill>
            </a:endParaRPr>
          </a:p>
        </p:txBody>
      </p:sp>
    </p:spTree>
    <p:extLst>
      <p:ext uri="{BB962C8B-B14F-4D97-AF65-F5344CB8AC3E}">
        <p14:creationId xmlns:p14="http://schemas.microsoft.com/office/powerpoint/2010/main" val="321955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42C1B8BE-5DE3-4D38-B618-321424E7FBBC}"/>
              </a:ext>
            </a:extLst>
          </p:cNvPr>
          <p:cNvSpPr txBox="1">
            <a:spLocks/>
          </p:cNvSpPr>
          <p:nvPr/>
        </p:nvSpPr>
        <p:spPr>
          <a:xfrm>
            <a:off x="4316506" y="114300"/>
            <a:ext cx="4515794" cy="48073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600"/>
              </a:spcBef>
            </a:pPr>
            <a:r>
              <a:rPr lang="en-US" dirty="0">
                <a:latin typeface="Slackey"/>
                <a:ea typeface="Slackey"/>
                <a:cs typeface="Slackey"/>
                <a:sym typeface="Slackey"/>
              </a:rPr>
              <a:t>Transform-and-Conquer</a:t>
            </a:r>
          </a:p>
          <a:p>
            <a:pPr>
              <a:buClr>
                <a:schemeClr val="dk1"/>
              </a:buClr>
              <a:buSzPts val="1100"/>
            </a:pPr>
            <a:endParaRPr lang="en-US" dirty="0"/>
          </a:p>
          <a:p>
            <a:pPr>
              <a:buClr>
                <a:schemeClr val="dk1"/>
              </a:buClr>
              <a:buSzPts val="1100"/>
            </a:pPr>
            <a:r>
              <a:rPr lang="en-US" dirty="0"/>
              <a:t>In this example, we can pre-sort the list and then look for adjacent elements having the same value.</a:t>
            </a:r>
          </a:p>
          <a:p>
            <a:pPr>
              <a:buClr>
                <a:schemeClr val="dk1"/>
              </a:buClr>
              <a:buSzPts val="1100"/>
            </a:pPr>
            <a:endParaRPr lang="en-US" dirty="0"/>
          </a:p>
          <a:p>
            <a:pPr>
              <a:buClr>
                <a:schemeClr val="dk1"/>
              </a:buClr>
              <a:buSzPts val="1100"/>
            </a:pPr>
            <a:r>
              <a:rPr lang="en-US" dirty="0"/>
              <a:t>We have ‘transformed’ the original problem from looking for any repeated elements, into a more specific (and easier to solve) problem looking of looking for repeated adjacent elements.</a:t>
            </a:r>
          </a:p>
          <a:p>
            <a:pPr>
              <a:buClr>
                <a:schemeClr val="dk1"/>
              </a:buClr>
              <a:buSzPts val="1100"/>
            </a:pPr>
            <a:endParaRPr lang="en-US" dirty="0"/>
          </a:p>
          <a:p>
            <a:pPr>
              <a:buClr>
                <a:schemeClr val="dk1"/>
              </a:buClr>
              <a:buSzPts val="1100"/>
            </a:pPr>
            <a:r>
              <a:rPr lang="en-US" dirty="0"/>
              <a:t>The ‘transformation’ is enabled via the pre-sorting step.</a:t>
            </a:r>
          </a:p>
          <a:p>
            <a:pPr>
              <a:buClr>
                <a:schemeClr val="dk1"/>
              </a:buClr>
              <a:buSzPts val="1100"/>
            </a:pPr>
            <a:endParaRPr lang="en-US" dirty="0"/>
          </a:p>
          <a:p>
            <a:pPr>
              <a:buClr>
                <a:schemeClr val="dk1"/>
              </a:buClr>
              <a:buSzPts val="1100"/>
            </a:pPr>
            <a:endParaRPr lang="en-US" dirty="0"/>
          </a:p>
          <a:p>
            <a:pPr>
              <a:spcBef>
                <a:spcPts val="1600"/>
              </a:spcBef>
              <a:spcAft>
                <a:spcPts val="1600"/>
              </a:spcAft>
            </a:pPr>
            <a:endParaRPr lang="en-US" dirty="0"/>
          </a:p>
        </p:txBody>
      </p:sp>
      <p:pic>
        <p:nvPicPr>
          <p:cNvPr id="9" name="Picture 8">
            <a:extLst>
              <a:ext uri="{FF2B5EF4-FFF2-40B4-BE49-F238E27FC236}">
                <a16:creationId xmlns:a16="http://schemas.microsoft.com/office/drawing/2014/main" id="{DD4DD9FC-F853-482D-B16E-26E886A111E3}"/>
              </a:ext>
            </a:extLst>
          </p:cNvPr>
          <p:cNvPicPr>
            <a:picLocks noChangeAspect="1"/>
          </p:cNvPicPr>
          <p:nvPr/>
        </p:nvPicPr>
        <p:blipFill>
          <a:blip r:embed="rId2"/>
          <a:stretch>
            <a:fillRect/>
          </a:stretch>
        </p:blipFill>
        <p:spPr>
          <a:xfrm>
            <a:off x="153950" y="422077"/>
            <a:ext cx="4162556" cy="1792571"/>
          </a:xfrm>
          <a:prstGeom prst="rect">
            <a:avLst/>
          </a:prstGeom>
        </p:spPr>
      </p:pic>
      <p:sp>
        <p:nvSpPr>
          <p:cNvPr id="12" name="TextBox 11">
            <a:extLst>
              <a:ext uri="{FF2B5EF4-FFF2-40B4-BE49-F238E27FC236}">
                <a16:creationId xmlns:a16="http://schemas.microsoft.com/office/drawing/2014/main" id="{C9EEB33B-3DAD-43F6-9CBC-104408188C69}"/>
              </a:ext>
            </a:extLst>
          </p:cNvPr>
          <p:cNvSpPr txBox="1"/>
          <p:nvPr/>
        </p:nvSpPr>
        <p:spPr>
          <a:xfrm>
            <a:off x="153950" y="114300"/>
            <a:ext cx="2271776" cy="307777"/>
          </a:xfrm>
          <a:prstGeom prst="rect">
            <a:avLst/>
          </a:prstGeom>
          <a:noFill/>
        </p:spPr>
        <p:txBody>
          <a:bodyPr wrap="none" rtlCol="0">
            <a:spAutoFit/>
          </a:bodyPr>
          <a:lstStyle/>
          <a:p>
            <a:r>
              <a:rPr lang="en-US" dirty="0">
                <a:solidFill>
                  <a:srgbClr val="FF0000"/>
                </a:solidFill>
              </a:rPr>
              <a:t>Find the repeated element</a:t>
            </a:r>
            <a:endParaRPr lang="en-AU" dirty="0">
              <a:solidFill>
                <a:srgbClr val="FF0000"/>
              </a:solidFill>
            </a:endParaRPr>
          </a:p>
        </p:txBody>
      </p:sp>
    </p:spTree>
    <p:extLst>
      <p:ext uri="{BB962C8B-B14F-4D97-AF65-F5344CB8AC3E}">
        <p14:creationId xmlns:p14="http://schemas.microsoft.com/office/powerpoint/2010/main" val="12320878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2" ma:contentTypeDescription="Create a new document." ma:contentTypeScope="" ma:versionID="2cb9e5fe5948c69ffe2a65e283dc17df">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22b8d411f09bb3fd269f1e0ebe272871"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9BE32E-D4CC-471E-AA88-2184CFC3E623}">
  <ds:schemaRefs>
    <ds:schemaRef ds:uri="http://schemas.microsoft.com/sharepoint/v3/contenttype/forms"/>
  </ds:schemaRefs>
</ds:datastoreItem>
</file>

<file path=customXml/itemProps2.xml><?xml version="1.0" encoding="utf-8"?>
<ds:datastoreItem xmlns:ds="http://schemas.openxmlformats.org/officeDocument/2006/customXml" ds:itemID="{C410579F-ABA8-4B91-8565-831010743A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A5E585-7C1E-4CC8-8CAB-A4EE5A125B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2501</Words>
  <Application>Microsoft Office PowerPoint</Application>
  <PresentationFormat>On-screen Show (16:9)</PresentationFormat>
  <Paragraphs>302</Paragraphs>
  <Slides>38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Slackey</vt:lpstr>
      <vt:lpstr>Shadows Into Light</vt:lpstr>
      <vt:lpstr>Courier New</vt:lpstr>
      <vt:lpstr>Arial</vt:lpstr>
      <vt:lpstr>Simple Light</vt:lpstr>
      <vt:lpstr>Top down, Bottom 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Down</vt:lpstr>
      <vt:lpstr>Bottom up</vt:lpstr>
      <vt:lpstr>So which should you use?</vt:lpstr>
      <vt:lpstr>Transform and Conquer</vt:lpstr>
      <vt:lpstr>Transform and Conquer</vt:lpstr>
      <vt:lpstr>Transform and Conquer</vt:lpstr>
      <vt:lpstr>Transform and Conquer</vt:lpstr>
      <vt:lpstr>Transform and Conquer</vt:lpstr>
      <vt:lpstr>Transform and Conquer</vt:lpstr>
      <vt:lpstr>Transform and Conquer</vt:lpstr>
      <vt:lpstr>Transform and Conquer</vt:lpstr>
      <vt:lpstr>Transform and Conquer</vt:lpstr>
      <vt:lpstr>Transform and Conquer</vt:lpstr>
      <vt:lpstr>Transform and Conquer</vt:lpstr>
      <vt:lpstr>Transform and Conquer!</vt:lpstr>
      <vt:lpstr>Transform and Conquer</vt:lpstr>
      <vt:lpstr>The Supervisor’s Problem</vt:lpstr>
      <vt:lpstr>The Supervisor’s Problem</vt:lpstr>
      <vt:lpstr>The Supervisor’s Problem</vt:lpstr>
      <vt:lpstr>The Supervisors problem</vt:lpstr>
      <vt:lpstr>A simultaneous equation solution</vt:lpstr>
      <vt:lpstr>Have a go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down, Bottom up</dc:title>
  <cp:lastModifiedBy>Toan Huynh</cp:lastModifiedBy>
  <cp:revision>1</cp:revision>
  <dcterms:modified xsi:type="dcterms:W3CDTF">2021-04-29T07:15:36Z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