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Bubblegum Sans" panose="020B0604020202020204" charset="0"/>
      <p:regular r:id="rId29"/>
    </p:embeddedFont>
    <p:embeddedFont>
      <p:font typeface="Cabin Sketch" panose="020B0604020202020204" charset="0"/>
      <p:regular r:id="rId30"/>
      <p:bold r:id="rId31"/>
    </p:embeddedFont>
    <p:embeddedFont>
      <p:font typeface="Covered By Your Grac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cda649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cda649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0acae84f2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0acae84f2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0acae84f2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0acae84f2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0acae84f2_1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0acae84f2_1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0acae84f2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0acae84f2_1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50acae84f2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50acae84f2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0acae84f2_1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0acae84f2_1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0acae84f2_1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0acae84f2_1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50acae84f2_1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50acae84f2_1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0acae84f2_1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0acae84f2_1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0acae84f2_1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0acae84f2_1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5f9de6f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5f9de6f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0acae84f2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0acae84f2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50acae84f2_1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50acae84f2_1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50acae84f2_1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50acae84f2_1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0acae84f2_1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0acae84f2_1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50acae84f2_1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50acae84f2_1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50acae84f2_1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50acae84f2_1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50acae84f2_1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50acae84f2_1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c1516a6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c1516a6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0acae8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0acae8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0acae84f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0acae84f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0acae84f2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0acae84f2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0acae84f2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0acae84f2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acae84f2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0acae84f2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63575"/>
            <a:ext cx="8520600" cy="63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Graph</a:t>
            </a:r>
            <a:r>
              <a:rPr lang="en-GB">
                <a:solidFill>
                  <a:srgbClr val="0000FF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 C</a:t>
            </a:r>
            <a:r>
              <a:rPr lang="en-GB">
                <a:solidFill>
                  <a:srgbClr val="FF99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o</a:t>
            </a:r>
            <a:r>
              <a:rPr lang="en-GB">
                <a:solidFill>
                  <a:srgbClr val="38761D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l</a:t>
            </a:r>
            <a:r>
              <a:rPr lang="en-GB">
                <a:solidFill>
                  <a:srgbClr val="FF00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o</a:t>
            </a:r>
            <a:r>
              <a:rPr lang="en-GB">
                <a:solidFill>
                  <a:srgbClr val="FFFF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u</a:t>
            </a:r>
            <a:r>
              <a:rPr lang="en-GB">
                <a:solidFill>
                  <a:srgbClr val="A64D79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r</a:t>
            </a:r>
            <a:r>
              <a:rPr lang="en-GB">
                <a:solidFill>
                  <a:srgbClr val="0000FF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i</a:t>
            </a:r>
            <a:r>
              <a:rPr lang="en-GB">
                <a:solidFill>
                  <a:srgbClr val="00FF00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n</a:t>
            </a:r>
            <a:r>
              <a:rPr lang="en-GB">
                <a:solidFill>
                  <a:srgbClr val="85200C"/>
                </a:solidFill>
                <a:latin typeface="Bubblegum Sans"/>
                <a:ea typeface="Bubblegum Sans"/>
                <a:cs typeface="Bubblegum Sans"/>
                <a:sym typeface="Bubblegum Sans"/>
              </a:rPr>
              <a:t>g</a:t>
            </a:r>
            <a:endParaRPr>
              <a:solidFill>
                <a:srgbClr val="85200C"/>
              </a:solidFill>
              <a:latin typeface="Bubblegum Sans"/>
              <a:ea typeface="Bubblegum Sans"/>
              <a:cs typeface="Bubblegum Sans"/>
              <a:sym typeface="Bubblegum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662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vered By Your Grace"/>
                <a:ea typeface="Covered By Your Grace"/>
                <a:cs typeface="Covered By Your Grace"/>
                <a:sym typeface="Covered By Your Grace"/>
              </a:rPr>
              <a:t>Find the minimum amount of colours needed to colour in the provided map of the world so that no two touching regions are the same colour</a:t>
            </a:r>
            <a:endParaRPr>
              <a:latin typeface="Covered By Your Grace"/>
              <a:ea typeface="Covered By Your Grace"/>
              <a:cs typeface="Covered By Your Grace"/>
              <a:sym typeface="Covered By Your Grace"/>
            </a:endParaRPr>
          </a:p>
        </p:txBody>
      </p:sp>
      <p:pic>
        <p:nvPicPr>
          <p:cNvPr id="56" name="Google Shape;56;p13" descr="Image result for graph colouring proble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950" y="1002275"/>
            <a:ext cx="3718100" cy="26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22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22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2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22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22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22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22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22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22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22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22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22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22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22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22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22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22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22"/>
          <p:cNvCxnSpPr>
            <a:stCxn id="314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22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22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22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317" name="Google Shape;317;p22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318" name="Google Shape;318;p22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319" name="Google Shape;319;p22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320" name="Google Shape;320;p22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321" name="Google Shape;321;p22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322" name="Google Shape;322;p22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323" name="Google Shape;323;p22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324" name="Google Shape;324;p22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325" name="Google Shape;325;p22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326" name="Google Shape;326;p22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327" name="Google Shape;327;p22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328" name="Google Shape;328;p22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329" name="Google Shape;329;p22"/>
          <p:cNvCxnSpPr>
            <a:stCxn id="322" idx="6"/>
            <a:endCxn id="323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22"/>
          <p:cNvCxnSpPr>
            <a:stCxn id="322" idx="5"/>
            <a:endCxn id="324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22"/>
          <p:cNvCxnSpPr>
            <a:stCxn id="322" idx="2"/>
            <a:endCxn id="328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22"/>
          <p:cNvCxnSpPr>
            <a:stCxn id="322" idx="3"/>
            <a:endCxn id="327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22"/>
          <p:cNvCxnSpPr>
            <a:stCxn id="323" idx="4"/>
            <a:endCxn id="326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22"/>
          <p:cNvCxnSpPr>
            <a:stCxn id="323" idx="2"/>
            <a:endCxn id="328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22"/>
          <p:cNvCxnSpPr>
            <a:stCxn id="324" idx="4"/>
            <a:endCxn id="325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22"/>
          <p:cNvCxnSpPr>
            <a:stCxn id="324" idx="2"/>
            <a:endCxn id="326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22"/>
          <p:cNvCxnSpPr>
            <a:stCxn id="328" idx="4"/>
            <a:endCxn id="327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Google Shape;342;p23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23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23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23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23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23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23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23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23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23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23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23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23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23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23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23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23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p23"/>
          <p:cNvCxnSpPr>
            <a:stCxn id="360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" name="Google Shape;361;p23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23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0" name="Google Shape;360;p23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363" name="Google Shape;363;p23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364" name="Google Shape;364;p23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365" name="Google Shape;365;p23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366" name="Google Shape;366;p23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367" name="Google Shape;367;p23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368" name="Google Shape;368;p23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369" name="Google Shape;369;p23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370" name="Google Shape;370;p23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371" name="Google Shape;371;p23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372" name="Google Shape;372;p23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373" name="Google Shape;373;p23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374" name="Google Shape;374;p23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375" name="Google Shape;375;p23"/>
          <p:cNvCxnSpPr>
            <a:stCxn id="368" idx="6"/>
            <a:endCxn id="369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3"/>
          <p:cNvCxnSpPr>
            <a:stCxn id="368" idx="5"/>
            <a:endCxn id="370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3"/>
          <p:cNvCxnSpPr>
            <a:stCxn id="368" idx="2"/>
            <a:endCxn id="374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3"/>
          <p:cNvCxnSpPr>
            <a:stCxn id="368" idx="3"/>
            <a:endCxn id="373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3"/>
          <p:cNvCxnSpPr>
            <a:stCxn id="369" idx="4"/>
            <a:endCxn id="372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3"/>
          <p:cNvCxnSpPr>
            <a:stCxn id="369" idx="2"/>
            <a:endCxn id="374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3"/>
          <p:cNvCxnSpPr>
            <a:stCxn id="370" idx="4"/>
            <a:endCxn id="371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3"/>
          <p:cNvCxnSpPr>
            <a:stCxn id="370" idx="2"/>
            <a:endCxn id="372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3"/>
          <p:cNvCxnSpPr>
            <a:stCxn id="374" idx="4"/>
            <a:endCxn id="373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24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24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24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24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24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24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24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24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24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24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24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24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24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24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24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" name="Google Shape;403;p24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404;p24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" name="Google Shape;405;p24"/>
          <p:cNvCxnSpPr>
            <a:stCxn id="406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407;p24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24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6" name="Google Shape;406;p24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409" name="Google Shape;409;p24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410" name="Google Shape;410;p24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411" name="Google Shape;411;p24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412" name="Google Shape;412;p24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413" name="Google Shape;413;p24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414" name="Google Shape;414;p24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415" name="Google Shape;415;p24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416" name="Google Shape;416;p24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417" name="Google Shape;417;p24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418" name="Google Shape;418;p24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419" name="Google Shape;419;p24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420" name="Google Shape;420;p24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421" name="Google Shape;421;p24"/>
          <p:cNvCxnSpPr>
            <a:stCxn id="414" idx="6"/>
            <a:endCxn id="415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24"/>
          <p:cNvCxnSpPr>
            <a:stCxn id="414" idx="5"/>
            <a:endCxn id="416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24"/>
          <p:cNvCxnSpPr>
            <a:stCxn id="414" idx="2"/>
            <a:endCxn id="420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4" name="Google Shape;424;p24"/>
          <p:cNvCxnSpPr>
            <a:stCxn id="414" idx="3"/>
            <a:endCxn id="419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24"/>
          <p:cNvCxnSpPr>
            <a:stCxn id="415" idx="4"/>
            <a:endCxn id="418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24"/>
          <p:cNvCxnSpPr>
            <a:stCxn id="415" idx="2"/>
            <a:endCxn id="420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24"/>
          <p:cNvCxnSpPr>
            <a:stCxn id="416" idx="4"/>
            <a:endCxn id="417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24"/>
          <p:cNvCxnSpPr>
            <a:stCxn id="416" idx="2"/>
            <a:endCxn id="418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4"/>
          <p:cNvCxnSpPr>
            <a:stCxn id="420" idx="4"/>
            <a:endCxn id="419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5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25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5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25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25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25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25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25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25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5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25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25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25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25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25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p25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25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25"/>
          <p:cNvCxnSpPr>
            <a:stCxn id="452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25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25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2" name="Google Shape;452;p25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455" name="Google Shape;455;p25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456" name="Google Shape;456;p25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457" name="Google Shape;457;p25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458" name="Google Shape;458;p25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459" name="Google Shape;459;p25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460" name="Google Shape;460;p25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461" name="Google Shape;461;p25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462" name="Google Shape;462;p25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463" name="Google Shape;463;p25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464" name="Google Shape;464;p25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465" name="Google Shape;465;p25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466" name="Google Shape;466;p25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467" name="Google Shape;467;p25"/>
          <p:cNvCxnSpPr>
            <a:stCxn id="460" idx="6"/>
            <a:endCxn id="461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25"/>
          <p:cNvCxnSpPr>
            <a:stCxn id="460" idx="5"/>
            <a:endCxn id="462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25"/>
          <p:cNvCxnSpPr>
            <a:stCxn id="460" idx="2"/>
            <a:endCxn id="466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25"/>
          <p:cNvCxnSpPr>
            <a:stCxn id="460" idx="3"/>
            <a:endCxn id="465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25"/>
          <p:cNvCxnSpPr>
            <a:stCxn id="461" idx="4"/>
            <a:endCxn id="464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25"/>
          <p:cNvCxnSpPr>
            <a:stCxn id="461" idx="2"/>
            <a:endCxn id="466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25"/>
          <p:cNvCxnSpPr>
            <a:stCxn id="462" idx="4"/>
            <a:endCxn id="463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25"/>
          <p:cNvCxnSpPr>
            <a:stCxn id="462" idx="2"/>
            <a:endCxn id="464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25"/>
          <p:cNvCxnSpPr>
            <a:stCxn id="466" idx="4"/>
            <a:endCxn id="465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0" name="Google Shape;480;p26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26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26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26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26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6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6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6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26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26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26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26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26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26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26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" name="Google Shape;495;p26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" name="Google Shape;496;p26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" name="Google Shape;497;p26"/>
          <p:cNvCxnSpPr>
            <a:stCxn id="498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" name="Google Shape;499;p26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" name="Google Shape;500;p26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8" name="Google Shape;498;p26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501" name="Google Shape;501;p26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502" name="Google Shape;502;p26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503" name="Google Shape;503;p26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504" name="Google Shape;504;p26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505" name="Google Shape;505;p26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506" name="Google Shape;506;p26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507" name="Google Shape;507;p26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rgbClr val="00FF00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508" name="Google Shape;508;p26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509" name="Google Shape;509;p26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510" name="Google Shape;510;p26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511" name="Google Shape;511;p26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512" name="Google Shape;512;p26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513" name="Google Shape;513;p26"/>
          <p:cNvCxnSpPr>
            <a:stCxn id="506" idx="6"/>
            <a:endCxn id="507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26"/>
          <p:cNvCxnSpPr>
            <a:stCxn id="506" idx="5"/>
            <a:endCxn id="508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26"/>
          <p:cNvCxnSpPr>
            <a:stCxn id="506" idx="2"/>
            <a:endCxn id="512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26"/>
          <p:cNvCxnSpPr>
            <a:stCxn id="506" idx="3"/>
            <a:endCxn id="511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26"/>
          <p:cNvCxnSpPr>
            <a:stCxn id="507" idx="4"/>
            <a:endCxn id="510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Google Shape;518;p26"/>
          <p:cNvCxnSpPr>
            <a:stCxn id="507" idx="2"/>
            <a:endCxn id="512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26"/>
          <p:cNvCxnSpPr>
            <a:stCxn id="508" idx="4"/>
            <a:endCxn id="509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26"/>
          <p:cNvCxnSpPr>
            <a:stCxn id="508" idx="2"/>
            <a:endCxn id="510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26"/>
          <p:cNvCxnSpPr>
            <a:stCxn id="512" idx="4"/>
            <a:endCxn id="511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6" name="Google Shape;526;p27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27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27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27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27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27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27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27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27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27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27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27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27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27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27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" name="Google Shape;541;p27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" name="Google Shape;542;p27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" name="Google Shape;543;p27"/>
          <p:cNvCxnSpPr>
            <a:stCxn id="544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" name="Google Shape;545;p27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" name="Google Shape;546;p27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4" name="Google Shape;544;p27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547" name="Google Shape;547;p27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548" name="Google Shape;548;p27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549" name="Google Shape;549;p27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550" name="Google Shape;550;p27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551" name="Google Shape;551;p27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552" name="Google Shape;552;p27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553" name="Google Shape;553;p27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rgbClr val="00FF00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554" name="Google Shape;554;p27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555" name="Google Shape;555;p27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556" name="Google Shape;556;p27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557" name="Google Shape;557;p27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558" name="Google Shape;558;p27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559" name="Google Shape;559;p27"/>
          <p:cNvCxnSpPr>
            <a:stCxn id="552" idx="6"/>
            <a:endCxn id="553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27"/>
          <p:cNvCxnSpPr>
            <a:stCxn id="552" idx="5"/>
            <a:endCxn id="554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27"/>
          <p:cNvCxnSpPr>
            <a:stCxn id="552" idx="2"/>
            <a:endCxn id="558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27"/>
          <p:cNvCxnSpPr>
            <a:stCxn id="552" idx="3"/>
            <a:endCxn id="557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27"/>
          <p:cNvCxnSpPr>
            <a:stCxn id="553" idx="4"/>
            <a:endCxn id="556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27"/>
          <p:cNvCxnSpPr>
            <a:stCxn id="553" idx="2"/>
            <a:endCxn id="558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27"/>
          <p:cNvCxnSpPr>
            <a:stCxn id="554" idx="4"/>
            <a:endCxn id="555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27"/>
          <p:cNvCxnSpPr>
            <a:stCxn id="554" idx="2"/>
            <a:endCxn id="556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27"/>
          <p:cNvCxnSpPr>
            <a:stCxn id="558" idx="4"/>
            <a:endCxn id="557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2" name="Google Shape;572;p28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28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28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28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Google Shape;576;p28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7" name="Google Shape;577;p28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8" name="Google Shape;578;p28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28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28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28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28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28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28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28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6" name="Google Shape;586;p28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28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8" name="Google Shape;588;p28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28"/>
          <p:cNvCxnSpPr>
            <a:stCxn id="590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28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28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0" name="Google Shape;590;p28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593" name="Google Shape;593;p28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594" name="Google Shape;594;p28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595" name="Google Shape;595;p28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596" name="Google Shape;596;p28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597" name="Google Shape;597;p28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598" name="Google Shape;598;p28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599" name="Google Shape;599;p28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600" name="Google Shape;600;p28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601" name="Google Shape;601;p28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602" name="Google Shape;602;p28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603" name="Google Shape;603;p28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604" name="Google Shape;604;p28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605" name="Google Shape;605;p28"/>
          <p:cNvCxnSpPr>
            <a:stCxn id="598" idx="6"/>
            <a:endCxn id="599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28"/>
          <p:cNvCxnSpPr>
            <a:stCxn id="598" idx="5"/>
            <a:endCxn id="600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28"/>
          <p:cNvCxnSpPr>
            <a:stCxn id="598" idx="2"/>
            <a:endCxn id="604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28"/>
          <p:cNvCxnSpPr>
            <a:stCxn id="598" idx="3"/>
            <a:endCxn id="603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28"/>
          <p:cNvCxnSpPr>
            <a:stCxn id="599" idx="4"/>
            <a:endCxn id="602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28"/>
          <p:cNvCxnSpPr>
            <a:stCxn id="599" idx="2"/>
            <a:endCxn id="604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28"/>
          <p:cNvCxnSpPr>
            <a:stCxn id="600" idx="4"/>
            <a:endCxn id="601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28"/>
          <p:cNvCxnSpPr>
            <a:stCxn id="600" idx="2"/>
            <a:endCxn id="602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28"/>
          <p:cNvCxnSpPr>
            <a:stCxn id="604" idx="4"/>
            <a:endCxn id="603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8" name="Google Shape;618;p29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29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29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29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29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" name="Google Shape;623;p29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4" name="Google Shape;624;p29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5" name="Google Shape;625;p29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6" name="Google Shape;626;p29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7" name="Google Shape;627;p29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8" name="Google Shape;628;p29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" name="Google Shape;629;p29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29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29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29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" name="Google Shape;633;p29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" name="Google Shape;634;p29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" name="Google Shape;635;p29"/>
          <p:cNvCxnSpPr>
            <a:stCxn id="636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7" name="Google Shape;637;p29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8" name="Google Shape;638;p29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6" name="Google Shape;636;p29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639" name="Google Shape;639;p29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640" name="Google Shape;640;p29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641" name="Google Shape;641;p29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642" name="Google Shape;642;p29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643" name="Google Shape;643;p29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644" name="Google Shape;644;p29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645" name="Google Shape;645;p29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646" name="Google Shape;646;p29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rgbClr val="00FF00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647" name="Google Shape;647;p29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648" name="Google Shape;648;p29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649" name="Google Shape;649;p29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650" name="Google Shape;650;p29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651" name="Google Shape;651;p29"/>
          <p:cNvCxnSpPr>
            <a:stCxn id="644" idx="6"/>
            <a:endCxn id="645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9"/>
          <p:cNvCxnSpPr>
            <a:stCxn id="644" idx="5"/>
            <a:endCxn id="646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3" name="Google Shape;653;p29"/>
          <p:cNvCxnSpPr>
            <a:stCxn id="644" idx="2"/>
            <a:endCxn id="650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29"/>
          <p:cNvCxnSpPr>
            <a:stCxn id="644" idx="3"/>
            <a:endCxn id="649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29"/>
          <p:cNvCxnSpPr>
            <a:stCxn id="645" idx="4"/>
            <a:endCxn id="648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6" name="Google Shape;656;p29"/>
          <p:cNvCxnSpPr>
            <a:stCxn id="645" idx="2"/>
            <a:endCxn id="650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29"/>
          <p:cNvCxnSpPr>
            <a:stCxn id="646" idx="4"/>
            <a:endCxn id="647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29"/>
          <p:cNvCxnSpPr>
            <a:stCxn id="646" idx="2"/>
            <a:endCxn id="648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29"/>
          <p:cNvCxnSpPr>
            <a:stCxn id="650" idx="4"/>
            <a:endCxn id="649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4" name="Google Shape;664;p30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0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6" name="Google Shape;666;p30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7" name="Google Shape;667;p30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30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9" name="Google Shape;669;p30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0" name="Google Shape;670;p30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1" name="Google Shape;671;p30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30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3" name="Google Shape;673;p30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30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0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0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0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" name="Google Shape;678;p30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9" name="Google Shape;679;p30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0" name="Google Shape;680;p30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1" name="Google Shape;681;p30"/>
          <p:cNvCxnSpPr>
            <a:stCxn id="682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3" name="Google Shape;683;p30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4" name="Google Shape;684;p30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2" name="Google Shape;682;p30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685" name="Google Shape;685;p30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686" name="Google Shape;686;p30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687" name="Google Shape;687;p30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688" name="Google Shape;688;p30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689" name="Google Shape;689;p30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690" name="Google Shape;690;p30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691" name="Google Shape;691;p30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692" name="Google Shape;692;p30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693" name="Google Shape;693;p30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694" name="Google Shape;694;p30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695" name="Google Shape;695;p30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696" name="Google Shape;696;p30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697" name="Google Shape;697;p30"/>
          <p:cNvCxnSpPr>
            <a:stCxn id="690" idx="6"/>
            <a:endCxn id="691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0"/>
          <p:cNvCxnSpPr>
            <a:stCxn id="690" idx="5"/>
            <a:endCxn id="692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30"/>
          <p:cNvCxnSpPr>
            <a:stCxn id="690" idx="2"/>
            <a:endCxn id="696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30"/>
          <p:cNvCxnSpPr>
            <a:stCxn id="690" idx="3"/>
            <a:endCxn id="695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30"/>
          <p:cNvCxnSpPr>
            <a:stCxn id="691" idx="4"/>
            <a:endCxn id="694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30"/>
          <p:cNvCxnSpPr>
            <a:stCxn id="691" idx="2"/>
            <a:endCxn id="696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3" name="Google Shape;703;p30"/>
          <p:cNvCxnSpPr>
            <a:stCxn id="692" idx="4"/>
            <a:endCxn id="693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4" name="Google Shape;704;p30"/>
          <p:cNvCxnSpPr>
            <a:stCxn id="692" idx="2"/>
            <a:endCxn id="694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5" name="Google Shape;705;p30"/>
          <p:cNvCxnSpPr>
            <a:stCxn id="696" idx="4"/>
            <a:endCxn id="695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0" name="Google Shape;710;p31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31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31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31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4" name="Google Shape;714;p31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31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1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1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1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31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0" name="Google Shape;720;p31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31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31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31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31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5" name="Google Shape;725;p31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6" name="Google Shape;726;p31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7" name="Google Shape;727;p31"/>
          <p:cNvCxnSpPr>
            <a:stCxn id="728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9" name="Google Shape;729;p31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0" name="Google Shape;730;p31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8" name="Google Shape;728;p31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731" name="Google Shape;731;p31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732" name="Google Shape;732;p31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733" name="Google Shape;733;p31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734" name="Google Shape;734;p31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735" name="Google Shape;735;p31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736" name="Google Shape;736;p31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737" name="Google Shape;737;p31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738" name="Google Shape;738;p31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739" name="Google Shape;739;p31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740" name="Google Shape;740;p31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741" name="Google Shape;741;p31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742" name="Google Shape;742;p31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743" name="Google Shape;743;p31"/>
          <p:cNvCxnSpPr>
            <a:stCxn id="736" idx="6"/>
            <a:endCxn id="737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4" name="Google Shape;744;p31"/>
          <p:cNvCxnSpPr>
            <a:stCxn id="736" idx="5"/>
            <a:endCxn id="738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31"/>
          <p:cNvCxnSpPr>
            <a:stCxn id="736" idx="2"/>
            <a:endCxn id="742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Google Shape;746;p31"/>
          <p:cNvCxnSpPr>
            <a:stCxn id="736" idx="3"/>
            <a:endCxn id="741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Google Shape;747;p31"/>
          <p:cNvCxnSpPr>
            <a:stCxn id="737" idx="4"/>
            <a:endCxn id="740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8" name="Google Shape;748;p31"/>
          <p:cNvCxnSpPr>
            <a:stCxn id="737" idx="2"/>
            <a:endCxn id="742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" name="Google Shape;749;p31"/>
          <p:cNvCxnSpPr>
            <a:stCxn id="738" idx="4"/>
            <a:endCxn id="739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0" name="Google Shape;750;p31"/>
          <p:cNvCxnSpPr>
            <a:stCxn id="738" idx="2"/>
            <a:endCxn id="740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1" name="Google Shape;751;p31"/>
          <p:cNvCxnSpPr>
            <a:stCxn id="742" idx="4"/>
            <a:endCxn id="741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688" y="152400"/>
            <a:ext cx="45446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6" name="Google Shape;756;p32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Google Shape;757;p32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32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9" name="Google Shape;759;p32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0" name="Google Shape;760;p32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1" name="Google Shape;761;p32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2" name="Google Shape;762;p32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32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32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32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32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32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32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Google Shape;769;p32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Google Shape;770;p32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1" name="Google Shape;771;p32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2" name="Google Shape;772;p32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3" name="Google Shape;773;p32"/>
          <p:cNvCxnSpPr>
            <a:stCxn id="774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5" name="Google Shape;775;p32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6" name="Google Shape;776;p32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4" name="Google Shape;774;p32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777" name="Google Shape;777;p32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778" name="Google Shape;778;p32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779" name="Google Shape;779;p32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780" name="Google Shape;780;p32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781" name="Google Shape;781;p32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782" name="Google Shape;782;p32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783" name="Google Shape;783;p32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784" name="Google Shape;784;p32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785" name="Google Shape;785;p32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786" name="Google Shape;786;p32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787" name="Google Shape;787;p32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788" name="Google Shape;788;p32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789" name="Google Shape;789;p32"/>
          <p:cNvCxnSpPr>
            <a:stCxn id="782" idx="6"/>
            <a:endCxn id="783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0" name="Google Shape;790;p32"/>
          <p:cNvCxnSpPr>
            <a:stCxn id="782" idx="5"/>
            <a:endCxn id="784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32"/>
          <p:cNvCxnSpPr>
            <a:stCxn id="782" idx="2"/>
            <a:endCxn id="788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2" name="Google Shape;792;p32"/>
          <p:cNvCxnSpPr>
            <a:stCxn id="782" idx="3"/>
            <a:endCxn id="787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" name="Google Shape;793;p32"/>
          <p:cNvCxnSpPr>
            <a:stCxn id="783" idx="4"/>
            <a:endCxn id="786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4" name="Google Shape;794;p32"/>
          <p:cNvCxnSpPr>
            <a:stCxn id="783" idx="2"/>
            <a:endCxn id="788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5" name="Google Shape;795;p32"/>
          <p:cNvCxnSpPr>
            <a:stCxn id="784" idx="4"/>
            <a:endCxn id="785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32"/>
          <p:cNvCxnSpPr>
            <a:stCxn id="784" idx="2"/>
            <a:endCxn id="786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32"/>
          <p:cNvCxnSpPr>
            <a:stCxn id="788" idx="4"/>
            <a:endCxn id="787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2" name="Google Shape;802;p33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3" name="Google Shape;803;p33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4" name="Google Shape;804;p33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5" name="Google Shape;805;p33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6" name="Google Shape;806;p33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33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33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" name="Google Shape;809;p33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0" name="Google Shape;810;p33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Google Shape;811;p33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2" name="Google Shape;812;p33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33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33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33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33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7" name="Google Shape;817;p33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8" name="Google Shape;818;p33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9" name="Google Shape;819;p33"/>
          <p:cNvCxnSpPr>
            <a:stCxn id="820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1" name="Google Shape;821;p33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2" name="Google Shape;822;p33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0" name="Google Shape;820;p33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823" name="Google Shape;823;p33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824" name="Google Shape;824;p33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825" name="Google Shape;825;p33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826" name="Google Shape;826;p33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827" name="Google Shape;827;p33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828" name="Google Shape;828;p33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829" name="Google Shape;829;p33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830" name="Google Shape;830;p33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831" name="Google Shape;831;p33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832" name="Google Shape;832;p33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833" name="Google Shape;833;p33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834" name="Google Shape;834;p33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835" name="Google Shape;835;p33"/>
          <p:cNvCxnSpPr>
            <a:stCxn id="828" idx="6"/>
            <a:endCxn id="829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" name="Google Shape;836;p33"/>
          <p:cNvCxnSpPr>
            <a:stCxn id="828" idx="5"/>
            <a:endCxn id="830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7" name="Google Shape;837;p33"/>
          <p:cNvCxnSpPr>
            <a:stCxn id="828" idx="2"/>
            <a:endCxn id="834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Google Shape;838;p33"/>
          <p:cNvCxnSpPr>
            <a:stCxn id="828" idx="3"/>
            <a:endCxn id="833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9" name="Google Shape;839;p33"/>
          <p:cNvCxnSpPr>
            <a:stCxn id="829" idx="4"/>
            <a:endCxn id="832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0" name="Google Shape;840;p33"/>
          <p:cNvCxnSpPr>
            <a:stCxn id="829" idx="2"/>
            <a:endCxn id="834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1" name="Google Shape;841;p33"/>
          <p:cNvCxnSpPr>
            <a:stCxn id="830" idx="4"/>
            <a:endCxn id="831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2" name="Google Shape;842;p33"/>
          <p:cNvCxnSpPr>
            <a:stCxn id="830" idx="2"/>
            <a:endCxn id="832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33"/>
          <p:cNvCxnSpPr>
            <a:stCxn id="834" idx="4"/>
            <a:endCxn id="833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8" name="Google Shape;848;p34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9" name="Google Shape;849;p34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34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Google Shape;851;p34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34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34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34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34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6" name="Google Shape;856;p34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7" name="Google Shape;857;p34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8" name="Google Shape;858;p34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34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0" name="Google Shape;860;p34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34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34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3" name="Google Shape;863;p34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4" name="Google Shape;864;p34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5" name="Google Shape;865;p34"/>
          <p:cNvCxnSpPr>
            <a:stCxn id="866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7" name="Google Shape;867;p34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8" name="Google Shape;868;p34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6" name="Google Shape;866;p34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869" name="Google Shape;869;p34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870" name="Google Shape;870;p34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871" name="Google Shape;871;p34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872" name="Google Shape;872;p34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873" name="Google Shape;873;p34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874" name="Google Shape;874;p34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875" name="Google Shape;875;p34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876" name="Google Shape;876;p34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877" name="Google Shape;877;p34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878" name="Google Shape;878;p34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879" name="Google Shape;879;p34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880" name="Google Shape;880;p34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881" name="Google Shape;881;p34"/>
          <p:cNvCxnSpPr>
            <a:stCxn id="874" idx="6"/>
            <a:endCxn id="875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34"/>
          <p:cNvCxnSpPr>
            <a:stCxn id="874" idx="5"/>
            <a:endCxn id="876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34"/>
          <p:cNvCxnSpPr>
            <a:stCxn id="874" idx="2"/>
            <a:endCxn id="880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34"/>
          <p:cNvCxnSpPr>
            <a:stCxn id="874" idx="3"/>
            <a:endCxn id="879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5" name="Google Shape;885;p34"/>
          <p:cNvCxnSpPr>
            <a:stCxn id="875" idx="4"/>
            <a:endCxn id="878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34"/>
          <p:cNvCxnSpPr>
            <a:stCxn id="875" idx="2"/>
            <a:endCxn id="880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34"/>
          <p:cNvCxnSpPr>
            <a:stCxn id="876" idx="4"/>
            <a:endCxn id="877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34"/>
          <p:cNvCxnSpPr>
            <a:stCxn id="876" idx="2"/>
            <a:endCxn id="878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34"/>
          <p:cNvCxnSpPr>
            <a:stCxn id="880" idx="4"/>
            <a:endCxn id="879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4" name="Google Shape;894;p35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5" name="Google Shape;895;p35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6" name="Google Shape;896;p35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7" name="Google Shape;897;p35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8" name="Google Shape;898;p35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35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35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" name="Google Shape;901;p35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2" name="Google Shape;902;p35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3" name="Google Shape;903;p35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4" name="Google Shape;904;p35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5" name="Google Shape;905;p35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6" name="Google Shape;906;p35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7" name="Google Shape;907;p35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35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9" name="Google Shape;909;p35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0" name="Google Shape;910;p35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1" name="Google Shape;911;p35"/>
          <p:cNvCxnSpPr>
            <a:stCxn id="912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3" name="Google Shape;913;p35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4" name="Google Shape;914;p35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2" name="Google Shape;912;p35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915" name="Google Shape;915;p35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916" name="Google Shape;916;p35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917" name="Google Shape;917;p35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918" name="Google Shape;918;p35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919" name="Google Shape;919;p35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920" name="Google Shape;920;p35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921" name="Google Shape;921;p35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922" name="Google Shape;922;p35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923" name="Google Shape;923;p35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924" name="Google Shape;924;p35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925" name="Google Shape;925;p35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rgbClr val="00FF00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926" name="Google Shape;926;p35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927" name="Google Shape;927;p35"/>
          <p:cNvCxnSpPr>
            <a:stCxn id="920" idx="6"/>
            <a:endCxn id="921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8" name="Google Shape;928;p35"/>
          <p:cNvCxnSpPr>
            <a:stCxn id="920" idx="5"/>
            <a:endCxn id="922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9" name="Google Shape;929;p35"/>
          <p:cNvCxnSpPr>
            <a:stCxn id="920" idx="2"/>
            <a:endCxn id="926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35"/>
          <p:cNvCxnSpPr>
            <a:stCxn id="920" idx="3"/>
            <a:endCxn id="925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35"/>
          <p:cNvCxnSpPr>
            <a:stCxn id="921" idx="4"/>
            <a:endCxn id="924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2" name="Google Shape;932;p35"/>
          <p:cNvCxnSpPr>
            <a:stCxn id="921" idx="2"/>
            <a:endCxn id="926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3" name="Google Shape;933;p35"/>
          <p:cNvCxnSpPr>
            <a:stCxn id="922" idx="4"/>
            <a:endCxn id="923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4" name="Google Shape;934;p35"/>
          <p:cNvCxnSpPr>
            <a:stCxn id="922" idx="2"/>
            <a:endCxn id="924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5" name="Google Shape;935;p35"/>
          <p:cNvCxnSpPr>
            <a:stCxn id="926" idx="4"/>
            <a:endCxn id="925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0" name="Google Shape;940;p36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1" name="Google Shape;941;p36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2" name="Google Shape;942;p36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3" name="Google Shape;943;p36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Google Shape;944;p36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5" name="Google Shape;945;p36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Google Shape;946;p36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7" name="Google Shape;947;p36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36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36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36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36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36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36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Google Shape;954;p36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5" name="Google Shape;955;p36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6" name="Google Shape;956;p36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7" name="Google Shape;957;p36"/>
          <p:cNvCxnSpPr>
            <a:stCxn id="958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9" name="Google Shape;959;p36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0" name="Google Shape;960;p36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8" name="Google Shape;958;p36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961" name="Google Shape;961;p36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962" name="Google Shape;962;p36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963" name="Google Shape;963;p36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964" name="Google Shape;964;p36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965" name="Google Shape;965;p36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966" name="Google Shape;966;p36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967" name="Google Shape;967;p36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968" name="Google Shape;968;p36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969" name="Google Shape;969;p36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970" name="Google Shape;970;p36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971" name="Google Shape;971;p36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972" name="Google Shape;972;p36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973" name="Google Shape;973;p36"/>
          <p:cNvCxnSpPr>
            <a:stCxn id="966" idx="6"/>
            <a:endCxn id="967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4" name="Google Shape;974;p36"/>
          <p:cNvCxnSpPr>
            <a:stCxn id="966" idx="5"/>
            <a:endCxn id="968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5" name="Google Shape;975;p36"/>
          <p:cNvCxnSpPr>
            <a:stCxn id="966" idx="2"/>
            <a:endCxn id="972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6" name="Google Shape;976;p36"/>
          <p:cNvCxnSpPr>
            <a:stCxn id="966" idx="3"/>
            <a:endCxn id="971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7" name="Google Shape;977;p36"/>
          <p:cNvCxnSpPr>
            <a:stCxn id="967" idx="4"/>
            <a:endCxn id="970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8" name="Google Shape;978;p36"/>
          <p:cNvCxnSpPr>
            <a:stCxn id="967" idx="2"/>
            <a:endCxn id="972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Google Shape;979;p36"/>
          <p:cNvCxnSpPr>
            <a:stCxn id="968" idx="4"/>
            <a:endCxn id="969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Google Shape;980;p36"/>
          <p:cNvCxnSpPr>
            <a:stCxn id="968" idx="2"/>
            <a:endCxn id="970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1" name="Google Shape;981;p36"/>
          <p:cNvCxnSpPr>
            <a:stCxn id="972" idx="4"/>
            <a:endCxn id="971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6" name="Google Shape;986;p37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7" name="Google Shape;987;p37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8" name="Google Shape;988;p37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9" name="Google Shape;989;p37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0" name="Google Shape;990;p37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1" name="Google Shape;991;p37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2" name="Google Shape;992;p37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37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37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37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6" name="Google Shape;996;p37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37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37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37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0" name="Google Shape;1000;p37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1" name="Google Shape;1001;p37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2" name="Google Shape;1002;p37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3" name="Google Shape;1003;p37"/>
          <p:cNvCxnSpPr>
            <a:stCxn id="1004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5" name="Google Shape;1005;p37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6" name="Google Shape;1006;p37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4" name="Google Shape;1004;p37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1007" name="Google Shape;1007;p37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1008" name="Google Shape;1008;p37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1009" name="Google Shape;1009;p37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1010" name="Google Shape;1010;p37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1011" name="Google Shape;1011;p37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1012" name="Google Shape;1012;p37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1013" name="Google Shape;1013;p37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1014" name="Google Shape;1014;p37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1015" name="Google Shape;1015;p37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1016" name="Google Shape;1016;p37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1017" name="Google Shape;1017;p37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1018" name="Google Shape;1018;p37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rgbClr val="FFFF00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1019" name="Google Shape;1019;p37"/>
          <p:cNvCxnSpPr>
            <a:stCxn id="1012" idx="6"/>
            <a:endCxn id="1013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0" name="Google Shape;1020;p37"/>
          <p:cNvCxnSpPr>
            <a:stCxn id="1012" idx="5"/>
            <a:endCxn id="1014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1" name="Google Shape;1021;p37"/>
          <p:cNvCxnSpPr>
            <a:stCxn id="1012" idx="2"/>
            <a:endCxn id="1018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2" name="Google Shape;1022;p37"/>
          <p:cNvCxnSpPr>
            <a:stCxn id="1012" idx="3"/>
            <a:endCxn id="1017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3" name="Google Shape;1023;p37"/>
          <p:cNvCxnSpPr>
            <a:stCxn id="1013" idx="4"/>
            <a:endCxn id="1016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Google Shape;1024;p37"/>
          <p:cNvCxnSpPr>
            <a:stCxn id="1013" idx="2"/>
            <a:endCxn id="1018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37"/>
          <p:cNvCxnSpPr>
            <a:stCxn id="1014" idx="4"/>
            <a:endCxn id="1015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37"/>
          <p:cNvCxnSpPr>
            <a:stCxn id="1014" idx="2"/>
            <a:endCxn id="1016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7" name="Google Shape;1027;p37"/>
          <p:cNvCxnSpPr>
            <a:stCxn id="1018" idx="4"/>
            <a:endCxn id="1017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2" name="Google Shape;1032;p38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3" name="Google Shape;1033;p38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38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38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Google Shape;1036;p38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38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8" name="Google Shape;1038;p38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38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0" name="Google Shape;1040;p38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38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2" name="Google Shape;1042;p38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3" name="Google Shape;1043;p38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4" name="Google Shape;1044;p38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5" name="Google Shape;1045;p38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6" name="Google Shape;1046;p38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7" name="Google Shape;1047;p38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8" name="Google Shape;1048;p38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9" name="Google Shape;1049;p38"/>
          <p:cNvCxnSpPr>
            <a:stCxn id="1050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1" name="Google Shape;1051;p38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2" name="Google Shape;1052;p38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0" name="Google Shape;1050;p38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1053" name="Google Shape;1053;p38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1054" name="Google Shape;1054;p38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1055" name="Google Shape;1055;p38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1056" name="Google Shape;1056;p38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1057" name="Google Shape;1057;p38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1058" name="Google Shape;1058;p38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1059" name="Google Shape;1059;p38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1060" name="Google Shape;1060;p38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1061" name="Google Shape;1061;p38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1062" name="Google Shape;1062;p38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1063" name="Google Shape;1063;p38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1064" name="Google Shape;1064;p38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1065" name="Google Shape;1065;p38"/>
          <p:cNvCxnSpPr>
            <a:stCxn id="1058" idx="6"/>
            <a:endCxn id="1059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6" name="Google Shape;1066;p38"/>
          <p:cNvCxnSpPr>
            <a:stCxn id="1058" idx="5"/>
            <a:endCxn id="1060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7" name="Google Shape;1067;p38"/>
          <p:cNvCxnSpPr>
            <a:stCxn id="1058" idx="2"/>
            <a:endCxn id="1064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38"/>
          <p:cNvCxnSpPr>
            <a:stCxn id="1058" idx="3"/>
            <a:endCxn id="1063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38"/>
          <p:cNvCxnSpPr>
            <a:stCxn id="1059" idx="4"/>
            <a:endCxn id="1062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38"/>
          <p:cNvCxnSpPr>
            <a:stCxn id="1059" idx="2"/>
            <a:endCxn id="1064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>
            <a:stCxn id="1060" idx="4"/>
            <a:endCxn id="1061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>
            <a:stCxn id="1060" idx="2"/>
            <a:endCxn id="1062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>
            <a:stCxn id="1064" idx="4"/>
            <a:endCxn id="1063" idx="0"/>
          </p:cNvCxnSpPr>
          <p:nvPr/>
        </p:nvCxnSpPr>
        <p:spPr>
          <a:xfrm>
            <a:off x="4639800" y="2068100"/>
            <a:ext cx="19800" cy="771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  <a:latin typeface="Cabin Sketch"/>
                <a:ea typeface="Cabin Sketch"/>
                <a:cs typeface="Cabin Sketch"/>
                <a:sym typeface="Cabin Sketch"/>
              </a:rPr>
              <a:t>M</a:t>
            </a:r>
            <a:r>
              <a:rPr lang="en-GB">
                <a:solidFill>
                  <a:srgbClr val="FF0000"/>
                </a:solidFill>
                <a:latin typeface="Cabin Sketch"/>
                <a:ea typeface="Cabin Sketch"/>
                <a:cs typeface="Cabin Sketch"/>
                <a:sym typeface="Cabin Sketch"/>
              </a:rPr>
              <a:t>o</a:t>
            </a:r>
            <a:r>
              <a:rPr lang="en-GB">
                <a:solidFill>
                  <a:srgbClr val="4A86E8"/>
                </a:solidFill>
                <a:latin typeface="Cabin Sketch"/>
                <a:ea typeface="Cabin Sketch"/>
                <a:cs typeface="Cabin Sketch"/>
                <a:sym typeface="Cabin Sketch"/>
              </a:rPr>
              <a:t>d</a:t>
            </a:r>
            <a:r>
              <a:rPr lang="en-GB">
                <a:solidFill>
                  <a:srgbClr val="FF9900"/>
                </a:solidFill>
                <a:latin typeface="Cabin Sketch"/>
                <a:ea typeface="Cabin Sketch"/>
                <a:cs typeface="Cabin Sketch"/>
                <a:sym typeface="Cabin Sketch"/>
              </a:rPr>
              <a:t>e</a:t>
            </a:r>
            <a:r>
              <a:rPr lang="en-GB">
                <a:solidFill>
                  <a:schemeClr val="dk2"/>
                </a:solidFill>
                <a:latin typeface="Cabin Sketch"/>
                <a:ea typeface="Cabin Sketch"/>
                <a:cs typeface="Cabin Sketch"/>
                <a:sym typeface="Cabin Sketch"/>
              </a:rPr>
              <a:t>l</a:t>
            </a:r>
            <a:r>
              <a:rPr lang="en-GB">
                <a:solidFill>
                  <a:srgbClr val="00FF00"/>
                </a:solidFill>
                <a:latin typeface="Cabin Sketch"/>
                <a:ea typeface="Cabin Sketch"/>
                <a:cs typeface="Cabin Sketch"/>
                <a:sym typeface="Cabin Sketch"/>
              </a:rPr>
              <a:t>i</a:t>
            </a:r>
            <a:r>
              <a:rPr lang="en-GB">
                <a:latin typeface="Cabin Sketch"/>
                <a:ea typeface="Cabin Sketch"/>
                <a:cs typeface="Cabin Sketch"/>
                <a:sym typeface="Cabin Sketch"/>
              </a:rPr>
              <a:t>n</a:t>
            </a:r>
            <a:r>
              <a:rPr lang="en-GB">
                <a:solidFill>
                  <a:srgbClr val="0000FF"/>
                </a:solidFill>
                <a:latin typeface="Cabin Sketch"/>
                <a:ea typeface="Cabin Sketch"/>
                <a:cs typeface="Cabin Sketch"/>
                <a:sym typeface="Cabin Sketch"/>
              </a:rPr>
              <a:t>g</a:t>
            </a:r>
            <a:r>
              <a:rPr lang="en-GB">
                <a:latin typeface="Cabin Sketch"/>
                <a:ea typeface="Cabin Sketch"/>
                <a:cs typeface="Cabin Sketch"/>
                <a:sym typeface="Cabin Sketch"/>
              </a:rPr>
              <a:t> </a:t>
            </a:r>
            <a:r>
              <a:rPr lang="en-GB">
                <a:solidFill>
                  <a:srgbClr val="FF00FF"/>
                </a:solidFill>
                <a:latin typeface="Cabin Sketch"/>
                <a:ea typeface="Cabin Sketch"/>
                <a:cs typeface="Cabin Sketch"/>
                <a:sym typeface="Cabin Sketch"/>
              </a:rPr>
              <a:t>a</a:t>
            </a:r>
            <a:r>
              <a:rPr lang="en-GB">
                <a:solidFill>
                  <a:srgbClr val="6AA84F"/>
                </a:solidFill>
                <a:latin typeface="Cabin Sketch"/>
                <a:ea typeface="Cabin Sketch"/>
                <a:cs typeface="Cabin Sketch"/>
                <a:sym typeface="Cabin Sketch"/>
              </a:rPr>
              <a:t>n</a:t>
            </a:r>
            <a:r>
              <a:rPr lang="en-GB">
                <a:latin typeface="Cabin Sketch"/>
                <a:ea typeface="Cabin Sketch"/>
                <a:cs typeface="Cabin Sketch"/>
                <a:sym typeface="Cabin Sketch"/>
              </a:rPr>
              <a:t> </a:t>
            </a:r>
            <a:r>
              <a:rPr lang="en-GB">
                <a:solidFill>
                  <a:srgbClr val="980000"/>
                </a:solidFill>
                <a:latin typeface="Cabin Sketch"/>
                <a:ea typeface="Cabin Sketch"/>
                <a:cs typeface="Cabin Sketch"/>
                <a:sym typeface="Cabin Sketch"/>
              </a:rPr>
              <a:t>I</a:t>
            </a:r>
            <a:r>
              <a:rPr lang="en-GB">
                <a:solidFill>
                  <a:srgbClr val="00FFFF"/>
                </a:solidFill>
                <a:latin typeface="Cabin Sketch"/>
                <a:ea typeface="Cabin Sketch"/>
                <a:cs typeface="Cabin Sketch"/>
                <a:sym typeface="Cabin Sketch"/>
              </a:rPr>
              <a:t>n</a:t>
            </a:r>
            <a:r>
              <a:rPr lang="en-GB">
                <a:solidFill>
                  <a:srgbClr val="674EA7"/>
                </a:solidFill>
                <a:latin typeface="Cabin Sketch"/>
                <a:ea typeface="Cabin Sketch"/>
                <a:cs typeface="Cabin Sketch"/>
                <a:sym typeface="Cabin Sketch"/>
              </a:rPr>
              <a:t>t</a:t>
            </a:r>
            <a:r>
              <a:rPr lang="en-GB">
                <a:solidFill>
                  <a:srgbClr val="FF0000"/>
                </a:solidFill>
                <a:latin typeface="Cabin Sketch"/>
                <a:ea typeface="Cabin Sketch"/>
                <a:cs typeface="Cabin Sketch"/>
                <a:sym typeface="Cabin Sketch"/>
              </a:rPr>
              <a:t>e</a:t>
            </a:r>
            <a:r>
              <a:rPr lang="en-GB">
                <a:solidFill>
                  <a:srgbClr val="0000FF"/>
                </a:solidFill>
                <a:latin typeface="Cabin Sketch"/>
                <a:ea typeface="Cabin Sketch"/>
                <a:cs typeface="Cabin Sketch"/>
                <a:sym typeface="Cabin Sketch"/>
              </a:rPr>
              <a:t>r</a:t>
            </a:r>
            <a:r>
              <a:rPr lang="en-GB">
                <a:solidFill>
                  <a:srgbClr val="00FF00"/>
                </a:solidFill>
                <a:latin typeface="Cabin Sketch"/>
                <a:ea typeface="Cabin Sketch"/>
                <a:cs typeface="Cabin Sketch"/>
                <a:sym typeface="Cabin Sketch"/>
              </a:rPr>
              <a:t>s</a:t>
            </a:r>
            <a:r>
              <a:rPr lang="en-GB">
                <a:solidFill>
                  <a:srgbClr val="FF9900"/>
                </a:solidFill>
                <a:latin typeface="Cabin Sketch"/>
                <a:ea typeface="Cabin Sketch"/>
                <a:cs typeface="Cabin Sketch"/>
                <a:sym typeface="Cabin Sketch"/>
              </a:rPr>
              <a:t>e</a:t>
            </a:r>
            <a:r>
              <a:rPr lang="en-GB">
                <a:solidFill>
                  <a:srgbClr val="4A86E8"/>
                </a:solidFill>
                <a:latin typeface="Cabin Sketch"/>
                <a:ea typeface="Cabin Sketch"/>
                <a:cs typeface="Cabin Sketch"/>
                <a:sym typeface="Cabin Sketch"/>
              </a:rPr>
              <a:t>c</a:t>
            </a:r>
            <a:r>
              <a:rPr lang="en-GB">
                <a:latin typeface="Cabin Sketch"/>
                <a:ea typeface="Cabin Sketch"/>
                <a:cs typeface="Cabin Sketch"/>
                <a:sym typeface="Cabin Sketch"/>
              </a:rPr>
              <a:t>t</a:t>
            </a:r>
            <a:r>
              <a:rPr lang="en-GB">
                <a:solidFill>
                  <a:srgbClr val="FF0000"/>
                </a:solidFill>
                <a:latin typeface="Cabin Sketch"/>
                <a:ea typeface="Cabin Sketch"/>
                <a:cs typeface="Cabin Sketch"/>
                <a:sym typeface="Cabin Sketch"/>
              </a:rPr>
              <a:t>i</a:t>
            </a:r>
            <a:r>
              <a:rPr lang="en-GB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o</a:t>
            </a:r>
            <a:r>
              <a:rPr lang="en-GB">
                <a:solidFill>
                  <a:srgbClr val="FF00FF"/>
                </a:solidFill>
                <a:latin typeface="Cabin Sketch"/>
                <a:ea typeface="Cabin Sketch"/>
                <a:cs typeface="Cabin Sketch"/>
                <a:sym typeface="Cabin Sketch"/>
              </a:rPr>
              <a:t>n</a:t>
            </a:r>
            <a:endParaRPr>
              <a:solidFill>
                <a:srgbClr val="FF00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‘vroom vroom’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6"/>
          <p:cNvCxnSpPr/>
          <p:nvPr/>
        </p:nvCxnSpPr>
        <p:spPr>
          <a:xfrm>
            <a:off x="557600" y="1954875"/>
            <a:ext cx="31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6"/>
          <p:cNvCxnSpPr/>
          <p:nvPr/>
        </p:nvCxnSpPr>
        <p:spPr>
          <a:xfrm rot="10800000">
            <a:off x="3737000" y="145425"/>
            <a:ext cx="0" cy="18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6"/>
          <p:cNvCxnSpPr/>
          <p:nvPr/>
        </p:nvCxnSpPr>
        <p:spPr>
          <a:xfrm rot="10800000">
            <a:off x="5239975" y="145425"/>
            <a:ext cx="0" cy="18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6"/>
          <p:cNvCxnSpPr/>
          <p:nvPr/>
        </p:nvCxnSpPr>
        <p:spPr>
          <a:xfrm rot="10800000">
            <a:off x="3737000" y="3337825"/>
            <a:ext cx="0" cy="18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6"/>
          <p:cNvCxnSpPr/>
          <p:nvPr/>
        </p:nvCxnSpPr>
        <p:spPr>
          <a:xfrm rot="10800000">
            <a:off x="5239975" y="3337825"/>
            <a:ext cx="0" cy="18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Google Shape;77;p16"/>
          <p:cNvCxnSpPr/>
          <p:nvPr/>
        </p:nvCxnSpPr>
        <p:spPr>
          <a:xfrm>
            <a:off x="557600" y="3337825"/>
            <a:ext cx="31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6"/>
          <p:cNvCxnSpPr/>
          <p:nvPr/>
        </p:nvCxnSpPr>
        <p:spPr>
          <a:xfrm>
            <a:off x="5239975" y="1954875"/>
            <a:ext cx="31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6"/>
          <p:cNvCxnSpPr/>
          <p:nvPr/>
        </p:nvCxnSpPr>
        <p:spPr>
          <a:xfrm>
            <a:off x="5239975" y="3337825"/>
            <a:ext cx="31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6"/>
          <p:cNvCxnSpPr/>
          <p:nvPr/>
        </p:nvCxnSpPr>
        <p:spPr>
          <a:xfrm>
            <a:off x="557600" y="2624225"/>
            <a:ext cx="31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Google Shape;81;p16"/>
          <p:cNvCxnSpPr/>
          <p:nvPr/>
        </p:nvCxnSpPr>
        <p:spPr>
          <a:xfrm>
            <a:off x="5239975" y="2615075"/>
            <a:ext cx="31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 rot="10800000">
            <a:off x="3734325" y="1967850"/>
            <a:ext cx="0" cy="6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6"/>
          <p:cNvCxnSpPr/>
          <p:nvPr/>
        </p:nvCxnSpPr>
        <p:spPr>
          <a:xfrm rot="10800000">
            <a:off x="5239975" y="2646900"/>
            <a:ext cx="0" cy="6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6"/>
          <p:cNvCxnSpPr/>
          <p:nvPr/>
        </p:nvCxnSpPr>
        <p:spPr>
          <a:xfrm>
            <a:off x="3775825" y="1954900"/>
            <a:ext cx="144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6"/>
          <p:cNvCxnSpPr/>
          <p:nvPr/>
        </p:nvCxnSpPr>
        <p:spPr>
          <a:xfrm>
            <a:off x="3768038" y="3337825"/>
            <a:ext cx="144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6"/>
          <p:cNvCxnSpPr/>
          <p:nvPr/>
        </p:nvCxnSpPr>
        <p:spPr>
          <a:xfrm>
            <a:off x="1649750" y="2271550"/>
            <a:ext cx="149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6"/>
          <p:cNvCxnSpPr/>
          <p:nvPr/>
        </p:nvCxnSpPr>
        <p:spPr>
          <a:xfrm rot="10800000">
            <a:off x="5746850" y="3053475"/>
            <a:ext cx="16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6"/>
          <p:cNvCxnSpPr/>
          <p:nvPr/>
        </p:nvCxnSpPr>
        <p:spPr>
          <a:xfrm rot="10800000">
            <a:off x="4488500" y="610750"/>
            <a:ext cx="0" cy="11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6"/>
          <p:cNvCxnSpPr/>
          <p:nvPr/>
        </p:nvCxnSpPr>
        <p:spPr>
          <a:xfrm rot="10800000">
            <a:off x="4496275" y="3648025"/>
            <a:ext cx="0" cy="11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90;p16"/>
          <p:cNvCxnSpPr/>
          <p:nvPr/>
        </p:nvCxnSpPr>
        <p:spPr>
          <a:xfrm rot="10800000">
            <a:off x="1649750" y="3053475"/>
            <a:ext cx="16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" name="Google Shape;91;p16"/>
          <p:cNvCxnSpPr/>
          <p:nvPr/>
        </p:nvCxnSpPr>
        <p:spPr>
          <a:xfrm>
            <a:off x="5746850" y="2271550"/>
            <a:ext cx="149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557600" y="738550"/>
            <a:ext cx="28626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possible flows are there through this intersection?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5498500" y="3835400"/>
            <a:ext cx="28626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minimum number of light sequences needed to allow all traffic to pass through this intersection?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7"/>
          <p:cNvCxnSpPr/>
          <p:nvPr/>
        </p:nvCxnSpPr>
        <p:spPr>
          <a:xfrm>
            <a:off x="557600" y="1954875"/>
            <a:ext cx="31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7"/>
          <p:cNvCxnSpPr/>
          <p:nvPr/>
        </p:nvCxnSpPr>
        <p:spPr>
          <a:xfrm rot="10800000">
            <a:off x="3737000" y="145425"/>
            <a:ext cx="0" cy="18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7"/>
          <p:cNvCxnSpPr/>
          <p:nvPr/>
        </p:nvCxnSpPr>
        <p:spPr>
          <a:xfrm rot="10800000">
            <a:off x="5239975" y="145425"/>
            <a:ext cx="0" cy="18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7"/>
          <p:cNvCxnSpPr/>
          <p:nvPr/>
        </p:nvCxnSpPr>
        <p:spPr>
          <a:xfrm rot="10800000">
            <a:off x="3737000" y="3337825"/>
            <a:ext cx="0" cy="18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7"/>
          <p:cNvCxnSpPr/>
          <p:nvPr/>
        </p:nvCxnSpPr>
        <p:spPr>
          <a:xfrm rot="10800000">
            <a:off x="5239975" y="3337825"/>
            <a:ext cx="0" cy="180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557600" y="3337825"/>
            <a:ext cx="31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7"/>
          <p:cNvCxnSpPr/>
          <p:nvPr/>
        </p:nvCxnSpPr>
        <p:spPr>
          <a:xfrm>
            <a:off x="5239975" y="1954875"/>
            <a:ext cx="31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5239975" y="3337825"/>
            <a:ext cx="31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7"/>
          <p:cNvCxnSpPr/>
          <p:nvPr/>
        </p:nvCxnSpPr>
        <p:spPr>
          <a:xfrm>
            <a:off x="557600" y="2624225"/>
            <a:ext cx="31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5239975" y="2615075"/>
            <a:ext cx="317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7"/>
          <p:cNvCxnSpPr/>
          <p:nvPr/>
        </p:nvCxnSpPr>
        <p:spPr>
          <a:xfrm rot="10800000">
            <a:off x="3734325" y="1967850"/>
            <a:ext cx="0" cy="6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 rot="10800000">
            <a:off x="5239975" y="2646900"/>
            <a:ext cx="0" cy="6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3775825" y="1954900"/>
            <a:ext cx="144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7"/>
          <p:cNvCxnSpPr/>
          <p:nvPr/>
        </p:nvCxnSpPr>
        <p:spPr>
          <a:xfrm>
            <a:off x="3768038" y="3337825"/>
            <a:ext cx="144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7"/>
          <p:cNvCxnSpPr/>
          <p:nvPr/>
        </p:nvCxnSpPr>
        <p:spPr>
          <a:xfrm>
            <a:off x="1649750" y="2271550"/>
            <a:ext cx="149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7"/>
          <p:cNvCxnSpPr/>
          <p:nvPr/>
        </p:nvCxnSpPr>
        <p:spPr>
          <a:xfrm rot="10800000">
            <a:off x="5746850" y="3053475"/>
            <a:ext cx="16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7"/>
          <p:cNvCxnSpPr/>
          <p:nvPr/>
        </p:nvCxnSpPr>
        <p:spPr>
          <a:xfrm rot="10800000">
            <a:off x="4488500" y="610750"/>
            <a:ext cx="0" cy="11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7"/>
          <p:cNvCxnSpPr/>
          <p:nvPr/>
        </p:nvCxnSpPr>
        <p:spPr>
          <a:xfrm rot="10800000">
            <a:off x="4496275" y="3648025"/>
            <a:ext cx="0" cy="11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7"/>
          <p:cNvCxnSpPr/>
          <p:nvPr/>
        </p:nvCxnSpPr>
        <p:spPr>
          <a:xfrm rot="10800000">
            <a:off x="1649750" y="3053475"/>
            <a:ext cx="16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5746850" y="2271550"/>
            <a:ext cx="149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7"/>
          <p:cNvSpPr txBox="1"/>
          <p:nvPr/>
        </p:nvSpPr>
        <p:spPr>
          <a:xfrm>
            <a:off x="557600" y="738550"/>
            <a:ext cx="28626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possible flows are there through this intersection?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5498500" y="3835400"/>
            <a:ext cx="28626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minimum number of light sequences needed to allow all traffic to pass through this intersection?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3923138" y="3965275"/>
            <a:ext cx="387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121" name="Google Shape;121;p17"/>
          <p:cNvSpPr txBox="1"/>
          <p:nvPr/>
        </p:nvSpPr>
        <p:spPr>
          <a:xfrm>
            <a:off x="3919250" y="928000"/>
            <a:ext cx="387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122" name="Google Shape;122;p17"/>
          <p:cNvSpPr txBox="1"/>
          <p:nvPr/>
        </p:nvSpPr>
        <p:spPr>
          <a:xfrm>
            <a:off x="1140988" y="2015500"/>
            <a:ext cx="387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123" name="Google Shape;123;p17"/>
          <p:cNvSpPr txBox="1"/>
          <p:nvPr/>
        </p:nvSpPr>
        <p:spPr>
          <a:xfrm>
            <a:off x="7375238" y="2010925"/>
            <a:ext cx="387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124" name="Google Shape;124;p17"/>
          <p:cNvSpPr txBox="1"/>
          <p:nvPr/>
        </p:nvSpPr>
        <p:spPr>
          <a:xfrm>
            <a:off x="7375238" y="2702400"/>
            <a:ext cx="387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125" name="Google Shape;125;p17"/>
          <p:cNvSpPr txBox="1"/>
          <p:nvPr/>
        </p:nvSpPr>
        <p:spPr>
          <a:xfrm>
            <a:off x="1140988" y="2736800"/>
            <a:ext cx="387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8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8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8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8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8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8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8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8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8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8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8"/>
          <p:cNvCxnSpPr>
            <a:stCxn id="148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18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18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151" name="Google Shape;151;p18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152" name="Google Shape;152;p18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153" name="Google Shape;153;p18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154" name="Google Shape;154;p18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155" name="Google Shape;155;p18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156" name="Google Shape;156;p18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157" name="Google Shape;157;p18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158" name="Google Shape;158;p18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159" name="Google Shape;159;p18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160" name="Google Shape;160;p18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161" name="Google Shape;161;p18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162" name="Google Shape;162;p18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9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9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9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9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9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9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9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9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9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9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9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9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19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19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19"/>
          <p:cNvCxnSpPr>
            <a:stCxn id="185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9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19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19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188" name="Google Shape;188;p19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189" name="Google Shape;189;p19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190" name="Google Shape;190;p19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191" name="Google Shape;191;p19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192" name="Google Shape;192;p19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193" name="Google Shape;193;p19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194" name="Google Shape;194;p19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195" name="Google Shape;195;p19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196" name="Google Shape;196;p19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197" name="Google Shape;197;p19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198" name="Google Shape;198;p19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199" name="Google Shape;199;p19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200" name="Google Shape;200;p19"/>
          <p:cNvCxnSpPr>
            <a:stCxn id="193" idx="6"/>
            <a:endCxn id="194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9"/>
          <p:cNvCxnSpPr>
            <a:stCxn id="193" idx="5"/>
            <a:endCxn id="195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9"/>
          <p:cNvCxnSpPr>
            <a:stCxn id="193" idx="2"/>
            <a:endCxn id="199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9"/>
          <p:cNvCxnSpPr>
            <a:stCxn id="193" idx="3"/>
            <a:endCxn id="198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0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0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0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0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0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0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0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0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20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20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0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0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0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20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20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20"/>
          <p:cNvCxnSpPr>
            <a:stCxn id="226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20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0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20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229" name="Google Shape;229;p20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230" name="Google Shape;230;p20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231" name="Google Shape;231;p20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232" name="Google Shape;232;p20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233" name="Google Shape;233;p20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234" name="Google Shape;234;p20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235" name="Google Shape;235;p20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236" name="Google Shape;236;p20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237" name="Google Shape;237;p20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238" name="Google Shape;238;p20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239" name="Google Shape;239;p20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240" name="Google Shape;240;p20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241" name="Google Shape;241;p20"/>
          <p:cNvCxnSpPr>
            <a:stCxn id="234" idx="6"/>
            <a:endCxn id="235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0"/>
          <p:cNvCxnSpPr>
            <a:stCxn id="234" idx="5"/>
            <a:endCxn id="236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0"/>
          <p:cNvCxnSpPr>
            <a:stCxn id="234" idx="2"/>
            <a:endCxn id="240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0"/>
          <p:cNvCxnSpPr>
            <a:stCxn id="234" idx="3"/>
            <a:endCxn id="239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0"/>
          <p:cNvCxnSpPr>
            <a:stCxn id="235" idx="4"/>
            <a:endCxn id="238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20"/>
          <p:cNvCxnSpPr>
            <a:stCxn id="235" idx="2"/>
            <a:endCxn id="240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21"/>
          <p:cNvCxnSpPr/>
          <p:nvPr/>
        </p:nvCxnSpPr>
        <p:spPr>
          <a:xfrm>
            <a:off x="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21"/>
          <p:cNvCxnSpPr/>
          <p:nvPr/>
        </p:nvCxnSpPr>
        <p:spPr>
          <a:xfrm rot="10800000">
            <a:off x="148292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21"/>
          <p:cNvCxnSpPr/>
          <p:nvPr/>
        </p:nvCxnSpPr>
        <p:spPr>
          <a:xfrm rot="10800000">
            <a:off x="2183930" y="1057559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21"/>
          <p:cNvCxnSpPr/>
          <p:nvPr/>
        </p:nvCxnSpPr>
        <p:spPr>
          <a:xfrm rot="10800000">
            <a:off x="148292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1"/>
          <p:cNvCxnSpPr/>
          <p:nvPr/>
        </p:nvCxnSpPr>
        <p:spPr>
          <a:xfrm rot="10800000">
            <a:off x="2183930" y="3013650"/>
            <a:ext cx="0" cy="110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1"/>
          <p:cNvCxnSpPr/>
          <p:nvPr/>
        </p:nvCxnSpPr>
        <p:spPr>
          <a:xfrm>
            <a:off x="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1"/>
          <p:cNvCxnSpPr/>
          <p:nvPr/>
        </p:nvCxnSpPr>
        <p:spPr>
          <a:xfrm>
            <a:off x="2183930" y="216641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1"/>
          <p:cNvCxnSpPr/>
          <p:nvPr/>
        </p:nvCxnSpPr>
        <p:spPr>
          <a:xfrm>
            <a:off x="2183930" y="3013791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21"/>
          <p:cNvCxnSpPr/>
          <p:nvPr/>
        </p:nvCxnSpPr>
        <p:spPr>
          <a:xfrm>
            <a:off x="0" y="2576544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1"/>
          <p:cNvCxnSpPr/>
          <p:nvPr/>
        </p:nvCxnSpPr>
        <p:spPr>
          <a:xfrm>
            <a:off x="2183930" y="2570938"/>
            <a:ext cx="148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1"/>
          <p:cNvCxnSpPr/>
          <p:nvPr/>
        </p:nvCxnSpPr>
        <p:spPr>
          <a:xfrm rot="10800000">
            <a:off x="1481672" y="2174414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21"/>
          <p:cNvCxnSpPr/>
          <p:nvPr/>
        </p:nvCxnSpPr>
        <p:spPr>
          <a:xfrm rot="10800000">
            <a:off x="2183930" y="2590491"/>
            <a:ext cx="0" cy="4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21"/>
          <p:cNvCxnSpPr/>
          <p:nvPr/>
        </p:nvCxnSpPr>
        <p:spPr>
          <a:xfrm>
            <a:off x="1501029" y="2166426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21"/>
          <p:cNvCxnSpPr/>
          <p:nvPr/>
        </p:nvCxnSpPr>
        <p:spPr>
          <a:xfrm>
            <a:off x="1497396" y="3013791"/>
            <a:ext cx="67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21"/>
          <p:cNvCxnSpPr/>
          <p:nvPr/>
        </p:nvCxnSpPr>
        <p:spPr>
          <a:xfrm>
            <a:off x="509395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21"/>
          <p:cNvCxnSpPr/>
          <p:nvPr/>
        </p:nvCxnSpPr>
        <p:spPr>
          <a:xfrm rot="10800000">
            <a:off x="2420254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1"/>
          <p:cNvCxnSpPr/>
          <p:nvPr/>
        </p:nvCxnSpPr>
        <p:spPr>
          <a:xfrm rot="10800000" flipH="1">
            <a:off x="1833431" y="1584439"/>
            <a:ext cx="7800" cy="48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1"/>
          <p:cNvCxnSpPr>
            <a:stCxn id="269" idx="0"/>
          </p:cNvCxnSpPr>
          <p:nvPr/>
        </p:nvCxnSpPr>
        <p:spPr>
          <a:xfrm rot="10800000" flipH="1">
            <a:off x="1833425" y="3122725"/>
            <a:ext cx="3600" cy="51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21"/>
          <p:cNvCxnSpPr/>
          <p:nvPr/>
        </p:nvCxnSpPr>
        <p:spPr>
          <a:xfrm rot="10800000">
            <a:off x="509305" y="2839560"/>
            <a:ext cx="75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p21"/>
          <p:cNvCxnSpPr/>
          <p:nvPr/>
        </p:nvCxnSpPr>
        <p:spPr>
          <a:xfrm>
            <a:off x="2420344" y="2360448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21"/>
          <p:cNvSpPr txBox="1"/>
          <p:nvPr/>
        </p:nvSpPr>
        <p:spPr>
          <a:xfrm>
            <a:off x="1638425" y="36423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A</a:t>
            </a:r>
            <a:endParaRPr sz="2400" b="1"/>
          </a:p>
        </p:txBody>
      </p:sp>
      <p:sp>
        <p:nvSpPr>
          <p:cNvPr id="272" name="Google Shape;272;p21"/>
          <p:cNvSpPr txBox="1"/>
          <p:nvPr/>
        </p:nvSpPr>
        <p:spPr>
          <a:xfrm>
            <a:off x="1657300" y="114977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B</a:t>
            </a:r>
            <a:endParaRPr sz="2400" b="1"/>
          </a:p>
        </p:txBody>
      </p:sp>
      <p:sp>
        <p:nvSpPr>
          <p:cNvPr id="273" name="Google Shape;273;p21"/>
          <p:cNvSpPr txBox="1"/>
          <p:nvPr/>
        </p:nvSpPr>
        <p:spPr>
          <a:xfrm>
            <a:off x="62700" y="209355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C</a:t>
            </a:r>
            <a:endParaRPr sz="2400" b="1"/>
          </a:p>
        </p:txBody>
      </p:sp>
      <p:sp>
        <p:nvSpPr>
          <p:cNvPr id="274" name="Google Shape;274;p21"/>
          <p:cNvSpPr txBox="1"/>
          <p:nvPr/>
        </p:nvSpPr>
        <p:spPr>
          <a:xfrm>
            <a:off x="3179851" y="2067450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D</a:t>
            </a:r>
            <a:endParaRPr sz="2400" b="1"/>
          </a:p>
        </p:txBody>
      </p:sp>
      <p:sp>
        <p:nvSpPr>
          <p:cNvPr id="275" name="Google Shape;275;p21"/>
          <p:cNvSpPr txBox="1"/>
          <p:nvPr/>
        </p:nvSpPr>
        <p:spPr>
          <a:xfrm>
            <a:off x="3179852" y="2540625"/>
            <a:ext cx="3900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E</a:t>
            </a:r>
            <a:endParaRPr sz="2400" b="1"/>
          </a:p>
        </p:txBody>
      </p:sp>
      <p:sp>
        <p:nvSpPr>
          <p:cNvPr id="276" name="Google Shape;276;p21"/>
          <p:cNvSpPr txBox="1"/>
          <p:nvPr/>
        </p:nvSpPr>
        <p:spPr>
          <a:xfrm>
            <a:off x="62700" y="2550800"/>
            <a:ext cx="3900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/>
              <a:t>F</a:t>
            </a:r>
            <a:endParaRPr sz="2400" b="1"/>
          </a:p>
        </p:txBody>
      </p:sp>
      <p:sp>
        <p:nvSpPr>
          <p:cNvPr id="277" name="Google Shape;277;p21"/>
          <p:cNvSpPr/>
          <p:nvPr/>
        </p:nvSpPr>
        <p:spPr>
          <a:xfrm>
            <a:off x="5924700" y="1286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AB</a:t>
            </a:r>
            <a:endParaRPr sz="1800" b="1"/>
          </a:p>
        </p:txBody>
      </p:sp>
      <p:sp>
        <p:nvSpPr>
          <p:cNvPr id="278" name="Google Shape;278;p21"/>
          <p:cNvSpPr/>
          <p:nvPr/>
        </p:nvSpPr>
        <p:spPr>
          <a:xfrm>
            <a:off x="7796675" y="11519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CD</a:t>
            </a:r>
            <a:endParaRPr sz="1800" b="1"/>
          </a:p>
        </p:txBody>
      </p:sp>
      <p:sp>
        <p:nvSpPr>
          <p:cNvPr id="279" name="Google Shape;279;p21"/>
          <p:cNvSpPr/>
          <p:nvPr/>
        </p:nvSpPr>
        <p:spPr>
          <a:xfrm>
            <a:off x="7796675" y="2839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EF</a:t>
            </a:r>
            <a:endParaRPr sz="1800" b="1"/>
          </a:p>
        </p:txBody>
      </p:sp>
      <p:sp>
        <p:nvSpPr>
          <p:cNvPr id="280" name="Google Shape;280;p21"/>
          <p:cNvSpPr/>
          <p:nvPr/>
        </p:nvSpPr>
        <p:spPr>
          <a:xfrm>
            <a:off x="6860625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AF</a:t>
            </a:r>
            <a:endParaRPr sz="1800" b="1"/>
          </a:p>
        </p:txBody>
      </p:sp>
      <p:sp>
        <p:nvSpPr>
          <p:cNvPr id="281" name="Google Shape;281;p21"/>
          <p:cNvSpPr/>
          <p:nvPr/>
        </p:nvSpPr>
        <p:spPr>
          <a:xfrm>
            <a:off x="4954950" y="4118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AD</a:t>
            </a:r>
            <a:endParaRPr sz="1800" b="1"/>
          </a:p>
        </p:txBody>
      </p:sp>
      <p:sp>
        <p:nvSpPr>
          <p:cNvPr id="282" name="Google Shape;282;p21"/>
          <p:cNvSpPr/>
          <p:nvPr/>
        </p:nvSpPr>
        <p:spPr>
          <a:xfrm>
            <a:off x="4153375" y="283955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CB</a:t>
            </a:r>
            <a:endParaRPr sz="1800" b="1"/>
          </a:p>
        </p:txBody>
      </p:sp>
      <p:sp>
        <p:nvSpPr>
          <p:cNvPr id="283" name="Google Shape;283;p21"/>
          <p:cNvSpPr/>
          <p:nvPr/>
        </p:nvSpPr>
        <p:spPr>
          <a:xfrm>
            <a:off x="4133550" y="1151900"/>
            <a:ext cx="1012500" cy="91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EB</a:t>
            </a:r>
            <a:endParaRPr sz="1800" b="1"/>
          </a:p>
        </p:txBody>
      </p:sp>
      <p:cxnSp>
        <p:nvCxnSpPr>
          <p:cNvPr id="284" name="Google Shape;284;p21"/>
          <p:cNvCxnSpPr>
            <a:stCxn id="277" idx="6"/>
            <a:endCxn id="278" idx="1"/>
          </p:cNvCxnSpPr>
          <p:nvPr/>
        </p:nvCxnSpPr>
        <p:spPr>
          <a:xfrm>
            <a:off x="6937200" y="586700"/>
            <a:ext cx="10077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21"/>
          <p:cNvCxnSpPr>
            <a:stCxn id="277" idx="5"/>
            <a:endCxn id="279" idx="1"/>
          </p:cNvCxnSpPr>
          <p:nvPr/>
        </p:nvCxnSpPr>
        <p:spPr>
          <a:xfrm>
            <a:off x="6788923" y="910626"/>
            <a:ext cx="11559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1"/>
          <p:cNvCxnSpPr>
            <a:stCxn id="277" idx="2"/>
            <a:endCxn id="283" idx="7"/>
          </p:cNvCxnSpPr>
          <p:nvPr/>
        </p:nvCxnSpPr>
        <p:spPr>
          <a:xfrm flipH="1">
            <a:off x="4997700" y="586700"/>
            <a:ext cx="927000" cy="69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1"/>
          <p:cNvCxnSpPr>
            <a:stCxn id="277" idx="3"/>
            <a:endCxn id="282" idx="7"/>
          </p:cNvCxnSpPr>
          <p:nvPr/>
        </p:nvCxnSpPr>
        <p:spPr>
          <a:xfrm flipH="1">
            <a:off x="5017577" y="910626"/>
            <a:ext cx="1055400" cy="206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1"/>
          <p:cNvCxnSpPr>
            <a:stCxn id="278" idx="4"/>
            <a:endCxn id="281" idx="0"/>
          </p:cNvCxnSpPr>
          <p:nvPr/>
        </p:nvCxnSpPr>
        <p:spPr>
          <a:xfrm flipH="1">
            <a:off x="5461325" y="2068100"/>
            <a:ext cx="2841600" cy="2050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1"/>
          <p:cNvCxnSpPr>
            <a:stCxn id="278" idx="2"/>
            <a:endCxn id="283" idx="6"/>
          </p:cNvCxnSpPr>
          <p:nvPr/>
        </p:nvCxnSpPr>
        <p:spPr>
          <a:xfrm rot="10800000">
            <a:off x="5146175" y="1610000"/>
            <a:ext cx="265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1"/>
          <p:cNvCxnSpPr>
            <a:stCxn id="279" idx="4"/>
            <a:endCxn id="280" idx="7"/>
          </p:cNvCxnSpPr>
          <p:nvPr/>
        </p:nvCxnSpPr>
        <p:spPr>
          <a:xfrm flipH="1">
            <a:off x="7724825" y="3755750"/>
            <a:ext cx="578100" cy="49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1"/>
          <p:cNvCxnSpPr>
            <a:stCxn id="279" idx="2"/>
            <a:endCxn id="281" idx="7"/>
          </p:cNvCxnSpPr>
          <p:nvPr/>
        </p:nvCxnSpPr>
        <p:spPr>
          <a:xfrm flipH="1">
            <a:off x="5819075" y="3297650"/>
            <a:ext cx="1977600" cy="955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On-screen Show (16:9)</PresentationFormat>
  <Paragraphs>287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Covered By Your Grace</vt:lpstr>
      <vt:lpstr>Cabin Sketch</vt:lpstr>
      <vt:lpstr>Bubblegum Sans</vt:lpstr>
      <vt:lpstr>Arial</vt:lpstr>
      <vt:lpstr>Simple Light</vt:lpstr>
      <vt:lpstr>Graph Colouring</vt:lpstr>
      <vt:lpstr>PowerPoint Presentation</vt:lpstr>
      <vt:lpstr>Modeling an Intersection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</dc:title>
  <dc:creator>Toan Huynh</dc:creator>
  <cp:lastModifiedBy>Toan Huynh</cp:lastModifiedBy>
  <cp:revision>1</cp:revision>
  <dcterms:modified xsi:type="dcterms:W3CDTF">2021-03-09T08:44:52Z</dcterms:modified>
</cp:coreProperties>
</file>