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niglet"/>
      <p:regular r:id="rId14"/>
    </p:embeddedFont>
    <p:embeddedFont>
      <p:font typeface="Bangers"/>
      <p:regular r:id="rId15"/>
    </p:embeddedFont>
    <p:embeddedFont>
      <p:font typeface="Dancing Script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font" Target="fonts/DancingScript-bold.fntdata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6" Type="http://schemas.openxmlformats.org/officeDocument/2006/relationships/font" Target="fonts/DancingScript-regular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5" Type="http://schemas.openxmlformats.org/officeDocument/2006/relationships/font" Target="fonts/Bangers-regular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nigle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b8cc334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b8cc334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b8cc334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b8cc334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b8cc334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b8cc334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acc306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acc306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b8cc334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b8cc334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b8cc33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b8cc33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b8cc334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b8cc334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b8cc334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b8cc33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b8cc334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b8cc33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1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9" name="Google Shape;59;p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4" name="Google Shape;1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 rot="169468">
            <a:off x="3608972" y="6461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169468">
            <a:off x="3380372" y="4175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20" name="Google Shape;20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1992350" y="3777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1763750" y="-11462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5" name="Google Shape;25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8" name="Google Shape;28;p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1" name="Google Shape;31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4" name="Google Shape;34;p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8" name="Google Shape;38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Google Shape;40;p7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1" name="Google Shape;41;p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6" name="Google Shape;46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9" name="Google Shape;49;p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1" name="Google Shape;51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4" name="Google Shape;54;p9"/>
          <p:cNvSpPr txBox="1"/>
          <p:nvPr>
            <p:ph idx="1" type="body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56" name="Google Shape;56;p1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2572125" y="1830550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correctness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 rot="-204205">
            <a:off x="2896107" y="3360807"/>
            <a:ext cx="5407137" cy="61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Dancing Script"/>
                <a:ea typeface="Dancing Script"/>
                <a:cs typeface="Dancing Script"/>
                <a:sym typeface="Dancing Script"/>
              </a:rPr>
              <a:t>The Floyd-Warshall Algorithm</a:t>
            </a:r>
            <a:endParaRPr sz="24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154242">
            <a:off x="976338" y="800671"/>
            <a:ext cx="7029774" cy="7603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- what does Floyd-Warshall do again?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052050" y="1545950"/>
            <a:ext cx="66954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For each node (k) in the graph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	For each node (i) in the graph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For each node (j) in the graph</a:t>
            </a:r>
            <a:endParaRPr sz="18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The distance from i to j is compared to the distance from i to k + the distance from k to j.</a:t>
            </a:r>
            <a:endParaRPr sz="18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Update node distance with shorter of these two  distances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Assumption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1012750" y="1801925"/>
            <a:ext cx="70578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After n iterations of the outer loop, the distance from node i to node j will be the shortest distance that uses only the first n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When n is equal to the number of nodes in the graph, the algorithm is done.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2876763" y="950575"/>
            <a:ext cx="3390475" cy="32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063225" y="1541175"/>
            <a:ext cx="44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10</a:t>
            </a:r>
            <a:endParaRPr b="1">
              <a:solidFill>
                <a:srgbClr val="00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512625" y="2881125"/>
            <a:ext cx="44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2</a:t>
            </a:r>
            <a:r>
              <a:rPr b="1" lang="en-GB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0</a:t>
            </a:r>
            <a:endParaRPr b="1">
              <a:solidFill>
                <a:srgbClr val="00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862675" y="2399625"/>
            <a:ext cx="248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5</a:t>
            </a:r>
            <a:endParaRPr b="1">
              <a:solidFill>
                <a:srgbClr val="00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447663" y="3695525"/>
            <a:ext cx="248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7</a:t>
            </a:r>
            <a:endParaRPr b="1">
              <a:solidFill>
                <a:srgbClr val="00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158713" y="2832825"/>
            <a:ext cx="248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1</a:t>
            </a:r>
            <a:endParaRPr b="1">
              <a:solidFill>
                <a:srgbClr val="00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447663" y="2078525"/>
            <a:ext cx="248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3</a:t>
            </a:r>
            <a:endParaRPr b="1">
              <a:solidFill>
                <a:srgbClr val="00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696375" y="2832813"/>
            <a:ext cx="44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15</a:t>
            </a:r>
            <a:endParaRPr b="1">
              <a:solidFill>
                <a:srgbClr val="00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96000" y="2399625"/>
            <a:ext cx="248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8</a:t>
            </a:r>
            <a:endParaRPr b="1">
              <a:solidFill>
                <a:srgbClr val="00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747300" y="1541175"/>
            <a:ext cx="248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2</a:t>
            </a:r>
            <a:endParaRPr b="1">
              <a:solidFill>
                <a:srgbClr val="00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292138" y="2881125"/>
            <a:ext cx="248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Sniglet"/>
                <a:ea typeface="Sniglet"/>
                <a:cs typeface="Sniglet"/>
                <a:sym typeface="Sniglet"/>
              </a:rPr>
              <a:t>6</a:t>
            </a:r>
            <a:endParaRPr b="1">
              <a:solidFill>
                <a:srgbClr val="00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ctrTitle"/>
          </p:nvPr>
        </p:nvSpPr>
        <p:spPr>
          <a:xfrm>
            <a:off x="4101125" y="740675"/>
            <a:ext cx="3767400" cy="5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Base Case</a:t>
            </a:r>
            <a:endParaRPr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101125" y="1303474"/>
            <a:ext cx="37674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Initially, all distances between nodes i and j are set to the shortest distance between i and j that uses 0 nodes as intermediaries.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 is it only contains the distances between two nodes that corresponds to the weight of the edge that directly connects those two nodes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ute monster .png"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5" y="946150"/>
            <a:ext cx="325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412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n+1</a:t>
            </a:r>
            <a:r>
              <a:rPr baseline="30000" lang="en-GB"/>
              <a:t>th</a:t>
            </a:r>
            <a:r>
              <a:rPr lang="en-GB"/>
              <a:t> iteration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1052050" y="1623325"/>
            <a:ext cx="70578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Before the n+1</a:t>
            </a:r>
            <a:r>
              <a:rPr baseline="30000" lang="en-GB" sz="2400"/>
              <a:t>th</a:t>
            </a:r>
            <a:r>
              <a:rPr lang="en-GB" sz="2400"/>
              <a:t> iteration of the outer loop, the distance between nodes i and j are the smallest length path from i to j that exist using only the first n nodes.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7BA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n+1</a:t>
            </a:r>
            <a:r>
              <a:rPr baseline="30000" lang="en-GB"/>
              <a:t>th</a:t>
            </a:r>
            <a:r>
              <a:rPr lang="en-GB"/>
              <a:t> iteration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052050" y="1308575"/>
            <a:ext cx="70578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On the n+1</a:t>
            </a:r>
            <a:r>
              <a:rPr baseline="30000" lang="en-GB" sz="2400"/>
              <a:t>th</a:t>
            </a:r>
            <a:r>
              <a:rPr lang="en-GB" sz="2400"/>
              <a:t> iteration of the outer loop we have two options. 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Either the shortest distance path between i and j does not use the n+1</a:t>
            </a:r>
            <a:r>
              <a:rPr baseline="30000" lang="en-GB" sz="2400"/>
              <a:t>th</a:t>
            </a:r>
            <a:r>
              <a:rPr lang="en-GB" sz="2400"/>
              <a:t> node</a:t>
            </a:r>
            <a:r>
              <a:rPr lang="en-GB" sz="2400">
                <a:solidFill>
                  <a:srgbClr val="C27BA0"/>
                </a:solidFill>
              </a:rPr>
              <a:t>  (in which case we already know that the shortest distance was found from the n</a:t>
            </a:r>
            <a:r>
              <a:rPr baseline="30000" lang="en-GB" sz="2400">
                <a:solidFill>
                  <a:srgbClr val="C27BA0"/>
                </a:solidFill>
              </a:rPr>
              <a:t>th</a:t>
            </a:r>
            <a:r>
              <a:rPr lang="en-GB" sz="2400">
                <a:solidFill>
                  <a:srgbClr val="C27BA0"/>
                </a:solidFill>
              </a:rPr>
              <a:t> iteration).</a:t>
            </a:r>
            <a:r>
              <a:rPr lang="en-GB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Or the shortest path does use the n+1</a:t>
            </a:r>
            <a:r>
              <a:rPr baseline="30000" lang="en-GB" sz="2400"/>
              <a:t>th</a:t>
            </a:r>
            <a:r>
              <a:rPr lang="en-GB" sz="2400"/>
              <a:t> node </a:t>
            </a:r>
            <a:r>
              <a:rPr lang="en-GB" sz="2400">
                <a:solidFill>
                  <a:srgbClr val="C27BA0"/>
                </a:solidFill>
              </a:rPr>
              <a:t>(in which case it will be updated).</a:t>
            </a:r>
            <a:endParaRPr sz="2400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n+1</a:t>
            </a:r>
            <a:r>
              <a:rPr baseline="30000" lang="en-GB"/>
              <a:t>th</a:t>
            </a:r>
            <a:r>
              <a:rPr lang="en-GB"/>
              <a:t> iteration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1052050" y="1515000"/>
            <a:ext cx="7057800" cy="31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As we are always choosing the minimum of the two options, we will always result in the shortest distance between nodes i and j using the first n nodes as intermediaries.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Once n is equal to the number of nodes, we’ve considered all possible paths involving n as an intermediary and so it is correct.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0"/>
              <a:t>Algorithm Proved Correct!</a:t>
            </a:r>
            <a:endParaRPr sz="6000"/>
          </a:p>
        </p:txBody>
      </p:sp>
      <p:pic>
        <p:nvPicPr>
          <p:cNvPr descr="Image result for hooray picture .png"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400" y="2442752"/>
            <a:ext cx="2837200" cy="27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2" ma:contentTypeDescription="Create a new document." ma:contentTypeScope="" ma:versionID="2cb9e5fe5948c69ffe2a65e283dc17df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22b8d411f09bb3fd269f1e0ebe272871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B7DF64-0DE1-4DC0-842B-7438433CEBD2}"/>
</file>

<file path=customXml/itemProps2.xml><?xml version="1.0" encoding="utf-8"?>
<ds:datastoreItem xmlns:ds="http://schemas.openxmlformats.org/officeDocument/2006/customXml" ds:itemID="{11A18448-A3FB-469C-88F2-F5757FFBF341}"/>
</file>

<file path=customXml/itemProps3.xml><?xml version="1.0" encoding="utf-8"?>
<ds:datastoreItem xmlns:ds="http://schemas.openxmlformats.org/officeDocument/2006/customXml" ds:itemID="{98C91434-E9DF-4599-9AA0-CA3A047E010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