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D72AAE-B5C1-45EB-BB58-48034AEF9227}" v="1" dt="2021-10-03T10:34:09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Huynh" userId="9b31cc81-7730-471a-a0a3-d8125948de37" providerId="ADAL" clId="{1AD72AAE-B5C1-45EB-BB58-48034AEF9227}"/>
    <pc:docChg chg="custSel addSld delSld modSld sldOrd">
      <pc:chgData name="Toan Huynh" userId="9b31cc81-7730-471a-a0a3-d8125948de37" providerId="ADAL" clId="{1AD72AAE-B5C1-45EB-BB58-48034AEF9227}" dt="2021-10-03T10:35:22.556" v="71" actId="15"/>
      <pc:docMkLst>
        <pc:docMk/>
      </pc:docMkLst>
      <pc:sldChg chg="modSp mod">
        <pc:chgData name="Toan Huynh" userId="9b31cc81-7730-471a-a0a3-d8125948de37" providerId="ADAL" clId="{1AD72AAE-B5C1-45EB-BB58-48034AEF9227}" dt="2021-10-03T10:35:22.556" v="71" actId="15"/>
        <pc:sldMkLst>
          <pc:docMk/>
          <pc:sldMk cId="1792743958" sldId="265"/>
        </pc:sldMkLst>
        <pc:spChg chg="mod">
          <ac:chgData name="Toan Huynh" userId="9b31cc81-7730-471a-a0a3-d8125948de37" providerId="ADAL" clId="{1AD72AAE-B5C1-45EB-BB58-48034AEF9227}" dt="2021-10-03T10:35:22.556" v="71" actId="15"/>
          <ac:spMkLst>
            <pc:docMk/>
            <pc:sldMk cId="1792743958" sldId="265"/>
            <ac:spMk id="52" creationId="{9B61DDCE-E04E-424E-B72D-B432365B04CC}"/>
          </ac:spMkLst>
        </pc:spChg>
      </pc:sldChg>
      <pc:sldChg chg="addSp delSp new del mod ord">
        <pc:chgData name="Toan Huynh" userId="9b31cc81-7730-471a-a0a3-d8125948de37" providerId="ADAL" clId="{1AD72AAE-B5C1-45EB-BB58-48034AEF9227}" dt="2021-10-03T10:34:11.061" v="63" actId="47"/>
        <pc:sldMkLst>
          <pc:docMk/>
          <pc:sldMk cId="396792695" sldId="266"/>
        </pc:sldMkLst>
        <pc:spChg chg="del">
          <ac:chgData name="Toan Huynh" userId="9b31cc81-7730-471a-a0a3-d8125948de37" providerId="ADAL" clId="{1AD72AAE-B5C1-45EB-BB58-48034AEF9227}" dt="2021-10-03T10:32:55.482" v="3" actId="478"/>
          <ac:spMkLst>
            <pc:docMk/>
            <pc:sldMk cId="396792695" sldId="266"/>
            <ac:spMk id="2" creationId="{5FB95032-D5B0-4B94-BB09-9B24A71FE8B6}"/>
          </ac:spMkLst>
        </pc:spChg>
        <pc:spChg chg="del">
          <ac:chgData name="Toan Huynh" userId="9b31cc81-7730-471a-a0a3-d8125948de37" providerId="ADAL" clId="{1AD72AAE-B5C1-45EB-BB58-48034AEF9227}" dt="2021-10-03T10:32:56.992" v="4" actId="478"/>
          <ac:spMkLst>
            <pc:docMk/>
            <pc:sldMk cId="396792695" sldId="266"/>
            <ac:spMk id="3" creationId="{8422C0E2-3FA5-415A-88A4-FE57CA0ADA97}"/>
          </ac:spMkLst>
        </pc:spChg>
        <pc:picChg chg="add del">
          <ac:chgData name="Toan Huynh" userId="9b31cc81-7730-471a-a0a3-d8125948de37" providerId="ADAL" clId="{1AD72AAE-B5C1-45EB-BB58-48034AEF9227}" dt="2021-10-03T10:34:08.434" v="61" actId="21"/>
          <ac:picMkLst>
            <pc:docMk/>
            <pc:sldMk cId="396792695" sldId="266"/>
            <ac:picMk id="5" creationId="{0FAD994E-EA1C-481D-9F94-825B94C91F92}"/>
          </ac:picMkLst>
        </pc:picChg>
      </pc:sldChg>
      <pc:sldChg chg="addSp delSp modSp new mod">
        <pc:chgData name="Toan Huynh" userId="9b31cc81-7730-471a-a0a3-d8125948de37" providerId="ADAL" clId="{1AD72AAE-B5C1-45EB-BB58-48034AEF9227}" dt="2021-10-03T10:34:17.001" v="65" actId="122"/>
        <pc:sldMkLst>
          <pc:docMk/>
          <pc:sldMk cId="2818517371" sldId="267"/>
        </pc:sldMkLst>
        <pc:spChg chg="mod">
          <ac:chgData name="Toan Huynh" userId="9b31cc81-7730-471a-a0a3-d8125948de37" providerId="ADAL" clId="{1AD72AAE-B5C1-45EB-BB58-48034AEF9227}" dt="2021-10-03T10:34:17.001" v="65" actId="122"/>
          <ac:spMkLst>
            <pc:docMk/>
            <pc:sldMk cId="2818517371" sldId="267"/>
            <ac:spMk id="2" creationId="{4CFCC979-8403-4C20-99BE-77AE2C7B5B46}"/>
          </ac:spMkLst>
        </pc:spChg>
        <pc:spChg chg="del">
          <ac:chgData name="Toan Huynh" userId="9b31cc81-7730-471a-a0a3-d8125948de37" providerId="ADAL" clId="{1AD72AAE-B5C1-45EB-BB58-48034AEF9227}" dt="2021-10-03T10:34:06.582" v="60" actId="478"/>
          <ac:spMkLst>
            <pc:docMk/>
            <pc:sldMk cId="2818517371" sldId="267"/>
            <ac:spMk id="3" creationId="{2766D544-F64B-4503-B386-BD670341FAAB}"/>
          </ac:spMkLst>
        </pc:spChg>
        <pc:picChg chg="add mod">
          <ac:chgData name="Toan Huynh" userId="9b31cc81-7730-471a-a0a3-d8125948de37" providerId="ADAL" clId="{1AD72AAE-B5C1-45EB-BB58-48034AEF9227}" dt="2021-10-03T10:34:14.534" v="64" actId="1076"/>
          <ac:picMkLst>
            <pc:docMk/>
            <pc:sldMk cId="2818517371" sldId="267"/>
            <ac:picMk id="4" creationId="{F377ACA5-4B08-43DF-84EF-6DA5F6F8244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4DF8-14AA-44FE-818B-1AF114FEB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65D822-3710-4225-944B-83CFA31F62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0644C-7435-465E-8D84-3FDBD579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EC5B-3881-4872-BD95-06B65286676F}" type="datetimeFigureOut">
              <a:rPr lang="en-AU" smtClean="0"/>
              <a:t>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E881C-415D-40C7-AF8C-6B1A822D6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AA073-D3BC-4270-9B17-E0A16F5AF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7E16-D1E3-43DA-B2FA-9C16F7725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448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472C4-39DB-4753-A80A-378BE70B5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DEDCE-BA47-45D7-B6B8-66786A9F9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C47B2-8E11-4FEE-B721-7DEB71693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EC5B-3881-4872-BD95-06B65286676F}" type="datetimeFigureOut">
              <a:rPr lang="en-AU" smtClean="0"/>
              <a:t>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E9C72-18A9-4E1D-9840-707316B49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2DFF4-5421-42BB-A1DC-EC364055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7E16-D1E3-43DA-B2FA-9C16F7725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501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B48C99-EA22-4939-B05A-96A4FBF37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932FA3-3CCC-49B0-A73F-681022010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65B71-07DC-429B-993A-58AB5E7CE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EC5B-3881-4872-BD95-06B65286676F}" type="datetimeFigureOut">
              <a:rPr lang="en-AU" smtClean="0"/>
              <a:t>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AEF2B-421E-4CC1-AF87-56323DBCD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A73B7-CE27-483C-A9C2-71652B2EF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7E16-D1E3-43DA-B2FA-9C16F7725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252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0EEE8-7930-4E73-BD57-A24A55E8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C03CF-4800-4EB0-8D04-DEC8E4E0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9D409-C744-409B-8C3D-70AE40752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EC5B-3881-4872-BD95-06B65286676F}" type="datetimeFigureOut">
              <a:rPr lang="en-AU" smtClean="0"/>
              <a:t>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EA8B4-AC77-47BD-BF87-F08CD173A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041DF-AF19-4642-BA08-8DEA7F03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7E16-D1E3-43DA-B2FA-9C16F7725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4688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7A2B-E493-44B5-8A1F-466FB91B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AAABA-1530-4D80-B3F4-CFE313471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7BDFC-AE73-49BD-927E-8CCC06D9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EC5B-3881-4872-BD95-06B65286676F}" type="datetimeFigureOut">
              <a:rPr lang="en-AU" smtClean="0"/>
              <a:t>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37ED6-120D-4514-803A-A40967DBD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7F6C2-BFC8-4176-AC01-2C58C6A1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7E16-D1E3-43DA-B2FA-9C16F7725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0255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B44E-9F52-436E-A196-8BBD17F2B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D849-431B-4CFD-A321-334B2C073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806D8-A015-4EFB-A2E9-8D7ADF938F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AC930-A1D4-4D4A-8EA8-947BF29B8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EC5B-3881-4872-BD95-06B65286676F}" type="datetimeFigureOut">
              <a:rPr lang="en-AU" smtClean="0"/>
              <a:t>3/10/2021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27D78-DE3B-42A5-B456-3CC8DA085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6AE40-C3DE-44EF-AFFD-FBE454A6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7E16-D1E3-43DA-B2FA-9C16F7725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7570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6E7A-A6DC-4160-B349-D48F8638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635AA-2DA9-48AD-A7C3-1478BA144C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16BEC-4C1B-4A84-9066-DDC8FB60C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FD9CE-4480-46AA-A85B-101082319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8A49C7-5928-446A-870B-0227CE46A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05AD9D-20DE-4373-8B33-2DF047F66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EC5B-3881-4872-BD95-06B65286676F}" type="datetimeFigureOut">
              <a:rPr lang="en-AU" smtClean="0"/>
              <a:t>3/10/2021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DCDBE-98C6-4DEE-B2F1-14512948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4A78B-3D17-4E03-A7C8-14F8C088C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7E16-D1E3-43DA-B2FA-9C16F7725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0665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A296-9536-4C0B-88CC-429E8F06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4EFF9-6766-4B86-9280-B5D93D28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EC5B-3881-4872-BD95-06B65286676F}" type="datetimeFigureOut">
              <a:rPr lang="en-AU" smtClean="0"/>
              <a:t>3/10/2021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182907-2979-414C-8FD7-9857C950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FBB4F-DD92-4107-BC40-3093A82C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7E16-D1E3-43DA-B2FA-9C16F7725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825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87DF38-89A7-41C8-82D5-C717F9F26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EC5B-3881-4872-BD95-06B65286676F}" type="datetimeFigureOut">
              <a:rPr lang="en-AU" smtClean="0"/>
              <a:t>3/10/2021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E901AC-D5D4-4FC5-A7D0-3A6F023E4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3E216-A726-4E96-9289-F9708E8E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7E16-D1E3-43DA-B2FA-9C16F7725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06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3692-224C-4983-A853-5119A5797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8A35C-C130-40F4-A8BF-A879A354B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1897C-DD9D-4183-BAF4-F3BDCD67E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CA5CA-4107-4307-99FF-33BAD0ED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EC5B-3881-4872-BD95-06B65286676F}" type="datetimeFigureOut">
              <a:rPr lang="en-AU" smtClean="0"/>
              <a:t>3/10/2021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2835C-00C5-4C72-AACC-4BF81586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BC6CA8-A6F3-4FA5-B455-CD6FA7FE5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7E16-D1E3-43DA-B2FA-9C16F7725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1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D39CB-2378-4C89-A1BA-F399B8B7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BA5EAF-E5C6-4C11-B6B7-CEE7686FC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E053A-88C0-484A-B831-2B7531B38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46DA80-EB95-4BB3-A182-C289F0070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BEC5B-3881-4872-BD95-06B65286676F}" type="datetimeFigureOut">
              <a:rPr lang="en-AU" smtClean="0"/>
              <a:t>3/10/2021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337EF-B7C4-4826-8A15-CEE24A110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2033-4F7D-475C-A990-1A1687A1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67E16-D1E3-43DA-B2FA-9C16F7725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20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495AD3-829C-47F3-87FC-6062AD1D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49C74-D04A-4EE2-AB8D-DC50F3002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1176A-A8CD-4869-B9BF-752D9C29C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BEC5B-3881-4872-BD95-06B65286676F}" type="datetimeFigureOut">
              <a:rPr lang="en-AU" smtClean="0"/>
              <a:t>3/10/2021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B429-D45E-488C-B727-066777BE3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5629-185D-42FA-BBA5-5B230C67DF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67E16-D1E3-43DA-B2FA-9C16F77259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0493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CC979-8403-4C20-99BE-77AE2C7B5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Sample Improved Algorithm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77ACA5-4B08-43DF-84EF-6DA5F6F82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1853325"/>
            <a:ext cx="7049484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1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EA1CEF-86E6-4B1F-9B66-07DB3B892BDD}"/>
              </a:ext>
            </a:extLst>
          </p:cNvPr>
          <p:cNvSpPr/>
          <p:nvPr/>
        </p:nvSpPr>
        <p:spPr>
          <a:xfrm>
            <a:off x="5243119" y="629174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F24D68-D13D-4EAE-A911-23643F309131}"/>
              </a:ext>
            </a:extLst>
          </p:cNvPr>
          <p:cNvSpPr/>
          <p:nvPr/>
        </p:nvSpPr>
        <p:spPr>
          <a:xfrm>
            <a:off x="2367093" y="1385580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08BB77-D3EE-4322-B20E-5E3F0FCA8FF4}"/>
              </a:ext>
            </a:extLst>
          </p:cNvPr>
          <p:cNvSpPr/>
          <p:nvPr/>
        </p:nvSpPr>
        <p:spPr>
          <a:xfrm>
            <a:off x="8499445" y="1385580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1FE384-DD3C-4C39-855D-AB19F9F6769F}"/>
              </a:ext>
            </a:extLst>
          </p:cNvPr>
          <p:cNvSpPr/>
          <p:nvPr/>
        </p:nvSpPr>
        <p:spPr>
          <a:xfrm>
            <a:off x="3576506" y="246076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1A9C97-1CB1-4ED9-A4FE-D3C942FE968D}"/>
              </a:ext>
            </a:extLst>
          </p:cNvPr>
          <p:cNvSpPr/>
          <p:nvPr/>
        </p:nvSpPr>
        <p:spPr>
          <a:xfrm>
            <a:off x="1203819" y="2460765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1D9682-9848-440F-AD5E-9477403B71FD}"/>
              </a:ext>
            </a:extLst>
          </p:cNvPr>
          <p:cNvSpPr/>
          <p:nvPr/>
        </p:nvSpPr>
        <p:spPr>
          <a:xfrm>
            <a:off x="9810925" y="2460768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643042-0F5F-43CE-AD6C-E6E91C55C0C2}"/>
              </a:ext>
            </a:extLst>
          </p:cNvPr>
          <p:cNvSpPr/>
          <p:nvPr/>
        </p:nvSpPr>
        <p:spPr>
          <a:xfrm>
            <a:off x="7438238" y="2460765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4DA60B-309C-4BF1-8DEF-5F50C3FEA966}"/>
              </a:ext>
            </a:extLst>
          </p:cNvPr>
          <p:cNvSpPr/>
          <p:nvPr/>
        </p:nvSpPr>
        <p:spPr>
          <a:xfrm>
            <a:off x="685100" y="35862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0340D9-347A-4F5F-A789-DA8E2031F4AB}"/>
              </a:ext>
            </a:extLst>
          </p:cNvPr>
          <p:cNvSpPr/>
          <p:nvPr/>
        </p:nvSpPr>
        <p:spPr>
          <a:xfrm>
            <a:off x="1683390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82DA9F-22B9-4FDF-BE66-3751FC6BFE31}"/>
              </a:ext>
            </a:extLst>
          </p:cNvPr>
          <p:cNvSpPr/>
          <p:nvPr/>
        </p:nvSpPr>
        <p:spPr>
          <a:xfrm>
            <a:off x="3110916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07E414-DC9C-448D-9204-33174ECAE8A0}"/>
              </a:ext>
            </a:extLst>
          </p:cNvPr>
          <p:cNvSpPr/>
          <p:nvPr/>
        </p:nvSpPr>
        <p:spPr>
          <a:xfrm>
            <a:off x="4109206" y="358627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B10663-BBA6-429F-A340-9C7D7B6BCBFC}"/>
              </a:ext>
            </a:extLst>
          </p:cNvPr>
          <p:cNvSpPr/>
          <p:nvPr/>
        </p:nvSpPr>
        <p:spPr>
          <a:xfrm>
            <a:off x="6971250" y="3586278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BCB34C-BD43-4899-905E-74A9B1759122}"/>
              </a:ext>
            </a:extLst>
          </p:cNvPr>
          <p:cNvSpPr/>
          <p:nvPr/>
        </p:nvSpPr>
        <p:spPr>
          <a:xfrm>
            <a:off x="7969540" y="3586277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D1E625-D82F-49BA-8414-CB720336AF10}"/>
              </a:ext>
            </a:extLst>
          </p:cNvPr>
          <p:cNvSpPr/>
          <p:nvPr/>
        </p:nvSpPr>
        <p:spPr>
          <a:xfrm>
            <a:off x="9404056" y="3573677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50F78B-7D75-49AF-B064-F626C4E8DE5A}"/>
              </a:ext>
            </a:extLst>
          </p:cNvPr>
          <p:cNvSpPr/>
          <p:nvPr/>
        </p:nvSpPr>
        <p:spPr>
          <a:xfrm>
            <a:off x="10402346" y="3573676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25F437-3200-420F-9B27-FAA1DB801CD1}"/>
              </a:ext>
            </a:extLst>
          </p:cNvPr>
          <p:cNvSpPr/>
          <p:nvPr/>
        </p:nvSpPr>
        <p:spPr>
          <a:xfrm>
            <a:off x="455799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873831-352E-489C-87FC-223EB635E990}"/>
              </a:ext>
            </a:extLst>
          </p:cNvPr>
          <p:cNvSpPr/>
          <p:nvPr/>
        </p:nvSpPr>
        <p:spPr>
          <a:xfrm>
            <a:off x="883638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FE5887-A249-4D1B-BE48-8931719CE83A}"/>
              </a:ext>
            </a:extLst>
          </p:cNvPr>
          <p:cNvSpPr/>
          <p:nvPr/>
        </p:nvSpPr>
        <p:spPr>
          <a:xfrm>
            <a:off x="1503026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890DDE-3618-4779-9928-261FB05A6FAD}"/>
              </a:ext>
            </a:extLst>
          </p:cNvPr>
          <p:cNvSpPr/>
          <p:nvPr/>
        </p:nvSpPr>
        <p:spPr>
          <a:xfrm>
            <a:off x="1930865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1F3935-E8CB-403D-A793-F509AF9C4884}"/>
              </a:ext>
            </a:extLst>
          </p:cNvPr>
          <p:cNvSpPr/>
          <p:nvPr/>
        </p:nvSpPr>
        <p:spPr>
          <a:xfrm>
            <a:off x="293055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774A24-F84B-493C-9241-5F946099103A}"/>
              </a:ext>
            </a:extLst>
          </p:cNvPr>
          <p:cNvSpPr/>
          <p:nvPr/>
        </p:nvSpPr>
        <p:spPr>
          <a:xfrm>
            <a:off x="335839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7F2E16-31E4-4A81-BCCD-277CB9E57709}"/>
              </a:ext>
            </a:extLst>
          </p:cNvPr>
          <p:cNvSpPr/>
          <p:nvPr/>
        </p:nvSpPr>
        <p:spPr>
          <a:xfrm>
            <a:off x="392884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0FCBE8-6234-4B57-AF5C-FBBB2BE5FD9C}"/>
              </a:ext>
            </a:extLst>
          </p:cNvPr>
          <p:cNvSpPr/>
          <p:nvPr/>
        </p:nvSpPr>
        <p:spPr>
          <a:xfrm>
            <a:off x="435668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F3AEF8-5B92-4CA6-9222-B6E306893AD9}"/>
              </a:ext>
            </a:extLst>
          </p:cNvPr>
          <p:cNvSpPr/>
          <p:nvPr/>
        </p:nvSpPr>
        <p:spPr>
          <a:xfrm>
            <a:off x="6790886" y="4728580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C6DB6C-CCEE-4200-9567-CD9481CC7B00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547457" y="989901"/>
            <a:ext cx="2876026" cy="395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56CE5-F309-47F5-BC85-012C56C014D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23483" y="989901"/>
            <a:ext cx="3256326" cy="395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513DC-B83D-4BDD-884B-AC3889D7722E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1384183" y="1746307"/>
            <a:ext cx="1163274" cy="7144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30D935-F97B-49DA-BE38-54C90095B11A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547457" y="1746307"/>
            <a:ext cx="1209413" cy="7144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E398CD-82F2-4BC4-B9C4-1041169BF60E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865464" y="2821492"/>
            <a:ext cx="518719" cy="7647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DD191E-4728-4C12-950D-14F555378546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1384183" y="2821492"/>
            <a:ext cx="479571" cy="76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4BA082-43FE-42F1-A390-5AE0725656D0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 flipH="1">
            <a:off x="636163" y="3947007"/>
            <a:ext cx="229301" cy="7815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138ED6-CA75-43C4-BDCF-E08AD2289557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>
            <a:off x="865464" y="3947007"/>
            <a:ext cx="198538" cy="78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215FB9-9569-4921-B0B2-00D1F24F05C5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 flipH="1">
            <a:off x="1683390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869A0-A314-4406-9C61-F679599529C3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>
            <a:off x="1863754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8982EF-572A-450D-A806-ACE279533970}"/>
              </a:ext>
            </a:extLst>
          </p:cNvPr>
          <p:cNvCxnSpPr>
            <a:stCxn id="7" idx="4"/>
            <a:endCxn id="13" idx="0"/>
          </p:cNvCxnSpPr>
          <p:nvPr/>
        </p:nvCxnSpPr>
        <p:spPr>
          <a:xfrm flipH="1">
            <a:off x="3291280" y="2821495"/>
            <a:ext cx="465590" cy="76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970E8D-F2C8-47C0-B9E0-FF62910B88A2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3756870" y="2821495"/>
            <a:ext cx="532700" cy="7647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AFDCAC-DC35-4412-9C29-9BB842695EAA}"/>
              </a:ext>
            </a:extLst>
          </p:cNvPr>
          <p:cNvCxnSpPr>
            <a:stCxn id="13" idx="4"/>
            <a:endCxn id="23" idx="0"/>
          </p:cNvCxnSpPr>
          <p:nvPr/>
        </p:nvCxnSpPr>
        <p:spPr>
          <a:xfrm flipH="1">
            <a:off x="3110916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A19115-0F4B-4018-BCF7-4F54E1D9B438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>
            <a:off x="3291280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FD1ADD-292C-44BC-8F35-09C17076AEC6}"/>
              </a:ext>
            </a:extLst>
          </p:cNvPr>
          <p:cNvCxnSpPr>
            <a:stCxn id="14" idx="4"/>
            <a:endCxn id="25" idx="0"/>
          </p:cNvCxnSpPr>
          <p:nvPr/>
        </p:nvCxnSpPr>
        <p:spPr>
          <a:xfrm flipH="1">
            <a:off x="4109206" y="3947005"/>
            <a:ext cx="180364" cy="78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B74AF-D54C-4806-9AE9-538D74DC080F}"/>
              </a:ext>
            </a:extLst>
          </p:cNvPr>
          <p:cNvCxnSpPr>
            <a:cxnSpLocks/>
            <a:stCxn id="14" idx="4"/>
            <a:endCxn id="26" idx="0"/>
          </p:cNvCxnSpPr>
          <p:nvPr/>
        </p:nvCxnSpPr>
        <p:spPr>
          <a:xfrm>
            <a:off x="4289570" y="3947005"/>
            <a:ext cx="247475" cy="7815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18C3D5-BA8B-4043-9624-644DD0165B7D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7618602" y="1746307"/>
            <a:ext cx="1061207" cy="7144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638985-3CD6-4B2D-8F30-5AA1D0955108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8679809" y="1746307"/>
            <a:ext cx="1311480" cy="7144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17CE5C-2B66-42F6-A9EA-44727D11ECB8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flipH="1">
            <a:off x="7151614" y="2821492"/>
            <a:ext cx="466988" cy="7647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05EF91-F0F1-4CC1-B345-AE04B80E06D5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7618602" y="2821492"/>
            <a:ext cx="531302" cy="7647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90D07A-D26A-42CA-8FA9-3B29041D251E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 flipH="1">
            <a:off x="6971250" y="3947005"/>
            <a:ext cx="180364" cy="7815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D3D9D6-4690-4DE2-BCEC-FD4321E852C5}"/>
              </a:ext>
            </a:extLst>
          </p:cNvPr>
          <p:cNvCxnSpPr>
            <a:stCxn id="9" idx="4"/>
            <a:endCxn id="17" idx="0"/>
          </p:cNvCxnSpPr>
          <p:nvPr/>
        </p:nvCxnSpPr>
        <p:spPr>
          <a:xfrm flipH="1">
            <a:off x="9584420" y="2821495"/>
            <a:ext cx="406869" cy="7521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2FBAA4-E849-41B5-AA51-7CA907083E46}"/>
              </a:ext>
            </a:extLst>
          </p:cNvPr>
          <p:cNvCxnSpPr>
            <a:stCxn id="9" idx="4"/>
            <a:endCxn id="18" idx="0"/>
          </p:cNvCxnSpPr>
          <p:nvPr/>
        </p:nvCxnSpPr>
        <p:spPr>
          <a:xfrm>
            <a:off x="9991289" y="2821495"/>
            <a:ext cx="591421" cy="7521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E0CB2-4A29-42B2-BB7C-FD0AD3AF5CDC}"/>
              </a:ext>
            </a:extLst>
          </p:cNvPr>
          <p:cNvSpPr txBox="1"/>
          <p:nvPr/>
        </p:nvSpPr>
        <p:spPr>
          <a:xfrm>
            <a:off x="1689616" y="2223894"/>
            <a:ext cx="179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But this side is now done!</a:t>
            </a:r>
            <a:endParaRPr lang="en-AU" b="1" dirty="0">
              <a:solidFill>
                <a:schemeClr val="accent6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61DDCE-E04E-424E-B72D-B432365B04CC}"/>
              </a:ext>
            </a:extLst>
          </p:cNvPr>
          <p:cNvSpPr txBox="1"/>
          <p:nvPr/>
        </p:nvSpPr>
        <p:spPr>
          <a:xfrm>
            <a:off x="685100" y="5729681"/>
            <a:ext cx="75641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2log(n) </a:t>
            </a:r>
            <a:r>
              <a:rPr lang="en-US" dirty="0"/>
              <a:t>+ </a:t>
            </a:r>
            <a:r>
              <a:rPr lang="en-US" b="1" dirty="0">
                <a:solidFill>
                  <a:schemeClr val="accent6"/>
                </a:solidFill>
              </a:rPr>
              <a:t>4log(n)</a:t>
            </a:r>
            <a:r>
              <a:rPr lang="en-US" dirty="0"/>
              <a:t> + </a:t>
            </a:r>
            <a:r>
              <a:rPr lang="en-US" b="1" dirty="0">
                <a:solidFill>
                  <a:srgbClr val="0070C0"/>
                </a:solidFill>
              </a:rPr>
              <a:t>4log(n)</a:t>
            </a:r>
            <a:r>
              <a:rPr lang="en-US" dirty="0"/>
              <a:t> + </a:t>
            </a:r>
            <a:r>
              <a:rPr lang="en-US" b="1" dirty="0">
                <a:solidFill>
                  <a:srgbClr val="7030A0"/>
                </a:solidFill>
              </a:rPr>
              <a:t>4log(n)</a:t>
            </a:r>
          </a:p>
          <a:p>
            <a:pPr lvl="4"/>
            <a:r>
              <a:rPr lang="en-US" sz="1400" dirty="0"/>
              <a:t>There are a maximum of 4 depth check per level. Each depth check is log(n).</a:t>
            </a:r>
          </a:p>
          <a:p>
            <a:pPr lvl="4"/>
            <a:r>
              <a:rPr lang="en-US" sz="1400" dirty="0"/>
              <a:t>T(n) ~ 4 * depth * log(n) = 4 * log(n) * log(n) </a:t>
            </a:r>
          </a:p>
          <a:p>
            <a:pPr lvl="4"/>
            <a:r>
              <a:rPr lang="en-US" sz="1400" dirty="0"/>
              <a:t>O( [log(n)]</a:t>
            </a:r>
            <a:r>
              <a:rPr lang="en-US" sz="1400" baseline="30000" dirty="0"/>
              <a:t>2 </a:t>
            </a:r>
            <a:r>
              <a:rPr lang="en-US" sz="1400" dirty="0"/>
              <a:t>)</a:t>
            </a:r>
            <a:endParaRPr lang="en-AU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E5D232-9071-43C5-941E-695A73504672}"/>
              </a:ext>
            </a:extLst>
          </p:cNvPr>
          <p:cNvSpPr txBox="1"/>
          <p:nvPr/>
        </p:nvSpPr>
        <p:spPr>
          <a:xfrm>
            <a:off x="9273298" y="4040253"/>
            <a:ext cx="179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This side is now done!</a:t>
            </a:r>
            <a:endParaRPr lang="en-AU" b="1" dirty="0">
              <a:solidFill>
                <a:srgbClr val="FFC00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616E5F-CDD7-4B1D-AE91-D9A0C1F850F8}"/>
              </a:ext>
            </a:extLst>
          </p:cNvPr>
          <p:cNvCxnSpPr/>
          <p:nvPr/>
        </p:nvCxnSpPr>
        <p:spPr>
          <a:xfrm>
            <a:off x="7151613" y="3934404"/>
            <a:ext cx="198538" cy="781573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9460B0-15A5-4643-B08D-DAE160359661}"/>
              </a:ext>
            </a:extLst>
          </p:cNvPr>
          <p:cNvCxnSpPr/>
          <p:nvPr/>
        </p:nvCxnSpPr>
        <p:spPr>
          <a:xfrm flipH="1">
            <a:off x="7969539" y="3934403"/>
            <a:ext cx="180364" cy="781574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E4591EC-CFD5-4C08-9DC6-A52DC5969D60}"/>
              </a:ext>
            </a:extLst>
          </p:cNvPr>
          <p:cNvCxnSpPr/>
          <p:nvPr/>
        </p:nvCxnSpPr>
        <p:spPr>
          <a:xfrm>
            <a:off x="8149903" y="3934403"/>
            <a:ext cx="247475" cy="781574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1FDFAFF-6D98-4EC0-8C53-D437674B7D14}"/>
              </a:ext>
            </a:extLst>
          </p:cNvPr>
          <p:cNvSpPr txBox="1"/>
          <p:nvPr/>
        </p:nvSpPr>
        <p:spPr>
          <a:xfrm>
            <a:off x="6163078" y="5101910"/>
            <a:ext cx="179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All Done</a:t>
            </a:r>
            <a:r>
              <a:rPr lang="en-AU" b="1" dirty="0">
                <a:solidFill>
                  <a:srgbClr val="7030A0"/>
                </a:solidFill>
              </a:rPr>
              <a:t>!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274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EA1CEF-86E6-4B1F-9B66-07DB3B892BDD}"/>
              </a:ext>
            </a:extLst>
          </p:cNvPr>
          <p:cNvSpPr/>
          <p:nvPr/>
        </p:nvSpPr>
        <p:spPr>
          <a:xfrm>
            <a:off x="5243119" y="629174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F24D68-D13D-4EAE-A911-23643F309131}"/>
              </a:ext>
            </a:extLst>
          </p:cNvPr>
          <p:cNvSpPr/>
          <p:nvPr/>
        </p:nvSpPr>
        <p:spPr>
          <a:xfrm>
            <a:off x="2367093" y="1385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08BB77-D3EE-4322-B20E-5E3F0FCA8FF4}"/>
              </a:ext>
            </a:extLst>
          </p:cNvPr>
          <p:cNvSpPr/>
          <p:nvPr/>
        </p:nvSpPr>
        <p:spPr>
          <a:xfrm>
            <a:off x="8499445" y="1385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1FE384-DD3C-4C39-855D-AB19F9F6769F}"/>
              </a:ext>
            </a:extLst>
          </p:cNvPr>
          <p:cNvSpPr/>
          <p:nvPr/>
        </p:nvSpPr>
        <p:spPr>
          <a:xfrm>
            <a:off x="3576506" y="246076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1A9C97-1CB1-4ED9-A4FE-D3C942FE968D}"/>
              </a:ext>
            </a:extLst>
          </p:cNvPr>
          <p:cNvSpPr/>
          <p:nvPr/>
        </p:nvSpPr>
        <p:spPr>
          <a:xfrm>
            <a:off x="1203819" y="2460765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1D9682-9848-440F-AD5E-9477403B71FD}"/>
              </a:ext>
            </a:extLst>
          </p:cNvPr>
          <p:cNvSpPr/>
          <p:nvPr/>
        </p:nvSpPr>
        <p:spPr>
          <a:xfrm>
            <a:off x="9810925" y="246076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643042-0F5F-43CE-AD6C-E6E91C55C0C2}"/>
              </a:ext>
            </a:extLst>
          </p:cNvPr>
          <p:cNvSpPr/>
          <p:nvPr/>
        </p:nvSpPr>
        <p:spPr>
          <a:xfrm>
            <a:off x="7438238" y="2460765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4DA60B-309C-4BF1-8DEF-5F50C3FEA966}"/>
              </a:ext>
            </a:extLst>
          </p:cNvPr>
          <p:cNvSpPr/>
          <p:nvPr/>
        </p:nvSpPr>
        <p:spPr>
          <a:xfrm>
            <a:off x="685100" y="35862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0340D9-347A-4F5F-A789-DA8E2031F4AB}"/>
              </a:ext>
            </a:extLst>
          </p:cNvPr>
          <p:cNvSpPr/>
          <p:nvPr/>
        </p:nvSpPr>
        <p:spPr>
          <a:xfrm>
            <a:off x="1683390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82DA9F-22B9-4FDF-BE66-3751FC6BFE31}"/>
              </a:ext>
            </a:extLst>
          </p:cNvPr>
          <p:cNvSpPr/>
          <p:nvPr/>
        </p:nvSpPr>
        <p:spPr>
          <a:xfrm>
            <a:off x="3110916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07E414-DC9C-448D-9204-33174ECAE8A0}"/>
              </a:ext>
            </a:extLst>
          </p:cNvPr>
          <p:cNvSpPr/>
          <p:nvPr/>
        </p:nvSpPr>
        <p:spPr>
          <a:xfrm>
            <a:off x="4109206" y="358627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B10663-BBA6-429F-A340-9C7D7B6BCBFC}"/>
              </a:ext>
            </a:extLst>
          </p:cNvPr>
          <p:cNvSpPr/>
          <p:nvPr/>
        </p:nvSpPr>
        <p:spPr>
          <a:xfrm>
            <a:off x="6971250" y="358627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BCB34C-BD43-4899-905E-74A9B1759122}"/>
              </a:ext>
            </a:extLst>
          </p:cNvPr>
          <p:cNvSpPr/>
          <p:nvPr/>
        </p:nvSpPr>
        <p:spPr>
          <a:xfrm>
            <a:off x="7969540" y="3586277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D1E625-D82F-49BA-8414-CB720336AF10}"/>
              </a:ext>
            </a:extLst>
          </p:cNvPr>
          <p:cNvSpPr/>
          <p:nvPr/>
        </p:nvSpPr>
        <p:spPr>
          <a:xfrm>
            <a:off x="9404056" y="3573677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50F78B-7D75-49AF-B064-F626C4E8DE5A}"/>
              </a:ext>
            </a:extLst>
          </p:cNvPr>
          <p:cNvSpPr/>
          <p:nvPr/>
        </p:nvSpPr>
        <p:spPr>
          <a:xfrm>
            <a:off x="10402346" y="3573676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25F437-3200-420F-9B27-FAA1DB801CD1}"/>
              </a:ext>
            </a:extLst>
          </p:cNvPr>
          <p:cNvSpPr/>
          <p:nvPr/>
        </p:nvSpPr>
        <p:spPr>
          <a:xfrm>
            <a:off x="455799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873831-352E-489C-87FC-223EB635E990}"/>
              </a:ext>
            </a:extLst>
          </p:cNvPr>
          <p:cNvSpPr/>
          <p:nvPr/>
        </p:nvSpPr>
        <p:spPr>
          <a:xfrm>
            <a:off x="883638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FE5887-A249-4D1B-BE48-8931719CE83A}"/>
              </a:ext>
            </a:extLst>
          </p:cNvPr>
          <p:cNvSpPr/>
          <p:nvPr/>
        </p:nvSpPr>
        <p:spPr>
          <a:xfrm>
            <a:off x="1503026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890DDE-3618-4779-9928-261FB05A6FAD}"/>
              </a:ext>
            </a:extLst>
          </p:cNvPr>
          <p:cNvSpPr/>
          <p:nvPr/>
        </p:nvSpPr>
        <p:spPr>
          <a:xfrm>
            <a:off x="1930865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1F3935-E8CB-403D-A793-F509AF9C4884}"/>
              </a:ext>
            </a:extLst>
          </p:cNvPr>
          <p:cNvSpPr/>
          <p:nvPr/>
        </p:nvSpPr>
        <p:spPr>
          <a:xfrm>
            <a:off x="293055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774A24-F84B-493C-9241-5F946099103A}"/>
              </a:ext>
            </a:extLst>
          </p:cNvPr>
          <p:cNvSpPr/>
          <p:nvPr/>
        </p:nvSpPr>
        <p:spPr>
          <a:xfrm>
            <a:off x="335839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7F2E16-31E4-4A81-BCCD-277CB9E57709}"/>
              </a:ext>
            </a:extLst>
          </p:cNvPr>
          <p:cNvSpPr/>
          <p:nvPr/>
        </p:nvSpPr>
        <p:spPr>
          <a:xfrm>
            <a:off x="392884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0FCBE8-6234-4B57-AF5C-FBBB2BE5FD9C}"/>
              </a:ext>
            </a:extLst>
          </p:cNvPr>
          <p:cNvSpPr/>
          <p:nvPr/>
        </p:nvSpPr>
        <p:spPr>
          <a:xfrm>
            <a:off x="435668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F3AEF8-5B92-4CA6-9222-B6E306893AD9}"/>
              </a:ext>
            </a:extLst>
          </p:cNvPr>
          <p:cNvSpPr/>
          <p:nvPr/>
        </p:nvSpPr>
        <p:spPr>
          <a:xfrm>
            <a:off x="6790886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C6DB6C-CCEE-4200-9567-CD9481CC7B00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547457" y="989901"/>
            <a:ext cx="2876026" cy="39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56CE5-F309-47F5-BC85-012C56C014D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23483" y="989901"/>
            <a:ext cx="3256326" cy="39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513DC-B83D-4BDD-884B-AC3889D7722E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1384183" y="1746307"/>
            <a:ext cx="1163274" cy="71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30D935-F97B-49DA-BE38-54C90095B11A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547457" y="1746307"/>
            <a:ext cx="1209413" cy="7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E398CD-82F2-4BC4-B9C4-1041169BF60E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865464" y="2821492"/>
            <a:ext cx="518719" cy="764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DD191E-4728-4C12-950D-14F555378546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1384183" y="2821492"/>
            <a:ext cx="479571" cy="76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4BA082-43FE-42F1-A390-5AE0725656D0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 flipH="1">
            <a:off x="636163" y="3947007"/>
            <a:ext cx="229301" cy="78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138ED6-CA75-43C4-BDCF-E08AD2289557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>
            <a:off x="865464" y="3947007"/>
            <a:ext cx="198538" cy="78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215FB9-9569-4921-B0B2-00D1F24F05C5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 flipH="1">
            <a:off x="1683390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869A0-A314-4406-9C61-F679599529C3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>
            <a:off x="1863754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8982EF-572A-450D-A806-ACE279533970}"/>
              </a:ext>
            </a:extLst>
          </p:cNvPr>
          <p:cNvCxnSpPr>
            <a:stCxn id="7" idx="4"/>
            <a:endCxn id="13" idx="0"/>
          </p:cNvCxnSpPr>
          <p:nvPr/>
        </p:nvCxnSpPr>
        <p:spPr>
          <a:xfrm flipH="1">
            <a:off x="3291280" y="2821495"/>
            <a:ext cx="465590" cy="76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970E8D-F2C8-47C0-B9E0-FF62910B88A2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3756870" y="2821495"/>
            <a:ext cx="532700" cy="7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AFDCAC-DC35-4412-9C29-9BB842695EAA}"/>
              </a:ext>
            </a:extLst>
          </p:cNvPr>
          <p:cNvCxnSpPr>
            <a:stCxn id="13" idx="4"/>
            <a:endCxn id="23" idx="0"/>
          </p:cNvCxnSpPr>
          <p:nvPr/>
        </p:nvCxnSpPr>
        <p:spPr>
          <a:xfrm flipH="1">
            <a:off x="3110916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A19115-0F4B-4018-BCF7-4F54E1D9B438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>
            <a:off x="3291280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FD1ADD-292C-44BC-8F35-09C17076AEC6}"/>
              </a:ext>
            </a:extLst>
          </p:cNvPr>
          <p:cNvCxnSpPr>
            <a:stCxn id="14" idx="4"/>
            <a:endCxn id="25" idx="0"/>
          </p:cNvCxnSpPr>
          <p:nvPr/>
        </p:nvCxnSpPr>
        <p:spPr>
          <a:xfrm flipH="1">
            <a:off x="4109206" y="3947005"/>
            <a:ext cx="180364" cy="78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B74AF-D54C-4806-9AE9-538D74DC080F}"/>
              </a:ext>
            </a:extLst>
          </p:cNvPr>
          <p:cNvCxnSpPr>
            <a:cxnSpLocks/>
            <a:stCxn id="14" idx="4"/>
            <a:endCxn id="26" idx="0"/>
          </p:cNvCxnSpPr>
          <p:nvPr/>
        </p:nvCxnSpPr>
        <p:spPr>
          <a:xfrm>
            <a:off x="4289570" y="3947005"/>
            <a:ext cx="247475" cy="78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18C3D5-BA8B-4043-9624-644DD0165B7D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7618602" y="1746307"/>
            <a:ext cx="1061207" cy="71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638985-3CD6-4B2D-8F30-5AA1D0955108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8679809" y="1746307"/>
            <a:ext cx="1311480" cy="7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17CE5C-2B66-42F6-A9EA-44727D11ECB8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flipH="1">
            <a:off x="7151614" y="2821492"/>
            <a:ext cx="466988" cy="76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05EF91-F0F1-4CC1-B345-AE04B80E06D5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7618602" y="2821492"/>
            <a:ext cx="531302" cy="76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90D07A-D26A-42CA-8FA9-3B29041D251E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 flipH="1">
            <a:off x="6971250" y="3947005"/>
            <a:ext cx="180364" cy="78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D3D9D6-4690-4DE2-BCEC-FD4321E852C5}"/>
              </a:ext>
            </a:extLst>
          </p:cNvPr>
          <p:cNvCxnSpPr>
            <a:stCxn id="9" idx="4"/>
            <a:endCxn id="17" idx="0"/>
          </p:cNvCxnSpPr>
          <p:nvPr/>
        </p:nvCxnSpPr>
        <p:spPr>
          <a:xfrm flipH="1">
            <a:off x="9584420" y="2821495"/>
            <a:ext cx="406869" cy="7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2FBAA4-E849-41B5-AA51-7CA907083E46}"/>
              </a:ext>
            </a:extLst>
          </p:cNvPr>
          <p:cNvCxnSpPr>
            <a:stCxn id="9" idx="4"/>
            <a:endCxn id="18" idx="0"/>
          </p:cNvCxnSpPr>
          <p:nvPr/>
        </p:nvCxnSpPr>
        <p:spPr>
          <a:xfrm>
            <a:off x="9991289" y="2821495"/>
            <a:ext cx="591421" cy="752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64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EA1CEF-86E6-4B1F-9B66-07DB3B892BDD}"/>
              </a:ext>
            </a:extLst>
          </p:cNvPr>
          <p:cNvSpPr/>
          <p:nvPr/>
        </p:nvSpPr>
        <p:spPr>
          <a:xfrm>
            <a:off x="5243119" y="629174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F24D68-D13D-4EAE-A911-23643F309131}"/>
              </a:ext>
            </a:extLst>
          </p:cNvPr>
          <p:cNvSpPr/>
          <p:nvPr/>
        </p:nvSpPr>
        <p:spPr>
          <a:xfrm>
            <a:off x="2367093" y="1385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08BB77-D3EE-4322-B20E-5E3F0FCA8FF4}"/>
              </a:ext>
            </a:extLst>
          </p:cNvPr>
          <p:cNvSpPr/>
          <p:nvPr/>
        </p:nvSpPr>
        <p:spPr>
          <a:xfrm>
            <a:off x="8499445" y="1385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1FE384-DD3C-4C39-855D-AB19F9F6769F}"/>
              </a:ext>
            </a:extLst>
          </p:cNvPr>
          <p:cNvSpPr/>
          <p:nvPr/>
        </p:nvSpPr>
        <p:spPr>
          <a:xfrm>
            <a:off x="3576506" y="246076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1A9C97-1CB1-4ED9-A4FE-D3C942FE968D}"/>
              </a:ext>
            </a:extLst>
          </p:cNvPr>
          <p:cNvSpPr/>
          <p:nvPr/>
        </p:nvSpPr>
        <p:spPr>
          <a:xfrm>
            <a:off x="1203819" y="2460765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1D9682-9848-440F-AD5E-9477403B71FD}"/>
              </a:ext>
            </a:extLst>
          </p:cNvPr>
          <p:cNvSpPr/>
          <p:nvPr/>
        </p:nvSpPr>
        <p:spPr>
          <a:xfrm>
            <a:off x="9810925" y="246076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643042-0F5F-43CE-AD6C-E6E91C55C0C2}"/>
              </a:ext>
            </a:extLst>
          </p:cNvPr>
          <p:cNvSpPr/>
          <p:nvPr/>
        </p:nvSpPr>
        <p:spPr>
          <a:xfrm>
            <a:off x="7438238" y="2460765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4DA60B-309C-4BF1-8DEF-5F50C3FEA966}"/>
              </a:ext>
            </a:extLst>
          </p:cNvPr>
          <p:cNvSpPr/>
          <p:nvPr/>
        </p:nvSpPr>
        <p:spPr>
          <a:xfrm>
            <a:off x="685100" y="35862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0340D9-347A-4F5F-A789-DA8E2031F4AB}"/>
              </a:ext>
            </a:extLst>
          </p:cNvPr>
          <p:cNvSpPr/>
          <p:nvPr/>
        </p:nvSpPr>
        <p:spPr>
          <a:xfrm>
            <a:off x="1683390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82DA9F-22B9-4FDF-BE66-3751FC6BFE31}"/>
              </a:ext>
            </a:extLst>
          </p:cNvPr>
          <p:cNvSpPr/>
          <p:nvPr/>
        </p:nvSpPr>
        <p:spPr>
          <a:xfrm>
            <a:off x="3110916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07E414-DC9C-448D-9204-33174ECAE8A0}"/>
              </a:ext>
            </a:extLst>
          </p:cNvPr>
          <p:cNvSpPr/>
          <p:nvPr/>
        </p:nvSpPr>
        <p:spPr>
          <a:xfrm>
            <a:off x="4109206" y="358627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B10663-BBA6-429F-A340-9C7D7B6BCBFC}"/>
              </a:ext>
            </a:extLst>
          </p:cNvPr>
          <p:cNvSpPr/>
          <p:nvPr/>
        </p:nvSpPr>
        <p:spPr>
          <a:xfrm>
            <a:off x="6971250" y="358627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BCB34C-BD43-4899-905E-74A9B1759122}"/>
              </a:ext>
            </a:extLst>
          </p:cNvPr>
          <p:cNvSpPr/>
          <p:nvPr/>
        </p:nvSpPr>
        <p:spPr>
          <a:xfrm>
            <a:off x="7969540" y="3586277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D1E625-D82F-49BA-8414-CB720336AF10}"/>
              </a:ext>
            </a:extLst>
          </p:cNvPr>
          <p:cNvSpPr/>
          <p:nvPr/>
        </p:nvSpPr>
        <p:spPr>
          <a:xfrm>
            <a:off x="9404056" y="3573677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50F78B-7D75-49AF-B064-F626C4E8DE5A}"/>
              </a:ext>
            </a:extLst>
          </p:cNvPr>
          <p:cNvSpPr/>
          <p:nvPr/>
        </p:nvSpPr>
        <p:spPr>
          <a:xfrm>
            <a:off x="10402346" y="3573676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25F437-3200-420F-9B27-FAA1DB801CD1}"/>
              </a:ext>
            </a:extLst>
          </p:cNvPr>
          <p:cNvSpPr/>
          <p:nvPr/>
        </p:nvSpPr>
        <p:spPr>
          <a:xfrm>
            <a:off x="455799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873831-352E-489C-87FC-223EB635E990}"/>
              </a:ext>
            </a:extLst>
          </p:cNvPr>
          <p:cNvSpPr/>
          <p:nvPr/>
        </p:nvSpPr>
        <p:spPr>
          <a:xfrm>
            <a:off x="883638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FE5887-A249-4D1B-BE48-8931719CE83A}"/>
              </a:ext>
            </a:extLst>
          </p:cNvPr>
          <p:cNvSpPr/>
          <p:nvPr/>
        </p:nvSpPr>
        <p:spPr>
          <a:xfrm>
            <a:off x="1503026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890DDE-3618-4779-9928-261FB05A6FAD}"/>
              </a:ext>
            </a:extLst>
          </p:cNvPr>
          <p:cNvSpPr/>
          <p:nvPr/>
        </p:nvSpPr>
        <p:spPr>
          <a:xfrm>
            <a:off x="1930865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1F3935-E8CB-403D-A793-F509AF9C4884}"/>
              </a:ext>
            </a:extLst>
          </p:cNvPr>
          <p:cNvSpPr/>
          <p:nvPr/>
        </p:nvSpPr>
        <p:spPr>
          <a:xfrm>
            <a:off x="293055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774A24-F84B-493C-9241-5F946099103A}"/>
              </a:ext>
            </a:extLst>
          </p:cNvPr>
          <p:cNvSpPr/>
          <p:nvPr/>
        </p:nvSpPr>
        <p:spPr>
          <a:xfrm>
            <a:off x="335839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7F2E16-31E4-4A81-BCCD-277CB9E57709}"/>
              </a:ext>
            </a:extLst>
          </p:cNvPr>
          <p:cNvSpPr/>
          <p:nvPr/>
        </p:nvSpPr>
        <p:spPr>
          <a:xfrm>
            <a:off x="392884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0FCBE8-6234-4B57-AF5C-FBBB2BE5FD9C}"/>
              </a:ext>
            </a:extLst>
          </p:cNvPr>
          <p:cNvSpPr/>
          <p:nvPr/>
        </p:nvSpPr>
        <p:spPr>
          <a:xfrm>
            <a:off x="435668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F3AEF8-5B92-4CA6-9222-B6E306893AD9}"/>
              </a:ext>
            </a:extLst>
          </p:cNvPr>
          <p:cNvSpPr/>
          <p:nvPr/>
        </p:nvSpPr>
        <p:spPr>
          <a:xfrm>
            <a:off x="6790886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C6DB6C-CCEE-4200-9567-CD9481CC7B00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547457" y="989901"/>
            <a:ext cx="2876026" cy="395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56CE5-F309-47F5-BC85-012C56C014D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23483" y="989901"/>
            <a:ext cx="3256326" cy="395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513DC-B83D-4BDD-884B-AC3889D7722E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1384183" y="1746307"/>
            <a:ext cx="1163274" cy="7144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30D935-F97B-49DA-BE38-54C90095B11A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547457" y="1746307"/>
            <a:ext cx="1209413" cy="71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E398CD-82F2-4BC4-B9C4-1041169BF60E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865464" y="2821492"/>
            <a:ext cx="518719" cy="76478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DD191E-4728-4C12-950D-14F555378546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1384183" y="2821492"/>
            <a:ext cx="479571" cy="76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4BA082-43FE-42F1-A390-5AE0725656D0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 flipH="1">
            <a:off x="636163" y="3947007"/>
            <a:ext cx="229301" cy="78157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138ED6-CA75-43C4-BDCF-E08AD2289557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>
            <a:off x="865464" y="3947007"/>
            <a:ext cx="198538" cy="78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215FB9-9569-4921-B0B2-00D1F24F05C5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 flipH="1">
            <a:off x="1683390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869A0-A314-4406-9C61-F679599529C3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>
            <a:off x="1863754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8982EF-572A-450D-A806-ACE279533970}"/>
              </a:ext>
            </a:extLst>
          </p:cNvPr>
          <p:cNvCxnSpPr>
            <a:stCxn id="7" idx="4"/>
            <a:endCxn id="13" idx="0"/>
          </p:cNvCxnSpPr>
          <p:nvPr/>
        </p:nvCxnSpPr>
        <p:spPr>
          <a:xfrm flipH="1">
            <a:off x="3291280" y="2821495"/>
            <a:ext cx="465590" cy="76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970E8D-F2C8-47C0-B9E0-FF62910B88A2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3756870" y="2821495"/>
            <a:ext cx="532700" cy="76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AFDCAC-DC35-4412-9C29-9BB842695EAA}"/>
              </a:ext>
            </a:extLst>
          </p:cNvPr>
          <p:cNvCxnSpPr>
            <a:stCxn id="13" idx="4"/>
            <a:endCxn id="23" idx="0"/>
          </p:cNvCxnSpPr>
          <p:nvPr/>
        </p:nvCxnSpPr>
        <p:spPr>
          <a:xfrm flipH="1">
            <a:off x="3110916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A19115-0F4B-4018-BCF7-4F54E1D9B438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>
            <a:off x="3291280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FD1ADD-292C-44BC-8F35-09C17076AEC6}"/>
              </a:ext>
            </a:extLst>
          </p:cNvPr>
          <p:cNvCxnSpPr>
            <a:stCxn id="14" idx="4"/>
            <a:endCxn id="25" idx="0"/>
          </p:cNvCxnSpPr>
          <p:nvPr/>
        </p:nvCxnSpPr>
        <p:spPr>
          <a:xfrm flipH="1">
            <a:off x="4109206" y="3947005"/>
            <a:ext cx="180364" cy="78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B74AF-D54C-4806-9AE9-538D74DC080F}"/>
              </a:ext>
            </a:extLst>
          </p:cNvPr>
          <p:cNvCxnSpPr>
            <a:cxnSpLocks/>
            <a:stCxn id="14" idx="4"/>
            <a:endCxn id="26" idx="0"/>
          </p:cNvCxnSpPr>
          <p:nvPr/>
        </p:nvCxnSpPr>
        <p:spPr>
          <a:xfrm>
            <a:off x="4289570" y="3947005"/>
            <a:ext cx="247475" cy="78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18C3D5-BA8B-4043-9624-644DD0165B7D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7618602" y="1746307"/>
            <a:ext cx="1061207" cy="714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638985-3CD6-4B2D-8F30-5AA1D0955108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8679809" y="1746307"/>
            <a:ext cx="1311480" cy="7144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17CE5C-2B66-42F6-A9EA-44727D11ECB8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flipH="1">
            <a:off x="7151614" y="2821492"/>
            <a:ext cx="466988" cy="76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05EF91-F0F1-4CC1-B345-AE04B80E06D5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7618602" y="2821492"/>
            <a:ext cx="531302" cy="76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90D07A-D26A-42CA-8FA9-3B29041D251E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 flipH="1">
            <a:off x="6971250" y="3947005"/>
            <a:ext cx="180364" cy="78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D3D9D6-4690-4DE2-BCEC-FD4321E852C5}"/>
              </a:ext>
            </a:extLst>
          </p:cNvPr>
          <p:cNvCxnSpPr>
            <a:stCxn id="9" idx="4"/>
            <a:endCxn id="17" idx="0"/>
          </p:cNvCxnSpPr>
          <p:nvPr/>
        </p:nvCxnSpPr>
        <p:spPr>
          <a:xfrm flipH="1">
            <a:off x="9584420" y="2821495"/>
            <a:ext cx="406869" cy="7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2FBAA4-E849-41B5-AA51-7CA907083E46}"/>
              </a:ext>
            </a:extLst>
          </p:cNvPr>
          <p:cNvCxnSpPr>
            <a:stCxn id="9" idx="4"/>
            <a:endCxn id="18" idx="0"/>
          </p:cNvCxnSpPr>
          <p:nvPr/>
        </p:nvCxnSpPr>
        <p:spPr>
          <a:xfrm>
            <a:off x="9991289" y="2821495"/>
            <a:ext cx="591421" cy="7521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90DD02-9926-4A1A-82ED-D0D0AC9742EE}"/>
              </a:ext>
            </a:extLst>
          </p:cNvPr>
          <p:cNvSpPr txBox="1"/>
          <p:nvPr/>
        </p:nvSpPr>
        <p:spPr>
          <a:xfrm>
            <a:off x="685100" y="5729681"/>
            <a:ext cx="288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log(n)</a:t>
            </a:r>
            <a:r>
              <a:rPr lang="en-US" baseline="-25000" dirty="0"/>
              <a:t>left</a:t>
            </a:r>
            <a:r>
              <a:rPr lang="en-US" dirty="0"/>
              <a:t> + log(n)</a:t>
            </a:r>
            <a:r>
              <a:rPr lang="en-US" baseline="-25000" dirty="0"/>
              <a:t>right</a:t>
            </a:r>
            <a:r>
              <a:rPr lang="en-US" dirty="0"/>
              <a:t> = </a:t>
            </a:r>
            <a:r>
              <a:rPr lang="en-US" b="1" dirty="0">
                <a:solidFill>
                  <a:srgbClr val="FF0000"/>
                </a:solidFill>
              </a:rPr>
              <a:t>2log(n)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744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EA1CEF-86E6-4B1F-9B66-07DB3B892BDD}"/>
              </a:ext>
            </a:extLst>
          </p:cNvPr>
          <p:cNvSpPr/>
          <p:nvPr/>
        </p:nvSpPr>
        <p:spPr>
          <a:xfrm>
            <a:off x="5243119" y="629174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F24D68-D13D-4EAE-A911-23643F309131}"/>
              </a:ext>
            </a:extLst>
          </p:cNvPr>
          <p:cNvSpPr/>
          <p:nvPr/>
        </p:nvSpPr>
        <p:spPr>
          <a:xfrm>
            <a:off x="2367093" y="1385580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08BB77-D3EE-4322-B20E-5E3F0FCA8FF4}"/>
              </a:ext>
            </a:extLst>
          </p:cNvPr>
          <p:cNvSpPr/>
          <p:nvPr/>
        </p:nvSpPr>
        <p:spPr>
          <a:xfrm>
            <a:off x="8499445" y="1385580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1FE384-DD3C-4C39-855D-AB19F9F6769F}"/>
              </a:ext>
            </a:extLst>
          </p:cNvPr>
          <p:cNvSpPr/>
          <p:nvPr/>
        </p:nvSpPr>
        <p:spPr>
          <a:xfrm>
            <a:off x="3576506" y="246076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1A9C97-1CB1-4ED9-A4FE-D3C942FE968D}"/>
              </a:ext>
            </a:extLst>
          </p:cNvPr>
          <p:cNvSpPr/>
          <p:nvPr/>
        </p:nvSpPr>
        <p:spPr>
          <a:xfrm>
            <a:off x="1203819" y="2460765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1D9682-9848-440F-AD5E-9477403B71FD}"/>
              </a:ext>
            </a:extLst>
          </p:cNvPr>
          <p:cNvSpPr/>
          <p:nvPr/>
        </p:nvSpPr>
        <p:spPr>
          <a:xfrm>
            <a:off x="9810925" y="246076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643042-0F5F-43CE-AD6C-E6E91C55C0C2}"/>
              </a:ext>
            </a:extLst>
          </p:cNvPr>
          <p:cNvSpPr/>
          <p:nvPr/>
        </p:nvSpPr>
        <p:spPr>
          <a:xfrm>
            <a:off x="7438238" y="2460765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4DA60B-309C-4BF1-8DEF-5F50C3FEA966}"/>
              </a:ext>
            </a:extLst>
          </p:cNvPr>
          <p:cNvSpPr/>
          <p:nvPr/>
        </p:nvSpPr>
        <p:spPr>
          <a:xfrm>
            <a:off x="685100" y="35862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0340D9-347A-4F5F-A789-DA8E2031F4AB}"/>
              </a:ext>
            </a:extLst>
          </p:cNvPr>
          <p:cNvSpPr/>
          <p:nvPr/>
        </p:nvSpPr>
        <p:spPr>
          <a:xfrm>
            <a:off x="1683390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82DA9F-22B9-4FDF-BE66-3751FC6BFE31}"/>
              </a:ext>
            </a:extLst>
          </p:cNvPr>
          <p:cNvSpPr/>
          <p:nvPr/>
        </p:nvSpPr>
        <p:spPr>
          <a:xfrm>
            <a:off x="3110916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07E414-DC9C-448D-9204-33174ECAE8A0}"/>
              </a:ext>
            </a:extLst>
          </p:cNvPr>
          <p:cNvSpPr/>
          <p:nvPr/>
        </p:nvSpPr>
        <p:spPr>
          <a:xfrm>
            <a:off x="4109206" y="358627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B10663-BBA6-429F-A340-9C7D7B6BCBFC}"/>
              </a:ext>
            </a:extLst>
          </p:cNvPr>
          <p:cNvSpPr/>
          <p:nvPr/>
        </p:nvSpPr>
        <p:spPr>
          <a:xfrm>
            <a:off x="6971250" y="358627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BCB34C-BD43-4899-905E-74A9B1759122}"/>
              </a:ext>
            </a:extLst>
          </p:cNvPr>
          <p:cNvSpPr/>
          <p:nvPr/>
        </p:nvSpPr>
        <p:spPr>
          <a:xfrm>
            <a:off x="7969540" y="3586277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D1E625-D82F-49BA-8414-CB720336AF10}"/>
              </a:ext>
            </a:extLst>
          </p:cNvPr>
          <p:cNvSpPr/>
          <p:nvPr/>
        </p:nvSpPr>
        <p:spPr>
          <a:xfrm>
            <a:off x="9404056" y="3573677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50F78B-7D75-49AF-B064-F626C4E8DE5A}"/>
              </a:ext>
            </a:extLst>
          </p:cNvPr>
          <p:cNvSpPr/>
          <p:nvPr/>
        </p:nvSpPr>
        <p:spPr>
          <a:xfrm>
            <a:off x="10402346" y="3573676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25F437-3200-420F-9B27-FAA1DB801CD1}"/>
              </a:ext>
            </a:extLst>
          </p:cNvPr>
          <p:cNvSpPr/>
          <p:nvPr/>
        </p:nvSpPr>
        <p:spPr>
          <a:xfrm>
            <a:off x="455799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873831-352E-489C-87FC-223EB635E990}"/>
              </a:ext>
            </a:extLst>
          </p:cNvPr>
          <p:cNvSpPr/>
          <p:nvPr/>
        </p:nvSpPr>
        <p:spPr>
          <a:xfrm>
            <a:off x="883638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FE5887-A249-4D1B-BE48-8931719CE83A}"/>
              </a:ext>
            </a:extLst>
          </p:cNvPr>
          <p:cNvSpPr/>
          <p:nvPr/>
        </p:nvSpPr>
        <p:spPr>
          <a:xfrm>
            <a:off x="1503026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890DDE-3618-4779-9928-261FB05A6FAD}"/>
              </a:ext>
            </a:extLst>
          </p:cNvPr>
          <p:cNvSpPr/>
          <p:nvPr/>
        </p:nvSpPr>
        <p:spPr>
          <a:xfrm>
            <a:off x="1930865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1F3935-E8CB-403D-A793-F509AF9C4884}"/>
              </a:ext>
            </a:extLst>
          </p:cNvPr>
          <p:cNvSpPr/>
          <p:nvPr/>
        </p:nvSpPr>
        <p:spPr>
          <a:xfrm>
            <a:off x="293055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774A24-F84B-493C-9241-5F946099103A}"/>
              </a:ext>
            </a:extLst>
          </p:cNvPr>
          <p:cNvSpPr/>
          <p:nvPr/>
        </p:nvSpPr>
        <p:spPr>
          <a:xfrm>
            <a:off x="335839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7F2E16-31E4-4A81-BCCD-277CB9E57709}"/>
              </a:ext>
            </a:extLst>
          </p:cNvPr>
          <p:cNvSpPr/>
          <p:nvPr/>
        </p:nvSpPr>
        <p:spPr>
          <a:xfrm>
            <a:off x="392884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0FCBE8-6234-4B57-AF5C-FBBB2BE5FD9C}"/>
              </a:ext>
            </a:extLst>
          </p:cNvPr>
          <p:cNvSpPr/>
          <p:nvPr/>
        </p:nvSpPr>
        <p:spPr>
          <a:xfrm>
            <a:off x="435668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F3AEF8-5B92-4CA6-9222-B6E306893AD9}"/>
              </a:ext>
            </a:extLst>
          </p:cNvPr>
          <p:cNvSpPr/>
          <p:nvPr/>
        </p:nvSpPr>
        <p:spPr>
          <a:xfrm>
            <a:off x="6790886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C6DB6C-CCEE-4200-9567-CD9481CC7B00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547457" y="989901"/>
            <a:ext cx="2876026" cy="395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56CE5-F309-47F5-BC85-012C56C014D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23483" y="989901"/>
            <a:ext cx="3256326" cy="395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513DC-B83D-4BDD-884B-AC3889D7722E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1384183" y="1746307"/>
            <a:ext cx="1163274" cy="7144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30D935-F97B-49DA-BE38-54C90095B11A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547457" y="1746307"/>
            <a:ext cx="1209413" cy="7144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E398CD-82F2-4BC4-B9C4-1041169BF60E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865464" y="2821492"/>
            <a:ext cx="518719" cy="7647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DD191E-4728-4C12-950D-14F555378546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1384183" y="2821492"/>
            <a:ext cx="479571" cy="76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4BA082-43FE-42F1-A390-5AE0725656D0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 flipH="1">
            <a:off x="636163" y="3947007"/>
            <a:ext cx="229301" cy="7815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138ED6-CA75-43C4-BDCF-E08AD2289557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>
            <a:off x="865464" y="3947007"/>
            <a:ext cx="198538" cy="78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215FB9-9569-4921-B0B2-00D1F24F05C5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 flipH="1">
            <a:off x="1683390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869A0-A314-4406-9C61-F679599529C3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>
            <a:off x="1863754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8982EF-572A-450D-A806-ACE279533970}"/>
              </a:ext>
            </a:extLst>
          </p:cNvPr>
          <p:cNvCxnSpPr>
            <a:stCxn id="7" idx="4"/>
            <a:endCxn id="13" idx="0"/>
          </p:cNvCxnSpPr>
          <p:nvPr/>
        </p:nvCxnSpPr>
        <p:spPr>
          <a:xfrm flipH="1">
            <a:off x="3291280" y="2821495"/>
            <a:ext cx="465590" cy="76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970E8D-F2C8-47C0-B9E0-FF62910B88A2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3756870" y="2821495"/>
            <a:ext cx="532700" cy="7647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AFDCAC-DC35-4412-9C29-9BB842695EAA}"/>
              </a:ext>
            </a:extLst>
          </p:cNvPr>
          <p:cNvCxnSpPr>
            <a:stCxn id="13" idx="4"/>
            <a:endCxn id="23" idx="0"/>
          </p:cNvCxnSpPr>
          <p:nvPr/>
        </p:nvCxnSpPr>
        <p:spPr>
          <a:xfrm flipH="1">
            <a:off x="3110916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A19115-0F4B-4018-BCF7-4F54E1D9B438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>
            <a:off x="3291280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FD1ADD-292C-44BC-8F35-09C17076AEC6}"/>
              </a:ext>
            </a:extLst>
          </p:cNvPr>
          <p:cNvCxnSpPr>
            <a:stCxn id="14" idx="4"/>
            <a:endCxn id="25" idx="0"/>
          </p:cNvCxnSpPr>
          <p:nvPr/>
        </p:nvCxnSpPr>
        <p:spPr>
          <a:xfrm flipH="1">
            <a:off x="4109206" y="3947005"/>
            <a:ext cx="180364" cy="78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B74AF-D54C-4806-9AE9-538D74DC080F}"/>
              </a:ext>
            </a:extLst>
          </p:cNvPr>
          <p:cNvCxnSpPr>
            <a:cxnSpLocks/>
            <a:stCxn id="14" idx="4"/>
            <a:endCxn id="26" idx="0"/>
          </p:cNvCxnSpPr>
          <p:nvPr/>
        </p:nvCxnSpPr>
        <p:spPr>
          <a:xfrm>
            <a:off x="4289570" y="3947005"/>
            <a:ext cx="247475" cy="7815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18C3D5-BA8B-4043-9624-644DD0165B7D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7618602" y="1746307"/>
            <a:ext cx="1061207" cy="7144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638985-3CD6-4B2D-8F30-5AA1D0955108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8679809" y="1746307"/>
            <a:ext cx="1311480" cy="7144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17CE5C-2B66-42F6-A9EA-44727D11ECB8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flipH="1">
            <a:off x="7151614" y="2821492"/>
            <a:ext cx="466988" cy="76478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05EF91-F0F1-4CC1-B345-AE04B80E06D5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7618602" y="2821492"/>
            <a:ext cx="531302" cy="76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90D07A-D26A-42CA-8FA9-3B29041D251E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 flipH="1">
            <a:off x="6971250" y="3947005"/>
            <a:ext cx="180364" cy="7815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D3D9D6-4690-4DE2-BCEC-FD4321E852C5}"/>
              </a:ext>
            </a:extLst>
          </p:cNvPr>
          <p:cNvCxnSpPr>
            <a:stCxn id="9" idx="4"/>
            <a:endCxn id="17" idx="0"/>
          </p:cNvCxnSpPr>
          <p:nvPr/>
        </p:nvCxnSpPr>
        <p:spPr>
          <a:xfrm flipH="1">
            <a:off x="9584420" y="2821495"/>
            <a:ext cx="406869" cy="7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2FBAA4-E849-41B5-AA51-7CA907083E46}"/>
              </a:ext>
            </a:extLst>
          </p:cNvPr>
          <p:cNvCxnSpPr>
            <a:stCxn id="9" idx="4"/>
            <a:endCxn id="18" idx="0"/>
          </p:cNvCxnSpPr>
          <p:nvPr/>
        </p:nvCxnSpPr>
        <p:spPr>
          <a:xfrm>
            <a:off x="9991289" y="2821495"/>
            <a:ext cx="591421" cy="7521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7341EFE-D435-47E5-BC8C-8CE7BAC3EA10}"/>
              </a:ext>
            </a:extLst>
          </p:cNvPr>
          <p:cNvSpPr txBox="1"/>
          <p:nvPr/>
        </p:nvSpPr>
        <p:spPr>
          <a:xfrm>
            <a:off x="685100" y="5729681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2log(n) </a:t>
            </a:r>
            <a:r>
              <a:rPr lang="en-US" dirty="0"/>
              <a:t>+ </a:t>
            </a:r>
            <a:r>
              <a:rPr lang="en-US" b="1" dirty="0">
                <a:solidFill>
                  <a:schemeClr val="accent6"/>
                </a:solidFill>
              </a:rPr>
              <a:t>4log(n)</a:t>
            </a: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967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EA1CEF-86E6-4B1F-9B66-07DB3B892BDD}"/>
              </a:ext>
            </a:extLst>
          </p:cNvPr>
          <p:cNvSpPr/>
          <p:nvPr/>
        </p:nvSpPr>
        <p:spPr>
          <a:xfrm>
            <a:off x="5243119" y="629174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F24D68-D13D-4EAE-A911-23643F309131}"/>
              </a:ext>
            </a:extLst>
          </p:cNvPr>
          <p:cNvSpPr/>
          <p:nvPr/>
        </p:nvSpPr>
        <p:spPr>
          <a:xfrm>
            <a:off x="2367093" y="1385580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08BB77-D3EE-4322-B20E-5E3F0FCA8FF4}"/>
              </a:ext>
            </a:extLst>
          </p:cNvPr>
          <p:cNvSpPr/>
          <p:nvPr/>
        </p:nvSpPr>
        <p:spPr>
          <a:xfrm>
            <a:off x="8499445" y="1385580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1FE384-DD3C-4C39-855D-AB19F9F6769F}"/>
              </a:ext>
            </a:extLst>
          </p:cNvPr>
          <p:cNvSpPr/>
          <p:nvPr/>
        </p:nvSpPr>
        <p:spPr>
          <a:xfrm>
            <a:off x="3576506" y="246076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1A9C97-1CB1-4ED9-A4FE-D3C942FE968D}"/>
              </a:ext>
            </a:extLst>
          </p:cNvPr>
          <p:cNvSpPr/>
          <p:nvPr/>
        </p:nvSpPr>
        <p:spPr>
          <a:xfrm>
            <a:off x="1203819" y="2460765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1D9682-9848-440F-AD5E-9477403B71FD}"/>
              </a:ext>
            </a:extLst>
          </p:cNvPr>
          <p:cNvSpPr/>
          <p:nvPr/>
        </p:nvSpPr>
        <p:spPr>
          <a:xfrm>
            <a:off x="9810925" y="246076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643042-0F5F-43CE-AD6C-E6E91C55C0C2}"/>
              </a:ext>
            </a:extLst>
          </p:cNvPr>
          <p:cNvSpPr/>
          <p:nvPr/>
        </p:nvSpPr>
        <p:spPr>
          <a:xfrm>
            <a:off x="7438238" y="2460765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4DA60B-309C-4BF1-8DEF-5F50C3FEA966}"/>
              </a:ext>
            </a:extLst>
          </p:cNvPr>
          <p:cNvSpPr/>
          <p:nvPr/>
        </p:nvSpPr>
        <p:spPr>
          <a:xfrm>
            <a:off x="685100" y="35862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0340D9-347A-4F5F-A789-DA8E2031F4AB}"/>
              </a:ext>
            </a:extLst>
          </p:cNvPr>
          <p:cNvSpPr/>
          <p:nvPr/>
        </p:nvSpPr>
        <p:spPr>
          <a:xfrm>
            <a:off x="1683390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82DA9F-22B9-4FDF-BE66-3751FC6BFE31}"/>
              </a:ext>
            </a:extLst>
          </p:cNvPr>
          <p:cNvSpPr/>
          <p:nvPr/>
        </p:nvSpPr>
        <p:spPr>
          <a:xfrm>
            <a:off x="3110916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07E414-DC9C-448D-9204-33174ECAE8A0}"/>
              </a:ext>
            </a:extLst>
          </p:cNvPr>
          <p:cNvSpPr/>
          <p:nvPr/>
        </p:nvSpPr>
        <p:spPr>
          <a:xfrm>
            <a:off x="4109206" y="358627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B10663-BBA6-429F-A340-9C7D7B6BCBFC}"/>
              </a:ext>
            </a:extLst>
          </p:cNvPr>
          <p:cNvSpPr/>
          <p:nvPr/>
        </p:nvSpPr>
        <p:spPr>
          <a:xfrm>
            <a:off x="6971250" y="358627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BCB34C-BD43-4899-905E-74A9B1759122}"/>
              </a:ext>
            </a:extLst>
          </p:cNvPr>
          <p:cNvSpPr/>
          <p:nvPr/>
        </p:nvSpPr>
        <p:spPr>
          <a:xfrm>
            <a:off x="7969540" y="3586277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D1E625-D82F-49BA-8414-CB720336AF10}"/>
              </a:ext>
            </a:extLst>
          </p:cNvPr>
          <p:cNvSpPr/>
          <p:nvPr/>
        </p:nvSpPr>
        <p:spPr>
          <a:xfrm>
            <a:off x="9404056" y="3573677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50F78B-7D75-49AF-B064-F626C4E8DE5A}"/>
              </a:ext>
            </a:extLst>
          </p:cNvPr>
          <p:cNvSpPr/>
          <p:nvPr/>
        </p:nvSpPr>
        <p:spPr>
          <a:xfrm>
            <a:off x="10402346" y="3573676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25F437-3200-420F-9B27-FAA1DB801CD1}"/>
              </a:ext>
            </a:extLst>
          </p:cNvPr>
          <p:cNvSpPr/>
          <p:nvPr/>
        </p:nvSpPr>
        <p:spPr>
          <a:xfrm>
            <a:off x="455799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873831-352E-489C-87FC-223EB635E990}"/>
              </a:ext>
            </a:extLst>
          </p:cNvPr>
          <p:cNvSpPr/>
          <p:nvPr/>
        </p:nvSpPr>
        <p:spPr>
          <a:xfrm>
            <a:off x="883638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FE5887-A249-4D1B-BE48-8931719CE83A}"/>
              </a:ext>
            </a:extLst>
          </p:cNvPr>
          <p:cNvSpPr/>
          <p:nvPr/>
        </p:nvSpPr>
        <p:spPr>
          <a:xfrm>
            <a:off x="1503026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890DDE-3618-4779-9928-261FB05A6FAD}"/>
              </a:ext>
            </a:extLst>
          </p:cNvPr>
          <p:cNvSpPr/>
          <p:nvPr/>
        </p:nvSpPr>
        <p:spPr>
          <a:xfrm>
            <a:off x="1930865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1F3935-E8CB-403D-A793-F509AF9C4884}"/>
              </a:ext>
            </a:extLst>
          </p:cNvPr>
          <p:cNvSpPr/>
          <p:nvPr/>
        </p:nvSpPr>
        <p:spPr>
          <a:xfrm>
            <a:off x="293055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774A24-F84B-493C-9241-5F946099103A}"/>
              </a:ext>
            </a:extLst>
          </p:cNvPr>
          <p:cNvSpPr/>
          <p:nvPr/>
        </p:nvSpPr>
        <p:spPr>
          <a:xfrm>
            <a:off x="335839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7F2E16-31E4-4A81-BCCD-277CB9E57709}"/>
              </a:ext>
            </a:extLst>
          </p:cNvPr>
          <p:cNvSpPr/>
          <p:nvPr/>
        </p:nvSpPr>
        <p:spPr>
          <a:xfrm>
            <a:off x="392884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0FCBE8-6234-4B57-AF5C-FBBB2BE5FD9C}"/>
              </a:ext>
            </a:extLst>
          </p:cNvPr>
          <p:cNvSpPr/>
          <p:nvPr/>
        </p:nvSpPr>
        <p:spPr>
          <a:xfrm>
            <a:off x="435668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F3AEF8-5B92-4CA6-9222-B6E306893AD9}"/>
              </a:ext>
            </a:extLst>
          </p:cNvPr>
          <p:cNvSpPr/>
          <p:nvPr/>
        </p:nvSpPr>
        <p:spPr>
          <a:xfrm>
            <a:off x="6790886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C6DB6C-CCEE-4200-9567-CD9481CC7B00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547457" y="989901"/>
            <a:ext cx="2876026" cy="395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56CE5-F309-47F5-BC85-012C56C014D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23483" y="989901"/>
            <a:ext cx="3256326" cy="395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513DC-B83D-4BDD-884B-AC3889D7722E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1384183" y="1746307"/>
            <a:ext cx="1163274" cy="7144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30D935-F97B-49DA-BE38-54C90095B11A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547457" y="1746307"/>
            <a:ext cx="1209413" cy="7144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E398CD-82F2-4BC4-B9C4-1041169BF60E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865464" y="2821492"/>
            <a:ext cx="518719" cy="7647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DD191E-4728-4C12-950D-14F555378546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1384183" y="2821492"/>
            <a:ext cx="479571" cy="76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4BA082-43FE-42F1-A390-5AE0725656D0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 flipH="1">
            <a:off x="636163" y="3947007"/>
            <a:ext cx="229301" cy="7815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138ED6-CA75-43C4-BDCF-E08AD2289557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>
            <a:off x="865464" y="3947007"/>
            <a:ext cx="198538" cy="78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215FB9-9569-4921-B0B2-00D1F24F05C5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 flipH="1">
            <a:off x="1683390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869A0-A314-4406-9C61-F679599529C3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>
            <a:off x="1863754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8982EF-572A-450D-A806-ACE279533970}"/>
              </a:ext>
            </a:extLst>
          </p:cNvPr>
          <p:cNvCxnSpPr>
            <a:stCxn id="7" idx="4"/>
            <a:endCxn id="13" idx="0"/>
          </p:cNvCxnSpPr>
          <p:nvPr/>
        </p:nvCxnSpPr>
        <p:spPr>
          <a:xfrm flipH="1">
            <a:off x="3291280" y="2821495"/>
            <a:ext cx="465590" cy="76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970E8D-F2C8-47C0-B9E0-FF62910B88A2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3756870" y="2821495"/>
            <a:ext cx="532700" cy="7647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AFDCAC-DC35-4412-9C29-9BB842695EAA}"/>
              </a:ext>
            </a:extLst>
          </p:cNvPr>
          <p:cNvCxnSpPr>
            <a:stCxn id="13" idx="4"/>
            <a:endCxn id="23" idx="0"/>
          </p:cNvCxnSpPr>
          <p:nvPr/>
        </p:nvCxnSpPr>
        <p:spPr>
          <a:xfrm flipH="1">
            <a:off x="3110916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A19115-0F4B-4018-BCF7-4F54E1D9B438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>
            <a:off x="3291280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FD1ADD-292C-44BC-8F35-09C17076AEC6}"/>
              </a:ext>
            </a:extLst>
          </p:cNvPr>
          <p:cNvCxnSpPr>
            <a:stCxn id="14" idx="4"/>
            <a:endCxn id="25" idx="0"/>
          </p:cNvCxnSpPr>
          <p:nvPr/>
        </p:nvCxnSpPr>
        <p:spPr>
          <a:xfrm flipH="1">
            <a:off x="4109206" y="3947005"/>
            <a:ext cx="180364" cy="78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B74AF-D54C-4806-9AE9-538D74DC080F}"/>
              </a:ext>
            </a:extLst>
          </p:cNvPr>
          <p:cNvCxnSpPr>
            <a:cxnSpLocks/>
            <a:stCxn id="14" idx="4"/>
            <a:endCxn id="26" idx="0"/>
          </p:cNvCxnSpPr>
          <p:nvPr/>
        </p:nvCxnSpPr>
        <p:spPr>
          <a:xfrm>
            <a:off x="4289570" y="3947005"/>
            <a:ext cx="247475" cy="7815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18C3D5-BA8B-4043-9624-644DD0165B7D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7618602" y="1746307"/>
            <a:ext cx="1061207" cy="7144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638985-3CD6-4B2D-8F30-5AA1D0955108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8679809" y="1746307"/>
            <a:ext cx="1311480" cy="7144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17CE5C-2B66-42F6-A9EA-44727D11ECB8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flipH="1">
            <a:off x="7151614" y="2821492"/>
            <a:ext cx="466988" cy="76478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05EF91-F0F1-4CC1-B345-AE04B80E06D5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7618602" y="2821492"/>
            <a:ext cx="531302" cy="764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90D07A-D26A-42CA-8FA9-3B29041D251E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 flipH="1">
            <a:off x="6971250" y="3947005"/>
            <a:ext cx="180364" cy="7815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D3D9D6-4690-4DE2-BCEC-FD4321E852C5}"/>
              </a:ext>
            </a:extLst>
          </p:cNvPr>
          <p:cNvCxnSpPr>
            <a:stCxn id="9" idx="4"/>
            <a:endCxn id="17" idx="0"/>
          </p:cNvCxnSpPr>
          <p:nvPr/>
        </p:nvCxnSpPr>
        <p:spPr>
          <a:xfrm flipH="1">
            <a:off x="9584420" y="2821495"/>
            <a:ext cx="406869" cy="752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2FBAA4-E849-41B5-AA51-7CA907083E46}"/>
              </a:ext>
            </a:extLst>
          </p:cNvPr>
          <p:cNvCxnSpPr>
            <a:stCxn id="9" idx="4"/>
            <a:endCxn id="18" idx="0"/>
          </p:cNvCxnSpPr>
          <p:nvPr/>
        </p:nvCxnSpPr>
        <p:spPr>
          <a:xfrm>
            <a:off x="9991289" y="2821495"/>
            <a:ext cx="591421" cy="75218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E0CB2-4A29-42B2-BB7C-FD0AD3AF5CDC}"/>
              </a:ext>
            </a:extLst>
          </p:cNvPr>
          <p:cNvSpPr txBox="1"/>
          <p:nvPr/>
        </p:nvSpPr>
        <p:spPr>
          <a:xfrm>
            <a:off x="1689616" y="2223894"/>
            <a:ext cx="179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But this side is now done!</a:t>
            </a:r>
            <a:endParaRPr lang="en-AU" b="1" dirty="0">
              <a:solidFill>
                <a:schemeClr val="accent6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61DDCE-E04E-424E-B72D-B432365B04CC}"/>
              </a:ext>
            </a:extLst>
          </p:cNvPr>
          <p:cNvSpPr txBox="1"/>
          <p:nvPr/>
        </p:nvSpPr>
        <p:spPr>
          <a:xfrm>
            <a:off x="685100" y="5729681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2log(n) </a:t>
            </a:r>
            <a:r>
              <a:rPr lang="en-US" dirty="0"/>
              <a:t>+ </a:t>
            </a:r>
            <a:r>
              <a:rPr lang="en-US" b="1" dirty="0">
                <a:solidFill>
                  <a:schemeClr val="accent6"/>
                </a:solidFill>
              </a:rPr>
              <a:t>4log(n)</a:t>
            </a:r>
            <a:r>
              <a:rPr lang="en-US" dirty="0"/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3760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EA1CEF-86E6-4B1F-9B66-07DB3B892BDD}"/>
              </a:ext>
            </a:extLst>
          </p:cNvPr>
          <p:cNvSpPr/>
          <p:nvPr/>
        </p:nvSpPr>
        <p:spPr>
          <a:xfrm>
            <a:off x="5243119" y="629174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F24D68-D13D-4EAE-A911-23643F309131}"/>
              </a:ext>
            </a:extLst>
          </p:cNvPr>
          <p:cNvSpPr/>
          <p:nvPr/>
        </p:nvSpPr>
        <p:spPr>
          <a:xfrm>
            <a:off x="2367093" y="1385580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08BB77-D3EE-4322-B20E-5E3F0FCA8FF4}"/>
              </a:ext>
            </a:extLst>
          </p:cNvPr>
          <p:cNvSpPr/>
          <p:nvPr/>
        </p:nvSpPr>
        <p:spPr>
          <a:xfrm>
            <a:off x="8499445" y="1385580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1FE384-DD3C-4C39-855D-AB19F9F6769F}"/>
              </a:ext>
            </a:extLst>
          </p:cNvPr>
          <p:cNvSpPr/>
          <p:nvPr/>
        </p:nvSpPr>
        <p:spPr>
          <a:xfrm>
            <a:off x="3576506" y="246076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1A9C97-1CB1-4ED9-A4FE-D3C942FE968D}"/>
              </a:ext>
            </a:extLst>
          </p:cNvPr>
          <p:cNvSpPr/>
          <p:nvPr/>
        </p:nvSpPr>
        <p:spPr>
          <a:xfrm>
            <a:off x="1203819" y="2460765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1D9682-9848-440F-AD5E-9477403B71FD}"/>
              </a:ext>
            </a:extLst>
          </p:cNvPr>
          <p:cNvSpPr/>
          <p:nvPr/>
        </p:nvSpPr>
        <p:spPr>
          <a:xfrm>
            <a:off x="9810925" y="2460768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643042-0F5F-43CE-AD6C-E6E91C55C0C2}"/>
              </a:ext>
            </a:extLst>
          </p:cNvPr>
          <p:cNvSpPr/>
          <p:nvPr/>
        </p:nvSpPr>
        <p:spPr>
          <a:xfrm>
            <a:off x="7438238" y="2460765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4DA60B-309C-4BF1-8DEF-5F50C3FEA966}"/>
              </a:ext>
            </a:extLst>
          </p:cNvPr>
          <p:cNvSpPr/>
          <p:nvPr/>
        </p:nvSpPr>
        <p:spPr>
          <a:xfrm>
            <a:off x="685100" y="35862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0340D9-347A-4F5F-A789-DA8E2031F4AB}"/>
              </a:ext>
            </a:extLst>
          </p:cNvPr>
          <p:cNvSpPr/>
          <p:nvPr/>
        </p:nvSpPr>
        <p:spPr>
          <a:xfrm>
            <a:off x="1683390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82DA9F-22B9-4FDF-BE66-3751FC6BFE31}"/>
              </a:ext>
            </a:extLst>
          </p:cNvPr>
          <p:cNvSpPr/>
          <p:nvPr/>
        </p:nvSpPr>
        <p:spPr>
          <a:xfrm>
            <a:off x="3110916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07E414-DC9C-448D-9204-33174ECAE8A0}"/>
              </a:ext>
            </a:extLst>
          </p:cNvPr>
          <p:cNvSpPr/>
          <p:nvPr/>
        </p:nvSpPr>
        <p:spPr>
          <a:xfrm>
            <a:off x="4109206" y="358627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B10663-BBA6-429F-A340-9C7D7B6BCBFC}"/>
              </a:ext>
            </a:extLst>
          </p:cNvPr>
          <p:cNvSpPr/>
          <p:nvPr/>
        </p:nvSpPr>
        <p:spPr>
          <a:xfrm>
            <a:off x="6971250" y="358627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BCB34C-BD43-4899-905E-74A9B1759122}"/>
              </a:ext>
            </a:extLst>
          </p:cNvPr>
          <p:cNvSpPr/>
          <p:nvPr/>
        </p:nvSpPr>
        <p:spPr>
          <a:xfrm>
            <a:off x="7969540" y="3586277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D1E625-D82F-49BA-8414-CB720336AF10}"/>
              </a:ext>
            </a:extLst>
          </p:cNvPr>
          <p:cNvSpPr/>
          <p:nvPr/>
        </p:nvSpPr>
        <p:spPr>
          <a:xfrm>
            <a:off x="9404056" y="3573677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50F78B-7D75-49AF-B064-F626C4E8DE5A}"/>
              </a:ext>
            </a:extLst>
          </p:cNvPr>
          <p:cNvSpPr/>
          <p:nvPr/>
        </p:nvSpPr>
        <p:spPr>
          <a:xfrm>
            <a:off x="10402346" y="3573676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25F437-3200-420F-9B27-FAA1DB801CD1}"/>
              </a:ext>
            </a:extLst>
          </p:cNvPr>
          <p:cNvSpPr/>
          <p:nvPr/>
        </p:nvSpPr>
        <p:spPr>
          <a:xfrm>
            <a:off x="455799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873831-352E-489C-87FC-223EB635E990}"/>
              </a:ext>
            </a:extLst>
          </p:cNvPr>
          <p:cNvSpPr/>
          <p:nvPr/>
        </p:nvSpPr>
        <p:spPr>
          <a:xfrm>
            <a:off x="883638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FE5887-A249-4D1B-BE48-8931719CE83A}"/>
              </a:ext>
            </a:extLst>
          </p:cNvPr>
          <p:cNvSpPr/>
          <p:nvPr/>
        </p:nvSpPr>
        <p:spPr>
          <a:xfrm>
            <a:off x="1503026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890DDE-3618-4779-9928-261FB05A6FAD}"/>
              </a:ext>
            </a:extLst>
          </p:cNvPr>
          <p:cNvSpPr/>
          <p:nvPr/>
        </p:nvSpPr>
        <p:spPr>
          <a:xfrm>
            <a:off x="1930865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1F3935-E8CB-403D-A793-F509AF9C4884}"/>
              </a:ext>
            </a:extLst>
          </p:cNvPr>
          <p:cNvSpPr/>
          <p:nvPr/>
        </p:nvSpPr>
        <p:spPr>
          <a:xfrm>
            <a:off x="293055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774A24-F84B-493C-9241-5F946099103A}"/>
              </a:ext>
            </a:extLst>
          </p:cNvPr>
          <p:cNvSpPr/>
          <p:nvPr/>
        </p:nvSpPr>
        <p:spPr>
          <a:xfrm>
            <a:off x="335839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7F2E16-31E4-4A81-BCCD-277CB9E57709}"/>
              </a:ext>
            </a:extLst>
          </p:cNvPr>
          <p:cNvSpPr/>
          <p:nvPr/>
        </p:nvSpPr>
        <p:spPr>
          <a:xfrm>
            <a:off x="392884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0FCBE8-6234-4B57-AF5C-FBBB2BE5FD9C}"/>
              </a:ext>
            </a:extLst>
          </p:cNvPr>
          <p:cNvSpPr/>
          <p:nvPr/>
        </p:nvSpPr>
        <p:spPr>
          <a:xfrm>
            <a:off x="435668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F3AEF8-5B92-4CA6-9222-B6E306893AD9}"/>
              </a:ext>
            </a:extLst>
          </p:cNvPr>
          <p:cNvSpPr/>
          <p:nvPr/>
        </p:nvSpPr>
        <p:spPr>
          <a:xfrm>
            <a:off x="6790886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C6DB6C-CCEE-4200-9567-CD9481CC7B00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547457" y="989901"/>
            <a:ext cx="2876026" cy="395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56CE5-F309-47F5-BC85-012C56C014D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23483" y="989901"/>
            <a:ext cx="3256326" cy="395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513DC-B83D-4BDD-884B-AC3889D7722E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1384183" y="1746307"/>
            <a:ext cx="1163274" cy="7144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30D935-F97B-49DA-BE38-54C90095B11A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547457" y="1746307"/>
            <a:ext cx="1209413" cy="7144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E398CD-82F2-4BC4-B9C4-1041169BF60E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865464" y="2821492"/>
            <a:ext cx="518719" cy="7647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DD191E-4728-4C12-950D-14F555378546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1384183" y="2821492"/>
            <a:ext cx="479571" cy="76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4BA082-43FE-42F1-A390-5AE0725656D0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 flipH="1">
            <a:off x="636163" y="3947007"/>
            <a:ext cx="229301" cy="7815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138ED6-CA75-43C4-BDCF-E08AD2289557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>
            <a:off x="865464" y="3947007"/>
            <a:ext cx="198538" cy="78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215FB9-9569-4921-B0B2-00D1F24F05C5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 flipH="1">
            <a:off x="1683390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869A0-A314-4406-9C61-F679599529C3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>
            <a:off x="1863754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8982EF-572A-450D-A806-ACE279533970}"/>
              </a:ext>
            </a:extLst>
          </p:cNvPr>
          <p:cNvCxnSpPr>
            <a:stCxn id="7" idx="4"/>
            <a:endCxn id="13" idx="0"/>
          </p:cNvCxnSpPr>
          <p:nvPr/>
        </p:nvCxnSpPr>
        <p:spPr>
          <a:xfrm flipH="1">
            <a:off x="3291280" y="2821495"/>
            <a:ext cx="465590" cy="76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970E8D-F2C8-47C0-B9E0-FF62910B88A2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3756870" y="2821495"/>
            <a:ext cx="532700" cy="7647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AFDCAC-DC35-4412-9C29-9BB842695EAA}"/>
              </a:ext>
            </a:extLst>
          </p:cNvPr>
          <p:cNvCxnSpPr>
            <a:stCxn id="13" idx="4"/>
            <a:endCxn id="23" idx="0"/>
          </p:cNvCxnSpPr>
          <p:nvPr/>
        </p:nvCxnSpPr>
        <p:spPr>
          <a:xfrm flipH="1">
            <a:off x="3110916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A19115-0F4B-4018-BCF7-4F54E1D9B438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>
            <a:off x="3291280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FD1ADD-292C-44BC-8F35-09C17076AEC6}"/>
              </a:ext>
            </a:extLst>
          </p:cNvPr>
          <p:cNvCxnSpPr>
            <a:stCxn id="14" idx="4"/>
            <a:endCxn id="25" idx="0"/>
          </p:cNvCxnSpPr>
          <p:nvPr/>
        </p:nvCxnSpPr>
        <p:spPr>
          <a:xfrm flipH="1">
            <a:off x="4109206" y="3947005"/>
            <a:ext cx="180364" cy="78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B74AF-D54C-4806-9AE9-538D74DC080F}"/>
              </a:ext>
            </a:extLst>
          </p:cNvPr>
          <p:cNvCxnSpPr>
            <a:cxnSpLocks/>
            <a:stCxn id="14" idx="4"/>
            <a:endCxn id="26" idx="0"/>
          </p:cNvCxnSpPr>
          <p:nvPr/>
        </p:nvCxnSpPr>
        <p:spPr>
          <a:xfrm>
            <a:off x="4289570" y="3947005"/>
            <a:ext cx="247475" cy="7815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18C3D5-BA8B-4043-9624-644DD0165B7D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7618602" y="1746307"/>
            <a:ext cx="1061207" cy="7144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638985-3CD6-4B2D-8F30-5AA1D0955108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8679809" y="1746307"/>
            <a:ext cx="1311480" cy="7144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17CE5C-2B66-42F6-A9EA-44727D11ECB8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flipH="1">
            <a:off x="7151614" y="2821492"/>
            <a:ext cx="466988" cy="7647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05EF91-F0F1-4CC1-B345-AE04B80E06D5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7618602" y="2821492"/>
            <a:ext cx="531302" cy="7647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90D07A-D26A-42CA-8FA9-3B29041D251E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 flipH="1">
            <a:off x="6971250" y="3947005"/>
            <a:ext cx="180364" cy="78157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D3D9D6-4690-4DE2-BCEC-FD4321E852C5}"/>
              </a:ext>
            </a:extLst>
          </p:cNvPr>
          <p:cNvCxnSpPr>
            <a:stCxn id="9" idx="4"/>
            <a:endCxn id="17" idx="0"/>
          </p:cNvCxnSpPr>
          <p:nvPr/>
        </p:nvCxnSpPr>
        <p:spPr>
          <a:xfrm flipH="1">
            <a:off x="9584420" y="2821495"/>
            <a:ext cx="406869" cy="7521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2FBAA4-E849-41B5-AA51-7CA907083E46}"/>
              </a:ext>
            </a:extLst>
          </p:cNvPr>
          <p:cNvCxnSpPr>
            <a:stCxn id="9" idx="4"/>
            <a:endCxn id="18" idx="0"/>
          </p:cNvCxnSpPr>
          <p:nvPr/>
        </p:nvCxnSpPr>
        <p:spPr>
          <a:xfrm>
            <a:off x="9991289" y="2821495"/>
            <a:ext cx="591421" cy="7521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E0CB2-4A29-42B2-BB7C-FD0AD3AF5CDC}"/>
              </a:ext>
            </a:extLst>
          </p:cNvPr>
          <p:cNvSpPr txBox="1"/>
          <p:nvPr/>
        </p:nvSpPr>
        <p:spPr>
          <a:xfrm>
            <a:off x="1689616" y="2223894"/>
            <a:ext cx="179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But this side is now done!</a:t>
            </a:r>
            <a:endParaRPr lang="en-AU" b="1" dirty="0">
              <a:solidFill>
                <a:schemeClr val="accent6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61DDCE-E04E-424E-B72D-B432365B04CC}"/>
              </a:ext>
            </a:extLst>
          </p:cNvPr>
          <p:cNvSpPr txBox="1"/>
          <p:nvPr/>
        </p:nvSpPr>
        <p:spPr>
          <a:xfrm>
            <a:off x="685100" y="572968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2log(n) </a:t>
            </a:r>
            <a:r>
              <a:rPr lang="en-US" dirty="0"/>
              <a:t>+ </a:t>
            </a:r>
            <a:r>
              <a:rPr lang="en-US" b="1" dirty="0">
                <a:solidFill>
                  <a:schemeClr val="accent6"/>
                </a:solidFill>
              </a:rPr>
              <a:t>4log(n)</a:t>
            </a:r>
            <a:r>
              <a:rPr lang="en-US" dirty="0"/>
              <a:t> + </a:t>
            </a:r>
            <a:r>
              <a:rPr lang="en-US" b="1" dirty="0">
                <a:solidFill>
                  <a:srgbClr val="0070C0"/>
                </a:solidFill>
              </a:rPr>
              <a:t>4log(n)</a:t>
            </a:r>
            <a:endParaRPr lang="en-A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8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EA1CEF-86E6-4B1F-9B66-07DB3B892BDD}"/>
              </a:ext>
            </a:extLst>
          </p:cNvPr>
          <p:cNvSpPr/>
          <p:nvPr/>
        </p:nvSpPr>
        <p:spPr>
          <a:xfrm>
            <a:off x="5243119" y="629174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F24D68-D13D-4EAE-A911-23643F309131}"/>
              </a:ext>
            </a:extLst>
          </p:cNvPr>
          <p:cNvSpPr/>
          <p:nvPr/>
        </p:nvSpPr>
        <p:spPr>
          <a:xfrm>
            <a:off x="2367093" y="1385580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08BB77-D3EE-4322-B20E-5E3F0FCA8FF4}"/>
              </a:ext>
            </a:extLst>
          </p:cNvPr>
          <p:cNvSpPr/>
          <p:nvPr/>
        </p:nvSpPr>
        <p:spPr>
          <a:xfrm>
            <a:off x="8499445" y="1385580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1FE384-DD3C-4C39-855D-AB19F9F6769F}"/>
              </a:ext>
            </a:extLst>
          </p:cNvPr>
          <p:cNvSpPr/>
          <p:nvPr/>
        </p:nvSpPr>
        <p:spPr>
          <a:xfrm>
            <a:off x="3576506" y="246076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1A9C97-1CB1-4ED9-A4FE-D3C942FE968D}"/>
              </a:ext>
            </a:extLst>
          </p:cNvPr>
          <p:cNvSpPr/>
          <p:nvPr/>
        </p:nvSpPr>
        <p:spPr>
          <a:xfrm>
            <a:off x="1203819" y="2460765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1D9682-9848-440F-AD5E-9477403B71FD}"/>
              </a:ext>
            </a:extLst>
          </p:cNvPr>
          <p:cNvSpPr/>
          <p:nvPr/>
        </p:nvSpPr>
        <p:spPr>
          <a:xfrm>
            <a:off x="9810925" y="2460768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643042-0F5F-43CE-AD6C-E6E91C55C0C2}"/>
              </a:ext>
            </a:extLst>
          </p:cNvPr>
          <p:cNvSpPr/>
          <p:nvPr/>
        </p:nvSpPr>
        <p:spPr>
          <a:xfrm>
            <a:off x="7438238" y="2460765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4DA60B-309C-4BF1-8DEF-5F50C3FEA966}"/>
              </a:ext>
            </a:extLst>
          </p:cNvPr>
          <p:cNvSpPr/>
          <p:nvPr/>
        </p:nvSpPr>
        <p:spPr>
          <a:xfrm>
            <a:off x="685100" y="35862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0340D9-347A-4F5F-A789-DA8E2031F4AB}"/>
              </a:ext>
            </a:extLst>
          </p:cNvPr>
          <p:cNvSpPr/>
          <p:nvPr/>
        </p:nvSpPr>
        <p:spPr>
          <a:xfrm>
            <a:off x="1683390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82DA9F-22B9-4FDF-BE66-3751FC6BFE31}"/>
              </a:ext>
            </a:extLst>
          </p:cNvPr>
          <p:cNvSpPr/>
          <p:nvPr/>
        </p:nvSpPr>
        <p:spPr>
          <a:xfrm>
            <a:off x="3110916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07E414-DC9C-448D-9204-33174ECAE8A0}"/>
              </a:ext>
            </a:extLst>
          </p:cNvPr>
          <p:cNvSpPr/>
          <p:nvPr/>
        </p:nvSpPr>
        <p:spPr>
          <a:xfrm>
            <a:off x="4109206" y="358627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B10663-BBA6-429F-A340-9C7D7B6BCBFC}"/>
              </a:ext>
            </a:extLst>
          </p:cNvPr>
          <p:cNvSpPr/>
          <p:nvPr/>
        </p:nvSpPr>
        <p:spPr>
          <a:xfrm>
            <a:off x="6971250" y="358627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BCB34C-BD43-4899-905E-74A9B1759122}"/>
              </a:ext>
            </a:extLst>
          </p:cNvPr>
          <p:cNvSpPr/>
          <p:nvPr/>
        </p:nvSpPr>
        <p:spPr>
          <a:xfrm>
            <a:off x="7969540" y="3586277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D1E625-D82F-49BA-8414-CB720336AF10}"/>
              </a:ext>
            </a:extLst>
          </p:cNvPr>
          <p:cNvSpPr/>
          <p:nvPr/>
        </p:nvSpPr>
        <p:spPr>
          <a:xfrm>
            <a:off x="9404056" y="3573677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50F78B-7D75-49AF-B064-F626C4E8DE5A}"/>
              </a:ext>
            </a:extLst>
          </p:cNvPr>
          <p:cNvSpPr/>
          <p:nvPr/>
        </p:nvSpPr>
        <p:spPr>
          <a:xfrm>
            <a:off x="10402346" y="3573676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25F437-3200-420F-9B27-FAA1DB801CD1}"/>
              </a:ext>
            </a:extLst>
          </p:cNvPr>
          <p:cNvSpPr/>
          <p:nvPr/>
        </p:nvSpPr>
        <p:spPr>
          <a:xfrm>
            <a:off x="455799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873831-352E-489C-87FC-223EB635E990}"/>
              </a:ext>
            </a:extLst>
          </p:cNvPr>
          <p:cNvSpPr/>
          <p:nvPr/>
        </p:nvSpPr>
        <p:spPr>
          <a:xfrm>
            <a:off x="883638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FE5887-A249-4D1B-BE48-8931719CE83A}"/>
              </a:ext>
            </a:extLst>
          </p:cNvPr>
          <p:cNvSpPr/>
          <p:nvPr/>
        </p:nvSpPr>
        <p:spPr>
          <a:xfrm>
            <a:off x="1503026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890DDE-3618-4779-9928-261FB05A6FAD}"/>
              </a:ext>
            </a:extLst>
          </p:cNvPr>
          <p:cNvSpPr/>
          <p:nvPr/>
        </p:nvSpPr>
        <p:spPr>
          <a:xfrm>
            <a:off x="1930865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1F3935-E8CB-403D-A793-F509AF9C4884}"/>
              </a:ext>
            </a:extLst>
          </p:cNvPr>
          <p:cNvSpPr/>
          <p:nvPr/>
        </p:nvSpPr>
        <p:spPr>
          <a:xfrm>
            <a:off x="293055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774A24-F84B-493C-9241-5F946099103A}"/>
              </a:ext>
            </a:extLst>
          </p:cNvPr>
          <p:cNvSpPr/>
          <p:nvPr/>
        </p:nvSpPr>
        <p:spPr>
          <a:xfrm>
            <a:off x="335839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7F2E16-31E4-4A81-BCCD-277CB9E57709}"/>
              </a:ext>
            </a:extLst>
          </p:cNvPr>
          <p:cNvSpPr/>
          <p:nvPr/>
        </p:nvSpPr>
        <p:spPr>
          <a:xfrm>
            <a:off x="392884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0FCBE8-6234-4B57-AF5C-FBBB2BE5FD9C}"/>
              </a:ext>
            </a:extLst>
          </p:cNvPr>
          <p:cNvSpPr/>
          <p:nvPr/>
        </p:nvSpPr>
        <p:spPr>
          <a:xfrm>
            <a:off x="435668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F3AEF8-5B92-4CA6-9222-B6E306893AD9}"/>
              </a:ext>
            </a:extLst>
          </p:cNvPr>
          <p:cNvSpPr/>
          <p:nvPr/>
        </p:nvSpPr>
        <p:spPr>
          <a:xfrm>
            <a:off x="6790886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C6DB6C-CCEE-4200-9567-CD9481CC7B00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547457" y="989901"/>
            <a:ext cx="2876026" cy="395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56CE5-F309-47F5-BC85-012C56C014D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23483" y="989901"/>
            <a:ext cx="3256326" cy="395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513DC-B83D-4BDD-884B-AC3889D7722E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1384183" y="1746307"/>
            <a:ext cx="1163274" cy="7144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30D935-F97B-49DA-BE38-54C90095B11A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547457" y="1746307"/>
            <a:ext cx="1209413" cy="7144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E398CD-82F2-4BC4-B9C4-1041169BF60E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865464" y="2821492"/>
            <a:ext cx="518719" cy="7647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DD191E-4728-4C12-950D-14F555378546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1384183" y="2821492"/>
            <a:ext cx="479571" cy="76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4BA082-43FE-42F1-A390-5AE0725656D0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 flipH="1">
            <a:off x="636163" y="3947007"/>
            <a:ext cx="229301" cy="7815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138ED6-CA75-43C4-BDCF-E08AD2289557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>
            <a:off x="865464" y="3947007"/>
            <a:ext cx="198538" cy="78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215FB9-9569-4921-B0B2-00D1F24F05C5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 flipH="1">
            <a:off x="1683390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869A0-A314-4406-9C61-F679599529C3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>
            <a:off x="1863754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8982EF-572A-450D-A806-ACE279533970}"/>
              </a:ext>
            </a:extLst>
          </p:cNvPr>
          <p:cNvCxnSpPr>
            <a:stCxn id="7" idx="4"/>
            <a:endCxn id="13" idx="0"/>
          </p:cNvCxnSpPr>
          <p:nvPr/>
        </p:nvCxnSpPr>
        <p:spPr>
          <a:xfrm flipH="1">
            <a:off x="3291280" y="2821495"/>
            <a:ext cx="465590" cy="76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970E8D-F2C8-47C0-B9E0-FF62910B88A2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3756870" y="2821495"/>
            <a:ext cx="532700" cy="7647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AFDCAC-DC35-4412-9C29-9BB842695EAA}"/>
              </a:ext>
            </a:extLst>
          </p:cNvPr>
          <p:cNvCxnSpPr>
            <a:stCxn id="13" idx="4"/>
            <a:endCxn id="23" idx="0"/>
          </p:cNvCxnSpPr>
          <p:nvPr/>
        </p:nvCxnSpPr>
        <p:spPr>
          <a:xfrm flipH="1">
            <a:off x="3110916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A19115-0F4B-4018-BCF7-4F54E1D9B438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>
            <a:off x="3291280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FD1ADD-292C-44BC-8F35-09C17076AEC6}"/>
              </a:ext>
            </a:extLst>
          </p:cNvPr>
          <p:cNvCxnSpPr>
            <a:stCxn id="14" idx="4"/>
            <a:endCxn id="25" idx="0"/>
          </p:cNvCxnSpPr>
          <p:nvPr/>
        </p:nvCxnSpPr>
        <p:spPr>
          <a:xfrm flipH="1">
            <a:off x="4109206" y="3947005"/>
            <a:ext cx="180364" cy="78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B74AF-D54C-4806-9AE9-538D74DC080F}"/>
              </a:ext>
            </a:extLst>
          </p:cNvPr>
          <p:cNvCxnSpPr>
            <a:cxnSpLocks/>
            <a:stCxn id="14" idx="4"/>
            <a:endCxn id="26" idx="0"/>
          </p:cNvCxnSpPr>
          <p:nvPr/>
        </p:nvCxnSpPr>
        <p:spPr>
          <a:xfrm>
            <a:off x="4289570" y="3947005"/>
            <a:ext cx="247475" cy="7815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18C3D5-BA8B-4043-9624-644DD0165B7D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7618602" y="1746307"/>
            <a:ext cx="1061207" cy="7144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638985-3CD6-4B2D-8F30-5AA1D0955108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8679809" y="1746307"/>
            <a:ext cx="1311480" cy="7144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17CE5C-2B66-42F6-A9EA-44727D11ECB8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flipH="1">
            <a:off x="7151614" y="2821492"/>
            <a:ext cx="466988" cy="7647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05EF91-F0F1-4CC1-B345-AE04B80E06D5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7618602" y="2821492"/>
            <a:ext cx="531302" cy="7647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90D07A-D26A-42CA-8FA9-3B29041D251E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 flipH="1">
            <a:off x="6971250" y="3947005"/>
            <a:ext cx="180364" cy="78157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D3D9D6-4690-4DE2-BCEC-FD4321E852C5}"/>
              </a:ext>
            </a:extLst>
          </p:cNvPr>
          <p:cNvCxnSpPr>
            <a:stCxn id="9" idx="4"/>
            <a:endCxn id="17" idx="0"/>
          </p:cNvCxnSpPr>
          <p:nvPr/>
        </p:nvCxnSpPr>
        <p:spPr>
          <a:xfrm flipH="1">
            <a:off x="9584420" y="2821495"/>
            <a:ext cx="406869" cy="7521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2FBAA4-E849-41B5-AA51-7CA907083E46}"/>
              </a:ext>
            </a:extLst>
          </p:cNvPr>
          <p:cNvCxnSpPr>
            <a:stCxn id="9" idx="4"/>
            <a:endCxn id="18" idx="0"/>
          </p:cNvCxnSpPr>
          <p:nvPr/>
        </p:nvCxnSpPr>
        <p:spPr>
          <a:xfrm>
            <a:off x="9991289" y="2821495"/>
            <a:ext cx="591421" cy="7521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E0CB2-4A29-42B2-BB7C-FD0AD3AF5CDC}"/>
              </a:ext>
            </a:extLst>
          </p:cNvPr>
          <p:cNvSpPr txBox="1"/>
          <p:nvPr/>
        </p:nvSpPr>
        <p:spPr>
          <a:xfrm>
            <a:off x="1689616" y="2223894"/>
            <a:ext cx="179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But this side is now done!</a:t>
            </a:r>
            <a:endParaRPr lang="en-AU" b="1" dirty="0">
              <a:solidFill>
                <a:schemeClr val="accent6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61DDCE-E04E-424E-B72D-B432365B04CC}"/>
              </a:ext>
            </a:extLst>
          </p:cNvPr>
          <p:cNvSpPr txBox="1"/>
          <p:nvPr/>
        </p:nvSpPr>
        <p:spPr>
          <a:xfrm>
            <a:off x="685100" y="5729681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2log(n) </a:t>
            </a:r>
            <a:r>
              <a:rPr lang="en-US" dirty="0"/>
              <a:t>+ </a:t>
            </a:r>
            <a:r>
              <a:rPr lang="en-US" b="1" dirty="0">
                <a:solidFill>
                  <a:schemeClr val="accent6"/>
                </a:solidFill>
              </a:rPr>
              <a:t>4log(n)</a:t>
            </a:r>
            <a:r>
              <a:rPr lang="en-US" dirty="0"/>
              <a:t> + </a:t>
            </a:r>
            <a:r>
              <a:rPr lang="en-US" b="1" dirty="0">
                <a:solidFill>
                  <a:srgbClr val="0070C0"/>
                </a:solidFill>
              </a:rPr>
              <a:t>4log(n)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E5D232-9071-43C5-941E-695A73504672}"/>
              </a:ext>
            </a:extLst>
          </p:cNvPr>
          <p:cNvSpPr txBox="1"/>
          <p:nvPr/>
        </p:nvSpPr>
        <p:spPr>
          <a:xfrm>
            <a:off x="9273298" y="4040253"/>
            <a:ext cx="179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This side is now done!</a:t>
            </a:r>
            <a:endParaRPr lang="en-AU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874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EA1CEF-86E6-4B1F-9B66-07DB3B892BDD}"/>
              </a:ext>
            </a:extLst>
          </p:cNvPr>
          <p:cNvSpPr/>
          <p:nvPr/>
        </p:nvSpPr>
        <p:spPr>
          <a:xfrm>
            <a:off x="5243119" y="629174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F24D68-D13D-4EAE-A911-23643F309131}"/>
              </a:ext>
            </a:extLst>
          </p:cNvPr>
          <p:cNvSpPr/>
          <p:nvPr/>
        </p:nvSpPr>
        <p:spPr>
          <a:xfrm>
            <a:off x="2367093" y="1385580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08BB77-D3EE-4322-B20E-5E3F0FCA8FF4}"/>
              </a:ext>
            </a:extLst>
          </p:cNvPr>
          <p:cNvSpPr/>
          <p:nvPr/>
        </p:nvSpPr>
        <p:spPr>
          <a:xfrm>
            <a:off x="8499445" y="1385580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1FE384-DD3C-4C39-855D-AB19F9F6769F}"/>
              </a:ext>
            </a:extLst>
          </p:cNvPr>
          <p:cNvSpPr/>
          <p:nvPr/>
        </p:nvSpPr>
        <p:spPr>
          <a:xfrm>
            <a:off x="3576506" y="246076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1A9C97-1CB1-4ED9-A4FE-D3C942FE968D}"/>
              </a:ext>
            </a:extLst>
          </p:cNvPr>
          <p:cNvSpPr/>
          <p:nvPr/>
        </p:nvSpPr>
        <p:spPr>
          <a:xfrm>
            <a:off x="1203819" y="2460765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1D9682-9848-440F-AD5E-9477403B71FD}"/>
              </a:ext>
            </a:extLst>
          </p:cNvPr>
          <p:cNvSpPr/>
          <p:nvPr/>
        </p:nvSpPr>
        <p:spPr>
          <a:xfrm>
            <a:off x="9810925" y="2460768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643042-0F5F-43CE-AD6C-E6E91C55C0C2}"/>
              </a:ext>
            </a:extLst>
          </p:cNvPr>
          <p:cNvSpPr/>
          <p:nvPr/>
        </p:nvSpPr>
        <p:spPr>
          <a:xfrm>
            <a:off x="7438238" y="2460765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4DA60B-309C-4BF1-8DEF-5F50C3FEA966}"/>
              </a:ext>
            </a:extLst>
          </p:cNvPr>
          <p:cNvSpPr/>
          <p:nvPr/>
        </p:nvSpPr>
        <p:spPr>
          <a:xfrm>
            <a:off x="685100" y="35862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0340D9-347A-4F5F-A789-DA8E2031F4AB}"/>
              </a:ext>
            </a:extLst>
          </p:cNvPr>
          <p:cNvSpPr/>
          <p:nvPr/>
        </p:nvSpPr>
        <p:spPr>
          <a:xfrm>
            <a:off x="1683390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82DA9F-22B9-4FDF-BE66-3751FC6BFE31}"/>
              </a:ext>
            </a:extLst>
          </p:cNvPr>
          <p:cNvSpPr/>
          <p:nvPr/>
        </p:nvSpPr>
        <p:spPr>
          <a:xfrm>
            <a:off x="3110916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07E414-DC9C-448D-9204-33174ECAE8A0}"/>
              </a:ext>
            </a:extLst>
          </p:cNvPr>
          <p:cNvSpPr/>
          <p:nvPr/>
        </p:nvSpPr>
        <p:spPr>
          <a:xfrm>
            <a:off x="4109206" y="358627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B10663-BBA6-429F-A340-9C7D7B6BCBFC}"/>
              </a:ext>
            </a:extLst>
          </p:cNvPr>
          <p:cNvSpPr/>
          <p:nvPr/>
        </p:nvSpPr>
        <p:spPr>
          <a:xfrm>
            <a:off x="6971250" y="3586278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BCB34C-BD43-4899-905E-74A9B1759122}"/>
              </a:ext>
            </a:extLst>
          </p:cNvPr>
          <p:cNvSpPr/>
          <p:nvPr/>
        </p:nvSpPr>
        <p:spPr>
          <a:xfrm>
            <a:off x="7969540" y="3586277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D1E625-D82F-49BA-8414-CB720336AF10}"/>
              </a:ext>
            </a:extLst>
          </p:cNvPr>
          <p:cNvSpPr/>
          <p:nvPr/>
        </p:nvSpPr>
        <p:spPr>
          <a:xfrm>
            <a:off x="9404056" y="3573677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50F78B-7D75-49AF-B064-F626C4E8DE5A}"/>
              </a:ext>
            </a:extLst>
          </p:cNvPr>
          <p:cNvSpPr/>
          <p:nvPr/>
        </p:nvSpPr>
        <p:spPr>
          <a:xfrm>
            <a:off x="10402346" y="3573676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25F437-3200-420F-9B27-FAA1DB801CD1}"/>
              </a:ext>
            </a:extLst>
          </p:cNvPr>
          <p:cNvSpPr/>
          <p:nvPr/>
        </p:nvSpPr>
        <p:spPr>
          <a:xfrm>
            <a:off x="455799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873831-352E-489C-87FC-223EB635E990}"/>
              </a:ext>
            </a:extLst>
          </p:cNvPr>
          <p:cNvSpPr/>
          <p:nvPr/>
        </p:nvSpPr>
        <p:spPr>
          <a:xfrm>
            <a:off x="883638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FE5887-A249-4D1B-BE48-8931719CE83A}"/>
              </a:ext>
            </a:extLst>
          </p:cNvPr>
          <p:cNvSpPr/>
          <p:nvPr/>
        </p:nvSpPr>
        <p:spPr>
          <a:xfrm>
            <a:off x="1503026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890DDE-3618-4779-9928-261FB05A6FAD}"/>
              </a:ext>
            </a:extLst>
          </p:cNvPr>
          <p:cNvSpPr/>
          <p:nvPr/>
        </p:nvSpPr>
        <p:spPr>
          <a:xfrm>
            <a:off x="1930865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1F3935-E8CB-403D-A793-F509AF9C4884}"/>
              </a:ext>
            </a:extLst>
          </p:cNvPr>
          <p:cNvSpPr/>
          <p:nvPr/>
        </p:nvSpPr>
        <p:spPr>
          <a:xfrm>
            <a:off x="293055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774A24-F84B-493C-9241-5F946099103A}"/>
              </a:ext>
            </a:extLst>
          </p:cNvPr>
          <p:cNvSpPr/>
          <p:nvPr/>
        </p:nvSpPr>
        <p:spPr>
          <a:xfrm>
            <a:off x="335839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7F2E16-31E4-4A81-BCCD-277CB9E57709}"/>
              </a:ext>
            </a:extLst>
          </p:cNvPr>
          <p:cNvSpPr/>
          <p:nvPr/>
        </p:nvSpPr>
        <p:spPr>
          <a:xfrm>
            <a:off x="392884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0FCBE8-6234-4B57-AF5C-FBBB2BE5FD9C}"/>
              </a:ext>
            </a:extLst>
          </p:cNvPr>
          <p:cNvSpPr/>
          <p:nvPr/>
        </p:nvSpPr>
        <p:spPr>
          <a:xfrm>
            <a:off x="435668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F3AEF8-5B92-4CA6-9222-B6E306893AD9}"/>
              </a:ext>
            </a:extLst>
          </p:cNvPr>
          <p:cNvSpPr/>
          <p:nvPr/>
        </p:nvSpPr>
        <p:spPr>
          <a:xfrm>
            <a:off x="6790886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C6DB6C-CCEE-4200-9567-CD9481CC7B00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547457" y="989901"/>
            <a:ext cx="2876026" cy="395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56CE5-F309-47F5-BC85-012C56C014D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23483" y="989901"/>
            <a:ext cx="3256326" cy="395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513DC-B83D-4BDD-884B-AC3889D7722E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1384183" y="1746307"/>
            <a:ext cx="1163274" cy="7144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30D935-F97B-49DA-BE38-54C90095B11A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547457" y="1746307"/>
            <a:ext cx="1209413" cy="7144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E398CD-82F2-4BC4-B9C4-1041169BF60E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865464" y="2821492"/>
            <a:ext cx="518719" cy="7647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DD191E-4728-4C12-950D-14F555378546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1384183" y="2821492"/>
            <a:ext cx="479571" cy="76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4BA082-43FE-42F1-A390-5AE0725656D0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 flipH="1">
            <a:off x="636163" y="3947007"/>
            <a:ext cx="229301" cy="7815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138ED6-CA75-43C4-BDCF-E08AD2289557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>
            <a:off x="865464" y="3947007"/>
            <a:ext cx="198538" cy="78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215FB9-9569-4921-B0B2-00D1F24F05C5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 flipH="1">
            <a:off x="1683390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869A0-A314-4406-9C61-F679599529C3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>
            <a:off x="1863754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8982EF-572A-450D-A806-ACE279533970}"/>
              </a:ext>
            </a:extLst>
          </p:cNvPr>
          <p:cNvCxnSpPr>
            <a:stCxn id="7" idx="4"/>
            <a:endCxn id="13" idx="0"/>
          </p:cNvCxnSpPr>
          <p:nvPr/>
        </p:nvCxnSpPr>
        <p:spPr>
          <a:xfrm flipH="1">
            <a:off x="3291280" y="2821495"/>
            <a:ext cx="465590" cy="76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970E8D-F2C8-47C0-B9E0-FF62910B88A2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3756870" y="2821495"/>
            <a:ext cx="532700" cy="7647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AFDCAC-DC35-4412-9C29-9BB842695EAA}"/>
              </a:ext>
            </a:extLst>
          </p:cNvPr>
          <p:cNvCxnSpPr>
            <a:stCxn id="13" idx="4"/>
            <a:endCxn id="23" idx="0"/>
          </p:cNvCxnSpPr>
          <p:nvPr/>
        </p:nvCxnSpPr>
        <p:spPr>
          <a:xfrm flipH="1">
            <a:off x="3110916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A19115-0F4B-4018-BCF7-4F54E1D9B438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>
            <a:off x="3291280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FD1ADD-292C-44BC-8F35-09C17076AEC6}"/>
              </a:ext>
            </a:extLst>
          </p:cNvPr>
          <p:cNvCxnSpPr>
            <a:stCxn id="14" idx="4"/>
            <a:endCxn id="25" idx="0"/>
          </p:cNvCxnSpPr>
          <p:nvPr/>
        </p:nvCxnSpPr>
        <p:spPr>
          <a:xfrm flipH="1">
            <a:off x="4109206" y="3947005"/>
            <a:ext cx="180364" cy="78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B74AF-D54C-4806-9AE9-538D74DC080F}"/>
              </a:ext>
            </a:extLst>
          </p:cNvPr>
          <p:cNvCxnSpPr>
            <a:cxnSpLocks/>
            <a:stCxn id="14" idx="4"/>
            <a:endCxn id="26" idx="0"/>
          </p:cNvCxnSpPr>
          <p:nvPr/>
        </p:nvCxnSpPr>
        <p:spPr>
          <a:xfrm>
            <a:off x="4289570" y="3947005"/>
            <a:ext cx="247475" cy="7815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18C3D5-BA8B-4043-9624-644DD0165B7D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7618602" y="1746307"/>
            <a:ext cx="1061207" cy="7144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638985-3CD6-4B2D-8F30-5AA1D0955108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8679809" y="1746307"/>
            <a:ext cx="1311480" cy="7144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17CE5C-2B66-42F6-A9EA-44727D11ECB8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flipH="1">
            <a:off x="7151614" y="2821492"/>
            <a:ext cx="466988" cy="7647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05EF91-F0F1-4CC1-B345-AE04B80E06D5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7618602" y="2821492"/>
            <a:ext cx="531302" cy="7647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90D07A-D26A-42CA-8FA9-3B29041D251E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 flipH="1">
            <a:off x="6971250" y="3947005"/>
            <a:ext cx="180364" cy="7815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D3D9D6-4690-4DE2-BCEC-FD4321E852C5}"/>
              </a:ext>
            </a:extLst>
          </p:cNvPr>
          <p:cNvCxnSpPr>
            <a:stCxn id="9" idx="4"/>
            <a:endCxn id="17" idx="0"/>
          </p:cNvCxnSpPr>
          <p:nvPr/>
        </p:nvCxnSpPr>
        <p:spPr>
          <a:xfrm flipH="1">
            <a:off x="9584420" y="2821495"/>
            <a:ext cx="406869" cy="7521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2FBAA4-E849-41B5-AA51-7CA907083E46}"/>
              </a:ext>
            </a:extLst>
          </p:cNvPr>
          <p:cNvCxnSpPr>
            <a:stCxn id="9" idx="4"/>
            <a:endCxn id="18" idx="0"/>
          </p:cNvCxnSpPr>
          <p:nvPr/>
        </p:nvCxnSpPr>
        <p:spPr>
          <a:xfrm>
            <a:off x="9991289" y="2821495"/>
            <a:ext cx="591421" cy="7521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E0CB2-4A29-42B2-BB7C-FD0AD3AF5CDC}"/>
              </a:ext>
            </a:extLst>
          </p:cNvPr>
          <p:cNvSpPr txBox="1"/>
          <p:nvPr/>
        </p:nvSpPr>
        <p:spPr>
          <a:xfrm>
            <a:off x="1689616" y="2223894"/>
            <a:ext cx="179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But this side is now done!</a:t>
            </a:r>
            <a:endParaRPr lang="en-AU" b="1" dirty="0">
              <a:solidFill>
                <a:schemeClr val="accent6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61DDCE-E04E-424E-B72D-B432365B04CC}"/>
              </a:ext>
            </a:extLst>
          </p:cNvPr>
          <p:cNvSpPr txBox="1"/>
          <p:nvPr/>
        </p:nvSpPr>
        <p:spPr>
          <a:xfrm>
            <a:off x="685100" y="5729681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2log(n) </a:t>
            </a:r>
            <a:r>
              <a:rPr lang="en-US" dirty="0"/>
              <a:t>+ </a:t>
            </a:r>
            <a:r>
              <a:rPr lang="en-US" b="1" dirty="0">
                <a:solidFill>
                  <a:schemeClr val="accent6"/>
                </a:solidFill>
              </a:rPr>
              <a:t>4log(n)</a:t>
            </a:r>
            <a:r>
              <a:rPr lang="en-US" dirty="0"/>
              <a:t> + </a:t>
            </a:r>
            <a:r>
              <a:rPr lang="en-US" b="1" dirty="0">
                <a:solidFill>
                  <a:srgbClr val="0070C0"/>
                </a:solidFill>
              </a:rPr>
              <a:t>4log(n)</a:t>
            </a:r>
            <a:r>
              <a:rPr lang="en-US" dirty="0"/>
              <a:t> + </a:t>
            </a:r>
            <a:r>
              <a:rPr lang="en-US" b="1" dirty="0">
                <a:solidFill>
                  <a:srgbClr val="7030A0"/>
                </a:solidFill>
              </a:rPr>
              <a:t>4log(n)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E5D232-9071-43C5-941E-695A73504672}"/>
              </a:ext>
            </a:extLst>
          </p:cNvPr>
          <p:cNvSpPr txBox="1"/>
          <p:nvPr/>
        </p:nvSpPr>
        <p:spPr>
          <a:xfrm>
            <a:off x="9273298" y="4040253"/>
            <a:ext cx="179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This side is now done!</a:t>
            </a:r>
            <a:endParaRPr lang="en-AU" b="1" dirty="0">
              <a:solidFill>
                <a:srgbClr val="FFC00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616E5F-CDD7-4B1D-AE91-D9A0C1F850F8}"/>
              </a:ext>
            </a:extLst>
          </p:cNvPr>
          <p:cNvCxnSpPr/>
          <p:nvPr/>
        </p:nvCxnSpPr>
        <p:spPr>
          <a:xfrm>
            <a:off x="7151613" y="3934404"/>
            <a:ext cx="198538" cy="781573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9460B0-15A5-4643-B08D-DAE160359661}"/>
              </a:ext>
            </a:extLst>
          </p:cNvPr>
          <p:cNvCxnSpPr/>
          <p:nvPr/>
        </p:nvCxnSpPr>
        <p:spPr>
          <a:xfrm flipH="1">
            <a:off x="7969539" y="3934403"/>
            <a:ext cx="180364" cy="781574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E4591EC-CFD5-4C08-9DC6-A52DC5969D60}"/>
              </a:ext>
            </a:extLst>
          </p:cNvPr>
          <p:cNvCxnSpPr/>
          <p:nvPr/>
        </p:nvCxnSpPr>
        <p:spPr>
          <a:xfrm>
            <a:off x="8149903" y="3934403"/>
            <a:ext cx="247475" cy="781574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61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3EA1CEF-86E6-4B1F-9B66-07DB3B892BDD}"/>
              </a:ext>
            </a:extLst>
          </p:cNvPr>
          <p:cNvSpPr/>
          <p:nvPr/>
        </p:nvSpPr>
        <p:spPr>
          <a:xfrm>
            <a:off x="5243119" y="629174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F24D68-D13D-4EAE-A911-23643F309131}"/>
              </a:ext>
            </a:extLst>
          </p:cNvPr>
          <p:cNvSpPr/>
          <p:nvPr/>
        </p:nvSpPr>
        <p:spPr>
          <a:xfrm>
            <a:off x="2367093" y="1385580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08BB77-D3EE-4322-B20E-5E3F0FCA8FF4}"/>
              </a:ext>
            </a:extLst>
          </p:cNvPr>
          <p:cNvSpPr/>
          <p:nvPr/>
        </p:nvSpPr>
        <p:spPr>
          <a:xfrm>
            <a:off x="8499445" y="1385580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1FE384-DD3C-4C39-855D-AB19F9F6769F}"/>
              </a:ext>
            </a:extLst>
          </p:cNvPr>
          <p:cNvSpPr/>
          <p:nvPr/>
        </p:nvSpPr>
        <p:spPr>
          <a:xfrm>
            <a:off x="3576506" y="246076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1A9C97-1CB1-4ED9-A4FE-D3C942FE968D}"/>
              </a:ext>
            </a:extLst>
          </p:cNvPr>
          <p:cNvSpPr/>
          <p:nvPr/>
        </p:nvSpPr>
        <p:spPr>
          <a:xfrm>
            <a:off x="1203819" y="2460765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1D9682-9848-440F-AD5E-9477403B71FD}"/>
              </a:ext>
            </a:extLst>
          </p:cNvPr>
          <p:cNvSpPr/>
          <p:nvPr/>
        </p:nvSpPr>
        <p:spPr>
          <a:xfrm>
            <a:off x="9810925" y="2460768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643042-0F5F-43CE-AD6C-E6E91C55C0C2}"/>
              </a:ext>
            </a:extLst>
          </p:cNvPr>
          <p:cNvSpPr/>
          <p:nvPr/>
        </p:nvSpPr>
        <p:spPr>
          <a:xfrm>
            <a:off x="7438238" y="2460765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4DA60B-309C-4BF1-8DEF-5F50C3FEA966}"/>
              </a:ext>
            </a:extLst>
          </p:cNvPr>
          <p:cNvSpPr/>
          <p:nvPr/>
        </p:nvSpPr>
        <p:spPr>
          <a:xfrm>
            <a:off x="685100" y="35862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0340D9-347A-4F5F-A789-DA8E2031F4AB}"/>
              </a:ext>
            </a:extLst>
          </p:cNvPr>
          <p:cNvSpPr/>
          <p:nvPr/>
        </p:nvSpPr>
        <p:spPr>
          <a:xfrm>
            <a:off x="1683390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982DA9F-22B9-4FDF-BE66-3751FC6BFE31}"/>
              </a:ext>
            </a:extLst>
          </p:cNvPr>
          <p:cNvSpPr/>
          <p:nvPr/>
        </p:nvSpPr>
        <p:spPr>
          <a:xfrm>
            <a:off x="3110916" y="3586279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D07E414-DC9C-448D-9204-33174ECAE8A0}"/>
              </a:ext>
            </a:extLst>
          </p:cNvPr>
          <p:cNvSpPr/>
          <p:nvPr/>
        </p:nvSpPr>
        <p:spPr>
          <a:xfrm>
            <a:off x="4109206" y="3586278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8B10663-BBA6-429F-A340-9C7D7B6BCBFC}"/>
              </a:ext>
            </a:extLst>
          </p:cNvPr>
          <p:cNvSpPr/>
          <p:nvPr/>
        </p:nvSpPr>
        <p:spPr>
          <a:xfrm>
            <a:off x="6971250" y="3586278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3BCB34C-BD43-4899-905E-74A9B1759122}"/>
              </a:ext>
            </a:extLst>
          </p:cNvPr>
          <p:cNvSpPr/>
          <p:nvPr/>
        </p:nvSpPr>
        <p:spPr>
          <a:xfrm>
            <a:off x="7969540" y="3586277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7D1E625-D82F-49BA-8414-CB720336AF10}"/>
              </a:ext>
            </a:extLst>
          </p:cNvPr>
          <p:cNvSpPr/>
          <p:nvPr/>
        </p:nvSpPr>
        <p:spPr>
          <a:xfrm>
            <a:off x="9404056" y="3573677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50F78B-7D75-49AF-B064-F626C4E8DE5A}"/>
              </a:ext>
            </a:extLst>
          </p:cNvPr>
          <p:cNvSpPr/>
          <p:nvPr/>
        </p:nvSpPr>
        <p:spPr>
          <a:xfrm>
            <a:off x="10402346" y="3573676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125F437-3200-420F-9B27-FAA1DB801CD1}"/>
              </a:ext>
            </a:extLst>
          </p:cNvPr>
          <p:cNvSpPr/>
          <p:nvPr/>
        </p:nvSpPr>
        <p:spPr>
          <a:xfrm>
            <a:off x="455799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7873831-352E-489C-87FC-223EB635E990}"/>
              </a:ext>
            </a:extLst>
          </p:cNvPr>
          <p:cNvSpPr/>
          <p:nvPr/>
        </p:nvSpPr>
        <p:spPr>
          <a:xfrm>
            <a:off x="883638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2FE5887-A249-4D1B-BE48-8931719CE83A}"/>
              </a:ext>
            </a:extLst>
          </p:cNvPr>
          <p:cNvSpPr/>
          <p:nvPr/>
        </p:nvSpPr>
        <p:spPr>
          <a:xfrm>
            <a:off x="1503026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890DDE-3618-4779-9928-261FB05A6FAD}"/>
              </a:ext>
            </a:extLst>
          </p:cNvPr>
          <p:cNvSpPr/>
          <p:nvPr/>
        </p:nvSpPr>
        <p:spPr>
          <a:xfrm>
            <a:off x="1930865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31F3935-E8CB-403D-A793-F509AF9C4884}"/>
              </a:ext>
            </a:extLst>
          </p:cNvPr>
          <p:cNvSpPr/>
          <p:nvPr/>
        </p:nvSpPr>
        <p:spPr>
          <a:xfrm>
            <a:off x="293055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5774A24-F84B-493C-9241-5F946099103A}"/>
              </a:ext>
            </a:extLst>
          </p:cNvPr>
          <p:cNvSpPr/>
          <p:nvPr/>
        </p:nvSpPr>
        <p:spPr>
          <a:xfrm>
            <a:off x="335839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7F2E16-31E4-4A81-BCCD-277CB9E57709}"/>
              </a:ext>
            </a:extLst>
          </p:cNvPr>
          <p:cNvSpPr/>
          <p:nvPr/>
        </p:nvSpPr>
        <p:spPr>
          <a:xfrm>
            <a:off x="3928842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30FCBE8-6234-4B57-AF5C-FBBB2BE5FD9C}"/>
              </a:ext>
            </a:extLst>
          </p:cNvPr>
          <p:cNvSpPr/>
          <p:nvPr/>
        </p:nvSpPr>
        <p:spPr>
          <a:xfrm>
            <a:off x="4356681" y="4728580"/>
            <a:ext cx="360727" cy="36072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6F3AEF8-5B92-4CA6-9222-B6E306893AD9}"/>
              </a:ext>
            </a:extLst>
          </p:cNvPr>
          <p:cNvSpPr/>
          <p:nvPr/>
        </p:nvSpPr>
        <p:spPr>
          <a:xfrm>
            <a:off x="6790886" y="4728580"/>
            <a:ext cx="360727" cy="3607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C6DB6C-CCEE-4200-9567-CD9481CC7B00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547457" y="989901"/>
            <a:ext cx="2876026" cy="395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3156CE5-F309-47F5-BC85-012C56C014D7}"/>
              </a:ext>
            </a:extLst>
          </p:cNvPr>
          <p:cNvCxnSpPr>
            <a:stCxn id="4" idx="4"/>
            <a:endCxn id="6" idx="0"/>
          </p:cNvCxnSpPr>
          <p:nvPr/>
        </p:nvCxnSpPr>
        <p:spPr>
          <a:xfrm>
            <a:off x="5423483" y="989901"/>
            <a:ext cx="3256326" cy="3956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3513DC-B83D-4BDD-884B-AC3889D7722E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1384183" y="1746307"/>
            <a:ext cx="1163274" cy="7144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E30D935-F97B-49DA-BE38-54C90095B11A}"/>
              </a:ext>
            </a:extLst>
          </p:cNvPr>
          <p:cNvCxnSpPr>
            <a:stCxn id="5" idx="4"/>
            <a:endCxn id="7" idx="0"/>
          </p:cNvCxnSpPr>
          <p:nvPr/>
        </p:nvCxnSpPr>
        <p:spPr>
          <a:xfrm>
            <a:off x="2547457" y="1746307"/>
            <a:ext cx="1209413" cy="7144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E398CD-82F2-4BC4-B9C4-1041169BF60E}"/>
              </a:ext>
            </a:extLst>
          </p:cNvPr>
          <p:cNvCxnSpPr>
            <a:stCxn id="8" idx="4"/>
            <a:endCxn id="11" idx="0"/>
          </p:cNvCxnSpPr>
          <p:nvPr/>
        </p:nvCxnSpPr>
        <p:spPr>
          <a:xfrm flipH="1">
            <a:off x="865464" y="2821492"/>
            <a:ext cx="518719" cy="76478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9DD191E-4728-4C12-950D-14F555378546}"/>
              </a:ext>
            </a:extLst>
          </p:cNvPr>
          <p:cNvCxnSpPr>
            <a:stCxn id="8" idx="4"/>
            <a:endCxn id="12" idx="0"/>
          </p:cNvCxnSpPr>
          <p:nvPr/>
        </p:nvCxnSpPr>
        <p:spPr>
          <a:xfrm>
            <a:off x="1384183" y="2821492"/>
            <a:ext cx="479571" cy="76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A4BA082-43FE-42F1-A390-5AE0725656D0}"/>
              </a:ext>
            </a:extLst>
          </p:cNvPr>
          <p:cNvCxnSpPr>
            <a:stCxn id="11" idx="4"/>
            <a:endCxn id="19" idx="0"/>
          </p:cNvCxnSpPr>
          <p:nvPr/>
        </p:nvCxnSpPr>
        <p:spPr>
          <a:xfrm flipH="1">
            <a:off x="636163" y="3947007"/>
            <a:ext cx="229301" cy="78157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138ED6-CA75-43C4-BDCF-E08AD2289557}"/>
              </a:ext>
            </a:extLst>
          </p:cNvPr>
          <p:cNvCxnSpPr>
            <a:stCxn id="11" idx="4"/>
            <a:endCxn id="20" idx="0"/>
          </p:cNvCxnSpPr>
          <p:nvPr/>
        </p:nvCxnSpPr>
        <p:spPr>
          <a:xfrm>
            <a:off x="865464" y="3947007"/>
            <a:ext cx="198538" cy="78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2215FB9-9569-4921-B0B2-00D1F24F05C5}"/>
              </a:ext>
            </a:extLst>
          </p:cNvPr>
          <p:cNvCxnSpPr>
            <a:stCxn id="12" idx="4"/>
            <a:endCxn id="21" idx="0"/>
          </p:cNvCxnSpPr>
          <p:nvPr/>
        </p:nvCxnSpPr>
        <p:spPr>
          <a:xfrm flipH="1">
            <a:off x="1683390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F869A0-A314-4406-9C61-F679599529C3}"/>
              </a:ext>
            </a:extLst>
          </p:cNvPr>
          <p:cNvCxnSpPr>
            <a:stCxn id="12" idx="4"/>
            <a:endCxn id="22" idx="0"/>
          </p:cNvCxnSpPr>
          <p:nvPr/>
        </p:nvCxnSpPr>
        <p:spPr>
          <a:xfrm>
            <a:off x="1863754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8982EF-572A-450D-A806-ACE279533970}"/>
              </a:ext>
            </a:extLst>
          </p:cNvPr>
          <p:cNvCxnSpPr>
            <a:stCxn id="7" idx="4"/>
            <a:endCxn id="13" idx="0"/>
          </p:cNvCxnSpPr>
          <p:nvPr/>
        </p:nvCxnSpPr>
        <p:spPr>
          <a:xfrm flipH="1">
            <a:off x="3291280" y="2821495"/>
            <a:ext cx="465590" cy="764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8970E8D-F2C8-47C0-B9E0-FF62910B88A2}"/>
              </a:ext>
            </a:extLst>
          </p:cNvPr>
          <p:cNvCxnSpPr>
            <a:stCxn id="7" idx="4"/>
            <a:endCxn id="14" idx="0"/>
          </p:cNvCxnSpPr>
          <p:nvPr/>
        </p:nvCxnSpPr>
        <p:spPr>
          <a:xfrm>
            <a:off x="3756870" y="2821495"/>
            <a:ext cx="532700" cy="76478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DAFDCAC-DC35-4412-9C29-9BB842695EAA}"/>
              </a:ext>
            </a:extLst>
          </p:cNvPr>
          <p:cNvCxnSpPr>
            <a:stCxn id="13" idx="4"/>
            <a:endCxn id="23" idx="0"/>
          </p:cNvCxnSpPr>
          <p:nvPr/>
        </p:nvCxnSpPr>
        <p:spPr>
          <a:xfrm flipH="1">
            <a:off x="3110916" y="3947006"/>
            <a:ext cx="180364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4A19115-0F4B-4018-BCF7-4F54E1D9B438}"/>
              </a:ext>
            </a:extLst>
          </p:cNvPr>
          <p:cNvCxnSpPr>
            <a:stCxn id="13" idx="4"/>
            <a:endCxn id="24" idx="0"/>
          </p:cNvCxnSpPr>
          <p:nvPr/>
        </p:nvCxnSpPr>
        <p:spPr>
          <a:xfrm>
            <a:off x="3291280" y="3947006"/>
            <a:ext cx="247475" cy="781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1FD1ADD-292C-44BC-8F35-09C17076AEC6}"/>
              </a:ext>
            </a:extLst>
          </p:cNvPr>
          <p:cNvCxnSpPr>
            <a:stCxn id="14" idx="4"/>
            <a:endCxn id="25" idx="0"/>
          </p:cNvCxnSpPr>
          <p:nvPr/>
        </p:nvCxnSpPr>
        <p:spPr>
          <a:xfrm flipH="1">
            <a:off x="4109206" y="3947005"/>
            <a:ext cx="180364" cy="78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5EB74AF-D54C-4806-9AE9-538D74DC080F}"/>
              </a:ext>
            </a:extLst>
          </p:cNvPr>
          <p:cNvCxnSpPr>
            <a:cxnSpLocks/>
            <a:stCxn id="14" idx="4"/>
            <a:endCxn id="26" idx="0"/>
          </p:cNvCxnSpPr>
          <p:nvPr/>
        </p:nvCxnSpPr>
        <p:spPr>
          <a:xfrm>
            <a:off x="4289570" y="3947005"/>
            <a:ext cx="247475" cy="781575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518C3D5-BA8B-4043-9624-644DD0165B7D}"/>
              </a:ext>
            </a:extLst>
          </p:cNvPr>
          <p:cNvCxnSpPr>
            <a:stCxn id="6" idx="4"/>
            <a:endCxn id="10" idx="0"/>
          </p:cNvCxnSpPr>
          <p:nvPr/>
        </p:nvCxnSpPr>
        <p:spPr>
          <a:xfrm flipH="1">
            <a:off x="7618602" y="1746307"/>
            <a:ext cx="1061207" cy="7144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638985-3CD6-4B2D-8F30-5AA1D0955108}"/>
              </a:ext>
            </a:extLst>
          </p:cNvPr>
          <p:cNvCxnSpPr>
            <a:stCxn id="6" idx="4"/>
            <a:endCxn id="9" idx="0"/>
          </p:cNvCxnSpPr>
          <p:nvPr/>
        </p:nvCxnSpPr>
        <p:spPr>
          <a:xfrm>
            <a:off x="8679809" y="1746307"/>
            <a:ext cx="1311480" cy="714461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117CE5C-2B66-42F6-A9EA-44727D11ECB8}"/>
              </a:ext>
            </a:extLst>
          </p:cNvPr>
          <p:cNvCxnSpPr>
            <a:stCxn id="10" idx="4"/>
            <a:endCxn id="15" idx="0"/>
          </p:cNvCxnSpPr>
          <p:nvPr/>
        </p:nvCxnSpPr>
        <p:spPr>
          <a:xfrm flipH="1">
            <a:off x="7151614" y="2821492"/>
            <a:ext cx="466988" cy="764786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E05EF91-F0F1-4CC1-B345-AE04B80E06D5}"/>
              </a:ext>
            </a:extLst>
          </p:cNvPr>
          <p:cNvCxnSpPr>
            <a:stCxn id="10" idx="4"/>
            <a:endCxn id="16" idx="0"/>
          </p:cNvCxnSpPr>
          <p:nvPr/>
        </p:nvCxnSpPr>
        <p:spPr>
          <a:xfrm>
            <a:off x="7618602" y="2821492"/>
            <a:ext cx="531302" cy="76478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E90D07A-D26A-42CA-8FA9-3B29041D251E}"/>
              </a:ext>
            </a:extLst>
          </p:cNvPr>
          <p:cNvCxnSpPr>
            <a:stCxn id="15" idx="4"/>
            <a:endCxn id="27" idx="0"/>
          </p:cNvCxnSpPr>
          <p:nvPr/>
        </p:nvCxnSpPr>
        <p:spPr>
          <a:xfrm flipH="1">
            <a:off x="6971250" y="3947005"/>
            <a:ext cx="180364" cy="78157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5D3D9D6-4690-4DE2-BCEC-FD4321E852C5}"/>
              </a:ext>
            </a:extLst>
          </p:cNvPr>
          <p:cNvCxnSpPr>
            <a:stCxn id="9" idx="4"/>
            <a:endCxn id="17" idx="0"/>
          </p:cNvCxnSpPr>
          <p:nvPr/>
        </p:nvCxnSpPr>
        <p:spPr>
          <a:xfrm flipH="1">
            <a:off x="9584420" y="2821495"/>
            <a:ext cx="406869" cy="752182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22FBAA4-E849-41B5-AA51-7CA907083E46}"/>
              </a:ext>
            </a:extLst>
          </p:cNvPr>
          <p:cNvCxnSpPr>
            <a:stCxn id="9" idx="4"/>
            <a:endCxn id="18" idx="0"/>
          </p:cNvCxnSpPr>
          <p:nvPr/>
        </p:nvCxnSpPr>
        <p:spPr>
          <a:xfrm>
            <a:off x="9991289" y="2821495"/>
            <a:ext cx="591421" cy="752181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EEE0CB2-4A29-42B2-BB7C-FD0AD3AF5CDC}"/>
              </a:ext>
            </a:extLst>
          </p:cNvPr>
          <p:cNvSpPr txBox="1"/>
          <p:nvPr/>
        </p:nvSpPr>
        <p:spPr>
          <a:xfrm>
            <a:off x="1689616" y="2223894"/>
            <a:ext cx="179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But this side is now done!</a:t>
            </a:r>
            <a:endParaRPr lang="en-AU" b="1" dirty="0">
              <a:solidFill>
                <a:schemeClr val="accent6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B61DDCE-E04E-424E-B72D-B432365B04CC}"/>
              </a:ext>
            </a:extLst>
          </p:cNvPr>
          <p:cNvSpPr txBox="1"/>
          <p:nvPr/>
        </p:nvSpPr>
        <p:spPr>
          <a:xfrm>
            <a:off x="685100" y="5729681"/>
            <a:ext cx="3541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2log(n) </a:t>
            </a:r>
            <a:r>
              <a:rPr lang="en-US" dirty="0"/>
              <a:t>+ </a:t>
            </a:r>
            <a:r>
              <a:rPr lang="en-US" b="1" dirty="0">
                <a:solidFill>
                  <a:schemeClr val="accent6"/>
                </a:solidFill>
              </a:rPr>
              <a:t>4log(n)</a:t>
            </a:r>
            <a:r>
              <a:rPr lang="en-US" dirty="0"/>
              <a:t> + </a:t>
            </a:r>
            <a:r>
              <a:rPr lang="en-US" b="1" dirty="0">
                <a:solidFill>
                  <a:srgbClr val="0070C0"/>
                </a:solidFill>
              </a:rPr>
              <a:t>4log(n)</a:t>
            </a:r>
            <a:r>
              <a:rPr lang="en-US" dirty="0"/>
              <a:t> + </a:t>
            </a:r>
            <a:r>
              <a:rPr lang="en-US" b="1" dirty="0">
                <a:solidFill>
                  <a:srgbClr val="7030A0"/>
                </a:solidFill>
              </a:rPr>
              <a:t>4log(n)</a:t>
            </a:r>
            <a:endParaRPr lang="en-AU" dirty="0">
              <a:solidFill>
                <a:srgbClr val="7030A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2E5D232-9071-43C5-941E-695A73504672}"/>
              </a:ext>
            </a:extLst>
          </p:cNvPr>
          <p:cNvSpPr txBox="1"/>
          <p:nvPr/>
        </p:nvSpPr>
        <p:spPr>
          <a:xfrm>
            <a:off x="9273298" y="4040253"/>
            <a:ext cx="17967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This side is now done!</a:t>
            </a:r>
            <a:endParaRPr lang="en-AU" b="1" dirty="0">
              <a:solidFill>
                <a:srgbClr val="FFC000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C616E5F-CDD7-4B1D-AE91-D9A0C1F850F8}"/>
              </a:ext>
            </a:extLst>
          </p:cNvPr>
          <p:cNvCxnSpPr/>
          <p:nvPr/>
        </p:nvCxnSpPr>
        <p:spPr>
          <a:xfrm>
            <a:off x="7151613" y="3934404"/>
            <a:ext cx="198538" cy="781573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9460B0-15A5-4643-B08D-DAE160359661}"/>
              </a:ext>
            </a:extLst>
          </p:cNvPr>
          <p:cNvCxnSpPr/>
          <p:nvPr/>
        </p:nvCxnSpPr>
        <p:spPr>
          <a:xfrm flipH="1">
            <a:off x="7969539" y="3934403"/>
            <a:ext cx="180364" cy="781574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E4591EC-CFD5-4C08-9DC6-A52DC5969D60}"/>
              </a:ext>
            </a:extLst>
          </p:cNvPr>
          <p:cNvCxnSpPr/>
          <p:nvPr/>
        </p:nvCxnSpPr>
        <p:spPr>
          <a:xfrm>
            <a:off x="8149903" y="3934403"/>
            <a:ext cx="247475" cy="781574"/>
          </a:xfrm>
          <a:prstGeom prst="straightConnector1">
            <a:avLst/>
          </a:prstGeom>
          <a:ln w="3810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1FDFAFF-6D98-4EC0-8C53-D437674B7D14}"/>
              </a:ext>
            </a:extLst>
          </p:cNvPr>
          <p:cNvSpPr txBox="1"/>
          <p:nvPr/>
        </p:nvSpPr>
        <p:spPr>
          <a:xfrm>
            <a:off x="6163078" y="5101910"/>
            <a:ext cx="17967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All Done</a:t>
            </a:r>
            <a:r>
              <a:rPr lang="en-AU" b="1" dirty="0">
                <a:solidFill>
                  <a:srgbClr val="7030A0"/>
                </a:solidFill>
              </a:rPr>
              <a:t>!</a:t>
            </a:r>
            <a:endParaRPr lang="en-US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73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247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Sample Improved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Huynh</dc:creator>
  <cp:lastModifiedBy>Toan Huynh</cp:lastModifiedBy>
  <cp:revision>4</cp:revision>
  <dcterms:created xsi:type="dcterms:W3CDTF">2021-10-03T10:00:37Z</dcterms:created>
  <dcterms:modified xsi:type="dcterms:W3CDTF">2021-10-03T10:35:31Z</dcterms:modified>
</cp:coreProperties>
</file>