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81" r:id="rId6"/>
    <p:sldId id="282" r:id="rId7"/>
    <p:sldId id="28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</p:sldIdLst>
  <p:sldSz cx="9144000" cy="5143500" type="screen16x9"/>
  <p:notesSz cx="6858000" cy="9144000"/>
  <p:embeddedFontLst>
    <p:embeddedFont>
      <p:font typeface="Architects Daughter" panose="020B0604020202020204" charset="0"/>
      <p:regular r:id="rId19"/>
    </p:embeddedFont>
    <p:embeddedFont>
      <p:font typeface="Bubblegum San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88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04911-E40E-4D5F-B47E-35EFF8AE069E}" v="17" dt="2021-05-06T10:56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E9A04911-E40E-4D5F-B47E-35EFF8AE069E}"/>
    <pc:docChg chg="undo redo custSel addSld delSld modSld">
      <pc:chgData name="Toan Huynh" userId="9b31cc81-7730-471a-a0a3-d8125948de37" providerId="ADAL" clId="{E9A04911-E40E-4D5F-B47E-35EFF8AE069E}" dt="2021-05-06T10:59:14.930" v="733" actId="20577"/>
      <pc:docMkLst>
        <pc:docMk/>
      </pc:docMkLst>
      <pc:sldChg chg="del">
        <pc:chgData name="Toan Huynh" userId="9b31cc81-7730-471a-a0a3-d8125948de37" providerId="ADAL" clId="{E9A04911-E40E-4D5F-B47E-35EFF8AE069E}" dt="2021-05-06T10:33:42.387" v="2" actId="47"/>
        <pc:sldMkLst>
          <pc:docMk/>
          <pc:sldMk cId="0" sldId="275"/>
        </pc:sldMkLst>
      </pc:sldChg>
      <pc:sldChg chg="modSp mod">
        <pc:chgData name="Toan Huynh" userId="9b31cc81-7730-471a-a0a3-d8125948de37" providerId="ADAL" clId="{E9A04911-E40E-4D5F-B47E-35EFF8AE069E}" dt="2021-05-06T10:29:20.060" v="1" actId="207"/>
        <pc:sldMkLst>
          <pc:docMk/>
          <pc:sldMk cId="3040696693" sldId="280"/>
        </pc:sldMkLst>
        <pc:spChg chg="mod">
          <ac:chgData name="Toan Huynh" userId="9b31cc81-7730-471a-a0a3-d8125948de37" providerId="ADAL" clId="{E9A04911-E40E-4D5F-B47E-35EFF8AE069E}" dt="2021-05-06T10:29:20.060" v="1" actId="207"/>
          <ac:spMkLst>
            <pc:docMk/>
            <pc:sldMk cId="3040696693" sldId="280"/>
            <ac:spMk id="204" creationId="{00000000-0000-0000-0000-000000000000}"/>
          </ac:spMkLst>
        </pc:spChg>
      </pc:sldChg>
      <pc:sldChg chg="delSp modSp add mod">
        <pc:chgData name="Toan Huynh" userId="9b31cc81-7730-471a-a0a3-d8125948de37" providerId="ADAL" clId="{E9A04911-E40E-4D5F-B47E-35EFF8AE069E}" dt="2021-05-06T10:37:03.432" v="132" actId="478"/>
        <pc:sldMkLst>
          <pc:docMk/>
          <pc:sldMk cId="3764516993" sldId="281"/>
        </pc:sldMkLst>
        <pc:spChg chg="mod">
          <ac:chgData name="Toan Huynh" userId="9b31cc81-7730-471a-a0a3-d8125948de37" providerId="ADAL" clId="{E9A04911-E40E-4D5F-B47E-35EFF8AE069E}" dt="2021-05-06T10:36:21.857" v="12" actId="20577"/>
          <ac:spMkLst>
            <pc:docMk/>
            <pc:sldMk cId="3764516993" sldId="281"/>
            <ac:spMk id="131" creationId="{00000000-0000-0000-0000-000000000000}"/>
          </ac:spMkLst>
        </pc:spChg>
        <pc:spChg chg="mod">
          <ac:chgData name="Toan Huynh" userId="9b31cc81-7730-471a-a0a3-d8125948de37" providerId="ADAL" clId="{E9A04911-E40E-4D5F-B47E-35EFF8AE069E}" dt="2021-05-06T10:36:51.994" v="131" actId="20577"/>
          <ac:spMkLst>
            <pc:docMk/>
            <pc:sldMk cId="3764516993" sldId="281"/>
            <ac:spMk id="132" creationId="{00000000-0000-0000-0000-000000000000}"/>
          </ac:spMkLst>
        </pc:spChg>
        <pc:picChg chg="del">
          <ac:chgData name="Toan Huynh" userId="9b31cc81-7730-471a-a0a3-d8125948de37" providerId="ADAL" clId="{E9A04911-E40E-4D5F-B47E-35EFF8AE069E}" dt="2021-05-06T10:37:03.432" v="132" actId="478"/>
          <ac:picMkLst>
            <pc:docMk/>
            <pc:sldMk cId="3764516993" sldId="281"/>
            <ac:picMk id="133" creationId="{00000000-0000-0000-0000-000000000000}"/>
          </ac:picMkLst>
        </pc:picChg>
      </pc:sldChg>
      <pc:sldChg chg="new del">
        <pc:chgData name="Toan Huynh" userId="9b31cc81-7730-471a-a0a3-d8125948de37" providerId="ADAL" clId="{E9A04911-E40E-4D5F-B47E-35EFF8AE069E}" dt="2021-05-06T10:36:15.442" v="4" actId="47"/>
        <pc:sldMkLst>
          <pc:docMk/>
          <pc:sldMk cId="3919798581" sldId="281"/>
        </pc:sldMkLst>
      </pc:sldChg>
      <pc:sldChg chg="addSp delSp modSp add mod">
        <pc:chgData name="Toan Huynh" userId="9b31cc81-7730-471a-a0a3-d8125948de37" providerId="ADAL" clId="{E9A04911-E40E-4D5F-B47E-35EFF8AE069E}" dt="2021-05-06T10:59:14.930" v="733" actId="20577"/>
        <pc:sldMkLst>
          <pc:docMk/>
          <pc:sldMk cId="849479698" sldId="282"/>
        </pc:sldMkLst>
        <pc:spChg chg="add del mod">
          <ac:chgData name="Toan Huynh" userId="9b31cc81-7730-471a-a0a3-d8125948de37" providerId="ADAL" clId="{E9A04911-E40E-4D5F-B47E-35EFF8AE069E}" dt="2021-05-06T10:50:46.276" v="346" actId="478"/>
          <ac:spMkLst>
            <pc:docMk/>
            <pc:sldMk cId="849479698" sldId="282"/>
            <ac:spMk id="3" creationId="{5758483E-EFBF-4E0A-8D74-7D8BC7493C29}"/>
          </ac:spMkLst>
        </pc:spChg>
        <pc:spChg chg="add del mod">
          <ac:chgData name="Toan Huynh" userId="9b31cc81-7730-471a-a0a3-d8125948de37" providerId="ADAL" clId="{E9A04911-E40E-4D5F-B47E-35EFF8AE069E}" dt="2021-05-06T10:50:49.065" v="348"/>
          <ac:spMkLst>
            <pc:docMk/>
            <pc:sldMk cId="849479698" sldId="282"/>
            <ac:spMk id="6" creationId="{6FE5F239-04DD-4F7A-9549-3809CE4452C0}"/>
          </ac:spMkLst>
        </pc:spChg>
        <pc:spChg chg="add mod">
          <ac:chgData name="Toan Huynh" userId="9b31cc81-7730-471a-a0a3-d8125948de37" providerId="ADAL" clId="{E9A04911-E40E-4D5F-B47E-35EFF8AE069E}" dt="2021-05-06T10:59:14.930" v="733" actId="20577"/>
          <ac:spMkLst>
            <pc:docMk/>
            <pc:sldMk cId="849479698" sldId="282"/>
            <ac:spMk id="7" creationId="{39B3CC02-4B3C-4B23-8A4D-4FA972354086}"/>
          </ac:spMkLst>
        </pc:spChg>
        <pc:spChg chg="del mod">
          <ac:chgData name="Toan Huynh" userId="9b31cc81-7730-471a-a0a3-d8125948de37" providerId="ADAL" clId="{E9A04911-E40E-4D5F-B47E-35EFF8AE069E}" dt="2021-05-06T10:50:44.427" v="345" actId="478"/>
          <ac:spMkLst>
            <pc:docMk/>
            <pc:sldMk cId="849479698" sldId="282"/>
            <ac:spMk id="132" creationId="{00000000-0000-0000-0000-000000000000}"/>
          </ac:spMkLst>
        </pc:spChg>
      </pc:sldChg>
      <pc:sldChg chg="modSp add mod">
        <pc:chgData name="Toan Huynh" userId="9b31cc81-7730-471a-a0a3-d8125948de37" providerId="ADAL" clId="{E9A04911-E40E-4D5F-B47E-35EFF8AE069E}" dt="2021-05-06T10:44:54.360" v="303" actId="20577"/>
        <pc:sldMkLst>
          <pc:docMk/>
          <pc:sldMk cId="669309719" sldId="283"/>
        </pc:sldMkLst>
        <pc:spChg chg="mod">
          <ac:chgData name="Toan Huynh" userId="9b31cc81-7730-471a-a0a3-d8125948de37" providerId="ADAL" clId="{E9A04911-E40E-4D5F-B47E-35EFF8AE069E}" dt="2021-05-06T10:44:20.489" v="157" actId="20577"/>
          <ac:spMkLst>
            <pc:docMk/>
            <pc:sldMk cId="669309719" sldId="283"/>
            <ac:spMk id="131" creationId="{00000000-0000-0000-0000-000000000000}"/>
          </ac:spMkLst>
        </pc:spChg>
        <pc:spChg chg="mod">
          <ac:chgData name="Toan Huynh" userId="9b31cc81-7730-471a-a0a3-d8125948de37" providerId="ADAL" clId="{E9A04911-E40E-4D5F-B47E-35EFF8AE069E}" dt="2021-05-06T10:44:54.360" v="303" actId="20577"/>
          <ac:spMkLst>
            <pc:docMk/>
            <pc:sldMk cId="669309719" sldId="283"/>
            <ac:spMk id="132" creationId="{00000000-0000-0000-0000-000000000000}"/>
          </ac:spMkLst>
        </pc:spChg>
      </pc:sldChg>
      <pc:sldMasterChg chg="delSldLayout">
        <pc:chgData name="Toan Huynh" userId="9b31cc81-7730-471a-a0a3-d8125948de37" providerId="ADAL" clId="{E9A04911-E40E-4D5F-B47E-35EFF8AE069E}" dt="2021-05-06T10:36:15.442" v="4" actId="47"/>
        <pc:sldMasterMkLst>
          <pc:docMk/>
          <pc:sldMasterMk cId="0" sldId="2147483659"/>
        </pc:sldMasterMkLst>
        <pc:sldLayoutChg chg="del">
          <pc:chgData name="Toan Huynh" userId="9b31cc81-7730-471a-a0a3-d8125948de37" providerId="ADAL" clId="{E9A04911-E40E-4D5F-B47E-35EFF8AE069E}" dt="2021-05-06T10:36:15.442" v="4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f28536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cf28536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f2853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cf2853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cf28536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cf28536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37c42b3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37c42b31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f28536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f28536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50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f28536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f28536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58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f28536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f28536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0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f28536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f28536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cf2853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cf2853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f28536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f28536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f28536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f28536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cf28536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cf28536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Bubblegum Sans"/>
              <a:buNone/>
              <a:defRPr sz="2800">
                <a:solidFill>
                  <a:srgbClr val="FF9900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Font typeface="Architects Daughter"/>
              <a:buChar char="●"/>
              <a:defRPr sz="1800"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○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■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●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○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■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●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9CB9C"/>
              </a:buClr>
              <a:buSzPts val="1400"/>
              <a:buFont typeface="Architects Daughter"/>
              <a:buChar char="○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9CB9C"/>
              </a:buClr>
              <a:buSzPts val="1400"/>
              <a:buFont typeface="Architects Daughter"/>
              <a:buChar char="■"/>
              <a:defRPr>
                <a:solidFill>
                  <a:srgbClr val="F9CB9C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7475" y="835700"/>
            <a:ext cx="4306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4A86E8"/>
                </a:solidFill>
              </a:rPr>
              <a:t>Proof of Correctness</a:t>
            </a:r>
            <a:endParaRPr sz="7200">
              <a:solidFill>
                <a:srgbClr val="4A86E8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5625" y="2948425"/>
            <a:ext cx="39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C9DAF8"/>
                </a:solidFill>
              </a:rPr>
              <a:t>for Dijkstra’s Algorithm</a:t>
            </a:r>
            <a:endParaRPr sz="2400" dirty="0">
              <a:solidFill>
                <a:srgbClr val="C9DAF8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56" name="Google Shape;56;p13" descr="Image result for mathematical proo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22" y="0"/>
            <a:ext cx="45231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as Dijkstra’s chose to add U rather than 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know that D</a:t>
            </a:r>
            <a:r>
              <a:rPr lang="en-GB" baseline="-25000"/>
              <a:t>SQ</a:t>
            </a:r>
            <a:r>
              <a:rPr lang="en-GB"/>
              <a:t> + D</a:t>
            </a:r>
            <a:r>
              <a:rPr lang="en-GB" baseline="-25000"/>
              <a:t>QX</a:t>
            </a:r>
            <a:r>
              <a:rPr lang="en-GB"/>
              <a:t> </a:t>
            </a:r>
            <a:r>
              <a:rPr lang="en-GB" u="sng"/>
              <a:t>&gt;</a:t>
            </a:r>
            <a:r>
              <a:rPr lang="en-GB"/>
              <a:t> D</a:t>
            </a:r>
            <a:r>
              <a:rPr lang="en-GB" baseline="-25000"/>
              <a:t>SP</a:t>
            </a:r>
            <a:r>
              <a:rPr lang="en-GB"/>
              <a:t> + D</a:t>
            </a:r>
            <a:r>
              <a:rPr lang="en-GB" baseline="-25000"/>
              <a:t>PU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contradictory (again) meaning that the shortest path was indeed the one chosen by Dijkstra’s Algorithm.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contradictory (again) meaning that the shortest path was indeed the one chosen by Dijkstra’s Algorithm.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 rot="-1748397">
            <a:off x="1455049" y="1609788"/>
            <a:ext cx="6741429" cy="220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FFFF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CONTRADICTED!</a:t>
            </a:r>
            <a:endParaRPr sz="7200" dirty="0">
              <a:solidFill>
                <a:srgbClr val="FFFF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4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b="1" dirty="0"/>
              <a:t>Proposition, P</a:t>
            </a:r>
            <a:r>
              <a:rPr lang="en-AU" dirty="0"/>
              <a:t>: </a:t>
            </a:r>
          </a:p>
          <a:p>
            <a:pPr marL="457200" lvl="1" indent="0">
              <a:buNone/>
            </a:pPr>
            <a:r>
              <a:rPr lang="en-AU" dirty="0"/>
              <a:t>An implementation of Dijkstra’s algorithm maintains a set of vertices called </a:t>
            </a:r>
            <a:r>
              <a:rPr lang="en-AU" b="1" dirty="0">
                <a:solidFill>
                  <a:schemeClr val="tx1"/>
                </a:solidFill>
              </a:rPr>
              <a:t>V</a:t>
            </a:r>
            <a:r>
              <a:rPr lang="en-AU" dirty="0"/>
              <a:t>, whose shortest known paths have been finalised.</a:t>
            </a:r>
          </a:p>
          <a:p>
            <a:pPr marL="457200" lvl="1" indent="0">
              <a:buNone/>
            </a:pPr>
            <a:r>
              <a:rPr lang="en-AU" dirty="0" err="1"/>
              <a:t>Dijsktra’s</a:t>
            </a:r>
            <a:r>
              <a:rPr lang="en-AU" dirty="0"/>
              <a:t> algorithm will add node </a:t>
            </a:r>
            <a:r>
              <a:rPr lang="en-AU" b="1" dirty="0">
                <a:solidFill>
                  <a:srgbClr val="00B050"/>
                </a:solidFill>
              </a:rPr>
              <a:t>u</a:t>
            </a:r>
            <a:r>
              <a:rPr lang="en-AU" dirty="0"/>
              <a:t> to </a:t>
            </a:r>
            <a:r>
              <a:rPr lang="en-AU" b="1" dirty="0">
                <a:solidFill>
                  <a:srgbClr val="FFFFFF"/>
                </a:solidFill>
              </a:rPr>
              <a:t>V</a:t>
            </a:r>
            <a:r>
              <a:rPr lang="en-AU" dirty="0"/>
              <a:t> via the edge (</a:t>
            </a:r>
            <a:r>
              <a:rPr lang="en-AU" b="1" dirty="0">
                <a:solidFill>
                  <a:srgbClr val="00B0F0"/>
                </a:solidFill>
              </a:rPr>
              <a:t>p</a:t>
            </a:r>
            <a:r>
              <a:rPr lang="en-AU" dirty="0"/>
              <a:t>, </a:t>
            </a:r>
            <a:r>
              <a:rPr lang="en-AU" b="1" dirty="0">
                <a:solidFill>
                  <a:srgbClr val="00B050"/>
                </a:solidFill>
              </a:rPr>
              <a:t>u</a:t>
            </a:r>
            <a:r>
              <a:rPr lang="en-AU" dirty="0"/>
              <a:t>) where </a:t>
            </a:r>
            <a:r>
              <a:rPr lang="en-AU" b="1" dirty="0">
                <a:solidFill>
                  <a:srgbClr val="00B0F0"/>
                </a:solidFill>
              </a:rPr>
              <a:t>p</a:t>
            </a:r>
            <a:r>
              <a:rPr lang="en-AU" dirty="0"/>
              <a:t> ∈ </a:t>
            </a:r>
            <a:r>
              <a:rPr lang="en-AU" b="1" dirty="0">
                <a:solidFill>
                  <a:srgbClr val="FFFFFF"/>
                </a:solidFill>
              </a:rPr>
              <a:t>V</a:t>
            </a:r>
            <a:r>
              <a:rPr lang="en-AU" dirty="0"/>
              <a:t>, </a:t>
            </a:r>
            <a:r>
              <a:rPr lang="en-AU" b="1" dirty="0">
                <a:solidFill>
                  <a:srgbClr val="00B050"/>
                </a:solidFill>
              </a:rPr>
              <a:t>u</a:t>
            </a:r>
            <a:r>
              <a:rPr lang="en-AU" dirty="0"/>
              <a:t> ∉ </a:t>
            </a:r>
            <a:r>
              <a:rPr lang="en-AU" b="1" dirty="0">
                <a:solidFill>
                  <a:srgbClr val="FFFFFF"/>
                </a:solidFill>
              </a:rPr>
              <a:t>V</a:t>
            </a:r>
            <a:r>
              <a:rPr lang="en-AU" dirty="0"/>
              <a:t>, and cost(</a:t>
            </a:r>
            <a:r>
              <a:rPr lang="en-AU" b="1" dirty="0">
                <a:solidFill>
                  <a:srgbClr val="00B050"/>
                </a:solidFill>
              </a:rPr>
              <a:t>s</a:t>
            </a:r>
            <a:r>
              <a:rPr lang="en-AU" dirty="0"/>
              <a:t>,…</a:t>
            </a:r>
            <a:r>
              <a:rPr lang="en-AU" b="1" dirty="0" err="1">
                <a:solidFill>
                  <a:srgbClr val="00B0F0"/>
                </a:solidFill>
              </a:rPr>
              <a:t>p</a:t>
            </a:r>
            <a:r>
              <a:rPr lang="en-AU" dirty="0" err="1"/>
              <a:t>,</a:t>
            </a:r>
            <a:r>
              <a:rPr lang="en-AU" b="1" dirty="0" err="1">
                <a:solidFill>
                  <a:srgbClr val="00B050"/>
                </a:solidFill>
              </a:rPr>
              <a:t>u</a:t>
            </a:r>
            <a:r>
              <a:rPr lang="en-AU" dirty="0"/>
              <a:t>) is the shortest known path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r>
              <a:rPr lang="en-AU" b="1" dirty="0"/>
              <a:t>Assume, ¬P: </a:t>
            </a:r>
          </a:p>
          <a:p>
            <a:pPr marL="457200" lvl="1" indent="0">
              <a:buNone/>
            </a:pPr>
            <a:r>
              <a:rPr lang="en-AU" dirty="0"/>
              <a:t>A shorter path to </a:t>
            </a:r>
            <a:r>
              <a:rPr lang="en-AU" b="1" dirty="0">
                <a:solidFill>
                  <a:srgbClr val="00B050"/>
                </a:solidFill>
              </a:rPr>
              <a:t>u</a:t>
            </a:r>
            <a:r>
              <a:rPr lang="en-AU" dirty="0"/>
              <a:t> exists via some other path: </a:t>
            </a:r>
            <a:r>
              <a:rPr lang="en-AU" b="1" dirty="0">
                <a:solidFill>
                  <a:srgbClr val="00B050"/>
                </a:solidFill>
              </a:rPr>
              <a:t>s</a:t>
            </a:r>
            <a:r>
              <a:rPr lang="en-AU" dirty="0"/>
              <a:t>,…,</a:t>
            </a:r>
            <a:r>
              <a:rPr lang="en-AU" b="1" dirty="0" err="1">
                <a:solidFill>
                  <a:srgbClr val="AC75D5"/>
                </a:solidFill>
              </a:rPr>
              <a:t>q</a:t>
            </a:r>
            <a:r>
              <a:rPr lang="en-AU" dirty="0" err="1"/>
              <a:t>,</a:t>
            </a:r>
            <a:r>
              <a:rPr lang="en-AU" b="1" dirty="0" err="1">
                <a:solidFill>
                  <a:srgbClr val="FF0000"/>
                </a:solidFill>
              </a:rPr>
              <a:t>x</a:t>
            </a:r>
            <a:r>
              <a:rPr lang="en-AU" dirty="0"/>
              <a:t>,…,</a:t>
            </a:r>
            <a:r>
              <a:rPr lang="en-AU" b="1" dirty="0">
                <a:solidFill>
                  <a:srgbClr val="00B050"/>
                </a:solidFill>
              </a:rPr>
              <a:t>u</a:t>
            </a:r>
            <a:r>
              <a:rPr lang="en-AU" dirty="0"/>
              <a:t>, where </a:t>
            </a:r>
            <a:r>
              <a:rPr lang="en-AU" b="1" dirty="0">
                <a:solidFill>
                  <a:srgbClr val="AC75D5"/>
                </a:solidFill>
              </a:rPr>
              <a:t>q</a:t>
            </a:r>
            <a:r>
              <a:rPr lang="en-AU" dirty="0"/>
              <a:t> ∈ </a:t>
            </a:r>
            <a:r>
              <a:rPr lang="en-AU" b="1" dirty="0">
                <a:solidFill>
                  <a:srgbClr val="FFFFFF"/>
                </a:solidFill>
              </a:rPr>
              <a:t>V</a:t>
            </a:r>
            <a:r>
              <a:rPr lang="en-AU" dirty="0"/>
              <a:t>, and </a:t>
            </a:r>
            <a:r>
              <a:rPr lang="en-AU" b="1" dirty="0">
                <a:solidFill>
                  <a:srgbClr val="FF0000"/>
                </a:solidFill>
              </a:rPr>
              <a:t>x</a:t>
            </a:r>
            <a:r>
              <a:rPr lang="en-AU" dirty="0"/>
              <a:t> ∉ </a:t>
            </a:r>
            <a:r>
              <a:rPr lang="en-AU" b="1" dirty="0">
                <a:solidFill>
                  <a:srgbClr val="FFFFFF"/>
                </a:solidFill>
              </a:rPr>
              <a:t>V</a:t>
            </a:r>
            <a:r>
              <a:rPr lang="en-AU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AU" sz="1400" dirty="0"/>
              <a:t>When selecting a node to add, Dijkstra’s algorithm selects the node with the shortest known path.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AU" sz="1400" dirty="0"/>
              <a:t>As such, the cost(</a:t>
            </a:r>
            <a:r>
              <a:rPr lang="en-AU" sz="1400" b="1" dirty="0">
                <a:solidFill>
                  <a:srgbClr val="00B050"/>
                </a:solidFill>
              </a:rPr>
              <a:t>s</a:t>
            </a:r>
            <a:r>
              <a:rPr lang="en-AU" sz="1400" dirty="0"/>
              <a:t>,…</a:t>
            </a:r>
            <a:r>
              <a:rPr lang="en-AU" sz="1400" b="1" dirty="0" err="1">
                <a:solidFill>
                  <a:srgbClr val="00B0F0"/>
                </a:solidFill>
              </a:rPr>
              <a:t>p</a:t>
            </a:r>
            <a:r>
              <a:rPr lang="en-AU" sz="1400" dirty="0" err="1"/>
              <a:t>,</a:t>
            </a:r>
            <a:r>
              <a:rPr lang="en-AU" sz="1400" b="1" dirty="0" err="1">
                <a:solidFill>
                  <a:srgbClr val="00B050"/>
                </a:solidFill>
              </a:rPr>
              <a:t>u</a:t>
            </a:r>
            <a:r>
              <a:rPr lang="en-AU" sz="1400" dirty="0"/>
              <a:t>) ≤ cost(</a:t>
            </a:r>
            <a:r>
              <a:rPr lang="en-AU" sz="1400" b="1" dirty="0">
                <a:solidFill>
                  <a:srgbClr val="00B050"/>
                </a:solidFill>
              </a:rPr>
              <a:t>s</a:t>
            </a:r>
            <a:r>
              <a:rPr lang="en-AU" sz="1400" dirty="0"/>
              <a:t>,…,</a:t>
            </a:r>
            <a:r>
              <a:rPr lang="en-AU" sz="1400" b="1" dirty="0" err="1">
                <a:solidFill>
                  <a:srgbClr val="AC75D5"/>
                </a:solidFill>
              </a:rPr>
              <a:t>q</a:t>
            </a:r>
            <a:r>
              <a:rPr lang="en-AU" sz="1400" dirty="0" err="1"/>
              <a:t>,</a:t>
            </a:r>
            <a:r>
              <a:rPr lang="en-AU" sz="1400" b="1" dirty="0" err="1">
                <a:solidFill>
                  <a:srgbClr val="FF0000"/>
                </a:solidFill>
              </a:rPr>
              <a:t>x</a:t>
            </a:r>
            <a:r>
              <a:rPr lang="en-AU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AU" sz="1400" dirty="0"/>
              <a:t>Since weights in the graph are not negative, the cost(</a:t>
            </a:r>
            <a:r>
              <a:rPr lang="en-AU" sz="1400" b="1" dirty="0">
                <a:solidFill>
                  <a:srgbClr val="FF0000"/>
                </a:solidFill>
              </a:rPr>
              <a:t>x</a:t>
            </a:r>
            <a:r>
              <a:rPr lang="en-AU" sz="1400" dirty="0"/>
              <a:t>,…,</a:t>
            </a:r>
            <a:r>
              <a:rPr lang="en-AU" sz="1400" b="1" dirty="0">
                <a:solidFill>
                  <a:srgbClr val="00B050"/>
                </a:solidFill>
              </a:rPr>
              <a:t>u</a:t>
            </a:r>
            <a:r>
              <a:rPr lang="en-AU" sz="1400" dirty="0"/>
              <a:t>) is ≥ 0.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AU" sz="1400" dirty="0"/>
              <a:t>But, cost(</a:t>
            </a:r>
            <a:r>
              <a:rPr lang="en-AU" sz="1400" b="1" dirty="0">
                <a:solidFill>
                  <a:srgbClr val="00B050"/>
                </a:solidFill>
              </a:rPr>
              <a:t>s</a:t>
            </a:r>
            <a:r>
              <a:rPr lang="en-AU" sz="1400" dirty="0"/>
              <a:t>,…</a:t>
            </a:r>
            <a:r>
              <a:rPr lang="en-AU" sz="1400" b="1" dirty="0" err="1">
                <a:solidFill>
                  <a:srgbClr val="00B0F0"/>
                </a:solidFill>
              </a:rPr>
              <a:t>p</a:t>
            </a:r>
            <a:r>
              <a:rPr lang="en-AU" sz="1400" dirty="0" err="1"/>
              <a:t>,</a:t>
            </a:r>
            <a:r>
              <a:rPr lang="en-AU" sz="1400" b="1" dirty="0" err="1">
                <a:solidFill>
                  <a:srgbClr val="00B050"/>
                </a:solidFill>
              </a:rPr>
              <a:t>u</a:t>
            </a:r>
            <a:r>
              <a:rPr lang="en-AU" sz="1400" dirty="0"/>
              <a:t>) ≤ cost(</a:t>
            </a:r>
            <a:r>
              <a:rPr lang="en-AU" sz="1400" b="1" dirty="0">
                <a:solidFill>
                  <a:srgbClr val="00B050"/>
                </a:solidFill>
              </a:rPr>
              <a:t>s</a:t>
            </a:r>
            <a:r>
              <a:rPr lang="en-AU" sz="1400" dirty="0"/>
              <a:t>,…,</a:t>
            </a:r>
            <a:r>
              <a:rPr lang="en-AU" sz="1400" b="1" dirty="0" err="1">
                <a:solidFill>
                  <a:srgbClr val="AC75D5"/>
                </a:solidFill>
              </a:rPr>
              <a:t>q</a:t>
            </a:r>
            <a:r>
              <a:rPr lang="en-AU" sz="1400" dirty="0" err="1"/>
              <a:t>,</a:t>
            </a:r>
            <a:r>
              <a:rPr lang="en-AU" sz="1400" b="1" dirty="0" err="1">
                <a:solidFill>
                  <a:srgbClr val="FF0000"/>
                </a:solidFill>
              </a:rPr>
              <a:t>x</a:t>
            </a:r>
            <a:r>
              <a:rPr lang="en-AU" sz="1400" dirty="0"/>
              <a:t>) + cost(</a:t>
            </a:r>
            <a:r>
              <a:rPr lang="en-AU" sz="1400" b="1" dirty="0">
                <a:solidFill>
                  <a:srgbClr val="FF0000"/>
                </a:solidFill>
              </a:rPr>
              <a:t>x</a:t>
            </a:r>
            <a:r>
              <a:rPr lang="en-AU" sz="1400" dirty="0"/>
              <a:t>,…,</a:t>
            </a:r>
            <a:r>
              <a:rPr lang="en-AU" sz="1400" b="1" dirty="0">
                <a:solidFill>
                  <a:srgbClr val="00B050"/>
                </a:solidFill>
              </a:rPr>
              <a:t>u</a:t>
            </a:r>
            <a:r>
              <a:rPr lang="en-AU" sz="1400" dirty="0"/>
              <a:t>), contradicting the original assumption and therefore showing that such a shorter path cannot exist.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AU" sz="1400" b="1" dirty="0"/>
              <a:t>QED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07910D3-FF59-45E3-A6A1-46A7E12197CD}"/>
              </a:ext>
            </a:extLst>
          </p:cNvPr>
          <p:cNvGrpSpPr/>
          <p:nvPr/>
        </p:nvGrpSpPr>
        <p:grpSpPr>
          <a:xfrm>
            <a:off x="6561940" y="1508425"/>
            <a:ext cx="2480989" cy="1141332"/>
            <a:chOff x="3323569" y="1508426"/>
            <a:chExt cx="2480989" cy="1141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0AB965-5824-479D-B88E-6DE4796771F4}"/>
                </a:ext>
              </a:extLst>
            </p:cNvPr>
            <p:cNvSpPr/>
            <p:nvPr/>
          </p:nvSpPr>
          <p:spPr>
            <a:xfrm>
              <a:off x="5564278" y="1508426"/>
              <a:ext cx="240280" cy="2402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9F6D8F-1311-4F98-8588-C6A82F57B99C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4692140" y="1628566"/>
              <a:ext cx="872138" cy="1995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DE3DCC-6527-4551-A372-CEA93038689A}"/>
                </a:ext>
              </a:extLst>
            </p:cNvPr>
            <p:cNvCxnSpPr>
              <a:cxnSpLocks/>
              <a:stCxn id="6" idx="7"/>
              <a:endCxn id="9" idx="4"/>
            </p:cNvCxnSpPr>
            <p:nvPr/>
          </p:nvCxnSpPr>
          <p:spPr>
            <a:xfrm flipV="1">
              <a:off x="5323998" y="1748706"/>
              <a:ext cx="360420" cy="61795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35DFA99-232F-4C99-A5B5-5ADA442F266D}"/>
                </a:ext>
              </a:extLst>
            </p:cNvPr>
            <p:cNvSpPr/>
            <p:nvPr/>
          </p:nvSpPr>
          <p:spPr>
            <a:xfrm>
              <a:off x="3579723" y="1628566"/>
              <a:ext cx="1539183" cy="1021192"/>
            </a:xfrm>
            <a:prstGeom prst="ellipse">
              <a:avLst/>
            </a:prstGeom>
            <a:solidFill>
              <a:srgbClr val="FFFFFF">
                <a:alpha val="27059"/>
              </a:srgb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BE333FD-A950-4827-B8FD-81EF076B1BD8}"/>
                </a:ext>
              </a:extLst>
            </p:cNvPr>
            <p:cNvSpPr/>
            <p:nvPr/>
          </p:nvSpPr>
          <p:spPr>
            <a:xfrm>
              <a:off x="3710996" y="2011259"/>
              <a:ext cx="240280" cy="24028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04B5C6-A518-42AE-A07C-D8B32CF4B529}"/>
                </a:ext>
              </a:extLst>
            </p:cNvPr>
            <p:cNvSpPr/>
            <p:nvPr/>
          </p:nvSpPr>
          <p:spPr>
            <a:xfrm>
              <a:off x="5118906" y="2331470"/>
              <a:ext cx="240280" cy="24028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39F224-D376-4A12-A55E-13D63B2287BA}"/>
                </a:ext>
              </a:extLst>
            </p:cNvPr>
            <p:cNvSpPr/>
            <p:nvPr/>
          </p:nvSpPr>
          <p:spPr>
            <a:xfrm>
              <a:off x="4451860" y="1707980"/>
              <a:ext cx="240280" cy="240280"/>
            </a:xfrm>
            <a:prstGeom prst="ellipse">
              <a:avLst/>
            </a:prstGeom>
            <a:solidFill>
              <a:srgbClr val="AC75D5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CCAEE1-0F61-4BE1-B8F0-855F58E8D231}"/>
                </a:ext>
              </a:extLst>
            </p:cNvPr>
            <p:cNvSpPr/>
            <p:nvPr/>
          </p:nvSpPr>
          <p:spPr>
            <a:xfrm>
              <a:off x="4451860" y="2331470"/>
              <a:ext cx="240280" cy="24028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434D9C-2260-4CA9-9BFB-4DF3638A0C80}"/>
                </a:ext>
              </a:extLst>
            </p:cNvPr>
            <p:cNvCxnSpPr>
              <a:stCxn id="2" idx="7"/>
              <a:endCxn id="7" idx="2"/>
            </p:cNvCxnSpPr>
            <p:nvPr/>
          </p:nvCxnSpPr>
          <p:spPr>
            <a:xfrm flipV="1">
              <a:off x="3916088" y="1828120"/>
              <a:ext cx="535772" cy="21832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935368-DBAA-4099-A304-3BBD564B4C8D}"/>
                </a:ext>
              </a:extLst>
            </p:cNvPr>
            <p:cNvCxnSpPr>
              <a:cxnSpLocks/>
              <a:stCxn id="2" idx="5"/>
              <a:endCxn id="8" idx="2"/>
            </p:cNvCxnSpPr>
            <p:nvPr/>
          </p:nvCxnSpPr>
          <p:spPr>
            <a:xfrm>
              <a:off x="3916088" y="2216351"/>
              <a:ext cx="535772" cy="235259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966B2C-9C41-4ECE-BB77-27CB1AE81EBA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4692140" y="2451610"/>
              <a:ext cx="426766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A5A9B8-488A-4D81-B34E-4C5F9514AB17}"/>
                </a:ext>
              </a:extLst>
            </p:cNvPr>
            <p:cNvSpPr txBox="1"/>
            <p:nvPr/>
          </p:nvSpPr>
          <p:spPr>
            <a:xfrm>
              <a:off x="3323569" y="197751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tx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6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Warm up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Prove that the sum of a rational number and an irrational number is irrational.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51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Warm up</a:t>
            </a:r>
            <a:endParaRPr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39B3CC02-4B3C-4B23-8A4D-4FA972354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Proposition, P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: The sum of a rational and irrational is irrational.</a:t>
            </a: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Assume, ¬P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: The sum of a rational and irrational is irrational.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a/b + x	= c/d		, where </a:t>
            </a:r>
            <a:r>
              <a:rPr lang="en-US" sz="14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a,b,c,d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AU" sz="1400" dirty="0"/>
              <a:t>∈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Z (integer), and x </a:t>
            </a:r>
            <a:r>
              <a:rPr lang="en-AU" sz="1400" dirty="0"/>
              <a:t>∈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P (irrational)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       x	= c/d – a/b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       x	= (</a:t>
            </a:r>
            <a:r>
              <a:rPr lang="en-US" sz="1400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bc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 – ad) / (bd)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But this means x </a:t>
            </a:r>
            <a:r>
              <a:rPr lang="en-AU" sz="1400" dirty="0"/>
              <a:t>∈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Q (rational) 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So ¬P results in a contradiction.</a:t>
            </a:r>
          </a:p>
          <a:p>
            <a:pPr marL="285750" indent="-285750">
              <a:lnSpc>
                <a:spcPct val="160000"/>
              </a:lnSpc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ea typeface="Shadows Into Light"/>
                <a:cs typeface="Shadows Into Light"/>
                <a:sym typeface="Shadows Into Ligh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84947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Dijkstra’s Algorithm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Let’s see how we can prove the correctness of Dijkstra’s algorithm by applying a proof by contradiction.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30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assume that Dijkstra’s has correctly determined the shortest distance to all the nodes in the region shaded below and locked these in..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75" y="2571054"/>
            <a:ext cx="3921674" cy="19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assume that Dijkstra’s has correctly determined the shortest distance to all the nodes in the region shaded below and locked these in..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75" y="2571054"/>
            <a:ext cx="3921674" cy="19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825050"/>
            <a:ext cx="8520600" cy="28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That is D</a:t>
            </a:r>
            <a:r>
              <a:rPr lang="en-GB" baseline="-25000"/>
              <a:t>SQ</a:t>
            </a:r>
            <a:r>
              <a:rPr lang="en-GB"/>
              <a:t> is the minimum distance from S to Q and D</a:t>
            </a:r>
            <a:r>
              <a:rPr lang="en-GB" baseline="-25000"/>
              <a:t>SP</a:t>
            </a:r>
            <a:r>
              <a:rPr lang="en-GB"/>
              <a:t> is the minimum distance from S to 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Algorithm now wants to add U to the region, locking it in as the shortest distance from S to U.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Let us assume that this is a mistake and that the shortest distance to U is actually via the edge from Q to X and then from X to U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know that D</a:t>
            </a:r>
            <a:r>
              <a:rPr lang="en-GB" baseline="-25000"/>
              <a:t>XU</a:t>
            </a:r>
            <a:r>
              <a:rPr lang="en-GB"/>
              <a:t> </a:t>
            </a:r>
            <a:r>
              <a:rPr lang="en-GB" u="sng"/>
              <a:t>&gt;</a:t>
            </a:r>
            <a:r>
              <a:rPr lang="en-GB"/>
              <a:t> 0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Dijkstra’s Algorithm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know that D</a:t>
            </a:r>
            <a:r>
              <a:rPr lang="en-GB" baseline="-25000"/>
              <a:t>XU</a:t>
            </a:r>
            <a:r>
              <a:rPr lang="en-GB"/>
              <a:t> </a:t>
            </a:r>
            <a:r>
              <a:rPr lang="en-GB" u="sng"/>
              <a:t>&gt;</a:t>
            </a:r>
            <a:r>
              <a:rPr lang="en-GB"/>
              <a:t>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Therefore, as D</a:t>
            </a:r>
            <a:r>
              <a:rPr lang="en-GB" baseline="-25000"/>
              <a:t>SQ</a:t>
            </a:r>
            <a:r>
              <a:rPr lang="en-GB"/>
              <a:t> + D</a:t>
            </a:r>
            <a:r>
              <a:rPr lang="en-GB" baseline="-25000"/>
              <a:t>QX</a:t>
            </a:r>
            <a:r>
              <a:rPr lang="en-GB"/>
              <a:t> + D</a:t>
            </a:r>
            <a:r>
              <a:rPr lang="en-GB" baseline="-25000"/>
              <a:t>XU</a:t>
            </a:r>
            <a:r>
              <a:rPr lang="en-GB"/>
              <a:t> </a:t>
            </a:r>
            <a:r>
              <a:rPr lang="en-GB" u="sng"/>
              <a:t>&lt;</a:t>
            </a:r>
            <a:r>
              <a:rPr lang="en-GB"/>
              <a:t> D</a:t>
            </a:r>
            <a:r>
              <a:rPr lang="en-GB" baseline="-25000"/>
              <a:t>SP</a:t>
            </a:r>
            <a:r>
              <a:rPr lang="en-GB"/>
              <a:t> + D</a:t>
            </a:r>
            <a:r>
              <a:rPr lang="en-GB" baseline="-25000"/>
              <a:t>PU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</a:t>
            </a:r>
            <a:r>
              <a:rPr lang="en-GB" baseline="-25000"/>
              <a:t>SQ</a:t>
            </a:r>
            <a:r>
              <a:rPr lang="en-GB"/>
              <a:t> + D</a:t>
            </a:r>
            <a:r>
              <a:rPr lang="en-GB" baseline="-25000"/>
              <a:t>QX</a:t>
            </a:r>
            <a:r>
              <a:rPr lang="en-GB"/>
              <a:t> </a:t>
            </a:r>
            <a:r>
              <a:rPr lang="en-GB" u="sng"/>
              <a:t>&lt;</a:t>
            </a:r>
            <a:r>
              <a:rPr lang="en-GB"/>
              <a:t> D</a:t>
            </a:r>
            <a:r>
              <a:rPr lang="en-GB" baseline="-25000"/>
              <a:t>SP</a:t>
            </a:r>
            <a:r>
              <a:rPr lang="en-GB"/>
              <a:t> + D</a:t>
            </a:r>
            <a:r>
              <a:rPr lang="en-GB" baseline="-25000"/>
              <a:t>PU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75" y="2567177"/>
            <a:ext cx="3921674" cy="199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B05421-F53B-4C1F-BA56-6E83714CB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EB915-FA0A-4484-A240-D42572B5FE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695C1E-5FCA-42B9-A89C-6E81F20FF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Architects Daughter</vt:lpstr>
      <vt:lpstr>Bubblegum Sans</vt:lpstr>
      <vt:lpstr>Arial</vt:lpstr>
      <vt:lpstr>Simple Dark</vt:lpstr>
      <vt:lpstr>Proof of Correctness</vt:lpstr>
      <vt:lpstr>Warm up</vt:lpstr>
      <vt:lpstr>Warm up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Correctness</dc:title>
  <dc:creator>Toan Huynh</dc:creator>
  <cp:lastModifiedBy>Toan Huynh</cp:lastModifiedBy>
  <cp:revision>10</cp:revision>
  <dcterms:modified xsi:type="dcterms:W3CDTF">2021-05-06T10:59:20Z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