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83" r:id="rId24"/>
    <p:sldId id="28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 type="screen16x9"/>
  <p:notesSz cx="6858000" cy="9144000"/>
  <p:embeddedFontLst>
    <p:embeddedFont>
      <p:font typeface="Cabin Sketch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Shadows Into Ligh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6443B-8810-4AB6-9F36-22B3A3F00B7E}" v="188" dt="2021-03-11T02:00:25.101"/>
    <p1510:client id="{B13F9343-DA1B-4A9A-ACC9-E088CAE778FC}" v="22" dt="2021-03-11T11:05:12.394"/>
  </p1510:revLst>
</p1510:revInfo>
</file>

<file path=ppt/tableStyles.xml><?xml version="1.0" encoding="utf-8"?>
<a:tblStyleLst xmlns:a="http://schemas.openxmlformats.org/drawingml/2006/main" def="{0FABE1E4-5B4D-4045-A8FF-171F0DD1C159}">
  <a:tblStyle styleId="{0FABE1E4-5B4D-4045-A8FF-171F0DD1C1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8D16443B-8810-4AB6-9F36-22B3A3F00B7E}"/>
    <pc:docChg chg="undo modSld">
      <pc:chgData name="Toan Huynh" userId="9b31cc81-7730-471a-a0a3-d8125948de37" providerId="ADAL" clId="{8D16443B-8810-4AB6-9F36-22B3A3F00B7E}" dt="2021-03-11T02:00:25.101" v="186" actId="122"/>
      <pc:docMkLst>
        <pc:docMk/>
      </pc:docMkLst>
      <pc:sldChg chg="addSp modSp">
        <pc:chgData name="Toan Huynh" userId="9b31cc81-7730-471a-a0a3-d8125948de37" providerId="ADAL" clId="{8D16443B-8810-4AB6-9F36-22B3A3F00B7E}" dt="2021-03-11T02:00:25.101" v="186" actId="122"/>
        <pc:sldMkLst>
          <pc:docMk/>
          <pc:sldMk cId="0" sldId="262"/>
        </pc:sldMkLst>
        <pc:spChg chg="add mod">
          <ac:chgData name="Toan Huynh" userId="9b31cc81-7730-471a-a0a3-d8125948de37" providerId="ADAL" clId="{8D16443B-8810-4AB6-9F36-22B3A3F00B7E}" dt="2021-03-11T02:00:25.101" v="186" actId="122"/>
          <ac:spMkLst>
            <pc:docMk/>
            <pc:sldMk cId="0" sldId="262"/>
            <ac:spMk id="2" creationId="{A6760DB1-EC54-4300-BA86-70B1D8D469F9}"/>
          </ac:spMkLst>
        </pc:spChg>
        <pc:spChg chg="mod">
          <ac:chgData name="Toan Huynh" userId="9b31cc81-7730-471a-a0a3-d8125948de37" providerId="ADAL" clId="{8D16443B-8810-4AB6-9F36-22B3A3F00B7E}" dt="2021-03-11T01:59:58.775" v="179" actId="1076"/>
          <ac:spMkLst>
            <pc:docMk/>
            <pc:sldMk cId="0" sldId="262"/>
            <ac:spMk id="92" creationId="{00000000-0000-0000-0000-000000000000}"/>
          </ac:spMkLst>
        </pc:spChg>
      </pc:sldChg>
      <pc:sldChg chg="addSp modSp">
        <pc:chgData name="Toan Huynh" userId="9b31cc81-7730-471a-a0a3-d8125948de37" providerId="ADAL" clId="{8D16443B-8810-4AB6-9F36-22B3A3F00B7E}" dt="2021-03-11T01:55:30.898" v="144" actId="207"/>
        <pc:sldMkLst>
          <pc:docMk/>
          <pc:sldMk cId="0" sldId="264"/>
        </pc:sldMkLst>
        <pc:spChg chg="add mod">
          <ac:chgData name="Toan Huynh" userId="9b31cc81-7730-471a-a0a3-d8125948de37" providerId="ADAL" clId="{8D16443B-8810-4AB6-9F36-22B3A3F00B7E}" dt="2021-03-11T01:55:06.920" v="135" actId="1076"/>
          <ac:spMkLst>
            <pc:docMk/>
            <pc:sldMk cId="0" sldId="264"/>
            <ac:spMk id="2" creationId="{AF11CDBC-544D-492B-92E0-BD2C91A44CE7}"/>
          </ac:spMkLst>
        </pc:spChg>
        <pc:spChg chg="add mod">
          <ac:chgData name="Toan Huynh" userId="9b31cc81-7730-471a-a0a3-d8125948de37" providerId="ADAL" clId="{8D16443B-8810-4AB6-9F36-22B3A3F00B7E}" dt="2021-03-11T01:55:30.898" v="144" actId="207"/>
          <ac:spMkLst>
            <pc:docMk/>
            <pc:sldMk cId="0" sldId="264"/>
            <ac:spMk id="5" creationId="{0F6CF910-8F56-4FC2-9393-24497693E58D}"/>
          </ac:spMkLst>
        </pc:spChg>
        <pc:graphicFrameChg chg="modGraphic">
          <ac:chgData name="Toan Huynh" userId="9b31cc81-7730-471a-a0a3-d8125948de37" providerId="ADAL" clId="{8D16443B-8810-4AB6-9F36-22B3A3F00B7E}" dt="2021-03-11T01:53:04.449" v="83" actId="20577"/>
          <ac:graphicFrameMkLst>
            <pc:docMk/>
            <pc:sldMk cId="0" sldId="264"/>
            <ac:graphicFrameMk id="104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37.238" v="145"/>
        <pc:sldMkLst>
          <pc:docMk/>
          <pc:sldMk cId="0" sldId="265"/>
        </pc:sldMkLst>
        <pc:spChg chg="add">
          <ac:chgData name="Toan Huynh" userId="9b31cc81-7730-471a-a0a3-d8125948de37" providerId="ADAL" clId="{8D16443B-8810-4AB6-9F36-22B3A3F00B7E}" dt="2021-03-11T01:55:37.238" v="145"/>
          <ac:spMkLst>
            <pc:docMk/>
            <pc:sldMk cId="0" sldId="265"/>
            <ac:spMk id="4" creationId="{581BFBAD-69FB-4D59-A252-EB39414EF7FA}"/>
          </ac:spMkLst>
        </pc:spChg>
        <pc:spChg chg="add">
          <ac:chgData name="Toan Huynh" userId="9b31cc81-7730-471a-a0a3-d8125948de37" providerId="ADAL" clId="{8D16443B-8810-4AB6-9F36-22B3A3F00B7E}" dt="2021-03-11T01:55:37.238" v="145"/>
          <ac:spMkLst>
            <pc:docMk/>
            <pc:sldMk cId="0" sldId="265"/>
            <ac:spMk id="5" creationId="{2DAC94EA-8500-49C9-937F-1FE97A162514}"/>
          </ac:spMkLst>
        </pc:spChg>
        <pc:graphicFrameChg chg="modGraphic">
          <ac:chgData name="Toan Huynh" userId="9b31cc81-7730-471a-a0a3-d8125948de37" providerId="ADAL" clId="{8D16443B-8810-4AB6-9F36-22B3A3F00B7E}" dt="2021-03-11T01:53:13.723" v="91" actId="20577"/>
          <ac:graphicFrameMkLst>
            <pc:docMk/>
            <pc:sldMk cId="0" sldId="265"/>
            <ac:graphicFrameMk id="110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39.076" v="146"/>
        <pc:sldMkLst>
          <pc:docMk/>
          <pc:sldMk cId="0" sldId="266"/>
        </pc:sldMkLst>
        <pc:spChg chg="add">
          <ac:chgData name="Toan Huynh" userId="9b31cc81-7730-471a-a0a3-d8125948de37" providerId="ADAL" clId="{8D16443B-8810-4AB6-9F36-22B3A3F00B7E}" dt="2021-03-11T01:55:39.076" v="146"/>
          <ac:spMkLst>
            <pc:docMk/>
            <pc:sldMk cId="0" sldId="266"/>
            <ac:spMk id="5" creationId="{0F85D9D7-497C-4CFB-AF2D-D5E913171A26}"/>
          </ac:spMkLst>
        </pc:spChg>
        <pc:spChg chg="add">
          <ac:chgData name="Toan Huynh" userId="9b31cc81-7730-471a-a0a3-d8125948de37" providerId="ADAL" clId="{8D16443B-8810-4AB6-9F36-22B3A3F00B7E}" dt="2021-03-11T01:55:39.076" v="146"/>
          <ac:spMkLst>
            <pc:docMk/>
            <pc:sldMk cId="0" sldId="266"/>
            <ac:spMk id="6" creationId="{9EE1939B-0C2F-4A73-9F8B-919C36C4A496}"/>
          </ac:spMkLst>
        </pc:spChg>
        <pc:graphicFrameChg chg="modGraphic">
          <ac:chgData name="Toan Huynh" userId="9b31cc81-7730-471a-a0a3-d8125948de37" providerId="ADAL" clId="{8D16443B-8810-4AB6-9F36-22B3A3F00B7E}" dt="2021-03-11T01:53:20.631" v="97" actId="20577"/>
          <ac:graphicFrameMkLst>
            <pc:docMk/>
            <pc:sldMk cId="0" sldId="266"/>
            <ac:graphicFrameMk id="116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39.759" v="147"/>
        <pc:sldMkLst>
          <pc:docMk/>
          <pc:sldMk cId="0" sldId="267"/>
        </pc:sldMkLst>
        <pc:spChg chg="add">
          <ac:chgData name="Toan Huynh" userId="9b31cc81-7730-471a-a0a3-d8125948de37" providerId="ADAL" clId="{8D16443B-8810-4AB6-9F36-22B3A3F00B7E}" dt="2021-03-11T01:55:39.759" v="147"/>
          <ac:spMkLst>
            <pc:docMk/>
            <pc:sldMk cId="0" sldId="267"/>
            <ac:spMk id="5" creationId="{5F7A774C-C524-41D0-BED0-EBB2B85F5D79}"/>
          </ac:spMkLst>
        </pc:spChg>
        <pc:spChg chg="add">
          <ac:chgData name="Toan Huynh" userId="9b31cc81-7730-471a-a0a3-d8125948de37" providerId="ADAL" clId="{8D16443B-8810-4AB6-9F36-22B3A3F00B7E}" dt="2021-03-11T01:55:39.759" v="147"/>
          <ac:spMkLst>
            <pc:docMk/>
            <pc:sldMk cId="0" sldId="267"/>
            <ac:spMk id="6" creationId="{60F4DDBB-CB58-42B5-985E-C92C9C6F6F93}"/>
          </ac:spMkLst>
        </pc:spChg>
        <pc:graphicFrameChg chg="modGraphic">
          <ac:chgData name="Toan Huynh" userId="9b31cc81-7730-471a-a0a3-d8125948de37" providerId="ADAL" clId="{8D16443B-8810-4AB6-9F36-22B3A3F00B7E}" dt="2021-03-11T01:53:29.785" v="103" actId="20577"/>
          <ac:graphicFrameMkLst>
            <pc:docMk/>
            <pc:sldMk cId="0" sldId="267"/>
            <ac:graphicFrameMk id="123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1.126" v="148"/>
        <pc:sldMkLst>
          <pc:docMk/>
          <pc:sldMk cId="0" sldId="268"/>
        </pc:sldMkLst>
        <pc:spChg chg="add">
          <ac:chgData name="Toan Huynh" userId="9b31cc81-7730-471a-a0a3-d8125948de37" providerId="ADAL" clId="{8D16443B-8810-4AB6-9F36-22B3A3F00B7E}" dt="2021-03-11T01:55:41.126" v="148"/>
          <ac:spMkLst>
            <pc:docMk/>
            <pc:sldMk cId="0" sldId="268"/>
            <ac:spMk id="5" creationId="{8DC2D494-BC5A-4134-86FF-F670CBF1D0E6}"/>
          </ac:spMkLst>
        </pc:spChg>
        <pc:spChg chg="add">
          <ac:chgData name="Toan Huynh" userId="9b31cc81-7730-471a-a0a3-d8125948de37" providerId="ADAL" clId="{8D16443B-8810-4AB6-9F36-22B3A3F00B7E}" dt="2021-03-11T01:55:41.126" v="148"/>
          <ac:spMkLst>
            <pc:docMk/>
            <pc:sldMk cId="0" sldId="268"/>
            <ac:spMk id="6" creationId="{1CA651DE-0396-400E-817E-864B133912F4}"/>
          </ac:spMkLst>
        </pc:spChg>
        <pc:graphicFrameChg chg="modGraphic">
          <ac:chgData name="Toan Huynh" userId="9b31cc81-7730-471a-a0a3-d8125948de37" providerId="ADAL" clId="{8D16443B-8810-4AB6-9F36-22B3A3F00B7E}" dt="2021-03-11T01:53:36.761" v="109" actId="20577"/>
          <ac:graphicFrameMkLst>
            <pc:docMk/>
            <pc:sldMk cId="0" sldId="268"/>
            <ac:graphicFrameMk id="130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2.203" v="149"/>
        <pc:sldMkLst>
          <pc:docMk/>
          <pc:sldMk cId="0" sldId="269"/>
        </pc:sldMkLst>
        <pc:spChg chg="add">
          <ac:chgData name="Toan Huynh" userId="9b31cc81-7730-471a-a0a3-d8125948de37" providerId="ADAL" clId="{8D16443B-8810-4AB6-9F36-22B3A3F00B7E}" dt="2021-03-11T01:55:42.203" v="149"/>
          <ac:spMkLst>
            <pc:docMk/>
            <pc:sldMk cId="0" sldId="269"/>
            <ac:spMk id="5" creationId="{7E312A3D-E320-431C-9F80-B754D41C7AB6}"/>
          </ac:spMkLst>
        </pc:spChg>
        <pc:spChg chg="add">
          <ac:chgData name="Toan Huynh" userId="9b31cc81-7730-471a-a0a3-d8125948de37" providerId="ADAL" clId="{8D16443B-8810-4AB6-9F36-22B3A3F00B7E}" dt="2021-03-11T01:55:42.203" v="149"/>
          <ac:spMkLst>
            <pc:docMk/>
            <pc:sldMk cId="0" sldId="269"/>
            <ac:spMk id="6" creationId="{00B658F5-C055-4EDD-B9F9-D972F68718C4}"/>
          </ac:spMkLst>
        </pc:spChg>
        <pc:graphicFrameChg chg="modGraphic">
          <ac:chgData name="Toan Huynh" userId="9b31cc81-7730-471a-a0a3-d8125948de37" providerId="ADAL" clId="{8D16443B-8810-4AB6-9F36-22B3A3F00B7E}" dt="2021-03-11T01:53:41.389" v="111" actId="20577"/>
          <ac:graphicFrameMkLst>
            <pc:docMk/>
            <pc:sldMk cId="0" sldId="269"/>
            <ac:graphicFrameMk id="137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3.513" v="150"/>
        <pc:sldMkLst>
          <pc:docMk/>
          <pc:sldMk cId="0" sldId="270"/>
        </pc:sldMkLst>
        <pc:spChg chg="add">
          <ac:chgData name="Toan Huynh" userId="9b31cc81-7730-471a-a0a3-d8125948de37" providerId="ADAL" clId="{8D16443B-8810-4AB6-9F36-22B3A3F00B7E}" dt="2021-03-11T01:55:43.513" v="150"/>
          <ac:spMkLst>
            <pc:docMk/>
            <pc:sldMk cId="0" sldId="270"/>
            <ac:spMk id="5" creationId="{09844D19-62F3-4B3D-8896-7A9C14AAF6ED}"/>
          </ac:spMkLst>
        </pc:spChg>
        <pc:spChg chg="add">
          <ac:chgData name="Toan Huynh" userId="9b31cc81-7730-471a-a0a3-d8125948de37" providerId="ADAL" clId="{8D16443B-8810-4AB6-9F36-22B3A3F00B7E}" dt="2021-03-11T01:55:43.513" v="150"/>
          <ac:spMkLst>
            <pc:docMk/>
            <pc:sldMk cId="0" sldId="270"/>
            <ac:spMk id="6" creationId="{D0F7DBA2-2C4B-419E-B6F3-7FCC77123286}"/>
          </ac:spMkLst>
        </pc:spChg>
        <pc:spChg chg="mod">
          <ac:chgData name="Toan Huynh" userId="9b31cc81-7730-471a-a0a3-d8125948de37" providerId="ADAL" clId="{8D16443B-8810-4AB6-9F36-22B3A3F00B7E}" dt="2021-03-11T01:48:10.222" v="20" actId="20577"/>
          <ac:spMkLst>
            <pc:docMk/>
            <pc:sldMk cId="0" sldId="270"/>
            <ac:spMk id="146" creationId="{00000000-0000-0000-0000-000000000000}"/>
          </ac:spMkLst>
        </pc:spChg>
        <pc:graphicFrameChg chg="modGraphic">
          <ac:chgData name="Toan Huynh" userId="9b31cc81-7730-471a-a0a3-d8125948de37" providerId="ADAL" clId="{8D16443B-8810-4AB6-9F36-22B3A3F00B7E}" dt="2021-03-11T01:53:46.093" v="113" actId="20577"/>
          <ac:graphicFrameMkLst>
            <pc:docMk/>
            <pc:sldMk cId="0" sldId="270"/>
            <ac:graphicFrameMk id="144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4.650" v="151"/>
        <pc:sldMkLst>
          <pc:docMk/>
          <pc:sldMk cId="0" sldId="271"/>
        </pc:sldMkLst>
        <pc:spChg chg="add">
          <ac:chgData name="Toan Huynh" userId="9b31cc81-7730-471a-a0a3-d8125948de37" providerId="ADAL" clId="{8D16443B-8810-4AB6-9F36-22B3A3F00B7E}" dt="2021-03-11T01:55:44.650" v="151"/>
          <ac:spMkLst>
            <pc:docMk/>
            <pc:sldMk cId="0" sldId="271"/>
            <ac:spMk id="5" creationId="{42704778-8ECA-4040-9313-7BCF3C6DC0BC}"/>
          </ac:spMkLst>
        </pc:spChg>
        <pc:spChg chg="add">
          <ac:chgData name="Toan Huynh" userId="9b31cc81-7730-471a-a0a3-d8125948de37" providerId="ADAL" clId="{8D16443B-8810-4AB6-9F36-22B3A3F00B7E}" dt="2021-03-11T01:55:44.650" v="151"/>
          <ac:spMkLst>
            <pc:docMk/>
            <pc:sldMk cId="0" sldId="271"/>
            <ac:spMk id="6" creationId="{B8B447F6-1435-4645-9160-0732566F45FC}"/>
          </ac:spMkLst>
        </pc:spChg>
        <pc:spChg chg="mod">
          <ac:chgData name="Toan Huynh" userId="9b31cc81-7730-471a-a0a3-d8125948de37" providerId="ADAL" clId="{8D16443B-8810-4AB6-9F36-22B3A3F00B7E}" dt="2021-03-11T01:48:18.256" v="22" actId="20577"/>
          <ac:spMkLst>
            <pc:docMk/>
            <pc:sldMk cId="0" sldId="271"/>
            <ac:spMk id="153" creationId="{00000000-0000-0000-0000-000000000000}"/>
          </ac:spMkLst>
        </pc:spChg>
        <pc:graphicFrameChg chg="modGraphic">
          <ac:chgData name="Toan Huynh" userId="9b31cc81-7730-471a-a0a3-d8125948de37" providerId="ADAL" clId="{8D16443B-8810-4AB6-9F36-22B3A3F00B7E}" dt="2021-03-11T01:53:50.034" v="115" actId="20577"/>
          <ac:graphicFrameMkLst>
            <pc:docMk/>
            <pc:sldMk cId="0" sldId="271"/>
            <ac:graphicFrameMk id="151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6.459" v="152"/>
        <pc:sldMkLst>
          <pc:docMk/>
          <pc:sldMk cId="0" sldId="274"/>
        </pc:sldMkLst>
        <pc:spChg chg="add">
          <ac:chgData name="Toan Huynh" userId="9b31cc81-7730-471a-a0a3-d8125948de37" providerId="ADAL" clId="{8D16443B-8810-4AB6-9F36-22B3A3F00B7E}" dt="2021-03-11T01:55:46.459" v="152"/>
          <ac:spMkLst>
            <pc:docMk/>
            <pc:sldMk cId="0" sldId="274"/>
            <ac:spMk id="4" creationId="{49511FC6-3990-42A3-A011-20E05DC96999}"/>
          </ac:spMkLst>
        </pc:spChg>
        <pc:spChg chg="add">
          <ac:chgData name="Toan Huynh" userId="9b31cc81-7730-471a-a0a3-d8125948de37" providerId="ADAL" clId="{8D16443B-8810-4AB6-9F36-22B3A3F00B7E}" dt="2021-03-11T01:55:46.459" v="152"/>
          <ac:spMkLst>
            <pc:docMk/>
            <pc:sldMk cId="0" sldId="274"/>
            <ac:spMk id="5" creationId="{D5260E23-ED5C-4B4B-A406-1BBA3370DF51}"/>
          </ac:spMkLst>
        </pc:spChg>
        <pc:graphicFrameChg chg="modGraphic">
          <ac:chgData name="Toan Huynh" userId="9b31cc81-7730-471a-a0a3-d8125948de37" providerId="ADAL" clId="{8D16443B-8810-4AB6-9F36-22B3A3F00B7E}" dt="2021-03-11T01:51:30.438" v="28" actId="20577"/>
          <ac:graphicFrameMkLst>
            <pc:docMk/>
            <pc:sldMk cId="0" sldId="274"/>
            <ac:graphicFrameMk id="174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7.710" v="153"/>
        <pc:sldMkLst>
          <pc:docMk/>
          <pc:sldMk cId="0" sldId="275"/>
        </pc:sldMkLst>
        <pc:spChg chg="add">
          <ac:chgData name="Toan Huynh" userId="9b31cc81-7730-471a-a0a3-d8125948de37" providerId="ADAL" clId="{8D16443B-8810-4AB6-9F36-22B3A3F00B7E}" dt="2021-03-11T01:55:47.710" v="153"/>
          <ac:spMkLst>
            <pc:docMk/>
            <pc:sldMk cId="0" sldId="275"/>
            <ac:spMk id="4" creationId="{7945951B-736E-40D3-A43D-8C5720523E76}"/>
          </ac:spMkLst>
        </pc:spChg>
        <pc:spChg chg="add">
          <ac:chgData name="Toan Huynh" userId="9b31cc81-7730-471a-a0a3-d8125948de37" providerId="ADAL" clId="{8D16443B-8810-4AB6-9F36-22B3A3F00B7E}" dt="2021-03-11T01:55:47.710" v="153"/>
          <ac:spMkLst>
            <pc:docMk/>
            <pc:sldMk cId="0" sldId="275"/>
            <ac:spMk id="5" creationId="{53542AD3-EED7-4DD6-AC0F-E7E659197ABF}"/>
          </ac:spMkLst>
        </pc:spChg>
        <pc:graphicFrameChg chg="modGraphic">
          <ac:chgData name="Toan Huynh" userId="9b31cc81-7730-471a-a0a3-d8125948de37" providerId="ADAL" clId="{8D16443B-8810-4AB6-9F36-22B3A3F00B7E}" dt="2021-03-11T01:51:39.174" v="34" actId="20577"/>
          <ac:graphicFrameMkLst>
            <pc:docMk/>
            <pc:sldMk cId="0" sldId="275"/>
            <ac:graphicFrameMk id="180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48.604" v="154"/>
        <pc:sldMkLst>
          <pc:docMk/>
          <pc:sldMk cId="0" sldId="276"/>
        </pc:sldMkLst>
        <pc:spChg chg="add">
          <ac:chgData name="Toan Huynh" userId="9b31cc81-7730-471a-a0a3-d8125948de37" providerId="ADAL" clId="{8D16443B-8810-4AB6-9F36-22B3A3F00B7E}" dt="2021-03-11T01:55:48.604" v="154"/>
          <ac:spMkLst>
            <pc:docMk/>
            <pc:sldMk cId="0" sldId="276"/>
            <ac:spMk id="5" creationId="{80A8922F-3A1C-44D2-A885-F392E212F258}"/>
          </ac:spMkLst>
        </pc:spChg>
        <pc:spChg chg="add">
          <ac:chgData name="Toan Huynh" userId="9b31cc81-7730-471a-a0a3-d8125948de37" providerId="ADAL" clId="{8D16443B-8810-4AB6-9F36-22B3A3F00B7E}" dt="2021-03-11T01:55:48.604" v="154"/>
          <ac:spMkLst>
            <pc:docMk/>
            <pc:sldMk cId="0" sldId="276"/>
            <ac:spMk id="6" creationId="{E4AB88B7-044F-4E15-975C-B300927FB864}"/>
          </ac:spMkLst>
        </pc:spChg>
        <pc:graphicFrameChg chg="modGraphic">
          <ac:chgData name="Toan Huynh" userId="9b31cc81-7730-471a-a0a3-d8125948de37" providerId="ADAL" clId="{8D16443B-8810-4AB6-9F36-22B3A3F00B7E}" dt="2021-03-11T01:51:47.879" v="41" actId="20577"/>
          <ac:graphicFrameMkLst>
            <pc:docMk/>
            <pc:sldMk cId="0" sldId="276"/>
            <ac:graphicFrameMk id="186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50.353" v="155"/>
        <pc:sldMkLst>
          <pc:docMk/>
          <pc:sldMk cId="0" sldId="277"/>
        </pc:sldMkLst>
        <pc:spChg chg="add">
          <ac:chgData name="Toan Huynh" userId="9b31cc81-7730-471a-a0a3-d8125948de37" providerId="ADAL" clId="{8D16443B-8810-4AB6-9F36-22B3A3F00B7E}" dt="2021-03-11T01:55:50.353" v="155"/>
          <ac:spMkLst>
            <pc:docMk/>
            <pc:sldMk cId="0" sldId="277"/>
            <ac:spMk id="5" creationId="{0EB58D74-AB2B-4583-9267-ACADE2E09E21}"/>
          </ac:spMkLst>
        </pc:spChg>
        <pc:spChg chg="add">
          <ac:chgData name="Toan Huynh" userId="9b31cc81-7730-471a-a0a3-d8125948de37" providerId="ADAL" clId="{8D16443B-8810-4AB6-9F36-22B3A3F00B7E}" dt="2021-03-11T01:55:50.353" v="155"/>
          <ac:spMkLst>
            <pc:docMk/>
            <pc:sldMk cId="0" sldId="277"/>
            <ac:spMk id="6" creationId="{BA42BE65-0E9C-4373-AAD6-8CD609E4B960}"/>
          </ac:spMkLst>
        </pc:spChg>
        <pc:graphicFrameChg chg="modGraphic">
          <ac:chgData name="Toan Huynh" userId="9b31cc81-7730-471a-a0a3-d8125948de37" providerId="ADAL" clId="{8D16443B-8810-4AB6-9F36-22B3A3F00B7E}" dt="2021-03-11T01:51:58.573" v="49" actId="20577"/>
          <ac:graphicFrameMkLst>
            <pc:docMk/>
            <pc:sldMk cId="0" sldId="277"/>
            <ac:graphicFrameMk id="193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51.541" v="156"/>
        <pc:sldMkLst>
          <pc:docMk/>
          <pc:sldMk cId="0" sldId="278"/>
        </pc:sldMkLst>
        <pc:spChg chg="add">
          <ac:chgData name="Toan Huynh" userId="9b31cc81-7730-471a-a0a3-d8125948de37" providerId="ADAL" clId="{8D16443B-8810-4AB6-9F36-22B3A3F00B7E}" dt="2021-03-11T01:55:51.541" v="156"/>
          <ac:spMkLst>
            <pc:docMk/>
            <pc:sldMk cId="0" sldId="278"/>
            <ac:spMk id="5" creationId="{951918DE-7CFA-4B57-9676-BDE201C21801}"/>
          </ac:spMkLst>
        </pc:spChg>
        <pc:spChg chg="add">
          <ac:chgData name="Toan Huynh" userId="9b31cc81-7730-471a-a0a3-d8125948de37" providerId="ADAL" clId="{8D16443B-8810-4AB6-9F36-22B3A3F00B7E}" dt="2021-03-11T01:55:51.541" v="156"/>
          <ac:spMkLst>
            <pc:docMk/>
            <pc:sldMk cId="0" sldId="278"/>
            <ac:spMk id="6" creationId="{D696B2F0-9D65-4C5B-8D6D-EACE66624DD4}"/>
          </ac:spMkLst>
        </pc:spChg>
        <pc:graphicFrameChg chg="modGraphic">
          <ac:chgData name="Toan Huynh" userId="9b31cc81-7730-471a-a0a3-d8125948de37" providerId="ADAL" clId="{8D16443B-8810-4AB6-9F36-22B3A3F00B7E}" dt="2021-03-11T01:52:05.474" v="55" actId="20577"/>
          <ac:graphicFrameMkLst>
            <pc:docMk/>
            <pc:sldMk cId="0" sldId="278"/>
            <ac:graphicFrameMk id="200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53.311" v="157"/>
        <pc:sldMkLst>
          <pc:docMk/>
          <pc:sldMk cId="0" sldId="279"/>
        </pc:sldMkLst>
        <pc:spChg chg="add">
          <ac:chgData name="Toan Huynh" userId="9b31cc81-7730-471a-a0a3-d8125948de37" providerId="ADAL" clId="{8D16443B-8810-4AB6-9F36-22B3A3F00B7E}" dt="2021-03-11T01:55:53.311" v="157"/>
          <ac:spMkLst>
            <pc:docMk/>
            <pc:sldMk cId="0" sldId="279"/>
            <ac:spMk id="5" creationId="{3A23C844-8A5F-4099-9853-517A116A1891}"/>
          </ac:spMkLst>
        </pc:spChg>
        <pc:spChg chg="add">
          <ac:chgData name="Toan Huynh" userId="9b31cc81-7730-471a-a0a3-d8125948de37" providerId="ADAL" clId="{8D16443B-8810-4AB6-9F36-22B3A3F00B7E}" dt="2021-03-11T01:55:53.311" v="157"/>
          <ac:spMkLst>
            <pc:docMk/>
            <pc:sldMk cId="0" sldId="279"/>
            <ac:spMk id="6" creationId="{642A5296-2DFA-4ECB-AFE0-C9303B010B35}"/>
          </ac:spMkLst>
        </pc:spChg>
        <pc:graphicFrameChg chg="modGraphic">
          <ac:chgData name="Toan Huynh" userId="9b31cc81-7730-471a-a0a3-d8125948de37" providerId="ADAL" clId="{8D16443B-8810-4AB6-9F36-22B3A3F00B7E}" dt="2021-03-11T01:52:16.139" v="63" actId="20577"/>
          <ac:graphicFrameMkLst>
            <pc:docMk/>
            <pc:sldMk cId="0" sldId="279"/>
            <ac:graphicFrameMk id="207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54.033" v="158"/>
        <pc:sldMkLst>
          <pc:docMk/>
          <pc:sldMk cId="0" sldId="280"/>
        </pc:sldMkLst>
        <pc:spChg chg="add">
          <ac:chgData name="Toan Huynh" userId="9b31cc81-7730-471a-a0a3-d8125948de37" providerId="ADAL" clId="{8D16443B-8810-4AB6-9F36-22B3A3F00B7E}" dt="2021-03-11T01:55:54.033" v="158"/>
          <ac:spMkLst>
            <pc:docMk/>
            <pc:sldMk cId="0" sldId="280"/>
            <ac:spMk id="5" creationId="{5C1A2B67-AAFC-4C79-A948-1E3D7084B161}"/>
          </ac:spMkLst>
        </pc:spChg>
        <pc:spChg chg="add">
          <ac:chgData name="Toan Huynh" userId="9b31cc81-7730-471a-a0a3-d8125948de37" providerId="ADAL" clId="{8D16443B-8810-4AB6-9F36-22B3A3F00B7E}" dt="2021-03-11T01:55:54.033" v="158"/>
          <ac:spMkLst>
            <pc:docMk/>
            <pc:sldMk cId="0" sldId="280"/>
            <ac:spMk id="6" creationId="{ACDDCDD1-79E3-421B-BD10-675CC7251D85}"/>
          </ac:spMkLst>
        </pc:spChg>
        <pc:graphicFrameChg chg="modGraphic">
          <ac:chgData name="Toan Huynh" userId="9b31cc81-7730-471a-a0a3-d8125948de37" providerId="ADAL" clId="{8D16443B-8810-4AB6-9F36-22B3A3F00B7E}" dt="2021-03-11T01:52:30.386" v="71" actId="20577"/>
          <ac:graphicFrameMkLst>
            <pc:docMk/>
            <pc:sldMk cId="0" sldId="280"/>
            <ac:graphicFrameMk id="214" creationId="{00000000-0000-0000-0000-000000000000}"/>
          </ac:graphicFrameMkLst>
        </pc:graphicFrameChg>
      </pc:sldChg>
      <pc:sldChg chg="addSp modSp">
        <pc:chgData name="Toan Huynh" userId="9b31cc81-7730-471a-a0a3-d8125948de37" providerId="ADAL" clId="{8D16443B-8810-4AB6-9F36-22B3A3F00B7E}" dt="2021-03-11T01:55:55.303" v="159"/>
        <pc:sldMkLst>
          <pc:docMk/>
          <pc:sldMk cId="0" sldId="281"/>
        </pc:sldMkLst>
        <pc:spChg chg="add">
          <ac:chgData name="Toan Huynh" userId="9b31cc81-7730-471a-a0a3-d8125948de37" providerId="ADAL" clId="{8D16443B-8810-4AB6-9F36-22B3A3F00B7E}" dt="2021-03-11T01:55:55.303" v="159"/>
          <ac:spMkLst>
            <pc:docMk/>
            <pc:sldMk cId="0" sldId="281"/>
            <ac:spMk id="5" creationId="{D05EE224-41AE-49C8-9E6A-40A91B9D4E1B}"/>
          </ac:spMkLst>
        </pc:spChg>
        <pc:spChg chg="add">
          <ac:chgData name="Toan Huynh" userId="9b31cc81-7730-471a-a0a3-d8125948de37" providerId="ADAL" clId="{8D16443B-8810-4AB6-9F36-22B3A3F00B7E}" dt="2021-03-11T01:55:55.303" v="159"/>
          <ac:spMkLst>
            <pc:docMk/>
            <pc:sldMk cId="0" sldId="281"/>
            <ac:spMk id="6" creationId="{C454F3A1-22B1-49FA-A683-06D82698D6DD}"/>
          </ac:spMkLst>
        </pc:spChg>
        <pc:graphicFrameChg chg="modGraphic">
          <ac:chgData name="Toan Huynh" userId="9b31cc81-7730-471a-a0a3-d8125948de37" providerId="ADAL" clId="{8D16443B-8810-4AB6-9F36-22B3A3F00B7E}" dt="2021-03-11T01:52:48.892" v="77" actId="20577"/>
          <ac:graphicFrameMkLst>
            <pc:docMk/>
            <pc:sldMk cId="0" sldId="281"/>
            <ac:graphicFrameMk id="221" creationId="{00000000-0000-0000-0000-000000000000}"/>
          </ac:graphicFrameMkLst>
        </pc:graphicFrameChg>
      </pc:sldChg>
    </pc:docChg>
  </pc:docChgLst>
  <pc:docChgLst>
    <pc:chgData name="Toan Huynh" userId="9b31cc81-7730-471a-a0a3-d8125948de37" providerId="ADAL" clId="{B13F9343-DA1B-4A9A-ACC9-E088CAE778FC}"/>
    <pc:docChg chg="undo custSel addSld modSld">
      <pc:chgData name="Toan Huynh" userId="9b31cc81-7730-471a-a0a3-d8125948de37" providerId="ADAL" clId="{B13F9343-DA1B-4A9A-ACC9-E088CAE778FC}" dt="2021-03-11T11:05:12.394" v="103"/>
      <pc:docMkLst>
        <pc:docMk/>
      </pc:docMkLst>
      <pc:sldChg chg="delSp mod">
        <pc:chgData name="Toan Huynh" userId="9b31cc81-7730-471a-a0a3-d8125948de37" providerId="ADAL" clId="{B13F9343-DA1B-4A9A-ACC9-E088CAE778FC}" dt="2021-03-11T11:02:03.643" v="16" actId="478"/>
        <pc:sldMkLst>
          <pc:docMk/>
          <pc:sldMk cId="0" sldId="273"/>
        </pc:sldMkLst>
        <pc:picChg chg="del">
          <ac:chgData name="Toan Huynh" userId="9b31cc81-7730-471a-a0a3-d8125948de37" providerId="ADAL" clId="{B13F9343-DA1B-4A9A-ACC9-E088CAE778FC}" dt="2021-03-11T11:02:03.643" v="16" actId="478"/>
          <ac:picMkLst>
            <pc:docMk/>
            <pc:sldMk cId="0" sldId="273"/>
            <ac:picMk id="169" creationId="{00000000-0000-0000-0000-000000000000}"/>
          </ac:picMkLst>
        </pc:picChg>
      </pc:sldChg>
      <pc:sldChg chg="addSp delSp modSp add mod">
        <pc:chgData name="Toan Huynh" userId="9b31cc81-7730-471a-a0a3-d8125948de37" providerId="ADAL" clId="{B13F9343-DA1B-4A9A-ACC9-E088CAE778FC}" dt="2021-03-11T11:04:35.590" v="95" actId="1076"/>
        <pc:sldMkLst>
          <pc:docMk/>
          <pc:sldMk cId="2590730805" sldId="282"/>
        </pc:sldMkLst>
        <pc:spChg chg="add mod">
          <ac:chgData name="Toan Huynh" userId="9b31cc81-7730-471a-a0a3-d8125948de37" providerId="ADAL" clId="{B13F9343-DA1B-4A9A-ACC9-E088CAE778FC}" dt="2021-03-11T11:04:30.245" v="93" actId="1076"/>
          <ac:spMkLst>
            <pc:docMk/>
            <pc:sldMk cId="2590730805" sldId="282"/>
            <ac:spMk id="2" creationId="{05055761-253D-499A-A496-AAF509FAD1F5}"/>
          </ac:spMkLst>
        </pc:spChg>
        <pc:spChg chg="add mod">
          <ac:chgData name="Toan Huynh" userId="9b31cc81-7730-471a-a0a3-d8125948de37" providerId="ADAL" clId="{B13F9343-DA1B-4A9A-ACC9-E088CAE778FC}" dt="2021-03-11T11:04:35.590" v="95" actId="1076"/>
          <ac:spMkLst>
            <pc:docMk/>
            <pc:sldMk cId="2590730805" sldId="282"/>
            <ac:spMk id="3" creationId="{FC394428-42EE-42FD-A456-741DF5ED48FB}"/>
          </ac:spMkLst>
        </pc:spChg>
        <pc:picChg chg="del">
          <ac:chgData name="Toan Huynh" userId="9b31cc81-7730-471a-a0a3-d8125948de37" providerId="ADAL" clId="{B13F9343-DA1B-4A9A-ACC9-E088CAE778FC}" dt="2021-03-11T11:01:59.398" v="15" actId="478"/>
          <ac:picMkLst>
            <pc:docMk/>
            <pc:sldMk cId="2590730805" sldId="282"/>
            <ac:picMk id="169" creationId="{00000000-0000-0000-0000-000000000000}"/>
          </ac:picMkLst>
        </pc:picChg>
      </pc:sldChg>
      <pc:sldChg chg="addSp delSp modSp add mod">
        <pc:chgData name="Toan Huynh" userId="9b31cc81-7730-471a-a0a3-d8125948de37" providerId="ADAL" clId="{B13F9343-DA1B-4A9A-ACC9-E088CAE778FC}" dt="2021-03-11T11:04:59.673" v="102"/>
        <pc:sldMkLst>
          <pc:docMk/>
          <pc:sldMk cId="1028007485" sldId="283"/>
        </pc:sldMkLst>
        <pc:spChg chg="del ord">
          <ac:chgData name="Toan Huynh" userId="9b31cc81-7730-471a-a0a3-d8125948de37" providerId="ADAL" clId="{B13F9343-DA1B-4A9A-ACC9-E088CAE778FC}" dt="2021-03-11T11:02:26.836" v="19" actId="478"/>
          <ac:spMkLst>
            <pc:docMk/>
            <pc:sldMk cId="1028007485" sldId="283"/>
            <ac:spMk id="2" creationId="{05055761-253D-499A-A496-AAF509FAD1F5}"/>
          </ac:spMkLst>
        </pc:spChg>
        <pc:spChg chg="add del mod">
          <ac:chgData name="Toan Huynh" userId="9b31cc81-7730-471a-a0a3-d8125948de37" providerId="ADAL" clId="{B13F9343-DA1B-4A9A-ACC9-E088CAE778FC}" dt="2021-03-11T11:03:27.052" v="31" actId="478"/>
          <ac:spMkLst>
            <pc:docMk/>
            <pc:sldMk cId="1028007485" sldId="283"/>
            <ac:spMk id="4" creationId="{DB55BFB6-AAC4-4490-8122-47C9E2E3D9F4}"/>
          </ac:spMkLst>
        </pc:spChg>
        <pc:spChg chg="add del mod">
          <ac:chgData name="Toan Huynh" userId="9b31cc81-7730-471a-a0a3-d8125948de37" providerId="ADAL" clId="{B13F9343-DA1B-4A9A-ACC9-E088CAE778FC}" dt="2021-03-11T11:01:51.388" v="14" actId="478"/>
          <ac:spMkLst>
            <pc:docMk/>
            <pc:sldMk cId="1028007485" sldId="283"/>
            <ac:spMk id="6" creationId="{957296CD-CAA6-4D43-8FB8-BC866E26347C}"/>
          </ac:spMkLst>
        </pc:spChg>
        <pc:spChg chg="add del mod">
          <ac:chgData name="Toan Huynh" userId="9b31cc81-7730-471a-a0a3-d8125948de37" providerId="ADAL" clId="{B13F9343-DA1B-4A9A-ACC9-E088CAE778FC}" dt="2021-03-11T11:01:50.011" v="12" actId="478"/>
          <ac:spMkLst>
            <pc:docMk/>
            <pc:sldMk cId="1028007485" sldId="283"/>
            <ac:spMk id="7" creationId="{40E2614B-3DCF-4914-B02D-826723A0BDB5}"/>
          </ac:spMkLst>
        </pc:spChg>
        <pc:spChg chg="add del mod ord">
          <ac:chgData name="Toan Huynh" userId="9b31cc81-7730-471a-a0a3-d8125948de37" providerId="ADAL" clId="{B13F9343-DA1B-4A9A-ACC9-E088CAE778FC}" dt="2021-03-11T11:01:49.110" v="11" actId="478"/>
          <ac:spMkLst>
            <pc:docMk/>
            <pc:sldMk cId="1028007485" sldId="283"/>
            <ac:spMk id="10" creationId="{9B104B7D-8CFC-4427-93F1-5CCF2FD102E9}"/>
          </ac:spMkLst>
        </pc:spChg>
        <pc:spChg chg="add mod">
          <ac:chgData name="Toan Huynh" userId="9b31cc81-7730-471a-a0a3-d8125948de37" providerId="ADAL" clId="{B13F9343-DA1B-4A9A-ACC9-E088CAE778FC}" dt="2021-03-11T11:02:33.782" v="22" actId="1076"/>
          <ac:spMkLst>
            <pc:docMk/>
            <pc:sldMk cId="1028007485" sldId="283"/>
            <ac:spMk id="11" creationId="{4495C657-C291-40C3-90BF-5D21566CF42B}"/>
          </ac:spMkLst>
        </pc:spChg>
        <pc:spChg chg="add mod">
          <ac:chgData name="Toan Huynh" userId="9b31cc81-7730-471a-a0a3-d8125948de37" providerId="ADAL" clId="{B13F9343-DA1B-4A9A-ACC9-E088CAE778FC}" dt="2021-03-11T11:02:33.782" v="22" actId="1076"/>
          <ac:spMkLst>
            <pc:docMk/>
            <pc:sldMk cId="1028007485" sldId="283"/>
            <ac:spMk id="12" creationId="{D3CE2710-25F6-481B-B5B7-678A9A8FC56D}"/>
          </ac:spMkLst>
        </pc:spChg>
        <pc:spChg chg="add mod">
          <ac:chgData name="Toan Huynh" userId="9b31cc81-7730-471a-a0a3-d8125948de37" providerId="ADAL" clId="{B13F9343-DA1B-4A9A-ACC9-E088CAE778FC}" dt="2021-03-11T11:02:33.782" v="22" actId="1076"/>
          <ac:spMkLst>
            <pc:docMk/>
            <pc:sldMk cId="1028007485" sldId="283"/>
            <ac:spMk id="13" creationId="{5971EB0E-D0A2-4021-A7D5-4E39F9AFBE20}"/>
          </ac:spMkLst>
        </pc:spChg>
        <pc:spChg chg="add mod">
          <ac:chgData name="Toan Huynh" userId="9b31cc81-7730-471a-a0a3-d8125948de37" providerId="ADAL" clId="{B13F9343-DA1B-4A9A-ACC9-E088CAE778FC}" dt="2021-03-11T11:02:27.217" v="20"/>
          <ac:spMkLst>
            <pc:docMk/>
            <pc:sldMk cId="1028007485" sldId="283"/>
            <ac:spMk id="16" creationId="{75E4D94D-14A1-4BFE-87D1-811CACAD79B3}"/>
          </ac:spMkLst>
        </pc:spChg>
        <pc:spChg chg="add mod">
          <ac:chgData name="Toan Huynh" userId="9b31cc81-7730-471a-a0a3-d8125948de37" providerId="ADAL" clId="{B13F9343-DA1B-4A9A-ACC9-E088CAE778FC}" dt="2021-03-11T11:03:31.075" v="32"/>
          <ac:spMkLst>
            <pc:docMk/>
            <pc:sldMk cId="1028007485" sldId="283"/>
            <ac:spMk id="19" creationId="{D19891F3-F875-42B0-86D5-F8AAC4EC74E8}"/>
          </ac:spMkLst>
        </pc:spChg>
        <pc:spChg chg="add del mod">
          <ac:chgData name="Toan Huynh" userId="9b31cc81-7730-471a-a0a3-d8125948de37" providerId="ADAL" clId="{B13F9343-DA1B-4A9A-ACC9-E088CAE778FC}" dt="2021-03-11T11:04:59.673" v="102"/>
          <ac:spMkLst>
            <pc:docMk/>
            <pc:sldMk cId="1028007485" sldId="283"/>
            <ac:spMk id="20" creationId="{53A6EF88-9BC4-4DB1-B429-181EB647A7D8}"/>
          </ac:spMkLst>
        </pc:spChg>
        <pc:spChg chg="del mod">
          <ac:chgData name="Toan Huynh" userId="9b31cc81-7730-471a-a0a3-d8125948de37" providerId="ADAL" clId="{B13F9343-DA1B-4A9A-ACC9-E088CAE778FC}" dt="2021-03-11T11:03:21.709" v="28" actId="478"/>
          <ac:spMkLst>
            <pc:docMk/>
            <pc:sldMk cId="1028007485" sldId="283"/>
            <ac:spMk id="167" creationId="{00000000-0000-0000-0000-000000000000}"/>
          </ac:spMkLst>
        </pc:spChg>
        <pc:spChg chg="ord">
          <ac:chgData name="Toan Huynh" userId="9b31cc81-7730-471a-a0a3-d8125948de37" providerId="ADAL" clId="{B13F9343-DA1B-4A9A-ACC9-E088CAE778FC}" dt="2021-03-11T11:01:26.544" v="7" actId="167"/>
          <ac:spMkLst>
            <pc:docMk/>
            <pc:sldMk cId="1028007485" sldId="283"/>
            <ac:spMk id="168" creationId="{00000000-0000-0000-0000-000000000000}"/>
          </ac:spMkLst>
        </pc:spChg>
        <pc:picChg chg="add del mod">
          <ac:chgData name="Toan Huynh" userId="9b31cc81-7730-471a-a0a3-d8125948de37" providerId="ADAL" clId="{B13F9343-DA1B-4A9A-ACC9-E088CAE778FC}" dt="2021-03-11T11:01:50.605" v="13" actId="478"/>
          <ac:picMkLst>
            <pc:docMk/>
            <pc:sldMk cId="1028007485" sldId="283"/>
            <ac:picMk id="8" creationId="{53ABC30E-2747-44AC-917E-316932BB502D}"/>
          </ac:picMkLst>
        </pc:picChg>
        <pc:picChg chg="add del mod">
          <ac:chgData name="Toan Huynh" userId="9b31cc81-7730-471a-a0a3-d8125948de37" providerId="ADAL" clId="{B13F9343-DA1B-4A9A-ACC9-E088CAE778FC}" dt="2021-03-11T11:01:48.230" v="10" actId="478"/>
          <ac:picMkLst>
            <pc:docMk/>
            <pc:sldMk cId="1028007485" sldId="283"/>
            <ac:picMk id="9" creationId="{B2FF8C71-3F89-44CB-9110-37C46F97EC59}"/>
          </ac:picMkLst>
        </pc:picChg>
        <pc:picChg chg="add mod">
          <ac:chgData name="Toan Huynh" userId="9b31cc81-7730-471a-a0a3-d8125948de37" providerId="ADAL" clId="{B13F9343-DA1B-4A9A-ACC9-E088CAE778FC}" dt="2021-03-11T11:02:33.782" v="22" actId="1076"/>
          <ac:picMkLst>
            <pc:docMk/>
            <pc:sldMk cId="1028007485" sldId="283"/>
            <ac:picMk id="14" creationId="{D409E1FB-916D-4353-AE77-9DCE9555F87E}"/>
          </ac:picMkLst>
        </pc:picChg>
        <pc:picChg chg="add mod">
          <ac:chgData name="Toan Huynh" userId="9b31cc81-7730-471a-a0a3-d8125948de37" providerId="ADAL" clId="{B13F9343-DA1B-4A9A-ACC9-E088CAE778FC}" dt="2021-03-11T11:02:33.782" v="22" actId="1076"/>
          <ac:picMkLst>
            <pc:docMk/>
            <pc:sldMk cId="1028007485" sldId="283"/>
            <ac:picMk id="15" creationId="{369A53AD-0D9D-4CFC-8BEB-A21AE9B4FBEA}"/>
          </ac:picMkLst>
        </pc:picChg>
        <pc:picChg chg="del">
          <ac:chgData name="Toan Huynh" userId="9b31cc81-7730-471a-a0a3-d8125948de37" providerId="ADAL" clId="{B13F9343-DA1B-4A9A-ACC9-E088CAE778FC}" dt="2021-03-11T11:02:24.708" v="18" actId="478"/>
          <ac:picMkLst>
            <pc:docMk/>
            <pc:sldMk cId="1028007485" sldId="283"/>
            <ac:picMk id="169" creationId="{00000000-0000-0000-0000-000000000000}"/>
          </ac:picMkLst>
        </pc:picChg>
      </pc:sldChg>
      <pc:sldChg chg="addSp delSp modSp add mod">
        <pc:chgData name="Toan Huynh" userId="9b31cc81-7730-471a-a0a3-d8125948de37" providerId="ADAL" clId="{B13F9343-DA1B-4A9A-ACC9-E088CAE778FC}" dt="2021-03-11T11:05:12.394" v="103"/>
        <pc:sldMkLst>
          <pc:docMk/>
          <pc:sldMk cId="2396996672" sldId="284"/>
        </pc:sldMkLst>
        <pc:spChg chg="add del mod">
          <ac:chgData name="Toan Huynh" userId="9b31cc81-7730-471a-a0a3-d8125948de37" providerId="ADAL" clId="{B13F9343-DA1B-4A9A-ACC9-E088CAE778FC}" dt="2021-03-11T11:03:25.396" v="30" actId="478"/>
          <ac:spMkLst>
            <pc:docMk/>
            <pc:sldMk cId="2396996672" sldId="284"/>
            <ac:spMk id="3" creationId="{70286147-32B4-4B4D-95E1-09F9784A6793}"/>
          </ac:spMkLst>
        </pc:spChg>
        <pc:spChg chg="add mod">
          <ac:chgData name="Toan Huynh" userId="9b31cc81-7730-471a-a0a3-d8125948de37" providerId="ADAL" clId="{B13F9343-DA1B-4A9A-ACC9-E088CAE778FC}" dt="2021-03-11T11:03:31.995" v="33"/>
          <ac:spMkLst>
            <pc:docMk/>
            <pc:sldMk cId="2396996672" sldId="284"/>
            <ac:spMk id="17" creationId="{E17432C6-E41C-4BAB-A920-95A6964393A5}"/>
          </ac:spMkLst>
        </pc:spChg>
        <pc:spChg chg="add del mod">
          <ac:chgData name="Toan Huynh" userId="9b31cc81-7730-471a-a0a3-d8125948de37" providerId="ADAL" clId="{B13F9343-DA1B-4A9A-ACC9-E088CAE778FC}" dt="2021-03-11T11:04:56.307" v="98"/>
          <ac:spMkLst>
            <pc:docMk/>
            <pc:sldMk cId="2396996672" sldId="284"/>
            <ac:spMk id="18" creationId="{629E8AA4-33EC-4FD4-8E0A-55A2CF8CA590}"/>
          </ac:spMkLst>
        </pc:spChg>
        <pc:spChg chg="add mod">
          <ac:chgData name="Toan Huynh" userId="9b31cc81-7730-471a-a0a3-d8125948de37" providerId="ADAL" clId="{B13F9343-DA1B-4A9A-ACC9-E088CAE778FC}" dt="2021-03-11T11:05:12.394" v="103"/>
          <ac:spMkLst>
            <pc:docMk/>
            <pc:sldMk cId="2396996672" sldId="284"/>
            <ac:spMk id="19" creationId="{83C09103-0625-42F7-8608-F173F891F8E7}"/>
          </ac:spMkLst>
        </pc:spChg>
        <pc:spChg chg="del">
          <ac:chgData name="Toan Huynh" userId="9b31cc81-7730-471a-a0a3-d8125948de37" providerId="ADAL" clId="{B13F9343-DA1B-4A9A-ACC9-E088CAE778FC}" dt="2021-03-11T11:03:24.684" v="29" actId="478"/>
          <ac:spMkLst>
            <pc:docMk/>
            <pc:sldMk cId="2396996672" sldId="284"/>
            <ac:spMk id="167" creationId="{00000000-0000-0000-0000-000000000000}"/>
          </ac:spMkLst>
        </pc:spChg>
        <pc:picChg chg="add del">
          <ac:chgData name="Toan Huynh" userId="9b31cc81-7730-471a-a0a3-d8125948de37" providerId="ADAL" clId="{B13F9343-DA1B-4A9A-ACC9-E088CAE778FC}" dt="2021-03-11T11:04:57.721" v="100"/>
          <ac:picMkLst>
            <pc:docMk/>
            <pc:sldMk cId="2396996672" sldId="284"/>
            <ac:picMk id="4" creationId="{B91D3C87-68F7-4FA3-9CE8-980B0A6188ED}"/>
          </ac:picMkLst>
        </pc:picChg>
        <pc:picChg chg="add mod">
          <ac:chgData name="Toan Huynh" userId="9b31cc81-7730-471a-a0a3-d8125948de37" providerId="ADAL" clId="{B13F9343-DA1B-4A9A-ACC9-E088CAE778FC}" dt="2021-03-11T11:02:58.384" v="27" actId="1076"/>
          <ac:picMkLst>
            <pc:docMk/>
            <pc:sldMk cId="2396996672" sldId="284"/>
            <ac:picMk id="10" creationId="{347A5B5C-0340-4A54-A725-A61983F9E5A5}"/>
          </ac:picMkLst>
        </pc:picChg>
        <pc:picChg chg="del">
          <ac:chgData name="Toan Huynh" userId="9b31cc81-7730-471a-a0a3-d8125948de37" providerId="ADAL" clId="{B13F9343-DA1B-4A9A-ACC9-E088CAE778FC}" dt="2021-03-11T11:02:47.271" v="25" actId="478"/>
          <ac:picMkLst>
            <pc:docMk/>
            <pc:sldMk cId="2396996672" sldId="284"/>
            <ac:picMk id="14" creationId="{D409E1FB-916D-4353-AE77-9DCE9555F87E}"/>
          </ac:picMkLst>
        </pc:picChg>
        <pc:picChg chg="del">
          <ac:chgData name="Toan Huynh" userId="9b31cc81-7730-471a-a0a3-d8125948de37" providerId="ADAL" clId="{B13F9343-DA1B-4A9A-ACC9-E088CAE778FC}" dt="2021-03-11T11:02:46.426" v="24" actId="478"/>
          <ac:picMkLst>
            <pc:docMk/>
            <pc:sldMk cId="2396996672" sldId="284"/>
            <ac:picMk id="15" creationId="{369A53AD-0D9D-4CFC-8BEB-A21AE9B4FB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ab2b11b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9ab2b11b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ab2b11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ab2b11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cc1db4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cc1db4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cc1db4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cc1db4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cc1db4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cc1db4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cc1db44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cc1db44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cc1db4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cc1db4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cc1db4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cc1db4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ab2b11b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ab2b11b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b2b11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b2b11b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b2b11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b2b11b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6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ab2b11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9ab2b11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b2b11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b2b11b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94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b2b11b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b2b11b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893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b2b11b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ab2b11b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cc1db4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cc1db4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cc1db44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cc1db44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cc1db44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cc1db44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cc1db44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cc1db44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cc1db4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cc1db4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cc1db44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cc1db44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cc1db44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cc1db44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ab2b11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9ab2b11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ab2b11b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ab2b11b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b2b11b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b2b11b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b2b11b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b2b11b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b2b1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b2b1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b2b11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b2b11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cc1db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cc1db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O(n^3)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pairs shortest path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758875" y="1159225"/>
            <a:ext cx="4718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We’ve learnt about </a:t>
            </a:r>
            <a:r>
              <a:rPr lang="en" sz="24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Dijkstra’s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and the </a:t>
            </a:r>
            <a:r>
              <a:rPr lang="en" sz="2400">
                <a:solidFill>
                  <a:srgbClr val="CC4125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Bellman-Ford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algorithms which allows us to calculate the </a:t>
            </a:r>
            <a:r>
              <a:rPr lang="en" sz="2400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shortest distance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from a node to all other (connected) nodes in a graph.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But what about if we wanted to know the shortest distance for </a:t>
            </a:r>
            <a:r>
              <a:rPr lang="en" sz="2400" b="1">
                <a:solidFill>
                  <a:srgbClr val="FF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all pairs</a:t>
            </a:r>
            <a:r>
              <a:rPr lang="en" sz="2400">
                <a:solidFill>
                  <a:srgbClr val="00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of nodes….</a:t>
            </a:r>
            <a:endParaRPr sz="2400">
              <a:solidFill>
                <a:srgbClr val="00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7975"/>
            <a:ext cx="325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>
            <p:extLst>
              <p:ext uri="{D42A27DB-BD31-4B8C-83A1-F6EECF244321}">
                <p14:modId xmlns:p14="http://schemas.microsoft.com/office/powerpoint/2010/main" val="648932989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1BFBAD-69FB-4D59-A252-EB39414EF7FA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C94EA-8500-49C9-937F-1FE97A162514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8"/>
          <p:cNvGraphicFramePr/>
          <p:nvPr>
            <p:extLst>
              <p:ext uri="{D42A27DB-BD31-4B8C-83A1-F6EECF244321}">
                <p14:modId xmlns:p14="http://schemas.microsoft.com/office/powerpoint/2010/main" val="2260040149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0 (A)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5D9D7-497C-4CFB-AF2D-D5E913171A26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939B-0C2F-4A73-9F8B-919C36C4A496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3534146338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810650" y="349425"/>
            <a:ext cx="1118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</a:rPr>
              <a:t>K = 1 (B)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A774C-C524-41D0-BED0-EBB2B85F5D79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4DDBB-CB58-42B5-985E-C92C9C6F6F93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0"/>
          <p:cNvGraphicFramePr/>
          <p:nvPr>
            <p:extLst>
              <p:ext uri="{D42A27DB-BD31-4B8C-83A1-F6EECF244321}">
                <p14:modId xmlns:p14="http://schemas.microsoft.com/office/powerpoint/2010/main" val="1600165406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10650" y="349425"/>
            <a:ext cx="1118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</a:rPr>
              <a:t>K = 2 (C)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2D494-BC5A-4134-86FF-F670CBF1D0E6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651DE-0396-400E-817E-864B133912F4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1"/>
          <p:cNvGraphicFramePr/>
          <p:nvPr>
            <p:extLst>
              <p:ext uri="{D42A27DB-BD31-4B8C-83A1-F6EECF244321}">
                <p14:modId xmlns:p14="http://schemas.microsoft.com/office/powerpoint/2010/main" val="1234103908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810650" y="349425"/>
            <a:ext cx="1118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K = 3 (D)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12A3D-E320-431C-9F80-B754D41C7AB6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658F5-C055-4EDD-B9F9-D972F68718C4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2"/>
          <p:cNvGraphicFramePr/>
          <p:nvPr>
            <p:extLst>
              <p:ext uri="{D42A27DB-BD31-4B8C-83A1-F6EECF244321}">
                <p14:modId xmlns:p14="http://schemas.microsoft.com/office/powerpoint/2010/main" val="250683572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810650" y="349425"/>
            <a:ext cx="1118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K = 4 (</a:t>
            </a:r>
            <a:r>
              <a:rPr lang="en-AU" sz="1800" b="1" dirty="0">
                <a:solidFill>
                  <a:srgbClr val="FF0000"/>
                </a:solidFill>
              </a:rPr>
              <a:t>E</a:t>
            </a:r>
            <a:r>
              <a:rPr lang="en" sz="1800" b="1" dirty="0">
                <a:solidFill>
                  <a:srgbClr val="FF0000"/>
                </a:solidFill>
              </a:rPr>
              <a:t>)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44D19-62F3-4B3D-8896-7A9C14AAF6ED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7DBA2-2C4B-419E-B6F3-7FCC77123286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3"/>
          <p:cNvGraphicFramePr/>
          <p:nvPr>
            <p:extLst>
              <p:ext uri="{D42A27DB-BD31-4B8C-83A1-F6EECF244321}">
                <p14:modId xmlns:p14="http://schemas.microsoft.com/office/powerpoint/2010/main" val="369404453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00FF"/>
                          </a:solidFill>
                        </a:rPr>
                        <a:t>T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38761D"/>
                          </a:solidFill>
                        </a:rPr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810650" y="349425"/>
            <a:ext cx="1118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K = 5 (</a:t>
            </a:r>
            <a:r>
              <a:rPr lang="en-AU" sz="1800" b="1" dirty="0">
                <a:solidFill>
                  <a:srgbClr val="FF0000"/>
                </a:solidFill>
              </a:rPr>
              <a:t>F</a:t>
            </a:r>
            <a:r>
              <a:rPr lang="en" sz="1800" b="1" dirty="0">
                <a:solidFill>
                  <a:srgbClr val="FF0000"/>
                </a:solidFill>
              </a:rPr>
              <a:t>)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4778-8ECA-4040-9313-7BCF3C6DC0BC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447F6-1435-4645-9160-0732566F45FC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Cabin Sketch"/>
                <a:ea typeface="Cabin Sketch"/>
                <a:cs typeface="Cabin Sketch"/>
                <a:sym typeface="Cabin Sketch"/>
              </a:rPr>
              <a:t>Why is this useful?</a:t>
            </a:r>
            <a:endParaRPr>
              <a:solidFill>
                <a:srgbClr val="3D85C6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457200" y="2724150"/>
            <a:ext cx="831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With a slight modification to Warshall’s Transitive Closure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Algorithm, we can solve this problem in            time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 rot="225632">
            <a:off x="6120558" y="402569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O(n )</a:t>
            </a:r>
            <a:endParaRPr sz="72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 rot="225632">
            <a:off x="7111158" y="372089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</a:t>
            </a:r>
            <a:endParaRPr sz="72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13" y="889075"/>
            <a:ext cx="2671375" cy="2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 Algorithm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6200" y="11239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 = |V|</a:t>
            </a:r>
            <a:br>
              <a:rPr lang="en" sz="1400"/>
            </a:br>
            <a:r>
              <a:rPr lang="en" sz="1400"/>
              <a:t>	t</a:t>
            </a:r>
            <a:r>
              <a:rPr lang="en" sz="1400" baseline="30000"/>
              <a:t>(0)</a:t>
            </a:r>
            <a:r>
              <a:rPr lang="en" sz="1400"/>
              <a:t> = the weight matrix for edges of G,</a:t>
            </a:r>
            <a:br>
              <a:rPr lang="en" sz="1400"/>
            </a:br>
            <a:r>
              <a:rPr lang="en" sz="1400"/>
              <a:t>			  with infinity if there is no edge</a:t>
            </a:r>
            <a:br>
              <a:rPr lang="en" sz="1400"/>
            </a:br>
            <a:r>
              <a:rPr lang="en" sz="1400"/>
              <a:t>	</a:t>
            </a:r>
            <a:r>
              <a:rPr lang="en" sz="1400">
                <a:solidFill>
                  <a:srgbClr val="6AA84F"/>
                </a:solidFill>
              </a:rPr>
              <a:t>// length of a path from vertex to itself is zero</a:t>
            </a:r>
            <a:br>
              <a:rPr lang="en" sz="1400"/>
            </a:br>
            <a:r>
              <a:rPr lang="en" sz="1400"/>
              <a:t>	for i in T..n do</a:t>
            </a:r>
            <a:br>
              <a:rPr lang="en" sz="1400"/>
            </a:br>
            <a:r>
              <a:rPr lang="en" sz="1400"/>
              <a:t>		t</a:t>
            </a:r>
            <a:r>
              <a:rPr lang="en" sz="1400" baseline="30000"/>
              <a:t>(0)</a:t>
            </a:r>
            <a:r>
              <a:rPr lang="en" sz="1400"/>
              <a:t>[i,i] = 0</a:t>
            </a:r>
            <a:br>
              <a:rPr lang="en" sz="1400"/>
            </a:br>
            <a:r>
              <a:rPr lang="en" sz="1400"/>
              <a:t>	end for</a:t>
            </a:r>
            <a:br>
              <a:rPr lang="en" sz="1400"/>
            </a:br>
            <a:r>
              <a:rPr lang="en" sz="1400"/>
              <a:t>	</a:t>
            </a:r>
            <a:r>
              <a:rPr lang="en" sz="1400">
                <a:solidFill>
                  <a:srgbClr val="6AA84F"/>
                </a:solidFill>
              </a:rPr>
              <a:t>// step through the t</a:t>
            </a:r>
            <a:r>
              <a:rPr lang="en" sz="1400" baseline="30000">
                <a:solidFill>
                  <a:srgbClr val="6AA84F"/>
                </a:solidFill>
              </a:rPr>
              <a:t>(k)</a:t>
            </a:r>
            <a:r>
              <a:rPr lang="en" sz="1400">
                <a:solidFill>
                  <a:srgbClr val="6AA84F"/>
                </a:solidFill>
              </a:rPr>
              <a:t>'s</a:t>
            </a:r>
            <a:br>
              <a:rPr lang="en" sz="1400"/>
            </a:br>
            <a:r>
              <a:rPr lang="en" sz="1400"/>
              <a:t>	for k in T..n do</a:t>
            </a:r>
            <a:br>
              <a:rPr lang="en" sz="1400"/>
            </a:br>
            <a:r>
              <a:rPr lang="en" sz="1400"/>
              <a:t>		for i in T..n do</a:t>
            </a:r>
            <a:br>
              <a:rPr lang="en" sz="1400"/>
            </a:br>
            <a:r>
              <a:rPr lang="en" sz="1400"/>
              <a:t>			for j in T..n do</a:t>
            </a:r>
            <a:br>
              <a:rPr lang="en" sz="1400"/>
            </a:br>
            <a:r>
              <a:rPr lang="en" sz="1400"/>
              <a:t>				t</a:t>
            </a:r>
            <a:r>
              <a:rPr lang="en" sz="1400" baseline="30000"/>
              <a:t>(k)</a:t>
            </a:r>
            <a:r>
              <a:rPr lang="en" sz="1400"/>
              <a:t>[i,j] = min (t</a:t>
            </a:r>
            <a:r>
              <a:rPr lang="en" sz="1400" baseline="30000"/>
              <a:t>(k-T)</a:t>
            </a:r>
            <a:r>
              <a:rPr lang="en" sz="1400"/>
              <a:t>[i,j], t</a:t>
            </a:r>
            <a:r>
              <a:rPr lang="en" sz="1400" baseline="30000"/>
              <a:t>(k-T)</a:t>
            </a:r>
            <a:r>
              <a:rPr lang="en" sz="1400"/>
              <a:t>[i,k] + t</a:t>
            </a:r>
            <a:r>
              <a:rPr lang="en" sz="1400" baseline="30000"/>
              <a:t>(k-T)</a:t>
            </a:r>
            <a:r>
              <a:rPr lang="en" sz="1400"/>
              <a:t>[k,j])</a:t>
            </a:r>
            <a:br>
              <a:rPr lang="en" sz="1400"/>
            </a:br>
            <a:r>
              <a:rPr lang="en" sz="1400"/>
              <a:t>			end for</a:t>
            </a:r>
            <a:br>
              <a:rPr lang="en" sz="1400"/>
            </a:br>
            <a:r>
              <a:rPr lang="en" sz="1400"/>
              <a:t>		end for</a:t>
            </a:r>
            <a:br>
              <a:rPr lang="en" sz="1400"/>
            </a:br>
            <a:r>
              <a:rPr lang="en" sz="1400"/>
              <a:t>	end for</a:t>
            </a:r>
            <a:br>
              <a:rPr lang="en" sz="1400"/>
            </a:br>
            <a:r>
              <a:rPr lang="en" sz="1400"/>
              <a:t>	return t</a:t>
            </a:r>
            <a:r>
              <a:rPr lang="en" sz="1400" baseline="30000"/>
              <a:t>(n)</a:t>
            </a:r>
            <a:endParaRPr sz="1400"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Floyd-Warshall Algorithm</a:t>
            </a: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6200" y="11239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 = |V|</a:t>
            </a:r>
            <a:br>
              <a:rPr lang="en" sz="1400" dirty="0"/>
            </a:br>
            <a:r>
              <a:rPr lang="en" sz="1400" dirty="0"/>
              <a:t>	t</a:t>
            </a:r>
            <a:r>
              <a:rPr lang="en" sz="1400" baseline="30000" dirty="0"/>
              <a:t>(0)</a:t>
            </a:r>
            <a:r>
              <a:rPr lang="en" sz="1400" dirty="0"/>
              <a:t> = the weight matrix for edges of G,</a:t>
            </a:r>
            <a:br>
              <a:rPr lang="en" sz="1400" dirty="0"/>
            </a:br>
            <a:r>
              <a:rPr lang="en" sz="1400" dirty="0"/>
              <a:t>			  with infinity if there is no edge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length of a path from vertex to itself is zero</a:t>
            </a:r>
            <a:br>
              <a:rPr lang="en" sz="1400" dirty="0"/>
            </a:br>
            <a:r>
              <a:rPr lang="en" sz="1400" dirty="0"/>
              <a:t>	for i in T..n do</a:t>
            </a:r>
            <a:br>
              <a:rPr lang="en" sz="1400" dirty="0"/>
            </a:br>
            <a:r>
              <a:rPr lang="en" sz="1400" dirty="0"/>
              <a:t>		t</a:t>
            </a:r>
            <a:r>
              <a:rPr lang="en" sz="1400" baseline="30000" dirty="0"/>
              <a:t>(0)</a:t>
            </a:r>
            <a:r>
              <a:rPr lang="en" sz="1400" dirty="0"/>
              <a:t>[i,i] = 0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step through the t</a:t>
            </a:r>
            <a:r>
              <a:rPr lang="en" sz="1400" baseline="30000" dirty="0">
                <a:solidFill>
                  <a:srgbClr val="6AA84F"/>
                </a:solidFill>
              </a:rPr>
              <a:t>(k)</a:t>
            </a:r>
            <a:r>
              <a:rPr lang="en" sz="1400" dirty="0">
                <a:solidFill>
                  <a:srgbClr val="6AA84F"/>
                </a:solidFill>
              </a:rPr>
              <a:t>'s</a:t>
            </a:r>
            <a:br>
              <a:rPr lang="en" sz="1400" dirty="0"/>
            </a:br>
            <a:r>
              <a:rPr lang="en" sz="1400" dirty="0"/>
              <a:t>	for k in T..n do</a:t>
            </a:r>
            <a:br>
              <a:rPr lang="en" sz="1400" dirty="0"/>
            </a:br>
            <a:r>
              <a:rPr lang="en" sz="1400" dirty="0"/>
              <a:t>		for i in T..n do</a:t>
            </a:r>
            <a:br>
              <a:rPr lang="en" sz="1400" dirty="0"/>
            </a:br>
            <a:r>
              <a:rPr lang="en" sz="1400" dirty="0"/>
              <a:t>			for j in T..n do</a:t>
            </a:r>
            <a:br>
              <a:rPr lang="en" sz="1400" dirty="0"/>
            </a:br>
            <a:r>
              <a:rPr lang="en" sz="1400" dirty="0"/>
              <a:t>				t</a:t>
            </a:r>
            <a:r>
              <a:rPr lang="en" sz="1400" baseline="30000" dirty="0"/>
              <a:t>(k)</a:t>
            </a:r>
            <a:r>
              <a:rPr lang="en" sz="1400" dirty="0"/>
              <a:t>[i,j] = min (t</a:t>
            </a:r>
            <a:r>
              <a:rPr lang="en" sz="1400" baseline="30000" dirty="0"/>
              <a:t>(k-T)</a:t>
            </a:r>
            <a:r>
              <a:rPr lang="en" sz="1400" dirty="0"/>
              <a:t>[i,j], t</a:t>
            </a:r>
            <a:r>
              <a:rPr lang="en" sz="1400" baseline="30000" dirty="0"/>
              <a:t>(k-T)</a:t>
            </a:r>
            <a:r>
              <a:rPr lang="en" sz="1400" dirty="0"/>
              <a:t>[i,k] + t</a:t>
            </a:r>
            <a:r>
              <a:rPr lang="en" sz="1400" baseline="30000" dirty="0"/>
              <a:t>(k-T)</a:t>
            </a:r>
            <a:r>
              <a:rPr lang="en" sz="1400" dirty="0"/>
              <a:t>[k,j])</a:t>
            </a:r>
            <a:br>
              <a:rPr lang="en" sz="1400" dirty="0"/>
            </a:br>
            <a:r>
              <a:rPr lang="en" sz="1400" dirty="0"/>
              <a:t>			end for</a:t>
            </a:r>
            <a:br>
              <a:rPr lang="en" sz="1400" dirty="0"/>
            </a:br>
            <a:r>
              <a:rPr lang="en" sz="1400" dirty="0"/>
              <a:t>		end for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return t</a:t>
            </a:r>
            <a:r>
              <a:rPr lang="en" sz="1400" baseline="30000" dirty="0"/>
              <a:t>(n)</a:t>
            </a:r>
            <a:endParaRPr sz="1400" baseline="30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055761-253D-499A-A496-AAF509FAD1F5}"/>
              </a:ext>
            </a:extLst>
          </p:cNvPr>
          <p:cNvSpPr/>
          <p:nvPr/>
        </p:nvSpPr>
        <p:spPr>
          <a:xfrm>
            <a:off x="3738282" y="3623982"/>
            <a:ext cx="3207124" cy="282389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94428-42EE-42FD-A456-741DF5ED48FB}"/>
              </a:ext>
            </a:extLst>
          </p:cNvPr>
          <p:cNvSpPr txBox="1"/>
          <p:nvPr/>
        </p:nvSpPr>
        <p:spPr>
          <a:xfrm rot="20828717">
            <a:off x="4471146" y="4027887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Relaxing a connection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Time Complexity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i from T to length(allNodes(G))-T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foreach edge e in allEdges(G)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d(endNode(e)) := min(d(endNode(e)), d(startNode(e)+w(e)))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6200" y="11239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 = |V|</a:t>
            </a:r>
            <a:br>
              <a:rPr lang="en" sz="1400" dirty="0"/>
            </a:br>
            <a:r>
              <a:rPr lang="en" sz="1400" dirty="0"/>
              <a:t>	t</a:t>
            </a:r>
            <a:r>
              <a:rPr lang="en" sz="1400" baseline="30000" dirty="0"/>
              <a:t>(0)</a:t>
            </a:r>
            <a:r>
              <a:rPr lang="en" sz="1400" dirty="0"/>
              <a:t> = the weight matrix for edges of G,</a:t>
            </a:r>
            <a:br>
              <a:rPr lang="en" sz="1400" dirty="0"/>
            </a:br>
            <a:r>
              <a:rPr lang="en" sz="1400" dirty="0"/>
              <a:t>			  with infinity if there is no edge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length of a path from vertex to itself is zero</a:t>
            </a:r>
            <a:br>
              <a:rPr lang="en" sz="1400" dirty="0"/>
            </a:br>
            <a:r>
              <a:rPr lang="en" sz="1400" dirty="0"/>
              <a:t>	for i in T..n do</a:t>
            </a:r>
            <a:br>
              <a:rPr lang="en" sz="1400" dirty="0"/>
            </a:br>
            <a:r>
              <a:rPr lang="en" sz="1400" dirty="0"/>
              <a:t>		t</a:t>
            </a:r>
            <a:r>
              <a:rPr lang="en" sz="1400" baseline="30000" dirty="0"/>
              <a:t>(0)</a:t>
            </a:r>
            <a:r>
              <a:rPr lang="en" sz="1400" dirty="0"/>
              <a:t>[i,i] = 0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step through the t</a:t>
            </a:r>
            <a:r>
              <a:rPr lang="en" sz="1400" baseline="30000" dirty="0">
                <a:solidFill>
                  <a:srgbClr val="6AA84F"/>
                </a:solidFill>
              </a:rPr>
              <a:t>(k)</a:t>
            </a:r>
            <a:r>
              <a:rPr lang="en" sz="1400" dirty="0">
                <a:solidFill>
                  <a:srgbClr val="6AA84F"/>
                </a:solidFill>
              </a:rPr>
              <a:t>'s</a:t>
            </a:r>
            <a:br>
              <a:rPr lang="en" sz="1400" dirty="0"/>
            </a:br>
            <a:r>
              <a:rPr lang="en" sz="1400" dirty="0"/>
              <a:t>	for k in T..n do</a:t>
            </a:r>
            <a:br>
              <a:rPr lang="en" sz="1400" dirty="0"/>
            </a:br>
            <a:r>
              <a:rPr lang="en" sz="1400" dirty="0"/>
              <a:t>		for i in T..n do</a:t>
            </a:r>
            <a:br>
              <a:rPr lang="en" sz="1400" dirty="0"/>
            </a:br>
            <a:r>
              <a:rPr lang="en" sz="1400" dirty="0"/>
              <a:t>			for j in T..n do</a:t>
            </a:r>
            <a:br>
              <a:rPr lang="en" sz="1400" dirty="0"/>
            </a:br>
            <a:r>
              <a:rPr lang="en" sz="1400" dirty="0"/>
              <a:t>				t</a:t>
            </a:r>
            <a:r>
              <a:rPr lang="en" sz="1400" baseline="30000" dirty="0"/>
              <a:t>(k)</a:t>
            </a:r>
            <a:r>
              <a:rPr lang="en" sz="1400" dirty="0"/>
              <a:t>[i,j] = min (t</a:t>
            </a:r>
            <a:r>
              <a:rPr lang="en" sz="1400" baseline="30000" dirty="0"/>
              <a:t>(k-T)</a:t>
            </a:r>
            <a:r>
              <a:rPr lang="en" sz="1400" dirty="0"/>
              <a:t>[i,j], t</a:t>
            </a:r>
            <a:r>
              <a:rPr lang="en" sz="1400" baseline="30000" dirty="0"/>
              <a:t>(k-T)</a:t>
            </a:r>
            <a:r>
              <a:rPr lang="en" sz="1400" dirty="0"/>
              <a:t>[i,k] + t</a:t>
            </a:r>
            <a:r>
              <a:rPr lang="en" sz="1400" baseline="30000" dirty="0"/>
              <a:t>(k-T)</a:t>
            </a:r>
            <a:r>
              <a:rPr lang="en" sz="1400" dirty="0"/>
              <a:t>[k,j])</a:t>
            </a:r>
            <a:br>
              <a:rPr lang="en" sz="1400" dirty="0"/>
            </a:br>
            <a:r>
              <a:rPr lang="en" sz="1400" dirty="0"/>
              <a:t>			end for</a:t>
            </a:r>
            <a:br>
              <a:rPr lang="en" sz="1400" dirty="0"/>
            </a:br>
            <a:r>
              <a:rPr lang="en" sz="1400" dirty="0"/>
              <a:t>		end for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return t</a:t>
            </a:r>
            <a:r>
              <a:rPr lang="en" sz="1400" baseline="30000" dirty="0"/>
              <a:t>(n)</a:t>
            </a:r>
            <a:endParaRPr sz="1400" baseline="30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5C657-C291-40C3-90BF-5D21566CF42B}"/>
              </a:ext>
            </a:extLst>
          </p:cNvPr>
          <p:cNvSpPr/>
          <p:nvPr/>
        </p:nvSpPr>
        <p:spPr>
          <a:xfrm>
            <a:off x="7542697" y="1822469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CE2710-25F6-481B-B5B7-678A9A8FC56D}"/>
              </a:ext>
            </a:extLst>
          </p:cNvPr>
          <p:cNvSpPr/>
          <p:nvPr/>
        </p:nvSpPr>
        <p:spPr>
          <a:xfrm>
            <a:off x="6744573" y="2887686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71EB0E-D0A2-4021-A7D5-4E39F9AFBE20}"/>
              </a:ext>
            </a:extLst>
          </p:cNvPr>
          <p:cNvSpPr/>
          <p:nvPr/>
        </p:nvSpPr>
        <p:spPr>
          <a:xfrm>
            <a:off x="7601968" y="2680703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9E1FB-916D-4353-AE77-9DCE9555F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40" t="48669"/>
          <a:stretch/>
        </p:blipFill>
        <p:spPr>
          <a:xfrm rot="4257707">
            <a:off x="7091637" y="2443809"/>
            <a:ext cx="298894" cy="866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A53AD-0D9D-4CFC-8BEB-A21AE9B4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40" t="48669"/>
          <a:stretch/>
        </p:blipFill>
        <p:spPr>
          <a:xfrm flipH="1">
            <a:off x="7556648" y="1861253"/>
            <a:ext cx="285640" cy="866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E4D94D-14A1-4BFE-87D1-811CACAD79B3}"/>
              </a:ext>
            </a:extLst>
          </p:cNvPr>
          <p:cNvSpPr/>
          <p:nvPr/>
        </p:nvSpPr>
        <p:spPr>
          <a:xfrm>
            <a:off x="3738282" y="3623982"/>
            <a:ext cx="3207124" cy="282389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Google Shape;167;p25">
            <a:extLst>
              <a:ext uri="{FF2B5EF4-FFF2-40B4-BE49-F238E27FC236}">
                <a16:creationId xmlns:a16="http://schemas.microsoft.com/office/drawing/2014/main" id="{D19891F3-F875-42B0-86D5-F8AAC4EC7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Floyd-Warshall Algorithm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6EF88-9BC4-4DB1-B429-181EB647A7D8}"/>
              </a:ext>
            </a:extLst>
          </p:cNvPr>
          <p:cNvSpPr txBox="1"/>
          <p:nvPr/>
        </p:nvSpPr>
        <p:spPr>
          <a:xfrm rot="20828717">
            <a:off x="4471146" y="4027887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Relaxing a connection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0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6200" y="11239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 = |V|</a:t>
            </a:r>
            <a:br>
              <a:rPr lang="en" sz="1400" dirty="0"/>
            </a:br>
            <a:r>
              <a:rPr lang="en" sz="1400" dirty="0"/>
              <a:t>	t</a:t>
            </a:r>
            <a:r>
              <a:rPr lang="en" sz="1400" baseline="30000" dirty="0"/>
              <a:t>(0)</a:t>
            </a:r>
            <a:r>
              <a:rPr lang="en" sz="1400" dirty="0"/>
              <a:t> = the weight matrix for edges of G,</a:t>
            </a:r>
            <a:br>
              <a:rPr lang="en" sz="1400" dirty="0"/>
            </a:br>
            <a:r>
              <a:rPr lang="en" sz="1400" dirty="0"/>
              <a:t>			  with infinity if there is no edge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length of a path from vertex to itself is zero</a:t>
            </a:r>
            <a:br>
              <a:rPr lang="en" sz="1400" dirty="0"/>
            </a:br>
            <a:r>
              <a:rPr lang="en" sz="1400" dirty="0"/>
              <a:t>	for i in T..n do</a:t>
            </a:r>
            <a:br>
              <a:rPr lang="en" sz="1400" dirty="0"/>
            </a:br>
            <a:r>
              <a:rPr lang="en" sz="1400" dirty="0"/>
              <a:t>		t</a:t>
            </a:r>
            <a:r>
              <a:rPr lang="en" sz="1400" baseline="30000" dirty="0"/>
              <a:t>(0)</a:t>
            </a:r>
            <a:r>
              <a:rPr lang="en" sz="1400" dirty="0"/>
              <a:t>[i,i] = 0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>
                <a:solidFill>
                  <a:srgbClr val="6AA84F"/>
                </a:solidFill>
              </a:rPr>
              <a:t>// step through the t</a:t>
            </a:r>
            <a:r>
              <a:rPr lang="en" sz="1400" baseline="30000" dirty="0">
                <a:solidFill>
                  <a:srgbClr val="6AA84F"/>
                </a:solidFill>
              </a:rPr>
              <a:t>(k)</a:t>
            </a:r>
            <a:r>
              <a:rPr lang="en" sz="1400" dirty="0">
                <a:solidFill>
                  <a:srgbClr val="6AA84F"/>
                </a:solidFill>
              </a:rPr>
              <a:t>'s</a:t>
            </a:r>
            <a:br>
              <a:rPr lang="en" sz="1400" dirty="0"/>
            </a:br>
            <a:r>
              <a:rPr lang="en" sz="1400" dirty="0"/>
              <a:t>	for k in T..n do</a:t>
            </a:r>
            <a:br>
              <a:rPr lang="en" sz="1400" dirty="0"/>
            </a:br>
            <a:r>
              <a:rPr lang="en" sz="1400" dirty="0"/>
              <a:t>		for i in T..n do</a:t>
            </a:r>
            <a:br>
              <a:rPr lang="en" sz="1400" dirty="0"/>
            </a:br>
            <a:r>
              <a:rPr lang="en" sz="1400" dirty="0"/>
              <a:t>			for j in T..n do</a:t>
            </a:r>
            <a:br>
              <a:rPr lang="en" sz="1400" dirty="0"/>
            </a:br>
            <a:r>
              <a:rPr lang="en" sz="1400" dirty="0"/>
              <a:t>				t</a:t>
            </a:r>
            <a:r>
              <a:rPr lang="en" sz="1400" baseline="30000" dirty="0"/>
              <a:t>(k)</a:t>
            </a:r>
            <a:r>
              <a:rPr lang="en" sz="1400" dirty="0"/>
              <a:t>[i,j] = min (t</a:t>
            </a:r>
            <a:r>
              <a:rPr lang="en" sz="1400" baseline="30000" dirty="0"/>
              <a:t>(k-T)</a:t>
            </a:r>
            <a:r>
              <a:rPr lang="en" sz="1400" dirty="0"/>
              <a:t>[i,j], t</a:t>
            </a:r>
            <a:r>
              <a:rPr lang="en" sz="1400" baseline="30000" dirty="0"/>
              <a:t>(k-T)</a:t>
            </a:r>
            <a:r>
              <a:rPr lang="en" sz="1400" dirty="0"/>
              <a:t>[i,k] + t</a:t>
            </a:r>
            <a:r>
              <a:rPr lang="en" sz="1400" baseline="30000" dirty="0"/>
              <a:t>(k-T)</a:t>
            </a:r>
            <a:r>
              <a:rPr lang="en" sz="1400" dirty="0"/>
              <a:t>[k,j])</a:t>
            </a:r>
            <a:br>
              <a:rPr lang="en" sz="1400" dirty="0"/>
            </a:br>
            <a:r>
              <a:rPr lang="en" sz="1400" dirty="0"/>
              <a:t>			end for</a:t>
            </a:r>
            <a:br>
              <a:rPr lang="en" sz="1400" dirty="0"/>
            </a:br>
            <a:r>
              <a:rPr lang="en" sz="1400" dirty="0"/>
              <a:t>		end for</a:t>
            </a:r>
            <a:br>
              <a:rPr lang="en" sz="1400" dirty="0"/>
            </a:br>
            <a:r>
              <a:rPr lang="en" sz="1400" dirty="0"/>
              <a:t>	end for</a:t>
            </a:r>
            <a:br>
              <a:rPr lang="en" sz="1400" dirty="0"/>
            </a:br>
            <a:r>
              <a:rPr lang="en" sz="1400" dirty="0"/>
              <a:t>	return t</a:t>
            </a:r>
            <a:r>
              <a:rPr lang="en" sz="1400" baseline="30000" dirty="0"/>
              <a:t>(n)</a:t>
            </a:r>
            <a:endParaRPr sz="1400" baseline="30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5C657-C291-40C3-90BF-5D21566CF42B}"/>
              </a:ext>
            </a:extLst>
          </p:cNvPr>
          <p:cNvSpPr/>
          <p:nvPr/>
        </p:nvSpPr>
        <p:spPr>
          <a:xfrm>
            <a:off x="7542697" y="1822469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CE2710-25F6-481B-B5B7-678A9A8FC56D}"/>
              </a:ext>
            </a:extLst>
          </p:cNvPr>
          <p:cNvSpPr/>
          <p:nvPr/>
        </p:nvSpPr>
        <p:spPr>
          <a:xfrm>
            <a:off x="6744573" y="2887686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71EB0E-D0A2-4021-A7D5-4E39F9AFBE20}"/>
              </a:ext>
            </a:extLst>
          </p:cNvPr>
          <p:cNvSpPr/>
          <p:nvPr/>
        </p:nvSpPr>
        <p:spPr>
          <a:xfrm>
            <a:off x="7601968" y="2680703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4D94D-14A1-4BFE-87D1-811CACAD79B3}"/>
              </a:ext>
            </a:extLst>
          </p:cNvPr>
          <p:cNvSpPr/>
          <p:nvPr/>
        </p:nvSpPr>
        <p:spPr>
          <a:xfrm>
            <a:off x="3738282" y="3623982"/>
            <a:ext cx="3207124" cy="282389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A5B5C-0340-4A54-A725-A61983F9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84698">
            <a:off x="7131797" y="1912539"/>
            <a:ext cx="285641" cy="1150791"/>
          </a:xfrm>
          <a:prstGeom prst="rect">
            <a:avLst/>
          </a:prstGeom>
        </p:spPr>
      </p:pic>
      <p:sp>
        <p:nvSpPr>
          <p:cNvPr id="17" name="Google Shape;167;p25">
            <a:extLst>
              <a:ext uri="{FF2B5EF4-FFF2-40B4-BE49-F238E27FC236}">
                <a16:creationId xmlns:a16="http://schemas.microsoft.com/office/drawing/2014/main" id="{E17432C6-E41C-4BAB-A920-95A696439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Floyd-Warshall Algorithm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09103-0625-42F7-8608-F173F891F8E7}"/>
              </a:ext>
            </a:extLst>
          </p:cNvPr>
          <p:cNvSpPr txBox="1"/>
          <p:nvPr/>
        </p:nvSpPr>
        <p:spPr>
          <a:xfrm rot="20828717">
            <a:off x="4471146" y="4027887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Relaxing a connection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9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6"/>
          <p:cNvGraphicFramePr/>
          <p:nvPr>
            <p:extLst>
              <p:ext uri="{D42A27DB-BD31-4B8C-83A1-F6EECF244321}">
                <p14:modId xmlns:p14="http://schemas.microsoft.com/office/powerpoint/2010/main" val="514231075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11FC6-3990-42A3-A011-20E05DC96999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60E23-ED5C-4B4B-A406-1BBA3370DF51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7"/>
          <p:cNvGraphicFramePr/>
          <p:nvPr>
            <p:extLst>
              <p:ext uri="{D42A27DB-BD31-4B8C-83A1-F6EECF244321}">
                <p14:modId xmlns:p14="http://schemas.microsoft.com/office/powerpoint/2010/main" val="3067372208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5951B-736E-40D3-A43D-8C5720523E76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42AD3-EED7-4DD6-AC0F-E7E659197ABF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8"/>
          <p:cNvGraphicFramePr/>
          <p:nvPr>
            <p:extLst>
              <p:ext uri="{D42A27DB-BD31-4B8C-83A1-F6EECF244321}">
                <p14:modId xmlns:p14="http://schemas.microsoft.com/office/powerpoint/2010/main" val="461525736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0 (A)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8922F-3A1C-44D2-A885-F392E212F258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88B7-044F-4E15-975C-B300927FB864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9"/>
          <p:cNvGraphicFramePr/>
          <p:nvPr>
            <p:extLst>
              <p:ext uri="{D42A27DB-BD31-4B8C-83A1-F6EECF244321}">
                <p14:modId xmlns:p14="http://schemas.microsoft.com/office/powerpoint/2010/main" val="4193199918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1 (B)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58D74-AB2B-4583-9267-ACADE2E09E21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BE65-0E9C-4373-AAD6-8CD609E4B960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0"/>
          <p:cNvGraphicFramePr/>
          <p:nvPr>
            <p:extLst>
              <p:ext uri="{D42A27DB-BD31-4B8C-83A1-F6EECF244321}">
                <p14:modId xmlns:p14="http://schemas.microsoft.com/office/powerpoint/2010/main" val="4266134173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9900FF"/>
                          </a:solidFill>
                        </a:rPr>
                        <a:t>0</a:t>
                      </a:r>
                      <a:endParaRPr dirty="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2 (C)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918DE-7CFA-4B57-9676-BDE201C21801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6B2F0-9D65-4C5B-8D6D-EACE66624DD4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1"/>
          <p:cNvGraphicFramePr/>
          <p:nvPr>
            <p:extLst>
              <p:ext uri="{D42A27DB-BD31-4B8C-83A1-F6EECF244321}">
                <p14:modId xmlns:p14="http://schemas.microsoft.com/office/powerpoint/2010/main" val="1971476683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5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13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3 (D)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3C844-8A5F-4099-9853-517A116A1891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A5296-2DFA-4ECB-AFE0-C9303B010B35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2"/>
          <p:cNvGraphicFramePr/>
          <p:nvPr>
            <p:extLst>
              <p:ext uri="{D42A27DB-BD31-4B8C-83A1-F6EECF244321}">
                <p14:modId xmlns:p14="http://schemas.microsoft.com/office/powerpoint/2010/main" val="3035368777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4 (E)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A2B67-AAFC-4C79-A948-1E3D7084B161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DCDD1-79E3-421B-BD10-675CC7251D85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3"/>
          <p:cNvGraphicFramePr/>
          <p:nvPr>
            <p:extLst>
              <p:ext uri="{D42A27DB-BD31-4B8C-83A1-F6EECF244321}">
                <p14:modId xmlns:p14="http://schemas.microsoft.com/office/powerpoint/2010/main" val="1943504169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10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600" y="405276"/>
            <a:ext cx="5918276" cy="44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810650" y="349425"/>
            <a:ext cx="14118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K = 5 (F)</a:t>
            </a:r>
            <a:r>
              <a:rPr lang="en"/>
              <a:t>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EE224-41AE-49C8-9E6A-40A91B9D4E1B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4F3A1-22B1-49FA-A683-06D82698D6DD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Time Complexity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i from T to length(allNodes(G))-T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foreach edge e in allEdges(G)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d(endNode(e)) := min(d(endNode(e)), d(startNode(e)+w(e)))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 txBox="1"/>
          <p:nvPr/>
        </p:nvSpPr>
        <p:spPr>
          <a:xfrm rot="-296172">
            <a:off x="4638279" y="1717967"/>
            <a:ext cx="3929273" cy="4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size n</a:t>
            </a:r>
            <a:endParaRPr sz="180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0" name="Google Shape;50;p10"/>
          <p:cNvCxnSpPr/>
          <p:nvPr/>
        </p:nvCxnSpPr>
        <p:spPr>
          <a:xfrm flipH="1">
            <a:off x="3957350" y="2157925"/>
            <a:ext cx="7095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750" y="3089750"/>
            <a:ext cx="1922475" cy="19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Time Complexity</a:t>
            </a: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i from T to length(allNodes(G))-T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foreach edge e in allEdges(G)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d(endNode(e)) := min(d(endNode(e)), d(startNode(e)+w(e)))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Google Shape;58;p11"/>
          <p:cNvSpPr txBox="1"/>
          <p:nvPr/>
        </p:nvSpPr>
        <p:spPr>
          <a:xfrm rot="-296172">
            <a:off x="4638279" y="1717967"/>
            <a:ext cx="3929273" cy="4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size n</a:t>
            </a:r>
            <a:endParaRPr sz="180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9" name="Google Shape;59;p11"/>
          <p:cNvCxnSpPr/>
          <p:nvPr/>
        </p:nvCxnSpPr>
        <p:spPr>
          <a:xfrm flipH="1">
            <a:off x="3957350" y="2157925"/>
            <a:ext cx="7095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" name="Google Shape;60;p11"/>
          <p:cNvCxnSpPr/>
          <p:nvPr/>
        </p:nvCxnSpPr>
        <p:spPr>
          <a:xfrm rot="10800000">
            <a:off x="2467200" y="2867075"/>
            <a:ext cx="832200" cy="8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1"/>
          <p:cNvSpPr txBox="1"/>
          <p:nvPr/>
        </p:nvSpPr>
        <p:spPr>
          <a:xfrm rot="386382">
            <a:off x="3276233" y="3337069"/>
            <a:ext cx="3929292" cy="45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size n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think about a complete graph, each node will have n-T connections so the total number of connections will be 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2" name="Google Shape;62;p11"/>
          <p:cNvSpPr txBox="1"/>
          <p:nvPr/>
        </p:nvSpPr>
        <p:spPr>
          <a:xfrm rot="-296172">
            <a:off x="4439429" y="3005292"/>
            <a:ext cx="3929273" cy="4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3" name="Google Shape;63;p11"/>
          <p:cNvSpPr txBox="1"/>
          <p:nvPr/>
        </p:nvSpPr>
        <p:spPr>
          <a:xfrm rot="225632">
            <a:off x="4050108" y="444454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n(n-T)</a:t>
            </a:r>
            <a:endParaRPr sz="1800" u="sng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4" name="Google Shape;64;p11"/>
          <p:cNvSpPr txBox="1"/>
          <p:nvPr/>
        </p:nvSpPr>
        <p:spPr>
          <a:xfrm rot="225632">
            <a:off x="4202508" y="467314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Time Complexity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i from T to length(allNodes(G))-T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foreach edge e in allEdges(G)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d(endNode(e)) := min(d(endNode(e)), d(startNode(e)+w(e)))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2"/>
          <p:cNvSpPr txBox="1"/>
          <p:nvPr/>
        </p:nvSpPr>
        <p:spPr>
          <a:xfrm rot="-296172">
            <a:off x="4638279" y="1717967"/>
            <a:ext cx="3929273" cy="4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size n</a:t>
            </a:r>
            <a:endParaRPr sz="180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72" name="Google Shape;72;p12"/>
          <p:cNvCxnSpPr/>
          <p:nvPr/>
        </p:nvCxnSpPr>
        <p:spPr>
          <a:xfrm flipH="1">
            <a:off x="3957350" y="2157925"/>
            <a:ext cx="709500" cy="3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2"/>
          <p:cNvCxnSpPr/>
          <p:nvPr/>
        </p:nvCxnSpPr>
        <p:spPr>
          <a:xfrm rot="10800000">
            <a:off x="2467200" y="2867075"/>
            <a:ext cx="832200" cy="8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 txBox="1"/>
          <p:nvPr/>
        </p:nvSpPr>
        <p:spPr>
          <a:xfrm rot="386382">
            <a:off x="3276233" y="3337069"/>
            <a:ext cx="3929292" cy="45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this is size n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think about a complete graph, each node will have n-T connections so the total number of connections will be 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5" name="Google Shape;75;p12"/>
          <p:cNvSpPr txBox="1"/>
          <p:nvPr/>
        </p:nvSpPr>
        <p:spPr>
          <a:xfrm rot="-296172">
            <a:off x="4439429" y="3005292"/>
            <a:ext cx="3929273" cy="45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6" name="Google Shape;76;p12"/>
          <p:cNvSpPr txBox="1"/>
          <p:nvPr/>
        </p:nvSpPr>
        <p:spPr>
          <a:xfrm rot="225632">
            <a:off x="4050108" y="444454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n(n-T)</a:t>
            </a:r>
            <a:endParaRPr sz="1800" u="sng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7" name="Google Shape;77;p12"/>
          <p:cNvSpPr txBox="1"/>
          <p:nvPr/>
        </p:nvSpPr>
        <p:spPr>
          <a:xfrm rot="225632">
            <a:off x="4202508" y="4673142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endParaRPr sz="18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8" name="Google Shape;78;p12"/>
          <p:cNvSpPr txBox="1"/>
          <p:nvPr/>
        </p:nvSpPr>
        <p:spPr>
          <a:xfrm rot="225632">
            <a:off x="6577758" y="1892091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O(n )</a:t>
            </a:r>
            <a:endParaRPr sz="72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9" name="Google Shape;79;p12"/>
          <p:cNvSpPr txBox="1"/>
          <p:nvPr/>
        </p:nvSpPr>
        <p:spPr>
          <a:xfrm rot="225632">
            <a:off x="7568358" y="1587291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</a:t>
            </a:r>
            <a:endParaRPr sz="72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pairs shortest path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So if we use Bellman-Ford to calculate all the pairs of shortest paths, we have to do this n times…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meaning the time complexity will be </a:t>
            </a:r>
            <a:r>
              <a:rPr lang="en" sz="72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O(n )</a:t>
            </a:r>
            <a:endParaRPr sz="72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225632">
            <a:off x="6730158" y="2730291"/>
            <a:ext cx="3929160" cy="45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AA84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4</a:t>
            </a:r>
            <a:endParaRPr sz="6000">
              <a:solidFill>
                <a:srgbClr val="6AA84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Warshall’s Algorithm for Transitive Closure</a:t>
            </a:r>
            <a:endParaRPr sz="3000"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What is transitive closure?</a:t>
            </a: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 dirty="0">
                <a:solidFill>
                  <a:schemeClr val="accent3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Transitive</a:t>
            </a: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" sz="1800" dirty="0">
                <a:solidFill>
                  <a:schemeClr val="accent3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→</a:t>
            </a: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 if a &lt; b and b &lt; c then we can say that a &lt; c.</a:t>
            </a: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		in terms of a graph, if a is connected to b and b is connected to c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		the</a:t>
            </a:r>
            <a:r>
              <a:rPr lang="en-AU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n </a:t>
            </a: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we can say that a is connected to c</a:t>
            </a: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 dirty="0">
                <a:solidFill>
                  <a:schemeClr val="accent3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Closure   → </a:t>
            </a: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only do operations that satisfy a certain property</a:t>
            </a: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Shadows Into Light"/>
                <a:ea typeface="Shadows Into Light"/>
                <a:cs typeface="Shadows Into Light"/>
                <a:sym typeface="Shadows Into Light"/>
              </a:rPr>
              <a:t>   in the graph case, we only add edges that represent existing paths</a:t>
            </a:r>
          </a:p>
          <a:p>
            <a:pPr marL="914400" indent="457200">
              <a:buNone/>
            </a:pPr>
            <a:endParaRPr lang="en-AU"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60DB1-EC54-4300-BA86-70B1D8D469F9}"/>
              </a:ext>
            </a:extLst>
          </p:cNvPr>
          <p:cNvSpPr txBox="1"/>
          <p:nvPr/>
        </p:nvSpPr>
        <p:spPr>
          <a:xfrm>
            <a:off x="1318260" y="4229100"/>
            <a:ext cx="625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Informally, the </a:t>
            </a:r>
            <a:r>
              <a:rPr lang="en-AU" b="1" i="1" dirty="0"/>
              <a:t>transitive closure</a:t>
            </a:r>
            <a:r>
              <a:rPr lang="en-AU" b="1" dirty="0"/>
              <a:t> gives you the set of all places you can get to from any starting place.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Warshall’s Algorithm for Transitive Closure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n = |V|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= the adjacency matrix for G</a:t>
            </a:r>
            <a:br>
              <a:rPr lang="en" sz="1400"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4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	// there is always an empty path from a vertex to itself,</a:t>
            </a:r>
            <a:br>
              <a:rPr lang="en" sz="14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4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	// make sure the adjacency matrix reflects this</a:t>
            </a:r>
            <a:br>
              <a:rPr lang="en" sz="1400"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400">
                <a:latin typeface="Shadows Into Light"/>
                <a:ea typeface="Shadows Into Light"/>
                <a:cs typeface="Shadows Into Light"/>
                <a:sym typeface="Shadows Into Light"/>
              </a:rPr>
              <a:t>	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for i in T..n do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[i,i] = True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end for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	// step through the t</a:t>
            </a:r>
            <a:r>
              <a:rPr lang="en" sz="1400" baseline="300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(k)</a:t>
            </a:r>
            <a:r>
              <a:rPr lang="en" sz="1400">
                <a:solidFill>
                  <a:srgbClr val="A4C2F4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's</a:t>
            </a:r>
            <a:br>
              <a:rPr lang="en" sz="1400">
                <a:latin typeface="Shadows Into Light"/>
                <a:ea typeface="Shadows Into Light"/>
                <a:cs typeface="Shadows Into Light"/>
                <a:sym typeface="Shadows Into Light"/>
              </a:rPr>
            </a:br>
            <a:r>
              <a:rPr lang="en" sz="1400">
                <a:latin typeface="Shadows Into Light"/>
                <a:ea typeface="Shadows Into Light"/>
                <a:cs typeface="Shadows Into Light"/>
                <a:sym typeface="Shadows Into Light"/>
              </a:rPr>
              <a:t>	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for k in T..n do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for i in T..n do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for j in T..n do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	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(k)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[i,j] = 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(k-T)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[i,j] OR (t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(k-T)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[i,k] AND 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(k-T)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[k,j])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end for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end for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end for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return t</a:t>
            </a:r>
            <a:r>
              <a:rPr lang="en" sz="1400" baseline="30000">
                <a:latin typeface="Calibri"/>
                <a:ea typeface="Calibri"/>
                <a:cs typeface="Calibri"/>
                <a:sym typeface="Calibri"/>
              </a:rPr>
              <a:t>(n)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00" y="1522250"/>
            <a:ext cx="325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6"/>
          <p:cNvGraphicFramePr/>
          <p:nvPr>
            <p:extLst>
              <p:ext uri="{D42A27DB-BD31-4B8C-83A1-F6EECF244321}">
                <p14:modId xmlns:p14="http://schemas.microsoft.com/office/powerpoint/2010/main" val="104296476"/>
              </p:ext>
            </p:extLst>
          </p:nvPr>
        </p:nvGraphicFramePr>
        <p:xfrm>
          <a:off x="181725" y="982150"/>
          <a:ext cx="3370325" cy="2773470"/>
        </p:xfrm>
        <a:graphic>
          <a:graphicData uri="http://schemas.openxmlformats.org/drawingml/2006/table">
            <a:tbl>
              <a:tblPr>
                <a:noFill/>
                <a:tableStyleId>{0FABE1E4-5B4D-4045-A8FF-171F0DD1C159}</a:tableStyleId>
              </a:tblPr>
              <a:tblGrid>
                <a:gridCol w="4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A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B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C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D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E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bin Sketch"/>
                          <a:ea typeface="Cabin Sketch"/>
                          <a:cs typeface="Cabin Sketch"/>
                          <a:sym typeface="Cabin Sketch"/>
                        </a:rPr>
                        <a:t>F</a:t>
                      </a:r>
                      <a:endParaRPr>
                        <a:latin typeface="Cabin Sketch"/>
                        <a:ea typeface="Cabin Sketch"/>
                        <a:cs typeface="Cabin Sketch"/>
                        <a:sym typeface="Cabin Sket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51" y="211725"/>
            <a:ext cx="5678825" cy="43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11CDBC-544D-492B-92E0-BD2C91A44CE7}"/>
              </a:ext>
            </a:extLst>
          </p:cNvPr>
          <p:cNvSpPr txBox="1"/>
          <p:nvPr/>
        </p:nvSpPr>
        <p:spPr>
          <a:xfrm rot="16200000">
            <a:off x="-191656" y="221499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F910-8F56-4FC2-9393-24497693E58D}"/>
              </a:ext>
            </a:extLst>
          </p:cNvPr>
          <p:cNvSpPr txBox="1"/>
          <p:nvPr/>
        </p:nvSpPr>
        <p:spPr>
          <a:xfrm>
            <a:off x="1682864" y="744336"/>
            <a:ext cx="74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7F653F-AC00-468C-9499-8C7102AD9E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6A74A-FD0A-4774-8299-7B2BAAF7A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320C4-41E7-4D44-A5C2-37E991A90ECA}">
  <ds:schemaRefs>
    <ds:schemaRef ds:uri="http://purl.org/dc/elements/1.1/"/>
    <ds:schemaRef ds:uri="http://schemas.microsoft.com/office/2006/metadata/properties"/>
    <ds:schemaRef ds:uri="7931008f-5bd1-4c17-b04d-853b9de41564"/>
    <ds:schemaRef ds:uri="http://purl.org/dc/terms/"/>
    <ds:schemaRef ds:uri="http://schemas.openxmlformats.org/package/2006/metadata/core-properties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2145</Words>
  <Application>Microsoft Office PowerPoint</Application>
  <PresentationFormat>On-screen Show (16:9)</PresentationFormat>
  <Paragraphs>684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Calibri</vt:lpstr>
      <vt:lpstr>Shadows Into Light</vt:lpstr>
      <vt:lpstr>Cabin Sketch</vt:lpstr>
      <vt:lpstr>Arial</vt:lpstr>
      <vt:lpstr>Simple Light</vt:lpstr>
      <vt:lpstr>All pairs shortest path</vt:lpstr>
      <vt:lpstr>Bellman-Ford Time Complexity</vt:lpstr>
      <vt:lpstr>Bellman-Ford Time Complexity</vt:lpstr>
      <vt:lpstr>Bellman-Ford Time Complexity</vt:lpstr>
      <vt:lpstr>Bellman-Ford Time Complexity</vt:lpstr>
      <vt:lpstr>All pairs shortest path</vt:lpstr>
      <vt:lpstr>Warshall’s Algorithm for Transitive Closure</vt:lpstr>
      <vt:lpstr>Warshall’s Algorithm for Transitive Closure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this useful?</vt:lpstr>
      <vt:lpstr>Floyd-Warshall Algorithm</vt:lpstr>
      <vt:lpstr>Floyd-Warshall Algorithm</vt:lpstr>
      <vt:lpstr>Floyd-Warshall Algorithm</vt:lpstr>
      <vt:lpstr>Floyd-Warshall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</dc:title>
  <dc:creator>Toan Huynh</dc:creator>
  <cp:lastModifiedBy>Toan Huynh</cp:lastModifiedBy>
  <cp:revision>1</cp:revision>
  <dcterms:modified xsi:type="dcterms:W3CDTF">2021-03-11T11:05:14Z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