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95" r:id="rId5"/>
    <p:sldId id="296" r:id="rId6"/>
    <p:sldId id="297" r:id="rId7"/>
    <p:sldId id="256" r:id="rId8"/>
    <p:sldId id="257" r:id="rId9"/>
    <p:sldId id="260" r:id="rId10"/>
    <p:sldId id="261" r:id="rId11"/>
    <p:sldId id="262" r:id="rId12"/>
    <p:sldId id="259" r:id="rId13"/>
    <p:sldId id="263" r:id="rId14"/>
    <p:sldId id="265" r:id="rId15"/>
    <p:sldId id="266" r:id="rId16"/>
    <p:sldId id="267" r:id="rId17"/>
    <p:sldId id="264" r:id="rId18"/>
    <p:sldId id="268" r:id="rId19"/>
    <p:sldId id="270" r:id="rId20"/>
    <p:sldId id="271" r:id="rId21"/>
    <p:sldId id="272" r:id="rId22"/>
    <p:sldId id="269" r:id="rId23"/>
    <p:sldId id="273" r:id="rId24"/>
    <p:sldId id="300" r:id="rId25"/>
    <p:sldId id="301" r:id="rId26"/>
    <p:sldId id="302" r:id="rId27"/>
    <p:sldId id="303" r:id="rId28"/>
    <p:sldId id="304" r:id="rId29"/>
    <p:sldId id="298" r:id="rId30"/>
    <p:sldId id="276" r:id="rId31"/>
    <p:sldId id="275" r:id="rId32"/>
    <p:sldId id="277" r:id="rId33"/>
    <p:sldId id="278" r:id="rId34"/>
    <p:sldId id="279" r:id="rId35"/>
    <p:sldId id="258" r:id="rId36"/>
    <p:sldId id="281" r:id="rId37"/>
    <p:sldId id="282" r:id="rId38"/>
    <p:sldId id="283" r:id="rId39"/>
    <p:sldId id="284" r:id="rId40"/>
    <p:sldId id="286" r:id="rId41"/>
    <p:sldId id="287" r:id="rId42"/>
    <p:sldId id="285" r:id="rId43"/>
    <p:sldId id="288" r:id="rId44"/>
    <p:sldId id="290" r:id="rId45"/>
    <p:sldId id="291" r:id="rId46"/>
    <p:sldId id="292" r:id="rId47"/>
    <p:sldId id="293" r:id="rId48"/>
    <p:sldId id="289" r:id="rId49"/>
    <p:sldId id="294" r:id="rId50"/>
    <p:sldId id="306" r:id="rId51"/>
    <p:sldId id="307" r:id="rId52"/>
    <p:sldId id="305" r:id="rId53"/>
    <p:sldId id="308" r:id="rId54"/>
    <p:sldId id="309" r:id="rId55"/>
    <p:sldId id="299" r:id="rId56"/>
    <p:sldId id="310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31C774-515B-409B-9CBC-206FFB8D0030}" v="54" dt="2021-10-05T10:41:09.219"/>
    <p1510:client id="{3721B319-C1F5-4951-AEAC-0EE42B54F47F}" v="1418" dt="2021-10-05T22:54:14.2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an Huynh" userId="9b31cc81-7730-471a-a0a3-d8125948de37" providerId="ADAL" clId="{3721B319-C1F5-4951-AEAC-0EE42B54F47F}"/>
    <pc:docChg chg="undo custSel addSld modSld sldOrd">
      <pc:chgData name="Toan Huynh" userId="9b31cc81-7730-471a-a0a3-d8125948de37" providerId="ADAL" clId="{3721B319-C1F5-4951-AEAC-0EE42B54F47F}" dt="2021-10-05T22:54:14.247" v="726" actId="1076"/>
      <pc:docMkLst>
        <pc:docMk/>
      </pc:docMkLst>
      <pc:sldChg chg="addSp modSp add ord">
        <pc:chgData name="Toan Huynh" userId="9b31cc81-7730-471a-a0a3-d8125948de37" providerId="ADAL" clId="{3721B319-C1F5-4951-AEAC-0EE42B54F47F}" dt="2021-10-05T20:47:10.114" v="2" actId="931"/>
        <pc:sldMkLst>
          <pc:docMk/>
          <pc:sldMk cId="3863120247" sldId="295"/>
        </pc:sldMkLst>
        <pc:picChg chg="add mod">
          <ac:chgData name="Toan Huynh" userId="9b31cc81-7730-471a-a0a3-d8125948de37" providerId="ADAL" clId="{3721B319-C1F5-4951-AEAC-0EE42B54F47F}" dt="2021-10-05T20:47:10.114" v="2" actId="931"/>
          <ac:picMkLst>
            <pc:docMk/>
            <pc:sldMk cId="3863120247" sldId="295"/>
            <ac:picMk id="3" creationId="{A7E71516-BE85-40CB-910F-8375BBE823BE}"/>
          </ac:picMkLst>
        </pc:picChg>
      </pc:sldChg>
      <pc:sldChg chg="addSp modSp add">
        <pc:chgData name="Toan Huynh" userId="9b31cc81-7730-471a-a0a3-d8125948de37" providerId="ADAL" clId="{3721B319-C1F5-4951-AEAC-0EE42B54F47F}" dt="2021-10-05T20:53:58.676" v="16" actId="767"/>
        <pc:sldMkLst>
          <pc:docMk/>
          <pc:sldMk cId="2143710487" sldId="296"/>
        </pc:sldMkLst>
        <pc:spChg chg="add mod">
          <ac:chgData name="Toan Huynh" userId="9b31cc81-7730-471a-a0a3-d8125948de37" providerId="ADAL" clId="{3721B319-C1F5-4951-AEAC-0EE42B54F47F}" dt="2021-10-05T20:51:51.763" v="13"/>
          <ac:spMkLst>
            <pc:docMk/>
            <pc:sldMk cId="2143710487" sldId="296"/>
            <ac:spMk id="2" creationId="{609C230D-C1E7-4A15-9C80-978D05FA0022}"/>
          </ac:spMkLst>
        </pc:spChg>
        <pc:spChg chg="add mod">
          <ac:chgData name="Toan Huynh" userId="9b31cc81-7730-471a-a0a3-d8125948de37" providerId="ADAL" clId="{3721B319-C1F5-4951-AEAC-0EE42B54F47F}" dt="2021-10-05T20:53:37.310" v="15" actId="11529"/>
          <ac:spMkLst>
            <pc:docMk/>
            <pc:sldMk cId="2143710487" sldId="296"/>
            <ac:spMk id="4" creationId="{A3637CE5-4D6C-4BB3-BB9F-02091CA7AC84}"/>
          </ac:spMkLst>
        </pc:spChg>
        <pc:spChg chg="add mod">
          <ac:chgData name="Toan Huynh" userId="9b31cc81-7730-471a-a0a3-d8125948de37" providerId="ADAL" clId="{3721B319-C1F5-4951-AEAC-0EE42B54F47F}" dt="2021-10-05T20:53:58.676" v="16" actId="767"/>
          <ac:spMkLst>
            <pc:docMk/>
            <pc:sldMk cId="2143710487" sldId="296"/>
            <ac:spMk id="5" creationId="{5611E0CE-C6EB-4FF1-9852-0C7F6E51761B}"/>
          </ac:spMkLst>
        </pc:spChg>
      </pc:sldChg>
      <pc:sldChg chg="add">
        <pc:chgData name="Toan Huynh" userId="9b31cc81-7730-471a-a0a3-d8125948de37" providerId="ADAL" clId="{3721B319-C1F5-4951-AEAC-0EE42B54F47F}" dt="2021-10-05T20:48:27.776" v="3"/>
        <pc:sldMkLst>
          <pc:docMk/>
          <pc:sldMk cId="3003841016" sldId="296"/>
        </pc:sldMkLst>
      </pc:sldChg>
      <pc:sldChg chg="add">
        <pc:chgData name="Toan Huynh" userId="9b31cc81-7730-471a-a0a3-d8125948de37" providerId="ADAL" clId="{3721B319-C1F5-4951-AEAC-0EE42B54F47F}" dt="2021-10-05T20:53:00.073" v="14"/>
        <pc:sldMkLst>
          <pc:docMk/>
          <pc:sldMk cId="3029997903" sldId="297"/>
        </pc:sldMkLst>
      </pc:sldChg>
      <pc:sldChg chg="addSp modSp add">
        <pc:chgData name="Toan Huynh" userId="9b31cc81-7730-471a-a0a3-d8125948de37" providerId="ADAL" clId="{3721B319-C1F5-4951-AEAC-0EE42B54F47F}" dt="2021-10-05T21:27:30.765" v="103" actId="20577"/>
        <pc:sldMkLst>
          <pc:docMk/>
          <pc:sldMk cId="3164010767" sldId="298"/>
        </pc:sldMkLst>
        <pc:spChg chg="add mod">
          <ac:chgData name="Toan Huynh" userId="9b31cc81-7730-471a-a0a3-d8125948de37" providerId="ADAL" clId="{3721B319-C1F5-4951-AEAC-0EE42B54F47F}" dt="2021-10-05T21:27:30.765" v="103" actId="20577"/>
          <ac:spMkLst>
            <pc:docMk/>
            <pc:sldMk cId="3164010767" sldId="298"/>
            <ac:spMk id="2" creationId="{7BC5DA81-43FD-4893-8E2A-F9024DE9D2EC}"/>
          </ac:spMkLst>
        </pc:spChg>
      </pc:sldChg>
      <pc:sldChg chg="addSp add">
        <pc:chgData name="Toan Huynh" userId="9b31cc81-7730-471a-a0a3-d8125948de37" providerId="ADAL" clId="{3721B319-C1F5-4951-AEAC-0EE42B54F47F}" dt="2021-10-05T21:27:38.365" v="105"/>
        <pc:sldMkLst>
          <pc:docMk/>
          <pc:sldMk cId="3425506381" sldId="299"/>
        </pc:sldMkLst>
        <pc:spChg chg="add">
          <ac:chgData name="Toan Huynh" userId="9b31cc81-7730-471a-a0a3-d8125948de37" providerId="ADAL" clId="{3721B319-C1F5-4951-AEAC-0EE42B54F47F}" dt="2021-10-05T21:27:38.365" v="105"/>
          <ac:spMkLst>
            <pc:docMk/>
            <pc:sldMk cId="3425506381" sldId="299"/>
            <ac:spMk id="11" creationId="{B7A35A87-0AA6-433D-AC7C-027790A8F595}"/>
          </ac:spMkLst>
        </pc:spChg>
      </pc:sldChg>
      <pc:sldChg chg="addSp modSp add">
        <pc:chgData name="Toan Huynh" userId="9b31cc81-7730-471a-a0a3-d8125948de37" providerId="ADAL" clId="{3721B319-C1F5-4951-AEAC-0EE42B54F47F}" dt="2021-10-05T22:41:22.176" v="143" actId="1076"/>
        <pc:sldMkLst>
          <pc:docMk/>
          <pc:sldMk cId="2322206148" sldId="300"/>
        </pc:sldMkLst>
        <pc:spChg chg="add mod">
          <ac:chgData name="Toan Huynh" userId="9b31cc81-7730-471a-a0a3-d8125948de37" providerId="ADAL" clId="{3721B319-C1F5-4951-AEAC-0EE42B54F47F}" dt="2021-10-05T22:40:57.130" v="113" actId="2085"/>
          <ac:spMkLst>
            <pc:docMk/>
            <pc:sldMk cId="2322206148" sldId="300"/>
            <ac:spMk id="2" creationId="{0A57F0DC-8F3A-473B-BE44-4A96C1D6EAEA}"/>
          </ac:spMkLst>
        </pc:spChg>
        <pc:spChg chg="add mod">
          <ac:chgData name="Toan Huynh" userId="9b31cc81-7730-471a-a0a3-d8125948de37" providerId="ADAL" clId="{3721B319-C1F5-4951-AEAC-0EE42B54F47F}" dt="2021-10-05T22:41:22.176" v="143" actId="1076"/>
          <ac:spMkLst>
            <pc:docMk/>
            <pc:sldMk cId="2322206148" sldId="300"/>
            <ac:spMk id="5" creationId="{878DE5F6-E212-4076-8107-C96C69ACACFB}"/>
          </ac:spMkLst>
        </pc:spChg>
        <pc:picChg chg="mod">
          <ac:chgData name="Toan Huynh" userId="9b31cc81-7730-471a-a0a3-d8125948de37" providerId="ADAL" clId="{3721B319-C1F5-4951-AEAC-0EE42B54F47F}" dt="2021-10-05T22:40:50.280" v="112" actId="1076"/>
          <ac:picMkLst>
            <pc:docMk/>
            <pc:sldMk cId="2322206148" sldId="300"/>
            <ac:picMk id="3" creationId="{5336222D-AE34-4021-A3F5-8C61027454B3}"/>
          </ac:picMkLst>
        </pc:picChg>
      </pc:sldChg>
      <pc:sldChg chg="modSp add">
        <pc:chgData name="Toan Huynh" userId="9b31cc81-7730-471a-a0a3-d8125948de37" providerId="ADAL" clId="{3721B319-C1F5-4951-AEAC-0EE42B54F47F}" dt="2021-10-05T22:41:47.767" v="172" actId="20577"/>
        <pc:sldMkLst>
          <pc:docMk/>
          <pc:sldMk cId="1044341678" sldId="301"/>
        </pc:sldMkLst>
        <pc:spChg chg="mod">
          <ac:chgData name="Toan Huynh" userId="9b31cc81-7730-471a-a0a3-d8125948de37" providerId="ADAL" clId="{3721B319-C1F5-4951-AEAC-0EE42B54F47F}" dt="2021-10-05T22:41:35.902" v="145" actId="1076"/>
          <ac:spMkLst>
            <pc:docMk/>
            <pc:sldMk cId="1044341678" sldId="301"/>
            <ac:spMk id="2" creationId="{0A57F0DC-8F3A-473B-BE44-4A96C1D6EAEA}"/>
          </ac:spMkLst>
        </pc:spChg>
        <pc:spChg chg="mod">
          <ac:chgData name="Toan Huynh" userId="9b31cc81-7730-471a-a0a3-d8125948de37" providerId="ADAL" clId="{3721B319-C1F5-4951-AEAC-0EE42B54F47F}" dt="2021-10-05T22:41:47.767" v="172" actId="20577"/>
          <ac:spMkLst>
            <pc:docMk/>
            <pc:sldMk cId="1044341678" sldId="301"/>
            <ac:spMk id="5" creationId="{878DE5F6-E212-4076-8107-C96C69ACACFB}"/>
          </ac:spMkLst>
        </pc:spChg>
      </pc:sldChg>
      <pc:sldChg chg="modSp add">
        <pc:chgData name="Toan Huynh" userId="9b31cc81-7730-471a-a0a3-d8125948de37" providerId="ADAL" clId="{3721B319-C1F5-4951-AEAC-0EE42B54F47F}" dt="2021-10-05T22:42:06.096" v="196" actId="20577"/>
        <pc:sldMkLst>
          <pc:docMk/>
          <pc:sldMk cId="2233991015" sldId="302"/>
        </pc:sldMkLst>
        <pc:spChg chg="mod">
          <ac:chgData name="Toan Huynh" userId="9b31cc81-7730-471a-a0a3-d8125948de37" providerId="ADAL" clId="{3721B319-C1F5-4951-AEAC-0EE42B54F47F}" dt="2021-10-05T22:41:57.128" v="174" actId="1076"/>
          <ac:spMkLst>
            <pc:docMk/>
            <pc:sldMk cId="2233991015" sldId="302"/>
            <ac:spMk id="2" creationId="{0A57F0DC-8F3A-473B-BE44-4A96C1D6EAEA}"/>
          </ac:spMkLst>
        </pc:spChg>
        <pc:spChg chg="mod">
          <ac:chgData name="Toan Huynh" userId="9b31cc81-7730-471a-a0a3-d8125948de37" providerId="ADAL" clId="{3721B319-C1F5-4951-AEAC-0EE42B54F47F}" dt="2021-10-05T22:42:06.096" v="196" actId="20577"/>
          <ac:spMkLst>
            <pc:docMk/>
            <pc:sldMk cId="2233991015" sldId="302"/>
            <ac:spMk id="5" creationId="{878DE5F6-E212-4076-8107-C96C69ACACFB}"/>
          </ac:spMkLst>
        </pc:spChg>
      </pc:sldChg>
      <pc:sldChg chg="modSp add">
        <pc:chgData name="Toan Huynh" userId="9b31cc81-7730-471a-a0a3-d8125948de37" providerId="ADAL" clId="{3721B319-C1F5-4951-AEAC-0EE42B54F47F}" dt="2021-10-05T22:42:32.256" v="252" actId="20577"/>
        <pc:sldMkLst>
          <pc:docMk/>
          <pc:sldMk cId="3586598172" sldId="303"/>
        </pc:sldMkLst>
        <pc:spChg chg="mod">
          <ac:chgData name="Toan Huynh" userId="9b31cc81-7730-471a-a0a3-d8125948de37" providerId="ADAL" clId="{3721B319-C1F5-4951-AEAC-0EE42B54F47F}" dt="2021-10-05T22:42:16.807" v="198" actId="1076"/>
          <ac:spMkLst>
            <pc:docMk/>
            <pc:sldMk cId="3586598172" sldId="303"/>
            <ac:spMk id="2" creationId="{0A57F0DC-8F3A-473B-BE44-4A96C1D6EAEA}"/>
          </ac:spMkLst>
        </pc:spChg>
        <pc:spChg chg="mod">
          <ac:chgData name="Toan Huynh" userId="9b31cc81-7730-471a-a0a3-d8125948de37" providerId="ADAL" clId="{3721B319-C1F5-4951-AEAC-0EE42B54F47F}" dt="2021-10-05T22:42:32.256" v="252" actId="20577"/>
          <ac:spMkLst>
            <pc:docMk/>
            <pc:sldMk cId="3586598172" sldId="303"/>
            <ac:spMk id="5" creationId="{878DE5F6-E212-4076-8107-C96C69ACACFB}"/>
          </ac:spMkLst>
        </pc:spChg>
      </pc:sldChg>
      <pc:sldChg chg="modSp add">
        <pc:chgData name="Toan Huynh" userId="9b31cc81-7730-471a-a0a3-d8125948de37" providerId="ADAL" clId="{3721B319-C1F5-4951-AEAC-0EE42B54F47F}" dt="2021-10-05T22:43:16.357" v="302" actId="20577"/>
        <pc:sldMkLst>
          <pc:docMk/>
          <pc:sldMk cId="1670889590" sldId="304"/>
        </pc:sldMkLst>
        <pc:spChg chg="mod">
          <ac:chgData name="Toan Huynh" userId="9b31cc81-7730-471a-a0a3-d8125948de37" providerId="ADAL" clId="{3721B319-C1F5-4951-AEAC-0EE42B54F47F}" dt="2021-10-05T22:42:55.349" v="255" actId="14100"/>
          <ac:spMkLst>
            <pc:docMk/>
            <pc:sldMk cId="1670889590" sldId="304"/>
            <ac:spMk id="2" creationId="{0A57F0DC-8F3A-473B-BE44-4A96C1D6EAEA}"/>
          </ac:spMkLst>
        </pc:spChg>
        <pc:spChg chg="mod">
          <ac:chgData name="Toan Huynh" userId="9b31cc81-7730-471a-a0a3-d8125948de37" providerId="ADAL" clId="{3721B319-C1F5-4951-AEAC-0EE42B54F47F}" dt="2021-10-05T22:43:16.357" v="302" actId="20577"/>
          <ac:spMkLst>
            <pc:docMk/>
            <pc:sldMk cId="1670889590" sldId="304"/>
            <ac:spMk id="5" creationId="{878DE5F6-E212-4076-8107-C96C69ACACFB}"/>
          </ac:spMkLst>
        </pc:spChg>
      </pc:sldChg>
      <pc:sldChg chg="addSp modSp add">
        <pc:chgData name="Toan Huynh" userId="9b31cc81-7730-471a-a0a3-d8125948de37" providerId="ADAL" clId="{3721B319-C1F5-4951-AEAC-0EE42B54F47F}" dt="2021-10-05T22:45:28.939" v="421" actId="20577"/>
        <pc:sldMkLst>
          <pc:docMk/>
          <pc:sldMk cId="2403140710" sldId="305"/>
        </pc:sldMkLst>
        <pc:spChg chg="add mod">
          <ac:chgData name="Toan Huynh" userId="9b31cc81-7730-471a-a0a3-d8125948de37" providerId="ADAL" clId="{3721B319-C1F5-4951-AEAC-0EE42B54F47F}" dt="2021-10-05T22:43:50.405" v="305" actId="1076"/>
          <ac:spMkLst>
            <pc:docMk/>
            <pc:sldMk cId="2403140710" sldId="305"/>
            <ac:spMk id="11" creationId="{DC8BBD1D-FB1D-4D3A-BCDF-B5CEB7155712}"/>
          </ac:spMkLst>
        </pc:spChg>
        <pc:spChg chg="add mod">
          <ac:chgData name="Toan Huynh" userId="9b31cc81-7730-471a-a0a3-d8125948de37" providerId="ADAL" clId="{3721B319-C1F5-4951-AEAC-0EE42B54F47F}" dt="2021-10-05T22:45:28.939" v="421" actId="20577"/>
          <ac:spMkLst>
            <pc:docMk/>
            <pc:sldMk cId="2403140710" sldId="305"/>
            <ac:spMk id="12" creationId="{0285EE7E-C2AB-4841-BCE0-034D05BB7BDC}"/>
          </ac:spMkLst>
        </pc:spChg>
      </pc:sldChg>
      <pc:sldChg chg="modSp add ord">
        <pc:chgData name="Toan Huynh" userId="9b31cc81-7730-471a-a0a3-d8125948de37" providerId="ADAL" clId="{3721B319-C1F5-4951-AEAC-0EE42B54F47F}" dt="2021-10-05T22:44:56.551" v="396"/>
        <pc:sldMkLst>
          <pc:docMk/>
          <pc:sldMk cId="1233042173" sldId="306"/>
        </pc:sldMkLst>
        <pc:spChg chg="mod">
          <ac:chgData name="Toan Huynh" userId="9b31cc81-7730-471a-a0a3-d8125948de37" providerId="ADAL" clId="{3721B319-C1F5-4951-AEAC-0EE42B54F47F}" dt="2021-10-05T22:44:41.747" v="361" actId="1076"/>
          <ac:spMkLst>
            <pc:docMk/>
            <pc:sldMk cId="1233042173" sldId="306"/>
            <ac:spMk id="11" creationId="{DC8BBD1D-FB1D-4D3A-BCDF-B5CEB7155712}"/>
          </ac:spMkLst>
        </pc:spChg>
        <pc:spChg chg="mod">
          <ac:chgData name="Toan Huynh" userId="9b31cc81-7730-471a-a0a3-d8125948de37" providerId="ADAL" clId="{3721B319-C1F5-4951-AEAC-0EE42B54F47F}" dt="2021-10-05T22:44:52.900" v="395" actId="20577"/>
          <ac:spMkLst>
            <pc:docMk/>
            <pc:sldMk cId="1233042173" sldId="306"/>
            <ac:spMk id="12" creationId="{0285EE7E-C2AB-4841-BCE0-034D05BB7BDC}"/>
          </ac:spMkLst>
        </pc:spChg>
      </pc:sldChg>
      <pc:sldChg chg="modSp add">
        <pc:chgData name="Toan Huynh" userId="9b31cc81-7730-471a-a0a3-d8125948de37" providerId="ADAL" clId="{3721B319-C1F5-4951-AEAC-0EE42B54F47F}" dt="2021-10-05T22:45:44.289" v="422" actId="1076"/>
        <pc:sldMkLst>
          <pc:docMk/>
          <pc:sldMk cId="166589861" sldId="307"/>
        </pc:sldMkLst>
        <pc:spChg chg="mod">
          <ac:chgData name="Toan Huynh" userId="9b31cc81-7730-471a-a0a3-d8125948de37" providerId="ADAL" clId="{3721B319-C1F5-4951-AEAC-0EE42B54F47F}" dt="2021-10-05T22:45:01.045" v="398" actId="1076"/>
          <ac:spMkLst>
            <pc:docMk/>
            <pc:sldMk cId="166589861" sldId="307"/>
            <ac:spMk id="11" creationId="{DC8BBD1D-FB1D-4D3A-BCDF-B5CEB7155712}"/>
          </ac:spMkLst>
        </pc:spChg>
        <pc:spChg chg="mod">
          <ac:chgData name="Toan Huynh" userId="9b31cc81-7730-471a-a0a3-d8125948de37" providerId="ADAL" clId="{3721B319-C1F5-4951-AEAC-0EE42B54F47F}" dt="2021-10-05T22:45:44.289" v="422" actId="1076"/>
          <ac:spMkLst>
            <pc:docMk/>
            <pc:sldMk cId="166589861" sldId="307"/>
            <ac:spMk id="12" creationId="{0285EE7E-C2AB-4841-BCE0-034D05BB7BDC}"/>
          </ac:spMkLst>
        </pc:spChg>
      </pc:sldChg>
      <pc:sldChg chg="modSp add">
        <pc:chgData name="Toan Huynh" userId="9b31cc81-7730-471a-a0a3-d8125948de37" providerId="ADAL" clId="{3721B319-C1F5-4951-AEAC-0EE42B54F47F}" dt="2021-10-05T22:46:16.266" v="489" actId="20577"/>
        <pc:sldMkLst>
          <pc:docMk/>
          <pc:sldMk cId="687769616" sldId="308"/>
        </pc:sldMkLst>
        <pc:spChg chg="mod">
          <ac:chgData name="Toan Huynh" userId="9b31cc81-7730-471a-a0a3-d8125948de37" providerId="ADAL" clId="{3721B319-C1F5-4951-AEAC-0EE42B54F47F}" dt="2021-10-05T22:45:57.755" v="424" actId="1076"/>
          <ac:spMkLst>
            <pc:docMk/>
            <pc:sldMk cId="687769616" sldId="308"/>
            <ac:spMk id="11" creationId="{DC8BBD1D-FB1D-4D3A-BCDF-B5CEB7155712}"/>
          </ac:spMkLst>
        </pc:spChg>
        <pc:spChg chg="mod">
          <ac:chgData name="Toan Huynh" userId="9b31cc81-7730-471a-a0a3-d8125948de37" providerId="ADAL" clId="{3721B319-C1F5-4951-AEAC-0EE42B54F47F}" dt="2021-10-05T22:46:16.266" v="489" actId="20577"/>
          <ac:spMkLst>
            <pc:docMk/>
            <pc:sldMk cId="687769616" sldId="308"/>
            <ac:spMk id="12" creationId="{0285EE7E-C2AB-4841-BCE0-034D05BB7BDC}"/>
          </ac:spMkLst>
        </pc:spChg>
      </pc:sldChg>
      <pc:sldChg chg="modSp add">
        <pc:chgData name="Toan Huynh" userId="9b31cc81-7730-471a-a0a3-d8125948de37" providerId="ADAL" clId="{3721B319-C1F5-4951-AEAC-0EE42B54F47F}" dt="2021-10-05T22:46:39.426" v="524" actId="20577"/>
        <pc:sldMkLst>
          <pc:docMk/>
          <pc:sldMk cId="1379144273" sldId="309"/>
        </pc:sldMkLst>
        <pc:spChg chg="mod">
          <ac:chgData name="Toan Huynh" userId="9b31cc81-7730-471a-a0a3-d8125948de37" providerId="ADAL" clId="{3721B319-C1F5-4951-AEAC-0EE42B54F47F}" dt="2021-10-05T22:46:30.290" v="492" actId="14100"/>
          <ac:spMkLst>
            <pc:docMk/>
            <pc:sldMk cId="1379144273" sldId="309"/>
            <ac:spMk id="11" creationId="{DC8BBD1D-FB1D-4D3A-BCDF-B5CEB7155712}"/>
          </ac:spMkLst>
        </pc:spChg>
        <pc:spChg chg="mod">
          <ac:chgData name="Toan Huynh" userId="9b31cc81-7730-471a-a0a3-d8125948de37" providerId="ADAL" clId="{3721B319-C1F5-4951-AEAC-0EE42B54F47F}" dt="2021-10-05T22:46:39.426" v="524" actId="20577"/>
          <ac:spMkLst>
            <pc:docMk/>
            <pc:sldMk cId="1379144273" sldId="309"/>
            <ac:spMk id="12" creationId="{0285EE7E-C2AB-4841-BCE0-034D05BB7BDC}"/>
          </ac:spMkLst>
        </pc:spChg>
      </pc:sldChg>
      <pc:sldChg chg="addSp delSp modSp add">
        <pc:chgData name="Toan Huynh" userId="9b31cc81-7730-471a-a0a3-d8125948de37" providerId="ADAL" clId="{3721B319-C1F5-4951-AEAC-0EE42B54F47F}" dt="2021-10-05T22:54:14.247" v="726" actId="1076"/>
        <pc:sldMkLst>
          <pc:docMk/>
          <pc:sldMk cId="296768182" sldId="310"/>
        </pc:sldMkLst>
        <pc:spChg chg="del">
          <ac:chgData name="Toan Huynh" userId="9b31cc81-7730-471a-a0a3-d8125948de37" providerId="ADAL" clId="{3721B319-C1F5-4951-AEAC-0EE42B54F47F}" dt="2021-10-05T22:50:19.840" v="526" actId="478"/>
          <ac:spMkLst>
            <pc:docMk/>
            <pc:sldMk cId="296768182" sldId="310"/>
            <ac:spMk id="2" creationId="{5417B64E-37DA-45CA-A85C-5D1C380E3F69}"/>
          </ac:spMkLst>
        </pc:spChg>
        <pc:spChg chg="del">
          <ac:chgData name="Toan Huynh" userId="9b31cc81-7730-471a-a0a3-d8125948de37" providerId="ADAL" clId="{3721B319-C1F5-4951-AEAC-0EE42B54F47F}" dt="2021-10-05T22:50:21.805" v="527" actId="478"/>
          <ac:spMkLst>
            <pc:docMk/>
            <pc:sldMk cId="296768182" sldId="310"/>
            <ac:spMk id="3" creationId="{31C5DCC1-3497-4ED7-9E65-298C42238801}"/>
          </ac:spMkLst>
        </pc:spChg>
        <pc:spChg chg="add mod">
          <ac:chgData name="Toan Huynh" userId="9b31cc81-7730-471a-a0a3-d8125948de37" providerId="ADAL" clId="{3721B319-C1F5-4951-AEAC-0EE42B54F47F}" dt="2021-10-05T22:53:10.524" v="559" actId="164"/>
          <ac:spMkLst>
            <pc:docMk/>
            <pc:sldMk cId="296768182" sldId="310"/>
            <ac:spMk id="6" creationId="{3BF49772-936E-4A2B-A6E6-4D9BCDFC5292}"/>
          </ac:spMkLst>
        </pc:spChg>
        <pc:spChg chg="add mod">
          <ac:chgData name="Toan Huynh" userId="9b31cc81-7730-471a-a0a3-d8125948de37" providerId="ADAL" clId="{3721B319-C1F5-4951-AEAC-0EE42B54F47F}" dt="2021-10-05T22:54:14.247" v="726" actId="1076"/>
          <ac:spMkLst>
            <pc:docMk/>
            <pc:sldMk cId="296768182" sldId="310"/>
            <ac:spMk id="8" creationId="{AE630C97-9167-4F32-B1B5-DDB2A1A00864}"/>
          </ac:spMkLst>
        </pc:spChg>
        <pc:grpChg chg="add mod">
          <ac:chgData name="Toan Huynh" userId="9b31cc81-7730-471a-a0a3-d8125948de37" providerId="ADAL" clId="{3721B319-C1F5-4951-AEAC-0EE42B54F47F}" dt="2021-10-05T22:53:13.115" v="560" actId="1076"/>
          <ac:grpSpMkLst>
            <pc:docMk/>
            <pc:sldMk cId="296768182" sldId="310"/>
            <ac:grpSpMk id="7" creationId="{9134A79A-55E1-4260-8199-49843A3F481D}"/>
          </ac:grpSpMkLst>
        </pc:grpChg>
        <pc:picChg chg="add mod">
          <ac:chgData name="Toan Huynh" userId="9b31cc81-7730-471a-a0a3-d8125948de37" providerId="ADAL" clId="{3721B319-C1F5-4951-AEAC-0EE42B54F47F}" dt="2021-10-05T22:53:10.524" v="559" actId="164"/>
          <ac:picMkLst>
            <pc:docMk/>
            <pc:sldMk cId="296768182" sldId="310"/>
            <ac:picMk id="4" creationId="{F670DD56-E005-4347-BDA0-C07587412715}"/>
          </ac:picMkLst>
        </pc:picChg>
        <pc:picChg chg="add mod">
          <ac:chgData name="Toan Huynh" userId="9b31cc81-7730-471a-a0a3-d8125948de37" providerId="ADAL" clId="{3721B319-C1F5-4951-AEAC-0EE42B54F47F}" dt="2021-10-05T22:53:10.524" v="559" actId="164"/>
          <ac:picMkLst>
            <pc:docMk/>
            <pc:sldMk cId="296768182" sldId="310"/>
            <ac:picMk id="5" creationId="{8163F98D-7844-46EB-8ED3-4BD9A9D88DD8}"/>
          </ac:picMkLst>
        </pc:picChg>
      </pc:sldChg>
    </pc:docChg>
  </pc:docChgLst>
  <pc:docChgLst>
    <pc:chgData name="Toan Huynh" userId="9b31cc81-7730-471a-a0a3-d8125948de37" providerId="ADAL" clId="{5931C774-515B-409B-9CBC-206FFB8D0030}"/>
    <pc:docChg chg="undo custSel addSld delSld modSld">
      <pc:chgData name="Toan Huynh" userId="9b31cc81-7730-471a-a0a3-d8125948de37" providerId="ADAL" clId="{5931C774-515B-409B-9CBC-206FFB8D0030}" dt="2021-10-05T10:41:09.219" v="447"/>
      <pc:docMkLst>
        <pc:docMk/>
      </pc:docMkLst>
      <pc:sldChg chg="addSp modSp mod">
        <pc:chgData name="Toan Huynh" userId="9b31cc81-7730-471a-a0a3-d8125948de37" providerId="ADAL" clId="{5931C774-515B-409B-9CBC-206FFB8D0030}" dt="2021-10-05T10:40:11.289" v="395" actId="1076"/>
        <pc:sldMkLst>
          <pc:docMk/>
          <pc:sldMk cId="3148319992" sldId="256"/>
        </pc:sldMkLst>
        <pc:spChg chg="add mod">
          <ac:chgData name="Toan Huynh" userId="9b31cc81-7730-471a-a0a3-d8125948de37" providerId="ADAL" clId="{5931C774-515B-409B-9CBC-206FFB8D0030}" dt="2021-10-05T10:40:11.289" v="395" actId="1076"/>
          <ac:spMkLst>
            <pc:docMk/>
            <pc:sldMk cId="3148319992" sldId="256"/>
            <ac:spMk id="9" creationId="{6E21202D-6353-47A1-AB6B-D82E01972619}"/>
          </ac:spMkLst>
        </pc:spChg>
        <pc:graphicFrameChg chg="mod">
          <ac:chgData name="Toan Huynh" userId="9b31cc81-7730-471a-a0a3-d8125948de37" providerId="ADAL" clId="{5931C774-515B-409B-9CBC-206FFB8D0030}" dt="2021-10-05T10:02:19.105" v="0"/>
          <ac:graphicFrameMkLst>
            <pc:docMk/>
            <pc:sldMk cId="3148319992" sldId="256"/>
            <ac:graphicFrameMk id="8" creationId="{4BBFE11A-49A2-4553-AC68-7CD01ABB1B4F}"/>
          </ac:graphicFrameMkLst>
        </pc:graphicFrameChg>
      </pc:sldChg>
      <pc:sldChg chg="addSp delSp modSp mod">
        <pc:chgData name="Toan Huynh" userId="9b31cc81-7730-471a-a0a3-d8125948de37" providerId="ADAL" clId="{5931C774-515B-409B-9CBC-206FFB8D0030}" dt="2021-10-05T10:40:15.095" v="396"/>
        <pc:sldMkLst>
          <pc:docMk/>
          <pc:sldMk cId="1717420414" sldId="257"/>
        </pc:sldMkLst>
        <pc:spChg chg="add mod">
          <ac:chgData name="Toan Huynh" userId="9b31cc81-7730-471a-a0a3-d8125948de37" providerId="ADAL" clId="{5931C774-515B-409B-9CBC-206FFB8D0030}" dt="2021-10-05T10:10:51.441" v="84" actId="164"/>
          <ac:spMkLst>
            <pc:docMk/>
            <pc:sldMk cId="1717420414" sldId="257"/>
            <ac:spMk id="14" creationId="{AD454966-868F-4189-B947-5F40624FBC86}"/>
          </ac:spMkLst>
        </pc:spChg>
        <pc:spChg chg="add mod">
          <ac:chgData name="Toan Huynh" userId="9b31cc81-7730-471a-a0a3-d8125948de37" providerId="ADAL" clId="{5931C774-515B-409B-9CBC-206FFB8D0030}" dt="2021-10-05T10:10:51.441" v="84" actId="164"/>
          <ac:spMkLst>
            <pc:docMk/>
            <pc:sldMk cId="1717420414" sldId="257"/>
            <ac:spMk id="15" creationId="{0FC9BAC5-85D7-4355-BC64-4B3AA9041D49}"/>
          </ac:spMkLst>
        </pc:spChg>
        <pc:spChg chg="add del">
          <ac:chgData name="Toan Huynh" userId="9b31cc81-7730-471a-a0a3-d8125948de37" providerId="ADAL" clId="{5931C774-515B-409B-9CBC-206FFB8D0030}" dt="2021-10-05T10:08:15.510" v="70" actId="11529"/>
          <ac:spMkLst>
            <pc:docMk/>
            <pc:sldMk cId="1717420414" sldId="257"/>
            <ac:spMk id="28" creationId="{AC63806B-8992-4F46-9A4C-46E441AEE879}"/>
          </ac:spMkLst>
        </pc:spChg>
        <pc:spChg chg="add mod">
          <ac:chgData name="Toan Huynh" userId="9b31cc81-7730-471a-a0a3-d8125948de37" providerId="ADAL" clId="{5931C774-515B-409B-9CBC-206FFB8D0030}" dt="2021-10-05T10:10:51.441" v="84" actId="164"/>
          <ac:spMkLst>
            <pc:docMk/>
            <pc:sldMk cId="1717420414" sldId="257"/>
            <ac:spMk id="29" creationId="{55EA2A54-DBF5-47F9-B65D-3C44E714D803}"/>
          </ac:spMkLst>
        </pc:spChg>
        <pc:spChg chg="add mod">
          <ac:chgData name="Toan Huynh" userId="9b31cc81-7730-471a-a0a3-d8125948de37" providerId="ADAL" clId="{5931C774-515B-409B-9CBC-206FFB8D0030}" dt="2021-10-05T10:40:15.095" v="396"/>
          <ac:spMkLst>
            <pc:docMk/>
            <pc:sldMk cId="1717420414" sldId="257"/>
            <ac:spMk id="31" creationId="{7BBEAD01-53E3-4146-81C2-7E261935F0A5}"/>
          </ac:spMkLst>
        </pc:spChg>
        <pc:grpChg chg="add mod">
          <ac:chgData name="Toan Huynh" userId="9b31cc81-7730-471a-a0a3-d8125948de37" providerId="ADAL" clId="{5931C774-515B-409B-9CBC-206FFB8D0030}" dt="2021-10-05T10:10:51.441" v="84" actId="164"/>
          <ac:grpSpMkLst>
            <pc:docMk/>
            <pc:sldMk cId="1717420414" sldId="257"/>
            <ac:grpSpMk id="30" creationId="{D0C34EFA-0C75-4E45-B71A-D574A5394A6B}"/>
          </ac:grpSpMkLst>
        </pc:grpChg>
        <pc:graphicFrameChg chg="modGraphic">
          <ac:chgData name="Toan Huynh" userId="9b31cc81-7730-471a-a0a3-d8125948de37" providerId="ADAL" clId="{5931C774-515B-409B-9CBC-206FFB8D0030}" dt="2021-10-05T10:02:41.395" v="4" actId="6549"/>
          <ac:graphicFrameMkLst>
            <pc:docMk/>
            <pc:sldMk cId="1717420414" sldId="257"/>
            <ac:graphicFrameMk id="4" creationId="{CF345581-D018-487C-B45D-F863BCF0F465}"/>
          </ac:graphicFrameMkLst>
        </pc:graphicFrameChg>
        <pc:graphicFrameChg chg="del">
          <ac:chgData name="Toan Huynh" userId="9b31cc81-7730-471a-a0a3-d8125948de37" providerId="ADAL" clId="{5931C774-515B-409B-9CBC-206FFB8D0030}" dt="2021-10-05T10:02:36.792" v="3" actId="478"/>
          <ac:graphicFrameMkLst>
            <pc:docMk/>
            <pc:sldMk cId="1717420414" sldId="257"/>
            <ac:graphicFrameMk id="7" creationId="{696997D2-8D84-458B-94A5-274E6F0DDCB3}"/>
          </ac:graphicFrameMkLst>
        </pc:graphicFrameChg>
        <pc:graphicFrameChg chg="del">
          <ac:chgData name="Toan Huynh" userId="9b31cc81-7730-471a-a0a3-d8125948de37" providerId="ADAL" clId="{5931C774-515B-409B-9CBC-206FFB8D0030}" dt="2021-10-05T10:02:34.444" v="2" actId="478"/>
          <ac:graphicFrameMkLst>
            <pc:docMk/>
            <pc:sldMk cId="1717420414" sldId="257"/>
            <ac:graphicFrameMk id="8" creationId="{CE34688C-BF44-4AB6-885C-E03327515221}"/>
          </ac:graphicFrameMkLst>
        </pc:graphicFrameChg>
        <pc:graphicFrameChg chg="modGraphic">
          <ac:chgData name="Toan Huynh" userId="9b31cc81-7730-471a-a0a3-d8125948de37" providerId="ADAL" clId="{5931C774-515B-409B-9CBC-206FFB8D0030}" dt="2021-10-05T10:04:52.558" v="20" actId="207"/>
          <ac:graphicFrameMkLst>
            <pc:docMk/>
            <pc:sldMk cId="1717420414" sldId="257"/>
            <ac:graphicFrameMk id="10" creationId="{301EBFB6-2900-4731-9360-A87CBF7B375F}"/>
          </ac:graphicFrameMkLst>
        </pc:graphicFrameChg>
        <pc:cxnChg chg="add mod">
          <ac:chgData name="Toan Huynh" userId="9b31cc81-7730-471a-a0a3-d8125948de37" providerId="ADAL" clId="{5931C774-515B-409B-9CBC-206FFB8D0030}" dt="2021-10-05T10:10:51.441" v="84" actId="164"/>
          <ac:cxnSpMkLst>
            <pc:docMk/>
            <pc:sldMk cId="1717420414" sldId="257"/>
            <ac:cxnSpMk id="3" creationId="{D88484E0-DFCA-4B26-A764-0697F2B2ED4B}"/>
          </ac:cxnSpMkLst>
        </pc:cxnChg>
        <pc:cxnChg chg="add del mod">
          <ac:chgData name="Toan Huynh" userId="9b31cc81-7730-471a-a0a3-d8125948de37" providerId="ADAL" clId="{5931C774-515B-409B-9CBC-206FFB8D0030}" dt="2021-10-05T10:06:52.685" v="49" actId="478"/>
          <ac:cxnSpMkLst>
            <pc:docMk/>
            <pc:sldMk cId="1717420414" sldId="257"/>
            <ac:cxnSpMk id="11" creationId="{9ED7FFB9-803D-45F5-8944-39C8B3FB1CA3}"/>
          </ac:cxnSpMkLst>
        </pc:cxnChg>
        <pc:cxnChg chg="add del">
          <ac:chgData name="Toan Huynh" userId="9b31cc81-7730-471a-a0a3-d8125948de37" providerId="ADAL" clId="{5931C774-515B-409B-9CBC-206FFB8D0030}" dt="2021-10-05T10:07:21.020" v="52" actId="11529"/>
          <ac:cxnSpMkLst>
            <pc:docMk/>
            <pc:sldMk cId="1717420414" sldId="257"/>
            <ac:cxnSpMk id="18" creationId="{D579DB94-28DC-495A-982A-BD40D5AF11EE}"/>
          </ac:cxnSpMkLst>
        </pc:cxnChg>
        <pc:cxnChg chg="add del mod">
          <ac:chgData name="Toan Huynh" userId="9b31cc81-7730-471a-a0a3-d8125948de37" providerId="ADAL" clId="{5931C774-515B-409B-9CBC-206FFB8D0030}" dt="2021-10-05T10:08:01.033" v="68" actId="11529"/>
          <ac:cxnSpMkLst>
            <pc:docMk/>
            <pc:sldMk cId="1717420414" sldId="257"/>
            <ac:cxnSpMk id="20" creationId="{F5D1A4AB-F032-485C-B134-8E4811D14145}"/>
          </ac:cxnSpMkLst>
        </pc:cxnChg>
      </pc:sldChg>
      <pc:sldChg chg="addSp delSp modSp mod">
        <pc:chgData name="Toan Huynh" userId="9b31cc81-7730-471a-a0a3-d8125948de37" providerId="ADAL" clId="{5931C774-515B-409B-9CBC-206FFB8D0030}" dt="2021-10-05T10:40:54.279" v="433"/>
        <pc:sldMkLst>
          <pc:docMk/>
          <pc:sldMk cId="2685695157" sldId="258"/>
        </pc:sldMkLst>
        <pc:spChg chg="add mod">
          <ac:chgData name="Toan Huynh" userId="9b31cc81-7730-471a-a0a3-d8125948de37" providerId="ADAL" clId="{5931C774-515B-409B-9CBC-206FFB8D0030}" dt="2021-10-05T10:40:54.279" v="433"/>
          <ac:spMkLst>
            <pc:docMk/>
            <pc:sldMk cId="2685695157" sldId="258"/>
            <ac:spMk id="10" creationId="{90DB7CC1-5C4E-4EE1-872F-DF90A2F049A9}"/>
          </ac:spMkLst>
        </pc:spChg>
        <pc:graphicFrameChg chg="del">
          <ac:chgData name="Toan Huynh" userId="9b31cc81-7730-471a-a0a3-d8125948de37" providerId="ADAL" clId="{5931C774-515B-409B-9CBC-206FFB8D0030}" dt="2021-10-05T10:24:58.580" v="192" actId="478"/>
          <ac:graphicFrameMkLst>
            <pc:docMk/>
            <pc:sldMk cId="2685695157" sldId="258"/>
            <ac:graphicFrameMk id="7" creationId="{696997D2-8D84-458B-94A5-274E6F0DDCB3}"/>
          </ac:graphicFrameMkLst>
        </pc:graphicFrameChg>
        <pc:graphicFrameChg chg="del">
          <ac:chgData name="Toan Huynh" userId="9b31cc81-7730-471a-a0a3-d8125948de37" providerId="ADAL" clId="{5931C774-515B-409B-9CBC-206FFB8D0030}" dt="2021-10-05T10:24:58.580" v="192" actId="478"/>
          <ac:graphicFrameMkLst>
            <pc:docMk/>
            <pc:sldMk cId="2685695157" sldId="258"/>
            <ac:graphicFrameMk id="8" creationId="{CE34688C-BF44-4AB6-885C-E03327515221}"/>
          </ac:graphicFrameMkLst>
        </pc:graphicFrameChg>
      </pc:sldChg>
      <pc:sldChg chg="addSp delSp modSp add mod">
        <pc:chgData name="Toan Huynh" userId="9b31cc81-7730-471a-a0a3-d8125948de37" providerId="ADAL" clId="{5931C774-515B-409B-9CBC-206FFB8D0030}" dt="2021-10-05T10:40:18.567" v="400"/>
        <pc:sldMkLst>
          <pc:docMk/>
          <pc:sldMk cId="2570351066" sldId="259"/>
        </pc:sldMkLst>
        <pc:spChg chg="add mod">
          <ac:chgData name="Toan Huynh" userId="9b31cc81-7730-471a-a0a3-d8125948de37" providerId="ADAL" clId="{5931C774-515B-409B-9CBC-206FFB8D0030}" dt="2021-10-05T10:40:18.567" v="400"/>
          <ac:spMkLst>
            <pc:docMk/>
            <pc:sldMk cId="2570351066" sldId="259"/>
            <ac:spMk id="11" creationId="{3A548E37-0232-4AAC-B374-92A32E588642}"/>
          </ac:spMkLst>
        </pc:spChg>
        <pc:graphicFrameChg chg="del">
          <ac:chgData name="Toan Huynh" userId="9b31cc81-7730-471a-a0a3-d8125948de37" providerId="ADAL" clId="{5931C774-515B-409B-9CBC-206FFB8D0030}" dt="2021-10-05T10:11:53.333" v="97" actId="478"/>
          <ac:graphicFrameMkLst>
            <pc:docMk/>
            <pc:sldMk cId="2570351066" sldId="259"/>
            <ac:graphicFrameMk id="7" creationId="{696997D2-8D84-458B-94A5-274E6F0DDCB3}"/>
          </ac:graphicFrameMkLst>
        </pc:graphicFrameChg>
        <pc:graphicFrameChg chg="del">
          <ac:chgData name="Toan Huynh" userId="9b31cc81-7730-471a-a0a3-d8125948de37" providerId="ADAL" clId="{5931C774-515B-409B-9CBC-206FFB8D0030}" dt="2021-10-05T10:11:53.333" v="97" actId="478"/>
          <ac:graphicFrameMkLst>
            <pc:docMk/>
            <pc:sldMk cId="2570351066" sldId="259"/>
            <ac:graphicFrameMk id="8" creationId="{CE34688C-BF44-4AB6-885C-E03327515221}"/>
          </ac:graphicFrameMkLst>
        </pc:graphicFrameChg>
      </pc:sldChg>
      <pc:sldChg chg="addSp delSp modSp add del mod">
        <pc:chgData name="Toan Huynh" userId="9b31cc81-7730-471a-a0a3-d8125948de37" providerId="ADAL" clId="{5931C774-515B-409B-9CBC-206FFB8D0030}" dt="2021-10-05T10:06:32.529" v="46" actId="47"/>
        <pc:sldMkLst>
          <pc:docMk/>
          <pc:sldMk cId="1624755606" sldId="260"/>
        </pc:sldMkLst>
        <pc:spChg chg="mod">
          <ac:chgData name="Toan Huynh" userId="9b31cc81-7730-471a-a0a3-d8125948de37" providerId="ADAL" clId="{5931C774-515B-409B-9CBC-206FFB8D0030}" dt="2021-10-05T10:05:47.247" v="38" actId="164"/>
          <ac:spMkLst>
            <pc:docMk/>
            <pc:sldMk cId="1624755606" sldId="260"/>
            <ac:spMk id="14" creationId="{AD454966-868F-4189-B947-5F40624FBC86}"/>
          </ac:spMkLst>
        </pc:spChg>
        <pc:spChg chg="mod">
          <ac:chgData name="Toan Huynh" userId="9b31cc81-7730-471a-a0a3-d8125948de37" providerId="ADAL" clId="{5931C774-515B-409B-9CBC-206FFB8D0030}" dt="2021-10-05T10:05:47.247" v="38" actId="164"/>
          <ac:spMkLst>
            <pc:docMk/>
            <pc:sldMk cId="1624755606" sldId="260"/>
            <ac:spMk id="15" creationId="{0FC9BAC5-85D7-4355-BC64-4B3AA9041D49}"/>
          </ac:spMkLst>
        </pc:spChg>
        <pc:grpChg chg="add del mod">
          <ac:chgData name="Toan Huynh" userId="9b31cc81-7730-471a-a0a3-d8125948de37" providerId="ADAL" clId="{5931C774-515B-409B-9CBC-206FFB8D0030}" dt="2021-10-05T10:06:07.106" v="43" actId="21"/>
          <ac:grpSpMkLst>
            <pc:docMk/>
            <pc:sldMk cId="1624755606" sldId="260"/>
            <ac:grpSpMk id="2" creationId="{F6B449AA-BBBB-49CB-BCED-0E78A438D088}"/>
          </ac:grpSpMkLst>
        </pc:grpChg>
        <pc:graphicFrameChg chg="mod">
          <ac:chgData name="Toan Huynh" userId="9b31cc81-7730-471a-a0a3-d8125948de37" providerId="ADAL" clId="{5931C774-515B-409B-9CBC-206FFB8D0030}" dt="2021-10-05T10:05:50.076" v="40" actId="1076"/>
          <ac:graphicFrameMkLst>
            <pc:docMk/>
            <pc:sldMk cId="1624755606" sldId="260"/>
            <ac:graphicFrameMk id="4" creationId="{CF345581-D018-487C-B45D-F863BCF0F465}"/>
          </ac:graphicFrameMkLst>
        </pc:graphicFrameChg>
        <pc:cxnChg chg="mod">
          <ac:chgData name="Toan Huynh" userId="9b31cc81-7730-471a-a0a3-d8125948de37" providerId="ADAL" clId="{5931C774-515B-409B-9CBC-206FFB8D0030}" dt="2021-10-05T10:05:47.247" v="38" actId="164"/>
          <ac:cxnSpMkLst>
            <pc:docMk/>
            <pc:sldMk cId="1624755606" sldId="260"/>
            <ac:cxnSpMk id="3" creationId="{D88484E0-DFCA-4B26-A764-0697F2B2ED4B}"/>
          </ac:cxnSpMkLst>
        </pc:cxnChg>
        <pc:cxnChg chg="mod">
          <ac:chgData name="Toan Huynh" userId="9b31cc81-7730-471a-a0a3-d8125948de37" providerId="ADAL" clId="{5931C774-515B-409B-9CBC-206FFB8D0030}" dt="2021-10-05T10:05:47.247" v="38" actId="164"/>
          <ac:cxnSpMkLst>
            <pc:docMk/>
            <pc:sldMk cId="1624755606" sldId="260"/>
            <ac:cxnSpMk id="11" creationId="{9ED7FFB9-803D-45F5-8944-39C8B3FB1CA3}"/>
          </ac:cxnSpMkLst>
        </pc:cxnChg>
      </pc:sldChg>
      <pc:sldChg chg="add del">
        <pc:chgData name="Toan Huynh" userId="9b31cc81-7730-471a-a0a3-d8125948de37" providerId="ADAL" clId="{5931C774-515B-409B-9CBC-206FFB8D0030}" dt="2021-10-05T10:06:48.551" v="48" actId="47"/>
        <pc:sldMkLst>
          <pc:docMk/>
          <pc:sldMk cId="3226154337" sldId="260"/>
        </pc:sldMkLst>
      </pc:sldChg>
      <pc:sldChg chg="addSp modSp add mod">
        <pc:chgData name="Toan Huynh" userId="9b31cc81-7730-471a-a0a3-d8125948de37" providerId="ADAL" clId="{5931C774-515B-409B-9CBC-206FFB8D0030}" dt="2021-10-05T10:40:16.086" v="397"/>
        <pc:sldMkLst>
          <pc:docMk/>
          <pc:sldMk cId="3235360445" sldId="260"/>
        </pc:sldMkLst>
        <pc:spChg chg="add mod">
          <ac:chgData name="Toan Huynh" userId="9b31cc81-7730-471a-a0a3-d8125948de37" providerId="ADAL" clId="{5931C774-515B-409B-9CBC-206FFB8D0030}" dt="2021-10-05T10:40:16.086" v="397"/>
          <ac:spMkLst>
            <pc:docMk/>
            <pc:sldMk cId="3235360445" sldId="260"/>
            <ac:spMk id="11" creationId="{A5590E5D-E46C-4526-A67B-38C99C28BB59}"/>
          </ac:spMkLst>
        </pc:spChg>
        <pc:grpChg chg="mod">
          <ac:chgData name="Toan Huynh" userId="9b31cc81-7730-471a-a0a3-d8125948de37" providerId="ADAL" clId="{5931C774-515B-409B-9CBC-206FFB8D0030}" dt="2021-10-05T10:10:59.617" v="86" actId="1076"/>
          <ac:grpSpMkLst>
            <pc:docMk/>
            <pc:sldMk cId="3235360445" sldId="260"/>
            <ac:grpSpMk id="30" creationId="{D0C34EFA-0C75-4E45-B71A-D574A5394A6B}"/>
          </ac:grpSpMkLst>
        </pc:grpChg>
        <pc:graphicFrameChg chg="modGraphic">
          <ac:chgData name="Toan Huynh" userId="9b31cc81-7730-471a-a0a3-d8125948de37" providerId="ADAL" clId="{5931C774-515B-409B-9CBC-206FFB8D0030}" dt="2021-10-05T10:11:04.116" v="87" actId="20577"/>
          <ac:graphicFrameMkLst>
            <pc:docMk/>
            <pc:sldMk cId="3235360445" sldId="260"/>
            <ac:graphicFrameMk id="4" creationId="{CF345581-D018-487C-B45D-F863BCF0F465}"/>
          </ac:graphicFrameMkLst>
        </pc:graphicFrameChg>
      </pc:sldChg>
      <pc:sldChg chg="addSp modSp add mod">
        <pc:chgData name="Toan Huynh" userId="9b31cc81-7730-471a-a0a3-d8125948de37" providerId="ADAL" clId="{5931C774-515B-409B-9CBC-206FFB8D0030}" dt="2021-10-05T10:40:16.847" v="398"/>
        <pc:sldMkLst>
          <pc:docMk/>
          <pc:sldMk cId="467056804" sldId="261"/>
        </pc:sldMkLst>
        <pc:spChg chg="add mod">
          <ac:chgData name="Toan Huynh" userId="9b31cc81-7730-471a-a0a3-d8125948de37" providerId="ADAL" clId="{5931C774-515B-409B-9CBC-206FFB8D0030}" dt="2021-10-05T10:40:16.847" v="398"/>
          <ac:spMkLst>
            <pc:docMk/>
            <pc:sldMk cId="467056804" sldId="261"/>
            <ac:spMk id="11" creationId="{EA4BCF19-C051-433B-97E4-04F0885A2D3E}"/>
          </ac:spMkLst>
        </pc:spChg>
        <pc:grpChg chg="mod">
          <ac:chgData name="Toan Huynh" userId="9b31cc81-7730-471a-a0a3-d8125948de37" providerId="ADAL" clId="{5931C774-515B-409B-9CBC-206FFB8D0030}" dt="2021-10-05T10:11:10.753" v="89" actId="1076"/>
          <ac:grpSpMkLst>
            <pc:docMk/>
            <pc:sldMk cId="467056804" sldId="261"/>
            <ac:grpSpMk id="30" creationId="{D0C34EFA-0C75-4E45-B71A-D574A5394A6B}"/>
          </ac:grpSpMkLst>
        </pc:grpChg>
        <pc:graphicFrameChg chg="modGraphic">
          <ac:chgData name="Toan Huynh" userId="9b31cc81-7730-471a-a0a3-d8125948de37" providerId="ADAL" clId="{5931C774-515B-409B-9CBC-206FFB8D0030}" dt="2021-10-05T10:11:26.353" v="92" actId="20577"/>
          <ac:graphicFrameMkLst>
            <pc:docMk/>
            <pc:sldMk cId="467056804" sldId="261"/>
            <ac:graphicFrameMk id="4" creationId="{CF345581-D018-487C-B45D-F863BCF0F465}"/>
          </ac:graphicFrameMkLst>
        </pc:graphicFrameChg>
      </pc:sldChg>
      <pc:sldChg chg="addSp modSp add mod">
        <pc:chgData name="Toan Huynh" userId="9b31cc81-7730-471a-a0a3-d8125948de37" providerId="ADAL" clId="{5931C774-515B-409B-9CBC-206FFB8D0030}" dt="2021-10-05T10:40:17.852" v="399"/>
        <pc:sldMkLst>
          <pc:docMk/>
          <pc:sldMk cId="3175357014" sldId="262"/>
        </pc:sldMkLst>
        <pc:spChg chg="add mod">
          <ac:chgData name="Toan Huynh" userId="9b31cc81-7730-471a-a0a3-d8125948de37" providerId="ADAL" clId="{5931C774-515B-409B-9CBC-206FFB8D0030}" dt="2021-10-05T10:40:17.852" v="399"/>
          <ac:spMkLst>
            <pc:docMk/>
            <pc:sldMk cId="3175357014" sldId="262"/>
            <ac:spMk id="11" creationId="{C40186CC-46C4-43EE-8E67-5E48CC65B0BA}"/>
          </ac:spMkLst>
        </pc:spChg>
        <pc:grpChg chg="mod">
          <ac:chgData name="Toan Huynh" userId="9b31cc81-7730-471a-a0a3-d8125948de37" providerId="ADAL" clId="{5931C774-515B-409B-9CBC-206FFB8D0030}" dt="2021-10-05T10:11:35.761" v="94" actId="1076"/>
          <ac:grpSpMkLst>
            <pc:docMk/>
            <pc:sldMk cId="3175357014" sldId="262"/>
            <ac:grpSpMk id="30" creationId="{D0C34EFA-0C75-4E45-B71A-D574A5394A6B}"/>
          </ac:grpSpMkLst>
        </pc:grpChg>
        <pc:graphicFrameChg chg="modGraphic">
          <ac:chgData name="Toan Huynh" userId="9b31cc81-7730-471a-a0a3-d8125948de37" providerId="ADAL" clId="{5931C774-515B-409B-9CBC-206FFB8D0030}" dt="2021-10-05T10:11:38.041" v="95" actId="20577"/>
          <ac:graphicFrameMkLst>
            <pc:docMk/>
            <pc:sldMk cId="3175357014" sldId="262"/>
            <ac:graphicFrameMk id="4" creationId="{CF345581-D018-487C-B45D-F863BCF0F465}"/>
          </ac:graphicFrameMkLst>
        </pc:graphicFrameChg>
      </pc:sldChg>
      <pc:sldChg chg="addSp delSp modSp add mod">
        <pc:chgData name="Toan Huynh" userId="9b31cc81-7730-471a-a0a3-d8125948de37" providerId="ADAL" clId="{5931C774-515B-409B-9CBC-206FFB8D0030}" dt="2021-10-05T10:40:19.695" v="401"/>
        <pc:sldMkLst>
          <pc:docMk/>
          <pc:sldMk cId="1389524538" sldId="263"/>
        </pc:sldMkLst>
        <pc:spChg chg="mod">
          <ac:chgData name="Toan Huynh" userId="9b31cc81-7730-471a-a0a3-d8125948de37" providerId="ADAL" clId="{5931C774-515B-409B-9CBC-206FFB8D0030}" dt="2021-10-05T10:14:05.248" v="111" actId="1076"/>
          <ac:spMkLst>
            <pc:docMk/>
            <pc:sldMk cId="1389524538" sldId="263"/>
            <ac:spMk id="13" creationId="{2AA7DC92-B594-4E89-AC68-FDD29DBD7419}"/>
          </ac:spMkLst>
        </pc:spChg>
        <pc:spChg chg="mod">
          <ac:chgData name="Toan Huynh" userId="9b31cc81-7730-471a-a0a3-d8125948de37" providerId="ADAL" clId="{5931C774-515B-409B-9CBC-206FFB8D0030}" dt="2021-10-05T10:13:48.689" v="108" actId="1076"/>
          <ac:spMkLst>
            <pc:docMk/>
            <pc:sldMk cId="1389524538" sldId="263"/>
            <ac:spMk id="14" creationId="{6C2B5656-2322-4971-9671-0E462700B243}"/>
          </ac:spMkLst>
        </pc:spChg>
        <pc:spChg chg="mod">
          <ac:chgData name="Toan Huynh" userId="9b31cc81-7730-471a-a0a3-d8125948de37" providerId="ADAL" clId="{5931C774-515B-409B-9CBC-206FFB8D0030}" dt="2021-10-05T10:13:16.533" v="102"/>
          <ac:spMkLst>
            <pc:docMk/>
            <pc:sldMk cId="1389524538" sldId="263"/>
            <ac:spMk id="15" creationId="{7F1E10FA-5DB2-4133-B013-BA3B879CE07E}"/>
          </ac:spMkLst>
        </pc:spChg>
        <pc:spChg chg="add mod">
          <ac:chgData name="Toan Huynh" userId="9b31cc81-7730-471a-a0a3-d8125948de37" providerId="ADAL" clId="{5931C774-515B-409B-9CBC-206FFB8D0030}" dt="2021-10-05T10:40:19.695" v="401"/>
          <ac:spMkLst>
            <pc:docMk/>
            <pc:sldMk cId="1389524538" sldId="263"/>
            <ac:spMk id="16" creationId="{9350B65C-D039-4B2A-B1C3-F39737BC3D0B}"/>
          </ac:spMkLst>
        </pc:spChg>
        <pc:grpChg chg="add mod">
          <ac:chgData name="Toan Huynh" userId="9b31cc81-7730-471a-a0a3-d8125948de37" providerId="ADAL" clId="{5931C774-515B-409B-9CBC-206FFB8D0030}" dt="2021-10-05T10:13:43.657" v="107" actId="14100"/>
          <ac:grpSpMkLst>
            <pc:docMk/>
            <pc:sldMk cId="1389524538" sldId="263"/>
            <ac:grpSpMk id="11" creationId="{6B78F94A-59BB-4805-A3EE-9AD8B96A2715}"/>
          </ac:grpSpMkLst>
        </pc:grpChg>
        <pc:graphicFrameChg chg="modGraphic">
          <ac:chgData name="Toan Huynh" userId="9b31cc81-7730-471a-a0a3-d8125948de37" providerId="ADAL" clId="{5931C774-515B-409B-9CBC-206FFB8D0030}" dt="2021-10-05T10:14:38.629" v="115" actId="20577"/>
          <ac:graphicFrameMkLst>
            <pc:docMk/>
            <pc:sldMk cId="1389524538" sldId="263"/>
            <ac:graphicFrameMk id="7" creationId="{696997D2-8D84-458B-94A5-274E6F0DDCB3}"/>
          </ac:graphicFrameMkLst>
        </pc:graphicFrameChg>
        <pc:graphicFrameChg chg="del">
          <ac:chgData name="Toan Huynh" userId="9b31cc81-7730-471a-a0a3-d8125948de37" providerId="ADAL" clId="{5931C774-515B-409B-9CBC-206FFB8D0030}" dt="2021-10-05T10:12:44.437" v="101" actId="478"/>
          <ac:graphicFrameMkLst>
            <pc:docMk/>
            <pc:sldMk cId="1389524538" sldId="263"/>
            <ac:graphicFrameMk id="8" creationId="{CE34688C-BF44-4AB6-885C-E03327515221}"/>
          </ac:graphicFrameMkLst>
        </pc:graphicFrameChg>
        <pc:graphicFrameChg chg="modGraphic">
          <ac:chgData name="Toan Huynh" userId="9b31cc81-7730-471a-a0a3-d8125948de37" providerId="ADAL" clId="{5931C774-515B-409B-9CBC-206FFB8D0030}" dt="2021-10-05T10:14:19.343" v="113" actId="207"/>
          <ac:graphicFrameMkLst>
            <pc:docMk/>
            <pc:sldMk cId="1389524538" sldId="263"/>
            <ac:graphicFrameMk id="10" creationId="{301EBFB6-2900-4731-9360-A87CBF7B375F}"/>
          </ac:graphicFrameMkLst>
        </pc:graphicFrameChg>
        <pc:cxnChg chg="mod">
          <ac:chgData name="Toan Huynh" userId="9b31cc81-7730-471a-a0a3-d8125948de37" providerId="ADAL" clId="{5931C774-515B-409B-9CBC-206FFB8D0030}" dt="2021-10-05T10:13:16.533" v="102"/>
          <ac:cxnSpMkLst>
            <pc:docMk/>
            <pc:sldMk cId="1389524538" sldId="263"/>
            <ac:cxnSpMk id="12" creationId="{9129EE03-228B-41B3-AEFD-AAE624A7F124}"/>
          </ac:cxnSpMkLst>
        </pc:cxnChg>
      </pc:sldChg>
      <pc:sldChg chg="addSp delSp modSp add mod">
        <pc:chgData name="Toan Huynh" userId="9b31cc81-7730-471a-a0a3-d8125948de37" providerId="ADAL" clId="{5931C774-515B-409B-9CBC-206FFB8D0030}" dt="2021-10-05T10:40:23.427" v="405"/>
        <pc:sldMkLst>
          <pc:docMk/>
          <pc:sldMk cId="170865137" sldId="264"/>
        </pc:sldMkLst>
        <pc:spChg chg="add mod">
          <ac:chgData name="Toan Huynh" userId="9b31cc81-7730-471a-a0a3-d8125948de37" providerId="ADAL" clId="{5931C774-515B-409B-9CBC-206FFB8D0030}" dt="2021-10-05T10:40:23.427" v="405"/>
          <ac:spMkLst>
            <pc:docMk/>
            <pc:sldMk cId="170865137" sldId="264"/>
            <ac:spMk id="11" creationId="{C06732A4-53B1-42B8-8846-8AAEED73B472}"/>
          </ac:spMkLst>
        </pc:spChg>
        <pc:graphicFrameChg chg="del">
          <ac:chgData name="Toan Huynh" userId="9b31cc81-7730-471a-a0a3-d8125948de37" providerId="ADAL" clId="{5931C774-515B-409B-9CBC-206FFB8D0030}" dt="2021-10-05T10:16:07.105" v="129" actId="478"/>
          <ac:graphicFrameMkLst>
            <pc:docMk/>
            <pc:sldMk cId="170865137" sldId="264"/>
            <ac:graphicFrameMk id="8" creationId="{CE34688C-BF44-4AB6-885C-E03327515221}"/>
          </ac:graphicFrameMkLst>
        </pc:graphicFrameChg>
      </pc:sldChg>
      <pc:sldChg chg="add del">
        <pc:chgData name="Toan Huynh" userId="9b31cc81-7730-471a-a0a3-d8125948de37" providerId="ADAL" clId="{5931C774-515B-409B-9CBC-206FFB8D0030}" dt="2021-10-05T10:12:37.072" v="99" actId="47"/>
        <pc:sldMkLst>
          <pc:docMk/>
          <pc:sldMk cId="3863217102" sldId="264"/>
        </pc:sldMkLst>
      </pc:sldChg>
      <pc:sldChg chg="addSp modSp add mod">
        <pc:chgData name="Toan Huynh" userId="9b31cc81-7730-471a-a0a3-d8125948de37" providerId="ADAL" clId="{5931C774-515B-409B-9CBC-206FFB8D0030}" dt="2021-10-05T10:40:20.725" v="402"/>
        <pc:sldMkLst>
          <pc:docMk/>
          <pc:sldMk cId="2637941772" sldId="265"/>
        </pc:sldMkLst>
        <pc:spChg chg="add mod">
          <ac:chgData name="Toan Huynh" userId="9b31cc81-7730-471a-a0a3-d8125948de37" providerId="ADAL" clId="{5931C774-515B-409B-9CBC-206FFB8D0030}" dt="2021-10-05T10:40:20.725" v="402"/>
          <ac:spMkLst>
            <pc:docMk/>
            <pc:sldMk cId="2637941772" sldId="265"/>
            <ac:spMk id="16" creationId="{0120AD81-1D21-4BA2-87A7-42CD3BEB3831}"/>
          </ac:spMkLst>
        </pc:spChg>
        <pc:grpChg chg="mod">
          <ac:chgData name="Toan Huynh" userId="9b31cc81-7730-471a-a0a3-d8125948de37" providerId="ADAL" clId="{5931C774-515B-409B-9CBC-206FFB8D0030}" dt="2021-10-05T10:14:53.305" v="117" actId="1076"/>
          <ac:grpSpMkLst>
            <pc:docMk/>
            <pc:sldMk cId="2637941772" sldId="265"/>
            <ac:grpSpMk id="11" creationId="{6B78F94A-59BB-4805-A3EE-9AD8B96A2715}"/>
          </ac:grpSpMkLst>
        </pc:grpChg>
        <pc:graphicFrameChg chg="modGraphic">
          <ac:chgData name="Toan Huynh" userId="9b31cc81-7730-471a-a0a3-d8125948de37" providerId="ADAL" clId="{5931C774-515B-409B-9CBC-206FFB8D0030}" dt="2021-10-05T10:14:54.899" v="118" actId="20577"/>
          <ac:graphicFrameMkLst>
            <pc:docMk/>
            <pc:sldMk cId="2637941772" sldId="265"/>
            <ac:graphicFrameMk id="7" creationId="{696997D2-8D84-458B-94A5-274E6F0DDCB3}"/>
          </ac:graphicFrameMkLst>
        </pc:graphicFrameChg>
      </pc:sldChg>
      <pc:sldChg chg="addSp modSp add mod">
        <pc:chgData name="Toan Huynh" userId="9b31cc81-7730-471a-a0a3-d8125948de37" providerId="ADAL" clId="{5931C774-515B-409B-9CBC-206FFB8D0030}" dt="2021-10-05T10:40:21.238" v="403"/>
        <pc:sldMkLst>
          <pc:docMk/>
          <pc:sldMk cId="3647901535" sldId="266"/>
        </pc:sldMkLst>
        <pc:spChg chg="add mod">
          <ac:chgData name="Toan Huynh" userId="9b31cc81-7730-471a-a0a3-d8125948de37" providerId="ADAL" clId="{5931C774-515B-409B-9CBC-206FFB8D0030}" dt="2021-10-05T10:40:21.238" v="403"/>
          <ac:spMkLst>
            <pc:docMk/>
            <pc:sldMk cId="3647901535" sldId="266"/>
            <ac:spMk id="16" creationId="{FBC2B75F-5D23-4782-A021-85EEEBC77F21}"/>
          </ac:spMkLst>
        </pc:spChg>
        <pc:grpChg chg="mod">
          <ac:chgData name="Toan Huynh" userId="9b31cc81-7730-471a-a0a3-d8125948de37" providerId="ADAL" clId="{5931C774-515B-409B-9CBC-206FFB8D0030}" dt="2021-10-05T10:15:08.577" v="120" actId="1076"/>
          <ac:grpSpMkLst>
            <pc:docMk/>
            <pc:sldMk cId="3647901535" sldId="266"/>
            <ac:grpSpMk id="11" creationId="{6B78F94A-59BB-4805-A3EE-9AD8B96A2715}"/>
          </ac:grpSpMkLst>
        </pc:grpChg>
        <pc:graphicFrameChg chg="modGraphic">
          <ac:chgData name="Toan Huynh" userId="9b31cc81-7730-471a-a0a3-d8125948de37" providerId="ADAL" clId="{5931C774-515B-409B-9CBC-206FFB8D0030}" dt="2021-10-05T10:15:11.022" v="123" actId="20577"/>
          <ac:graphicFrameMkLst>
            <pc:docMk/>
            <pc:sldMk cId="3647901535" sldId="266"/>
            <ac:graphicFrameMk id="7" creationId="{696997D2-8D84-458B-94A5-274E6F0DDCB3}"/>
          </ac:graphicFrameMkLst>
        </pc:graphicFrameChg>
      </pc:sldChg>
      <pc:sldChg chg="addSp modSp add mod">
        <pc:chgData name="Toan Huynh" userId="9b31cc81-7730-471a-a0a3-d8125948de37" providerId="ADAL" clId="{5931C774-515B-409B-9CBC-206FFB8D0030}" dt="2021-10-05T10:40:22.393" v="404"/>
        <pc:sldMkLst>
          <pc:docMk/>
          <pc:sldMk cId="1091214729" sldId="267"/>
        </pc:sldMkLst>
        <pc:spChg chg="add mod">
          <ac:chgData name="Toan Huynh" userId="9b31cc81-7730-471a-a0a3-d8125948de37" providerId="ADAL" clId="{5931C774-515B-409B-9CBC-206FFB8D0030}" dt="2021-10-05T10:40:22.393" v="404"/>
          <ac:spMkLst>
            <pc:docMk/>
            <pc:sldMk cId="1091214729" sldId="267"/>
            <ac:spMk id="16" creationId="{BE2E4166-F9E9-42C9-B269-D612750B3338}"/>
          </ac:spMkLst>
        </pc:spChg>
        <pc:grpChg chg="mod">
          <ac:chgData name="Toan Huynh" userId="9b31cc81-7730-471a-a0a3-d8125948de37" providerId="ADAL" clId="{5931C774-515B-409B-9CBC-206FFB8D0030}" dt="2021-10-05T10:15:19.026" v="125" actId="1076"/>
          <ac:grpSpMkLst>
            <pc:docMk/>
            <pc:sldMk cId="1091214729" sldId="267"/>
            <ac:grpSpMk id="11" creationId="{6B78F94A-59BB-4805-A3EE-9AD8B96A2715}"/>
          </ac:grpSpMkLst>
        </pc:grpChg>
        <pc:graphicFrameChg chg="modGraphic">
          <ac:chgData name="Toan Huynh" userId="9b31cc81-7730-471a-a0a3-d8125948de37" providerId="ADAL" clId="{5931C774-515B-409B-9CBC-206FFB8D0030}" dt="2021-10-05T10:15:25.387" v="127" actId="20577"/>
          <ac:graphicFrameMkLst>
            <pc:docMk/>
            <pc:sldMk cId="1091214729" sldId="267"/>
            <ac:graphicFrameMk id="7" creationId="{696997D2-8D84-458B-94A5-274E6F0DDCB3}"/>
          </ac:graphicFrameMkLst>
        </pc:graphicFrameChg>
      </pc:sldChg>
      <pc:sldChg chg="addSp modSp add mod">
        <pc:chgData name="Toan Huynh" userId="9b31cc81-7730-471a-a0a3-d8125948de37" providerId="ADAL" clId="{5931C774-515B-409B-9CBC-206FFB8D0030}" dt="2021-10-05T10:40:23.990" v="406"/>
        <pc:sldMkLst>
          <pc:docMk/>
          <pc:sldMk cId="1548725016" sldId="268"/>
        </pc:sldMkLst>
        <pc:spChg chg="mod">
          <ac:chgData name="Toan Huynh" userId="9b31cc81-7730-471a-a0a3-d8125948de37" providerId="ADAL" clId="{5931C774-515B-409B-9CBC-206FFB8D0030}" dt="2021-10-05T10:16:50.037" v="136" actId="20577"/>
          <ac:spMkLst>
            <pc:docMk/>
            <pc:sldMk cId="1548725016" sldId="268"/>
            <ac:spMk id="13" creationId="{E0C5BFDC-41B3-455F-9663-BA38F1AAA232}"/>
          </ac:spMkLst>
        </pc:spChg>
        <pc:spChg chg="mod">
          <ac:chgData name="Toan Huynh" userId="9b31cc81-7730-471a-a0a3-d8125948de37" providerId="ADAL" clId="{5931C774-515B-409B-9CBC-206FFB8D0030}" dt="2021-10-05T10:17:03.361" v="140" actId="1076"/>
          <ac:spMkLst>
            <pc:docMk/>
            <pc:sldMk cId="1548725016" sldId="268"/>
            <ac:spMk id="14" creationId="{B94F0F3A-5F7C-4931-A6B7-B11835656F76}"/>
          </ac:spMkLst>
        </pc:spChg>
        <pc:spChg chg="mod">
          <ac:chgData name="Toan Huynh" userId="9b31cc81-7730-471a-a0a3-d8125948de37" providerId="ADAL" clId="{5931C774-515B-409B-9CBC-206FFB8D0030}" dt="2021-10-05T10:16:31.987" v="131"/>
          <ac:spMkLst>
            <pc:docMk/>
            <pc:sldMk cId="1548725016" sldId="268"/>
            <ac:spMk id="15" creationId="{C2182DA6-4157-4008-A025-C364408C42FB}"/>
          </ac:spMkLst>
        </pc:spChg>
        <pc:spChg chg="add mod">
          <ac:chgData name="Toan Huynh" userId="9b31cc81-7730-471a-a0a3-d8125948de37" providerId="ADAL" clId="{5931C774-515B-409B-9CBC-206FFB8D0030}" dt="2021-10-05T10:40:23.990" v="406"/>
          <ac:spMkLst>
            <pc:docMk/>
            <pc:sldMk cId="1548725016" sldId="268"/>
            <ac:spMk id="16" creationId="{E4913061-3703-4AB5-B2BE-BAC9C36B99EB}"/>
          </ac:spMkLst>
        </pc:spChg>
        <pc:grpChg chg="add mod">
          <ac:chgData name="Toan Huynh" userId="9b31cc81-7730-471a-a0a3-d8125948de37" providerId="ADAL" clId="{5931C774-515B-409B-9CBC-206FFB8D0030}" dt="2021-10-05T10:16:58.857" v="139" actId="1076"/>
          <ac:grpSpMkLst>
            <pc:docMk/>
            <pc:sldMk cId="1548725016" sldId="268"/>
            <ac:grpSpMk id="11" creationId="{33249BF2-78D8-4319-B9B9-D366B4F9F26C}"/>
          </ac:grpSpMkLst>
        </pc:grpChg>
        <pc:graphicFrameChg chg="modGraphic">
          <ac:chgData name="Toan Huynh" userId="9b31cc81-7730-471a-a0a3-d8125948de37" providerId="ADAL" clId="{5931C774-515B-409B-9CBC-206FFB8D0030}" dt="2021-10-05T10:16:41.572" v="133" actId="6549"/>
          <ac:graphicFrameMkLst>
            <pc:docMk/>
            <pc:sldMk cId="1548725016" sldId="268"/>
            <ac:graphicFrameMk id="8" creationId="{CE34688C-BF44-4AB6-885C-E03327515221}"/>
          </ac:graphicFrameMkLst>
        </pc:graphicFrameChg>
        <pc:graphicFrameChg chg="modGraphic">
          <ac:chgData name="Toan Huynh" userId="9b31cc81-7730-471a-a0a3-d8125948de37" providerId="ADAL" clId="{5931C774-515B-409B-9CBC-206FFB8D0030}" dt="2021-10-05T10:25:24.065" v="194" actId="207"/>
          <ac:graphicFrameMkLst>
            <pc:docMk/>
            <pc:sldMk cId="1548725016" sldId="268"/>
            <ac:graphicFrameMk id="10" creationId="{301EBFB6-2900-4731-9360-A87CBF7B375F}"/>
          </ac:graphicFrameMkLst>
        </pc:graphicFrameChg>
        <pc:cxnChg chg="mod">
          <ac:chgData name="Toan Huynh" userId="9b31cc81-7730-471a-a0a3-d8125948de37" providerId="ADAL" clId="{5931C774-515B-409B-9CBC-206FFB8D0030}" dt="2021-10-05T10:16:54.636" v="138" actId="1076"/>
          <ac:cxnSpMkLst>
            <pc:docMk/>
            <pc:sldMk cId="1548725016" sldId="268"/>
            <ac:cxnSpMk id="12" creationId="{6A3E4E60-6C0B-4F52-BC64-2B7818823CAF}"/>
          </ac:cxnSpMkLst>
        </pc:cxnChg>
      </pc:sldChg>
      <pc:sldChg chg="addSp modSp add">
        <pc:chgData name="Toan Huynh" userId="9b31cc81-7730-471a-a0a3-d8125948de37" providerId="ADAL" clId="{5931C774-515B-409B-9CBC-206FFB8D0030}" dt="2021-10-05T10:40:27.673" v="410"/>
        <pc:sldMkLst>
          <pc:docMk/>
          <pc:sldMk cId="94849635" sldId="269"/>
        </pc:sldMkLst>
        <pc:spChg chg="add mod">
          <ac:chgData name="Toan Huynh" userId="9b31cc81-7730-471a-a0a3-d8125948de37" providerId="ADAL" clId="{5931C774-515B-409B-9CBC-206FFB8D0030}" dt="2021-10-05T10:40:27.673" v="410"/>
          <ac:spMkLst>
            <pc:docMk/>
            <pc:sldMk cId="94849635" sldId="269"/>
            <ac:spMk id="11" creationId="{5668FA1E-59B6-41E8-9DB5-5350771154C5}"/>
          </ac:spMkLst>
        </pc:spChg>
      </pc:sldChg>
      <pc:sldChg chg="addSp delSp modSp add mod">
        <pc:chgData name="Toan Huynh" userId="9b31cc81-7730-471a-a0a3-d8125948de37" providerId="ADAL" clId="{5931C774-515B-409B-9CBC-206FFB8D0030}" dt="2021-10-05T10:40:24.924" v="407"/>
        <pc:sldMkLst>
          <pc:docMk/>
          <pc:sldMk cId="1792355004" sldId="270"/>
        </pc:sldMkLst>
        <pc:spChg chg="add mod">
          <ac:chgData name="Toan Huynh" userId="9b31cc81-7730-471a-a0a3-d8125948de37" providerId="ADAL" clId="{5931C774-515B-409B-9CBC-206FFB8D0030}" dt="2021-10-05T10:40:24.924" v="407"/>
          <ac:spMkLst>
            <pc:docMk/>
            <pc:sldMk cId="1792355004" sldId="270"/>
            <ac:spMk id="17" creationId="{387A315F-8C62-45A0-858E-0682D146A0E3}"/>
          </ac:spMkLst>
        </pc:spChg>
        <pc:grpChg chg="mod">
          <ac:chgData name="Toan Huynh" userId="9b31cc81-7730-471a-a0a3-d8125948de37" providerId="ADAL" clId="{5931C774-515B-409B-9CBC-206FFB8D0030}" dt="2021-10-05T10:17:16.809" v="142" actId="1076"/>
          <ac:grpSpMkLst>
            <pc:docMk/>
            <pc:sldMk cId="1792355004" sldId="270"/>
            <ac:grpSpMk id="11" creationId="{33249BF2-78D8-4319-B9B9-D366B4F9F26C}"/>
          </ac:grpSpMkLst>
        </pc:grpChg>
        <pc:graphicFrameChg chg="modGraphic">
          <ac:chgData name="Toan Huynh" userId="9b31cc81-7730-471a-a0a3-d8125948de37" providerId="ADAL" clId="{5931C774-515B-409B-9CBC-206FFB8D0030}" dt="2021-10-05T10:17:18.435" v="143" actId="20577"/>
          <ac:graphicFrameMkLst>
            <pc:docMk/>
            <pc:sldMk cId="1792355004" sldId="270"/>
            <ac:graphicFrameMk id="8" creationId="{CE34688C-BF44-4AB6-885C-E03327515221}"/>
          </ac:graphicFrameMkLst>
        </pc:graphicFrameChg>
        <pc:graphicFrameChg chg="del">
          <ac:chgData name="Toan Huynh" userId="9b31cc81-7730-471a-a0a3-d8125948de37" providerId="ADAL" clId="{5931C774-515B-409B-9CBC-206FFB8D0030}" dt="2021-10-05T10:25:33.074" v="195" actId="478"/>
          <ac:graphicFrameMkLst>
            <pc:docMk/>
            <pc:sldMk cId="1792355004" sldId="270"/>
            <ac:graphicFrameMk id="10" creationId="{301EBFB6-2900-4731-9360-A87CBF7B375F}"/>
          </ac:graphicFrameMkLst>
        </pc:graphicFrameChg>
        <pc:graphicFrameChg chg="add mod">
          <ac:chgData name="Toan Huynh" userId="9b31cc81-7730-471a-a0a3-d8125948de37" providerId="ADAL" clId="{5931C774-515B-409B-9CBC-206FFB8D0030}" dt="2021-10-05T10:25:33.328" v="196"/>
          <ac:graphicFrameMkLst>
            <pc:docMk/>
            <pc:sldMk cId="1792355004" sldId="270"/>
            <ac:graphicFrameMk id="16" creationId="{E4EE6212-CF64-4D95-923F-AAE65CEED6FD}"/>
          </ac:graphicFrameMkLst>
        </pc:graphicFrameChg>
      </pc:sldChg>
      <pc:sldChg chg="addSp delSp modSp add mod">
        <pc:chgData name="Toan Huynh" userId="9b31cc81-7730-471a-a0a3-d8125948de37" providerId="ADAL" clId="{5931C774-515B-409B-9CBC-206FFB8D0030}" dt="2021-10-05T10:40:25.790" v="408"/>
        <pc:sldMkLst>
          <pc:docMk/>
          <pc:sldMk cId="2527268645" sldId="271"/>
        </pc:sldMkLst>
        <pc:spChg chg="add mod">
          <ac:chgData name="Toan Huynh" userId="9b31cc81-7730-471a-a0a3-d8125948de37" providerId="ADAL" clId="{5931C774-515B-409B-9CBC-206FFB8D0030}" dt="2021-10-05T10:40:25.790" v="408"/>
          <ac:spMkLst>
            <pc:docMk/>
            <pc:sldMk cId="2527268645" sldId="271"/>
            <ac:spMk id="17" creationId="{B8D45ADF-A5E8-4F41-8E7D-8EBEBF888B51}"/>
          </ac:spMkLst>
        </pc:spChg>
        <pc:grpChg chg="mod">
          <ac:chgData name="Toan Huynh" userId="9b31cc81-7730-471a-a0a3-d8125948de37" providerId="ADAL" clId="{5931C774-515B-409B-9CBC-206FFB8D0030}" dt="2021-10-05T10:17:51.201" v="145" actId="1076"/>
          <ac:grpSpMkLst>
            <pc:docMk/>
            <pc:sldMk cId="2527268645" sldId="271"/>
            <ac:grpSpMk id="11" creationId="{33249BF2-78D8-4319-B9B9-D366B4F9F26C}"/>
          </ac:grpSpMkLst>
        </pc:grpChg>
        <pc:graphicFrameChg chg="modGraphic">
          <ac:chgData name="Toan Huynh" userId="9b31cc81-7730-471a-a0a3-d8125948de37" providerId="ADAL" clId="{5931C774-515B-409B-9CBC-206FFB8D0030}" dt="2021-10-05T10:17:53.268" v="147" actId="20577"/>
          <ac:graphicFrameMkLst>
            <pc:docMk/>
            <pc:sldMk cId="2527268645" sldId="271"/>
            <ac:graphicFrameMk id="8" creationId="{CE34688C-BF44-4AB6-885C-E03327515221}"/>
          </ac:graphicFrameMkLst>
        </pc:graphicFrameChg>
        <pc:graphicFrameChg chg="del">
          <ac:chgData name="Toan Huynh" userId="9b31cc81-7730-471a-a0a3-d8125948de37" providerId="ADAL" clId="{5931C774-515B-409B-9CBC-206FFB8D0030}" dt="2021-10-05T10:25:36.921" v="197" actId="478"/>
          <ac:graphicFrameMkLst>
            <pc:docMk/>
            <pc:sldMk cId="2527268645" sldId="271"/>
            <ac:graphicFrameMk id="10" creationId="{301EBFB6-2900-4731-9360-A87CBF7B375F}"/>
          </ac:graphicFrameMkLst>
        </pc:graphicFrameChg>
        <pc:graphicFrameChg chg="add mod">
          <ac:chgData name="Toan Huynh" userId="9b31cc81-7730-471a-a0a3-d8125948de37" providerId="ADAL" clId="{5931C774-515B-409B-9CBC-206FFB8D0030}" dt="2021-10-05T10:25:37.145" v="198"/>
          <ac:graphicFrameMkLst>
            <pc:docMk/>
            <pc:sldMk cId="2527268645" sldId="271"/>
            <ac:graphicFrameMk id="16" creationId="{076279DA-9092-4FD0-90D7-46D175E51620}"/>
          </ac:graphicFrameMkLst>
        </pc:graphicFrameChg>
      </pc:sldChg>
      <pc:sldChg chg="addSp delSp modSp add mod">
        <pc:chgData name="Toan Huynh" userId="9b31cc81-7730-471a-a0a3-d8125948de37" providerId="ADAL" clId="{5931C774-515B-409B-9CBC-206FFB8D0030}" dt="2021-10-05T10:40:26.710" v="409"/>
        <pc:sldMkLst>
          <pc:docMk/>
          <pc:sldMk cId="3939741366" sldId="272"/>
        </pc:sldMkLst>
        <pc:spChg chg="add mod">
          <ac:chgData name="Toan Huynh" userId="9b31cc81-7730-471a-a0a3-d8125948de37" providerId="ADAL" clId="{5931C774-515B-409B-9CBC-206FFB8D0030}" dt="2021-10-05T10:40:26.710" v="409"/>
          <ac:spMkLst>
            <pc:docMk/>
            <pc:sldMk cId="3939741366" sldId="272"/>
            <ac:spMk id="17" creationId="{20D15569-EDC1-4F54-B21A-7D0AFDA0DB04}"/>
          </ac:spMkLst>
        </pc:spChg>
        <pc:grpChg chg="mod">
          <ac:chgData name="Toan Huynh" userId="9b31cc81-7730-471a-a0a3-d8125948de37" providerId="ADAL" clId="{5931C774-515B-409B-9CBC-206FFB8D0030}" dt="2021-10-05T10:19:14.433" v="153" actId="1076"/>
          <ac:grpSpMkLst>
            <pc:docMk/>
            <pc:sldMk cId="3939741366" sldId="272"/>
            <ac:grpSpMk id="11" creationId="{33249BF2-78D8-4319-B9B9-D366B4F9F26C}"/>
          </ac:grpSpMkLst>
        </pc:grpChg>
        <pc:graphicFrameChg chg="modGraphic">
          <ac:chgData name="Toan Huynh" userId="9b31cc81-7730-471a-a0a3-d8125948de37" providerId="ADAL" clId="{5931C774-515B-409B-9CBC-206FFB8D0030}" dt="2021-10-05T10:18:34.444" v="151" actId="20577"/>
          <ac:graphicFrameMkLst>
            <pc:docMk/>
            <pc:sldMk cId="3939741366" sldId="272"/>
            <ac:graphicFrameMk id="8" creationId="{CE34688C-BF44-4AB6-885C-E03327515221}"/>
          </ac:graphicFrameMkLst>
        </pc:graphicFrameChg>
        <pc:graphicFrameChg chg="del">
          <ac:chgData name="Toan Huynh" userId="9b31cc81-7730-471a-a0a3-d8125948de37" providerId="ADAL" clId="{5931C774-515B-409B-9CBC-206FFB8D0030}" dt="2021-10-05T10:25:41.395" v="199" actId="478"/>
          <ac:graphicFrameMkLst>
            <pc:docMk/>
            <pc:sldMk cId="3939741366" sldId="272"/>
            <ac:graphicFrameMk id="10" creationId="{301EBFB6-2900-4731-9360-A87CBF7B375F}"/>
          </ac:graphicFrameMkLst>
        </pc:graphicFrameChg>
        <pc:graphicFrameChg chg="add mod">
          <ac:chgData name="Toan Huynh" userId="9b31cc81-7730-471a-a0a3-d8125948de37" providerId="ADAL" clId="{5931C774-515B-409B-9CBC-206FFB8D0030}" dt="2021-10-05T10:25:41.592" v="200"/>
          <ac:graphicFrameMkLst>
            <pc:docMk/>
            <pc:sldMk cId="3939741366" sldId="272"/>
            <ac:graphicFrameMk id="16" creationId="{E64CBB19-FD80-4677-8A45-AC188FFC5BE3}"/>
          </ac:graphicFrameMkLst>
        </pc:graphicFrameChg>
      </pc:sldChg>
      <pc:sldChg chg="addSp modSp add mod">
        <pc:chgData name="Toan Huynh" userId="9b31cc81-7730-471a-a0a3-d8125948de37" providerId="ADAL" clId="{5931C774-515B-409B-9CBC-206FFB8D0030}" dt="2021-10-05T10:40:28.702" v="411"/>
        <pc:sldMkLst>
          <pc:docMk/>
          <pc:sldMk cId="2392275407" sldId="273"/>
        </pc:sldMkLst>
        <pc:spChg chg="add mod">
          <ac:chgData name="Toan Huynh" userId="9b31cc81-7730-471a-a0a3-d8125948de37" providerId="ADAL" clId="{5931C774-515B-409B-9CBC-206FFB8D0030}" dt="2021-10-05T10:40:28.702" v="411"/>
          <ac:spMkLst>
            <pc:docMk/>
            <pc:sldMk cId="2392275407" sldId="273"/>
            <ac:spMk id="11" creationId="{4D87E5E1-3100-4FFF-9B15-A12E7DF6B31B}"/>
          </ac:spMkLst>
        </pc:spChg>
        <pc:picChg chg="add mod">
          <ac:chgData name="Toan Huynh" userId="9b31cc81-7730-471a-a0a3-d8125948de37" providerId="ADAL" clId="{5931C774-515B-409B-9CBC-206FFB8D0030}" dt="2021-10-05T10:20:47.257" v="158" actId="1076"/>
          <ac:picMkLst>
            <pc:docMk/>
            <pc:sldMk cId="2392275407" sldId="273"/>
            <ac:picMk id="3" creationId="{5336222D-AE34-4021-A3F5-8C61027454B3}"/>
          </ac:picMkLst>
        </pc:picChg>
      </pc:sldChg>
      <pc:sldChg chg="add del">
        <pc:chgData name="Toan Huynh" userId="9b31cc81-7730-471a-a0a3-d8125948de37" providerId="ADAL" clId="{5931C774-515B-409B-9CBC-206FFB8D0030}" dt="2021-10-05T10:30:25.988" v="239" actId="47"/>
        <pc:sldMkLst>
          <pc:docMk/>
          <pc:sldMk cId="1596350482" sldId="274"/>
        </pc:sldMkLst>
      </pc:sldChg>
      <pc:sldChg chg="addSp modSp add mod">
        <pc:chgData name="Toan Huynh" userId="9b31cc81-7730-471a-a0a3-d8125948de37" providerId="ADAL" clId="{5931C774-515B-409B-9CBC-206FFB8D0030}" dt="2021-10-05T10:40:49.806" v="429"/>
        <pc:sldMkLst>
          <pc:docMk/>
          <pc:sldMk cId="1424378069" sldId="275"/>
        </pc:sldMkLst>
        <pc:spChg chg="add mod">
          <ac:chgData name="Toan Huynh" userId="9b31cc81-7730-471a-a0a3-d8125948de37" providerId="ADAL" clId="{5931C774-515B-409B-9CBC-206FFB8D0030}" dt="2021-10-05T10:40:49.806" v="429"/>
          <ac:spMkLst>
            <pc:docMk/>
            <pc:sldMk cId="1424378069" sldId="275"/>
            <ac:spMk id="11" creationId="{0C6284CA-05EF-45B4-90B3-8179D2D0F425}"/>
          </ac:spMkLst>
        </pc:spChg>
        <pc:grpChg chg="mod">
          <ac:chgData name="Toan Huynh" userId="9b31cc81-7730-471a-a0a3-d8125948de37" providerId="ADAL" clId="{5931C774-515B-409B-9CBC-206FFB8D0030}" dt="2021-10-05T10:35:52.082" v="296" actId="1076"/>
          <ac:grpSpMkLst>
            <pc:docMk/>
            <pc:sldMk cId="1424378069" sldId="275"/>
            <ac:grpSpMk id="30" creationId="{D0C34EFA-0C75-4E45-B71A-D574A5394A6B}"/>
          </ac:grpSpMkLst>
        </pc:grpChg>
        <pc:graphicFrameChg chg="modGraphic">
          <ac:chgData name="Toan Huynh" userId="9b31cc81-7730-471a-a0a3-d8125948de37" providerId="ADAL" clId="{5931C774-515B-409B-9CBC-206FFB8D0030}" dt="2021-10-05T10:22:37.450" v="169" actId="20577"/>
          <ac:graphicFrameMkLst>
            <pc:docMk/>
            <pc:sldMk cId="1424378069" sldId="275"/>
            <ac:graphicFrameMk id="4" creationId="{CF345581-D018-487C-B45D-F863BCF0F465}"/>
          </ac:graphicFrameMkLst>
        </pc:graphicFrameChg>
      </pc:sldChg>
      <pc:sldChg chg="addSp modSp add mod">
        <pc:chgData name="Toan Huynh" userId="9b31cc81-7730-471a-a0a3-d8125948de37" providerId="ADAL" clId="{5931C774-515B-409B-9CBC-206FFB8D0030}" dt="2021-10-05T10:40:42.569" v="428" actId="1076"/>
        <pc:sldMkLst>
          <pc:docMk/>
          <pc:sldMk cId="3032141738" sldId="276"/>
        </pc:sldMkLst>
        <pc:spChg chg="add mod">
          <ac:chgData name="Toan Huynh" userId="9b31cc81-7730-471a-a0a3-d8125948de37" providerId="ADAL" clId="{5931C774-515B-409B-9CBC-206FFB8D0030}" dt="2021-10-05T10:40:42.569" v="428" actId="1076"/>
          <ac:spMkLst>
            <pc:docMk/>
            <pc:sldMk cId="3032141738" sldId="276"/>
            <ac:spMk id="5" creationId="{76C62AA1-CD7A-46FC-90DF-F7D23D53E3E9}"/>
          </ac:spMkLst>
        </pc:spChg>
      </pc:sldChg>
      <pc:sldChg chg="addSp modSp add mod">
        <pc:chgData name="Toan Huynh" userId="9b31cc81-7730-471a-a0a3-d8125948de37" providerId="ADAL" clId="{5931C774-515B-409B-9CBC-206FFB8D0030}" dt="2021-10-05T10:40:51.364" v="430"/>
        <pc:sldMkLst>
          <pc:docMk/>
          <pc:sldMk cId="1098324899" sldId="277"/>
        </pc:sldMkLst>
        <pc:spChg chg="add mod">
          <ac:chgData name="Toan Huynh" userId="9b31cc81-7730-471a-a0a3-d8125948de37" providerId="ADAL" clId="{5931C774-515B-409B-9CBC-206FFB8D0030}" dt="2021-10-05T10:40:51.364" v="430"/>
          <ac:spMkLst>
            <pc:docMk/>
            <pc:sldMk cId="1098324899" sldId="277"/>
            <ac:spMk id="11" creationId="{D6240281-191F-462C-9AD3-CC610416DD9D}"/>
          </ac:spMkLst>
        </pc:spChg>
        <pc:grpChg chg="mod ord">
          <ac:chgData name="Toan Huynh" userId="9b31cc81-7730-471a-a0a3-d8125948de37" providerId="ADAL" clId="{5931C774-515B-409B-9CBC-206FFB8D0030}" dt="2021-10-05T10:36:12.889" v="298" actId="1076"/>
          <ac:grpSpMkLst>
            <pc:docMk/>
            <pc:sldMk cId="1098324899" sldId="277"/>
            <ac:grpSpMk id="30" creationId="{D0C34EFA-0C75-4E45-B71A-D574A5394A6B}"/>
          </ac:grpSpMkLst>
        </pc:grpChg>
        <pc:graphicFrameChg chg="ord modGraphic">
          <ac:chgData name="Toan Huynh" userId="9b31cc81-7730-471a-a0a3-d8125948de37" providerId="ADAL" clId="{5931C774-515B-409B-9CBC-206FFB8D0030}" dt="2021-10-05T10:36:05.921" v="297" actId="167"/>
          <ac:graphicFrameMkLst>
            <pc:docMk/>
            <pc:sldMk cId="1098324899" sldId="277"/>
            <ac:graphicFrameMk id="4" creationId="{CF345581-D018-487C-B45D-F863BCF0F465}"/>
          </ac:graphicFrameMkLst>
        </pc:graphicFrameChg>
      </pc:sldChg>
      <pc:sldChg chg="addSp modSp add mod">
        <pc:chgData name="Toan Huynh" userId="9b31cc81-7730-471a-a0a3-d8125948de37" providerId="ADAL" clId="{5931C774-515B-409B-9CBC-206FFB8D0030}" dt="2021-10-05T10:40:52.510" v="431"/>
        <pc:sldMkLst>
          <pc:docMk/>
          <pc:sldMk cId="141557648" sldId="278"/>
        </pc:sldMkLst>
        <pc:spChg chg="add mod">
          <ac:chgData name="Toan Huynh" userId="9b31cc81-7730-471a-a0a3-d8125948de37" providerId="ADAL" clId="{5931C774-515B-409B-9CBC-206FFB8D0030}" dt="2021-10-05T10:40:52.510" v="431"/>
          <ac:spMkLst>
            <pc:docMk/>
            <pc:sldMk cId="141557648" sldId="278"/>
            <ac:spMk id="11" creationId="{EB7BEE4C-A5F8-4D6C-868E-10607A75B34C}"/>
          </ac:spMkLst>
        </pc:spChg>
        <pc:grpChg chg="mod">
          <ac:chgData name="Toan Huynh" userId="9b31cc81-7730-471a-a0a3-d8125948de37" providerId="ADAL" clId="{5931C774-515B-409B-9CBC-206FFB8D0030}" dt="2021-10-05T10:24:13.641" v="184" actId="1076"/>
          <ac:grpSpMkLst>
            <pc:docMk/>
            <pc:sldMk cId="141557648" sldId="278"/>
            <ac:grpSpMk id="30" creationId="{D0C34EFA-0C75-4E45-B71A-D574A5394A6B}"/>
          </ac:grpSpMkLst>
        </pc:grpChg>
        <pc:graphicFrameChg chg="ord modGraphic">
          <ac:chgData name="Toan Huynh" userId="9b31cc81-7730-471a-a0a3-d8125948de37" providerId="ADAL" clId="{5931C774-515B-409B-9CBC-206FFB8D0030}" dt="2021-10-05T10:24:09.083" v="183" actId="20577"/>
          <ac:graphicFrameMkLst>
            <pc:docMk/>
            <pc:sldMk cId="141557648" sldId="278"/>
            <ac:graphicFrameMk id="4" creationId="{CF345581-D018-487C-B45D-F863BCF0F465}"/>
          </ac:graphicFrameMkLst>
        </pc:graphicFrameChg>
        <pc:graphicFrameChg chg="mod">
          <ac:chgData name="Toan Huynh" userId="9b31cc81-7730-471a-a0a3-d8125948de37" providerId="ADAL" clId="{5931C774-515B-409B-9CBC-206FFB8D0030}" dt="2021-10-05T10:23:40.639" v="179" actId="1076"/>
          <ac:graphicFrameMkLst>
            <pc:docMk/>
            <pc:sldMk cId="141557648" sldId="278"/>
            <ac:graphicFrameMk id="6" creationId="{8E59271A-E824-4DF7-9F04-6E395BD0D806}"/>
          </ac:graphicFrameMkLst>
        </pc:graphicFrameChg>
      </pc:sldChg>
      <pc:sldChg chg="addSp modSp add mod">
        <pc:chgData name="Toan Huynh" userId="9b31cc81-7730-471a-a0a3-d8125948de37" providerId="ADAL" clId="{5931C774-515B-409B-9CBC-206FFB8D0030}" dt="2021-10-05T10:40:53.302" v="432"/>
        <pc:sldMkLst>
          <pc:docMk/>
          <pc:sldMk cId="778211942" sldId="279"/>
        </pc:sldMkLst>
        <pc:spChg chg="add mod">
          <ac:chgData name="Toan Huynh" userId="9b31cc81-7730-471a-a0a3-d8125948de37" providerId="ADAL" clId="{5931C774-515B-409B-9CBC-206FFB8D0030}" dt="2021-10-05T10:40:53.302" v="432"/>
          <ac:spMkLst>
            <pc:docMk/>
            <pc:sldMk cId="778211942" sldId="279"/>
            <ac:spMk id="11" creationId="{0C29A88D-4B3C-427C-8494-2853BE4DD426}"/>
          </ac:spMkLst>
        </pc:spChg>
        <pc:grpChg chg="mod">
          <ac:chgData name="Toan Huynh" userId="9b31cc81-7730-471a-a0a3-d8125948de37" providerId="ADAL" clId="{5931C774-515B-409B-9CBC-206FFB8D0030}" dt="2021-10-05T10:24:29.970" v="187" actId="1076"/>
          <ac:grpSpMkLst>
            <pc:docMk/>
            <pc:sldMk cId="778211942" sldId="279"/>
            <ac:grpSpMk id="30" creationId="{D0C34EFA-0C75-4E45-B71A-D574A5394A6B}"/>
          </ac:grpSpMkLst>
        </pc:grpChg>
        <pc:graphicFrameChg chg="modGraphic">
          <ac:chgData name="Toan Huynh" userId="9b31cc81-7730-471a-a0a3-d8125948de37" providerId="ADAL" clId="{5931C774-515B-409B-9CBC-206FFB8D0030}" dt="2021-10-05T10:24:32.309" v="190" actId="20577"/>
          <ac:graphicFrameMkLst>
            <pc:docMk/>
            <pc:sldMk cId="778211942" sldId="279"/>
            <ac:graphicFrameMk id="4" creationId="{CF345581-D018-487C-B45D-F863BCF0F465}"/>
          </ac:graphicFrameMkLst>
        </pc:graphicFrameChg>
      </pc:sldChg>
      <pc:sldChg chg="add del">
        <pc:chgData name="Toan Huynh" userId="9b31cc81-7730-471a-a0a3-d8125948de37" providerId="ADAL" clId="{5931C774-515B-409B-9CBC-206FFB8D0030}" dt="2021-10-05T10:36:23.370" v="299" actId="47"/>
        <pc:sldMkLst>
          <pc:docMk/>
          <pc:sldMk cId="2167450352" sldId="280"/>
        </pc:sldMkLst>
      </pc:sldChg>
      <pc:sldChg chg="addSp delSp modSp add mod">
        <pc:chgData name="Toan Huynh" userId="9b31cc81-7730-471a-a0a3-d8125948de37" providerId="ADAL" clId="{5931C774-515B-409B-9CBC-206FFB8D0030}" dt="2021-10-05T10:40:55.263" v="434"/>
        <pc:sldMkLst>
          <pc:docMk/>
          <pc:sldMk cId="293151526" sldId="281"/>
        </pc:sldMkLst>
        <pc:spChg chg="mod">
          <ac:chgData name="Toan Huynh" userId="9b31cc81-7730-471a-a0a3-d8125948de37" providerId="ADAL" clId="{5931C774-515B-409B-9CBC-206FFB8D0030}" dt="2021-10-05T10:27:18.544" v="217"/>
          <ac:spMkLst>
            <pc:docMk/>
            <pc:sldMk cId="293151526" sldId="281"/>
            <ac:spMk id="12" creationId="{94B9592D-45CB-43B5-8AAB-3536EEE28B7B}"/>
          </ac:spMkLst>
        </pc:spChg>
        <pc:spChg chg="mod">
          <ac:chgData name="Toan Huynh" userId="9b31cc81-7730-471a-a0a3-d8125948de37" providerId="ADAL" clId="{5931C774-515B-409B-9CBC-206FFB8D0030}" dt="2021-10-05T10:27:18.544" v="217"/>
          <ac:spMkLst>
            <pc:docMk/>
            <pc:sldMk cId="293151526" sldId="281"/>
            <ac:spMk id="13" creationId="{D61B2613-4FD3-4796-861F-B0DB2B4C9267}"/>
          </ac:spMkLst>
        </pc:spChg>
        <pc:spChg chg="mod">
          <ac:chgData name="Toan Huynh" userId="9b31cc81-7730-471a-a0a3-d8125948de37" providerId="ADAL" clId="{5931C774-515B-409B-9CBC-206FFB8D0030}" dt="2021-10-05T10:27:18.544" v="217"/>
          <ac:spMkLst>
            <pc:docMk/>
            <pc:sldMk cId="293151526" sldId="281"/>
            <ac:spMk id="14" creationId="{7CB28134-5FE2-4361-AF26-8C476004985E}"/>
          </ac:spMkLst>
        </pc:spChg>
        <pc:spChg chg="mod">
          <ac:chgData name="Toan Huynh" userId="9b31cc81-7730-471a-a0a3-d8125948de37" providerId="ADAL" clId="{5931C774-515B-409B-9CBC-206FFB8D0030}" dt="2021-10-05T10:27:39.618" v="219"/>
          <ac:spMkLst>
            <pc:docMk/>
            <pc:sldMk cId="293151526" sldId="281"/>
            <ac:spMk id="17" creationId="{88EC5D59-4872-48B9-A2B7-4271534F3B97}"/>
          </ac:spMkLst>
        </pc:spChg>
        <pc:spChg chg="mod">
          <ac:chgData name="Toan Huynh" userId="9b31cc81-7730-471a-a0a3-d8125948de37" providerId="ADAL" clId="{5931C774-515B-409B-9CBC-206FFB8D0030}" dt="2021-10-05T10:27:39.618" v="219"/>
          <ac:spMkLst>
            <pc:docMk/>
            <pc:sldMk cId="293151526" sldId="281"/>
            <ac:spMk id="18" creationId="{1B8921BB-BAD2-4448-8B0B-17274ABB0985}"/>
          </ac:spMkLst>
        </pc:spChg>
        <pc:spChg chg="mod">
          <ac:chgData name="Toan Huynh" userId="9b31cc81-7730-471a-a0a3-d8125948de37" providerId="ADAL" clId="{5931C774-515B-409B-9CBC-206FFB8D0030}" dt="2021-10-05T10:27:39.618" v="219"/>
          <ac:spMkLst>
            <pc:docMk/>
            <pc:sldMk cId="293151526" sldId="281"/>
            <ac:spMk id="19" creationId="{46D8091C-55B6-46AA-8272-25AB4B434594}"/>
          </ac:spMkLst>
        </pc:spChg>
        <pc:spChg chg="add mod">
          <ac:chgData name="Toan Huynh" userId="9b31cc81-7730-471a-a0a3-d8125948de37" providerId="ADAL" clId="{5931C774-515B-409B-9CBC-206FFB8D0030}" dt="2021-10-05T10:40:55.263" v="434"/>
          <ac:spMkLst>
            <pc:docMk/>
            <pc:sldMk cId="293151526" sldId="281"/>
            <ac:spMk id="20" creationId="{1E7D0347-8863-4120-A536-0013AD52FB7A}"/>
          </ac:spMkLst>
        </pc:spChg>
        <pc:grpChg chg="add del mod">
          <ac:chgData name="Toan Huynh" userId="9b31cc81-7730-471a-a0a3-d8125948de37" providerId="ADAL" clId="{5931C774-515B-409B-9CBC-206FFB8D0030}" dt="2021-10-05T10:27:24.540" v="218"/>
          <ac:grpSpMkLst>
            <pc:docMk/>
            <pc:sldMk cId="293151526" sldId="281"/>
            <ac:grpSpMk id="10" creationId="{76098B7C-CF2C-4A22-9942-948F32B06594}"/>
          </ac:grpSpMkLst>
        </pc:grpChg>
        <pc:grpChg chg="add mod">
          <ac:chgData name="Toan Huynh" userId="9b31cc81-7730-471a-a0a3-d8125948de37" providerId="ADAL" clId="{5931C774-515B-409B-9CBC-206FFB8D0030}" dt="2021-10-05T10:27:45.017" v="220" actId="1076"/>
          <ac:grpSpMkLst>
            <pc:docMk/>
            <pc:sldMk cId="293151526" sldId="281"/>
            <ac:grpSpMk id="15" creationId="{89C8EDBA-452D-47F9-9F90-F26CEA999DAE}"/>
          </ac:grpSpMkLst>
        </pc:grpChg>
        <pc:graphicFrameChg chg="modGraphic">
          <ac:chgData name="Toan Huynh" userId="9b31cc81-7730-471a-a0a3-d8125948de37" providerId="ADAL" clId="{5931C774-515B-409B-9CBC-206FFB8D0030}" dt="2021-10-05T10:26:38.289" v="203" actId="207"/>
          <ac:graphicFrameMkLst>
            <pc:docMk/>
            <pc:sldMk cId="293151526" sldId="281"/>
            <ac:graphicFrameMk id="5" creationId="{C0934FD5-CF68-41DA-8CC7-E4984ADC5EE5}"/>
          </ac:graphicFrameMkLst>
        </pc:graphicFrameChg>
        <pc:graphicFrameChg chg="modGraphic">
          <ac:chgData name="Toan Huynh" userId="9b31cc81-7730-471a-a0a3-d8125948de37" providerId="ADAL" clId="{5931C774-515B-409B-9CBC-206FFB8D0030}" dt="2021-10-05T10:26:54.086" v="216" actId="6549"/>
          <ac:graphicFrameMkLst>
            <pc:docMk/>
            <pc:sldMk cId="293151526" sldId="281"/>
            <ac:graphicFrameMk id="7" creationId="{696997D2-8D84-458B-94A5-274E6F0DDCB3}"/>
          </ac:graphicFrameMkLst>
        </pc:graphicFrameChg>
        <pc:graphicFrameChg chg="del modGraphic">
          <ac:chgData name="Toan Huynh" userId="9b31cc81-7730-471a-a0a3-d8125948de37" providerId="ADAL" clId="{5931C774-515B-409B-9CBC-206FFB8D0030}" dt="2021-10-05T10:26:44.773" v="205" actId="478"/>
          <ac:graphicFrameMkLst>
            <pc:docMk/>
            <pc:sldMk cId="293151526" sldId="281"/>
            <ac:graphicFrameMk id="8" creationId="{CE34688C-BF44-4AB6-885C-E03327515221}"/>
          </ac:graphicFrameMkLst>
        </pc:graphicFrameChg>
        <pc:cxnChg chg="mod">
          <ac:chgData name="Toan Huynh" userId="9b31cc81-7730-471a-a0a3-d8125948de37" providerId="ADAL" clId="{5931C774-515B-409B-9CBC-206FFB8D0030}" dt="2021-10-05T10:27:18.544" v="217"/>
          <ac:cxnSpMkLst>
            <pc:docMk/>
            <pc:sldMk cId="293151526" sldId="281"/>
            <ac:cxnSpMk id="11" creationId="{455A05AC-B7F8-41D1-B601-41D032F5610B}"/>
          </ac:cxnSpMkLst>
        </pc:cxnChg>
        <pc:cxnChg chg="mod">
          <ac:chgData name="Toan Huynh" userId="9b31cc81-7730-471a-a0a3-d8125948de37" providerId="ADAL" clId="{5931C774-515B-409B-9CBC-206FFB8D0030}" dt="2021-10-05T10:27:39.618" v="219"/>
          <ac:cxnSpMkLst>
            <pc:docMk/>
            <pc:sldMk cId="293151526" sldId="281"/>
            <ac:cxnSpMk id="16" creationId="{E177EE83-A495-478B-84F6-5C7191E3B347}"/>
          </ac:cxnSpMkLst>
        </pc:cxnChg>
      </pc:sldChg>
      <pc:sldChg chg="addSp modSp add mod">
        <pc:chgData name="Toan Huynh" userId="9b31cc81-7730-471a-a0a3-d8125948de37" providerId="ADAL" clId="{5931C774-515B-409B-9CBC-206FFB8D0030}" dt="2021-10-05T10:40:56.422" v="435"/>
        <pc:sldMkLst>
          <pc:docMk/>
          <pc:sldMk cId="498166707" sldId="282"/>
        </pc:sldMkLst>
        <pc:spChg chg="add mod">
          <ac:chgData name="Toan Huynh" userId="9b31cc81-7730-471a-a0a3-d8125948de37" providerId="ADAL" clId="{5931C774-515B-409B-9CBC-206FFB8D0030}" dt="2021-10-05T10:40:56.422" v="435"/>
          <ac:spMkLst>
            <pc:docMk/>
            <pc:sldMk cId="498166707" sldId="282"/>
            <ac:spMk id="12" creationId="{812FE0B9-8894-4702-AE2D-19B664363938}"/>
          </ac:spMkLst>
        </pc:spChg>
        <pc:grpChg chg="mod ord">
          <ac:chgData name="Toan Huynh" userId="9b31cc81-7730-471a-a0a3-d8125948de37" providerId="ADAL" clId="{5931C774-515B-409B-9CBC-206FFB8D0030}" dt="2021-10-05T10:28:13.599" v="224" actId="167"/>
          <ac:grpSpMkLst>
            <pc:docMk/>
            <pc:sldMk cId="498166707" sldId="282"/>
            <ac:grpSpMk id="15" creationId="{89C8EDBA-452D-47F9-9F90-F26CEA999DAE}"/>
          </ac:grpSpMkLst>
        </pc:grpChg>
        <pc:graphicFrameChg chg="modGraphic">
          <ac:chgData name="Toan Huynh" userId="9b31cc81-7730-471a-a0a3-d8125948de37" providerId="ADAL" clId="{5931C774-515B-409B-9CBC-206FFB8D0030}" dt="2021-10-05T10:28:21.324" v="225" actId="20577"/>
          <ac:graphicFrameMkLst>
            <pc:docMk/>
            <pc:sldMk cId="498166707" sldId="282"/>
            <ac:graphicFrameMk id="7" creationId="{696997D2-8D84-458B-94A5-274E6F0DDCB3}"/>
          </ac:graphicFrameMkLst>
        </pc:graphicFrameChg>
      </pc:sldChg>
      <pc:sldChg chg="addSp modSp add mod">
        <pc:chgData name="Toan Huynh" userId="9b31cc81-7730-471a-a0a3-d8125948de37" providerId="ADAL" clId="{5931C774-515B-409B-9CBC-206FFB8D0030}" dt="2021-10-05T10:40:57.456" v="436"/>
        <pc:sldMkLst>
          <pc:docMk/>
          <pc:sldMk cId="1478180230" sldId="283"/>
        </pc:sldMkLst>
        <pc:spChg chg="add mod">
          <ac:chgData name="Toan Huynh" userId="9b31cc81-7730-471a-a0a3-d8125948de37" providerId="ADAL" clId="{5931C774-515B-409B-9CBC-206FFB8D0030}" dt="2021-10-05T10:40:57.456" v="436"/>
          <ac:spMkLst>
            <pc:docMk/>
            <pc:sldMk cId="1478180230" sldId="283"/>
            <ac:spMk id="12" creationId="{24FF4CBC-1246-4C0D-BF4C-CDDD40E278B1}"/>
          </ac:spMkLst>
        </pc:spChg>
        <pc:grpChg chg="mod ord">
          <ac:chgData name="Toan Huynh" userId="9b31cc81-7730-471a-a0a3-d8125948de37" providerId="ADAL" clId="{5931C774-515B-409B-9CBC-206FFB8D0030}" dt="2021-10-05T10:28:59.561" v="230" actId="167"/>
          <ac:grpSpMkLst>
            <pc:docMk/>
            <pc:sldMk cId="1478180230" sldId="283"/>
            <ac:grpSpMk id="15" creationId="{89C8EDBA-452D-47F9-9F90-F26CEA999DAE}"/>
          </ac:grpSpMkLst>
        </pc:grpChg>
        <pc:graphicFrameChg chg="ord modGraphic">
          <ac:chgData name="Toan Huynh" userId="9b31cc81-7730-471a-a0a3-d8125948de37" providerId="ADAL" clId="{5931C774-515B-409B-9CBC-206FFB8D0030}" dt="2021-10-05T10:29:02.294" v="231" actId="20577"/>
          <ac:graphicFrameMkLst>
            <pc:docMk/>
            <pc:sldMk cId="1478180230" sldId="283"/>
            <ac:graphicFrameMk id="7" creationId="{696997D2-8D84-458B-94A5-274E6F0DDCB3}"/>
          </ac:graphicFrameMkLst>
        </pc:graphicFrameChg>
      </pc:sldChg>
      <pc:sldChg chg="addSp modSp add mod">
        <pc:chgData name="Toan Huynh" userId="9b31cc81-7730-471a-a0a3-d8125948de37" providerId="ADAL" clId="{5931C774-515B-409B-9CBC-206FFB8D0030}" dt="2021-10-05T10:40:58.449" v="437"/>
        <pc:sldMkLst>
          <pc:docMk/>
          <pc:sldMk cId="2492283906" sldId="284"/>
        </pc:sldMkLst>
        <pc:spChg chg="add mod">
          <ac:chgData name="Toan Huynh" userId="9b31cc81-7730-471a-a0a3-d8125948de37" providerId="ADAL" clId="{5931C774-515B-409B-9CBC-206FFB8D0030}" dt="2021-10-05T10:40:58.449" v="437"/>
          <ac:spMkLst>
            <pc:docMk/>
            <pc:sldMk cId="2492283906" sldId="284"/>
            <ac:spMk id="12" creationId="{F89B7A72-A3BF-43A2-AA13-180E1EE9F184}"/>
          </ac:spMkLst>
        </pc:spChg>
        <pc:grpChg chg="mod ord">
          <ac:chgData name="Toan Huynh" userId="9b31cc81-7730-471a-a0a3-d8125948de37" providerId="ADAL" clId="{5931C774-515B-409B-9CBC-206FFB8D0030}" dt="2021-10-05T10:29:53.091" v="236" actId="167"/>
          <ac:grpSpMkLst>
            <pc:docMk/>
            <pc:sldMk cId="2492283906" sldId="284"/>
            <ac:grpSpMk id="15" creationId="{89C8EDBA-452D-47F9-9F90-F26CEA999DAE}"/>
          </ac:grpSpMkLst>
        </pc:grpChg>
        <pc:graphicFrameChg chg="ord modGraphic">
          <ac:chgData name="Toan Huynh" userId="9b31cc81-7730-471a-a0a3-d8125948de37" providerId="ADAL" clId="{5931C774-515B-409B-9CBC-206FFB8D0030}" dt="2021-10-05T10:29:55.411" v="237" actId="20577"/>
          <ac:graphicFrameMkLst>
            <pc:docMk/>
            <pc:sldMk cId="2492283906" sldId="284"/>
            <ac:graphicFrameMk id="7" creationId="{696997D2-8D84-458B-94A5-274E6F0DDCB3}"/>
          </ac:graphicFrameMkLst>
        </pc:graphicFrameChg>
      </pc:sldChg>
      <pc:sldChg chg="addSp delSp modSp add mod">
        <pc:chgData name="Toan Huynh" userId="9b31cc81-7730-471a-a0a3-d8125948de37" providerId="ADAL" clId="{5931C774-515B-409B-9CBC-206FFB8D0030}" dt="2021-10-05T10:41:01.591" v="440"/>
        <pc:sldMkLst>
          <pc:docMk/>
          <pc:sldMk cId="2667549220" sldId="285"/>
        </pc:sldMkLst>
        <pc:spChg chg="add mod">
          <ac:chgData name="Toan Huynh" userId="9b31cc81-7730-471a-a0a3-d8125948de37" providerId="ADAL" clId="{5931C774-515B-409B-9CBC-206FFB8D0030}" dt="2021-10-05T10:41:01.591" v="440"/>
          <ac:spMkLst>
            <pc:docMk/>
            <pc:sldMk cId="2667549220" sldId="285"/>
            <ac:spMk id="10" creationId="{B7F70892-F188-4898-BC9D-B3404484C3ED}"/>
          </ac:spMkLst>
        </pc:spChg>
        <pc:graphicFrameChg chg="del">
          <ac:chgData name="Toan Huynh" userId="9b31cc81-7730-471a-a0a3-d8125948de37" providerId="ADAL" clId="{5931C774-515B-409B-9CBC-206FFB8D0030}" dt="2021-10-05T10:31:51.810" v="255" actId="478"/>
          <ac:graphicFrameMkLst>
            <pc:docMk/>
            <pc:sldMk cId="2667549220" sldId="285"/>
            <ac:graphicFrameMk id="8" creationId="{CE34688C-BF44-4AB6-885C-E03327515221}"/>
          </ac:graphicFrameMkLst>
        </pc:graphicFrameChg>
      </pc:sldChg>
      <pc:sldChg chg="addSp modSp add mod">
        <pc:chgData name="Toan Huynh" userId="9b31cc81-7730-471a-a0a3-d8125948de37" providerId="ADAL" clId="{5931C774-515B-409B-9CBC-206FFB8D0030}" dt="2021-10-05T10:40:59.487" v="438"/>
        <pc:sldMkLst>
          <pc:docMk/>
          <pc:sldMk cId="2941583546" sldId="286"/>
        </pc:sldMkLst>
        <pc:spChg chg="add mod">
          <ac:chgData name="Toan Huynh" userId="9b31cc81-7730-471a-a0a3-d8125948de37" providerId="ADAL" clId="{5931C774-515B-409B-9CBC-206FFB8D0030}" dt="2021-10-05T10:40:59.487" v="438"/>
          <ac:spMkLst>
            <pc:docMk/>
            <pc:sldMk cId="2941583546" sldId="286"/>
            <ac:spMk id="12" creationId="{442DA4A0-E53A-4E4F-8FA4-25D6716A0410}"/>
          </ac:spMkLst>
        </pc:spChg>
        <pc:grpChg chg="mod ord">
          <ac:chgData name="Toan Huynh" userId="9b31cc81-7730-471a-a0a3-d8125948de37" providerId="ADAL" clId="{5931C774-515B-409B-9CBC-206FFB8D0030}" dt="2021-10-05T10:30:50.037" v="244" actId="167"/>
          <ac:grpSpMkLst>
            <pc:docMk/>
            <pc:sldMk cId="2941583546" sldId="286"/>
            <ac:grpSpMk id="15" creationId="{89C8EDBA-452D-47F9-9F90-F26CEA999DAE}"/>
          </ac:grpSpMkLst>
        </pc:grpChg>
        <pc:graphicFrameChg chg="ord modGraphic">
          <ac:chgData name="Toan Huynh" userId="9b31cc81-7730-471a-a0a3-d8125948de37" providerId="ADAL" clId="{5931C774-515B-409B-9CBC-206FFB8D0030}" dt="2021-10-05T10:30:51.665" v="245" actId="20577"/>
          <ac:graphicFrameMkLst>
            <pc:docMk/>
            <pc:sldMk cId="2941583546" sldId="286"/>
            <ac:graphicFrameMk id="7" creationId="{696997D2-8D84-458B-94A5-274E6F0DDCB3}"/>
          </ac:graphicFrameMkLst>
        </pc:graphicFrameChg>
      </pc:sldChg>
      <pc:sldChg chg="addSp modSp add mod">
        <pc:chgData name="Toan Huynh" userId="9b31cc81-7730-471a-a0a3-d8125948de37" providerId="ADAL" clId="{5931C774-515B-409B-9CBC-206FFB8D0030}" dt="2021-10-05T10:41:00.577" v="439"/>
        <pc:sldMkLst>
          <pc:docMk/>
          <pc:sldMk cId="2420801908" sldId="287"/>
        </pc:sldMkLst>
        <pc:spChg chg="add mod">
          <ac:chgData name="Toan Huynh" userId="9b31cc81-7730-471a-a0a3-d8125948de37" providerId="ADAL" clId="{5931C774-515B-409B-9CBC-206FFB8D0030}" dt="2021-10-05T10:41:00.577" v="439"/>
          <ac:spMkLst>
            <pc:docMk/>
            <pc:sldMk cId="2420801908" sldId="287"/>
            <ac:spMk id="12" creationId="{3A6BB115-607F-4BFF-B1ED-9924266AA0D0}"/>
          </ac:spMkLst>
        </pc:spChg>
        <pc:grpChg chg="mod ord">
          <ac:chgData name="Toan Huynh" userId="9b31cc81-7730-471a-a0a3-d8125948de37" providerId="ADAL" clId="{5931C774-515B-409B-9CBC-206FFB8D0030}" dt="2021-10-05T10:31:25.760" v="250" actId="167"/>
          <ac:grpSpMkLst>
            <pc:docMk/>
            <pc:sldMk cId="2420801908" sldId="287"/>
            <ac:grpSpMk id="15" creationId="{89C8EDBA-452D-47F9-9F90-F26CEA999DAE}"/>
          </ac:grpSpMkLst>
        </pc:grpChg>
        <pc:graphicFrameChg chg="ord modGraphic">
          <ac:chgData name="Toan Huynh" userId="9b31cc81-7730-471a-a0a3-d8125948de37" providerId="ADAL" clId="{5931C774-515B-409B-9CBC-206FFB8D0030}" dt="2021-10-05T10:31:27.554" v="251" actId="20577"/>
          <ac:graphicFrameMkLst>
            <pc:docMk/>
            <pc:sldMk cId="2420801908" sldId="287"/>
            <ac:graphicFrameMk id="7" creationId="{696997D2-8D84-458B-94A5-274E6F0DDCB3}"/>
          </ac:graphicFrameMkLst>
        </pc:graphicFrameChg>
      </pc:sldChg>
      <pc:sldChg chg="addSp modSp add mod">
        <pc:chgData name="Toan Huynh" userId="9b31cc81-7730-471a-a0a3-d8125948de37" providerId="ADAL" clId="{5931C774-515B-409B-9CBC-206FFB8D0030}" dt="2021-10-05T10:41:02.718" v="441"/>
        <pc:sldMkLst>
          <pc:docMk/>
          <pc:sldMk cId="2870749808" sldId="288"/>
        </pc:sldMkLst>
        <pc:spChg chg="mod">
          <ac:chgData name="Toan Huynh" userId="9b31cc81-7730-471a-a0a3-d8125948de37" providerId="ADAL" clId="{5931C774-515B-409B-9CBC-206FFB8D0030}" dt="2021-10-05T10:32:43.990" v="266"/>
          <ac:spMkLst>
            <pc:docMk/>
            <pc:sldMk cId="2870749808" sldId="288"/>
            <ac:spMk id="12" creationId="{D3E6DD41-7530-4C1A-A1EC-32FA1811F721}"/>
          </ac:spMkLst>
        </pc:spChg>
        <pc:spChg chg="mod">
          <ac:chgData name="Toan Huynh" userId="9b31cc81-7730-471a-a0a3-d8125948de37" providerId="ADAL" clId="{5931C774-515B-409B-9CBC-206FFB8D0030}" dt="2021-10-05T10:32:43.990" v="266"/>
          <ac:spMkLst>
            <pc:docMk/>
            <pc:sldMk cId="2870749808" sldId="288"/>
            <ac:spMk id="13" creationId="{61E6E757-4A1C-416C-BA43-6B6F45CCB628}"/>
          </ac:spMkLst>
        </pc:spChg>
        <pc:spChg chg="mod">
          <ac:chgData name="Toan Huynh" userId="9b31cc81-7730-471a-a0a3-d8125948de37" providerId="ADAL" clId="{5931C774-515B-409B-9CBC-206FFB8D0030}" dt="2021-10-05T10:32:43.990" v="266"/>
          <ac:spMkLst>
            <pc:docMk/>
            <pc:sldMk cId="2870749808" sldId="288"/>
            <ac:spMk id="14" creationId="{8846ABEB-6528-44F9-ACEA-5A927809EB73}"/>
          </ac:spMkLst>
        </pc:spChg>
        <pc:spChg chg="add mod">
          <ac:chgData name="Toan Huynh" userId="9b31cc81-7730-471a-a0a3-d8125948de37" providerId="ADAL" clId="{5931C774-515B-409B-9CBC-206FFB8D0030}" dt="2021-10-05T10:41:02.718" v="441"/>
          <ac:spMkLst>
            <pc:docMk/>
            <pc:sldMk cId="2870749808" sldId="288"/>
            <ac:spMk id="15" creationId="{36A13750-FBA9-4694-B245-5BF8D931F246}"/>
          </ac:spMkLst>
        </pc:spChg>
        <pc:grpChg chg="add mod">
          <ac:chgData name="Toan Huynh" userId="9b31cc81-7730-471a-a0a3-d8125948de37" providerId="ADAL" clId="{5931C774-515B-409B-9CBC-206FFB8D0030}" dt="2021-10-05T10:32:52.026" v="268" actId="1076"/>
          <ac:grpSpMkLst>
            <pc:docMk/>
            <pc:sldMk cId="2870749808" sldId="288"/>
            <ac:grpSpMk id="10" creationId="{3578B7B8-4512-4914-BD40-383255EC178C}"/>
          </ac:grpSpMkLst>
        </pc:grpChg>
        <pc:graphicFrameChg chg="modGraphic">
          <ac:chgData name="Toan Huynh" userId="9b31cc81-7730-471a-a0a3-d8125948de37" providerId="ADAL" clId="{5931C774-515B-409B-9CBC-206FFB8D0030}" dt="2021-10-05T10:32:18.889" v="260" actId="207"/>
          <ac:graphicFrameMkLst>
            <pc:docMk/>
            <pc:sldMk cId="2870749808" sldId="288"/>
            <ac:graphicFrameMk id="5" creationId="{C0934FD5-CF68-41DA-8CC7-E4984ADC5EE5}"/>
          </ac:graphicFrameMkLst>
        </pc:graphicFrameChg>
        <pc:graphicFrameChg chg="modGraphic">
          <ac:chgData name="Toan Huynh" userId="9b31cc81-7730-471a-a0a3-d8125948de37" providerId="ADAL" clId="{5931C774-515B-409B-9CBC-206FFB8D0030}" dt="2021-10-05T10:32:45.994" v="267" actId="20577"/>
          <ac:graphicFrameMkLst>
            <pc:docMk/>
            <pc:sldMk cId="2870749808" sldId="288"/>
            <ac:graphicFrameMk id="8" creationId="{CE34688C-BF44-4AB6-885C-E03327515221}"/>
          </ac:graphicFrameMkLst>
        </pc:graphicFrameChg>
        <pc:cxnChg chg="mod">
          <ac:chgData name="Toan Huynh" userId="9b31cc81-7730-471a-a0a3-d8125948de37" providerId="ADAL" clId="{5931C774-515B-409B-9CBC-206FFB8D0030}" dt="2021-10-05T10:32:43.990" v="266"/>
          <ac:cxnSpMkLst>
            <pc:docMk/>
            <pc:sldMk cId="2870749808" sldId="288"/>
            <ac:cxnSpMk id="11" creationId="{DEC2E38B-337C-4D9B-8BE3-1ABD2538246E}"/>
          </ac:cxnSpMkLst>
        </pc:cxnChg>
      </pc:sldChg>
      <pc:sldChg chg="add del">
        <pc:chgData name="Toan Huynh" userId="9b31cc81-7730-471a-a0a3-d8125948de37" providerId="ADAL" clId="{5931C774-515B-409B-9CBC-206FFB8D0030}" dt="2021-10-05T10:31:40.208" v="253" actId="47"/>
        <pc:sldMkLst>
          <pc:docMk/>
          <pc:sldMk cId="3905844565" sldId="288"/>
        </pc:sldMkLst>
      </pc:sldChg>
      <pc:sldChg chg="addSp modSp add">
        <pc:chgData name="Toan Huynh" userId="9b31cc81-7730-471a-a0a3-d8125948de37" providerId="ADAL" clId="{5931C774-515B-409B-9CBC-206FFB8D0030}" dt="2021-10-05T10:41:07.838" v="446"/>
        <pc:sldMkLst>
          <pc:docMk/>
          <pc:sldMk cId="1669682194" sldId="289"/>
        </pc:sldMkLst>
        <pc:spChg chg="add mod">
          <ac:chgData name="Toan Huynh" userId="9b31cc81-7730-471a-a0a3-d8125948de37" providerId="ADAL" clId="{5931C774-515B-409B-9CBC-206FFB8D0030}" dt="2021-10-05T10:41:07.838" v="446"/>
          <ac:spMkLst>
            <pc:docMk/>
            <pc:sldMk cId="1669682194" sldId="289"/>
            <ac:spMk id="10" creationId="{F86143B6-C2E1-4A0D-B20D-DCDB4EC874BF}"/>
          </ac:spMkLst>
        </pc:spChg>
      </pc:sldChg>
      <pc:sldChg chg="add del">
        <pc:chgData name="Toan Huynh" userId="9b31cc81-7730-471a-a0a3-d8125948de37" providerId="ADAL" clId="{5931C774-515B-409B-9CBC-206FFB8D0030}" dt="2021-10-05T10:32:10.034" v="257" actId="47"/>
        <pc:sldMkLst>
          <pc:docMk/>
          <pc:sldMk cId="2142388003" sldId="289"/>
        </pc:sldMkLst>
      </pc:sldChg>
      <pc:sldChg chg="addSp modSp add mod">
        <pc:chgData name="Toan Huynh" userId="9b31cc81-7730-471a-a0a3-d8125948de37" providerId="ADAL" clId="{5931C774-515B-409B-9CBC-206FFB8D0030}" dt="2021-10-05T10:41:03.854" v="442"/>
        <pc:sldMkLst>
          <pc:docMk/>
          <pc:sldMk cId="2713460124" sldId="290"/>
        </pc:sldMkLst>
        <pc:spChg chg="add mod">
          <ac:chgData name="Toan Huynh" userId="9b31cc81-7730-471a-a0a3-d8125948de37" providerId="ADAL" clId="{5931C774-515B-409B-9CBC-206FFB8D0030}" dt="2021-10-05T10:41:03.854" v="442"/>
          <ac:spMkLst>
            <pc:docMk/>
            <pc:sldMk cId="2713460124" sldId="290"/>
            <ac:spMk id="15" creationId="{1D491D46-6353-42E6-ADDC-74C375817DF8}"/>
          </ac:spMkLst>
        </pc:spChg>
        <pc:grpChg chg="mod ord">
          <ac:chgData name="Toan Huynh" userId="9b31cc81-7730-471a-a0a3-d8125948de37" providerId="ADAL" clId="{5931C774-515B-409B-9CBC-206FFB8D0030}" dt="2021-10-05T10:33:10.931" v="272" actId="167"/>
          <ac:grpSpMkLst>
            <pc:docMk/>
            <pc:sldMk cId="2713460124" sldId="290"/>
            <ac:grpSpMk id="10" creationId="{3578B7B8-4512-4914-BD40-383255EC178C}"/>
          </ac:grpSpMkLst>
        </pc:grpChg>
        <pc:graphicFrameChg chg="modGraphic">
          <ac:chgData name="Toan Huynh" userId="9b31cc81-7730-471a-a0a3-d8125948de37" providerId="ADAL" clId="{5931C774-515B-409B-9CBC-206FFB8D0030}" dt="2021-10-05T10:33:16.464" v="274" actId="20577"/>
          <ac:graphicFrameMkLst>
            <pc:docMk/>
            <pc:sldMk cId="2713460124" sldId="290"/>
            <ac:graphicFrameMk id="8" creationId="{CE34688C-BF44-4AB6-885C-E03327515221}"/>
          </ac:graphicFrameMkLst>
        </pc:graphicFrameChg>
      </pc:sldChg>
      <pc:sldChg chg="addSp modSp add mod">
        <pc:chgData name="Toan Huynh" userId="9b31cc81-7730-471a-a0a3-d8125948de37" providerId="ADAL" clId="{5931C774-515B-409B-9CBC-206FFB8D0030}" dt="2021-10-05T10:41:04.767" v="443"/>
        <pc:sldMkLst>
          <pc:docMk/>
          <pc:sldMk cId="3421184857" sldId="291"/>
        </pc:sldMkLst>
        <pc:spChg chg="add mod">
          <ac:chgData name="Toan Huynh" userId="9b31cc81-7730-471a-a0a3-d8125948de37" providerId="ADAL" clId="{5931C774-515B-409B-9CBC-206FFB8D0030}" dt="2021-10-05T10:41:04.767" v="443"/>
          <ac:spMkLst>
            <pc:docMk/>
            <pc:sldMk cId="3421184857" sldId="291"/>
            <ac:spMk id="15" creationId="{75033556-A2A8-4DC5-98EE-383ABA9FE4E7}"/>
          </ac:spMkLst>
        </pc:spChg>
        <pc:grpChg chg="mod ord">
          <ac:chgData name="Toan Huynh" userId="9b31cc81-7730-471a-a0a3-d8125948de37" providerId="ADAL" clId="{5931C774-515B-409B-9CBC-206FFB8D0030}" dt="2021-10-05T10:33:45.178" v="279" actId="167"/>
          <ac:grpSpMkLst>
            <pc:docMk/>
            <pc:sldMk cId="3421184857" sldId="291"/>
            <ac:grpSpMk id="10" creationId="{3578B7B8-4512-4914-BD40-383255EC178C}"/>
          </ac:grpSpMkLst>
        </pc:grpChg>
        <pc:graphicFrameChg chg="ord modGraphic">
          <ac:chgData name="Toan Huynh" userId="9b31cc81-7730-471a-a0a3-d8125948de37" providerId="ADAL" clId="{5931C774-515B-409B-9CBC-206FFB8D0030}" dt="2021-10-05T10:33:51.554" v="281" actId="20577"/>
          <ac:graphicFrameMkLst>
            <pc:docMk/>
            <pc:sldMk cId="3421184857" sldId="291"/>
            <ac:graphicFrameMk id="8" creationId="{CE34688C-BF44-4AB6-885C-E03327515221}"/>
          </ac:graphicFrameMkLst>
        </pc:graphicFrameChg>
      </pc:sldChg>
      <pc:sldChg chg="addSp modSp add mod">
        <pc:chgData name="Toan Huynh" userId="9b31cc81-7730-471a-a0a3-d8125948de37" providerId="ADAL" clId="{5931C774-515B-409B-9CBC-206FFB8D0030}" dt="2021-10-05T10:41:05.831" v="444"/>
        <pc:sldMkLst>
          <pc:docMk/>
          <pc:sldMk cId="3491028829" sldId="292"/>
        </pc:sldMkLst>
        <pc:spChg chg="add mod">
          <ac:chgData name="Toan Huynh" userId="9b31cc81-7730-471a-a0a3-d8125948de37" providerId="ADAL" clId="{5931C774-515B-409B-9CBC-206FFB8D0030}" dt="2021-10-05T10:41:05.831" v="444"/>
          <ac:spMkLst>
            <pc:docMk/>
            <pc:sldMk cId="3491028829" sldId="292"/>
            <ac:spMk id="15" creationId="{D3868B9A-ADA4-49B2-93CC-164FD64B96C6}"/>
          </ac:spMkLst>
        </pc:spChg>
        <pc:grpChg chg="mod ord">
          <ac:chgData name="Toan Huynh" userId="9b31cc81-7730-471a-a0a3-d8125948de37" providerId="ADAL" clId="{5931C774-515B-409B-9CBC-206FFB8D0030}" dt="2021-10-05T10:34:22.988" v="286" actId="167"/>
          <ac:grpSpMkLst>
            <pc:docMk/>
            <pc:sldMk cId="3491028829" sldId="292"/>
            <ac:grpSpMk id="10" creationId="{3578B7B8-4512-4914-BD40-383255EC178C}"/>
          </ac:grpSpMkLst>
        </pc:grpChg>
        <pc:graphicFrameChg chg="ord modGraphic">
          <ac:chgData name="Toan Huynh" userId="9b31cc81-7730-471a-a0a3-d8125948de37" providerId="ADAL" clId="{5931C774-515B-409B-9CBC-206FFB8D0030}" dt="2021-10-05T10:34:24.552" v="288" actId="20577"/>
          <ac:graphicFrameMkLst>
            <pc:docMk/>
            <pc:sldMk cId="3491028829" sldId="292"/>
            <ac:graphicFrameMk id="8" creationId="{CE34688C-BF44-4AB6-885C-E03327515221}"/>
          </ac:graphicFrameMkLst>
        </pc:graphicFrameChg>
      </pc:sldChg>
      <pc:sldChg chg="addSp modSp add mod">
        <pc:chgData name="Toan Huynh" userId="9b31cc81-7730-471a-a0a3-d8125948de37" providerId="ADAL" clId="{5931C774-515B-409B-9CBC-206FFB8D0030}" dt="2021-10-05T10:41:06.801" v="445"/>
        <pc:sldMkLst>
          <pc:docMk/>
          <pc:sldMk cId="3192550195" sldId="293"/>
        </pc:sldMkLst>
        <pc:spChg chg="add mod">
          <ac:chgData name="Toan Huynh" userId="9b31cc81-7730-471a-a0a3-d8125948de37" providerId="ADAL" clId="{5931C774-515B-409B-9CBC-206FFB8D0030}" dt="2021-10-05T10:41:06.801" v="445"/>
          <ac:spMkLst>
            <pc:docMk/>
            <pc:sldMk cId="3192550195" sldId="293"/>
            <ac:spMk id="15" creationId="{D8A2FEE4-6B5F-4DEF-86C7-76533A2CCE26}"/>
          </ac:spMkLst>
        </pc:spChg>
        <pc:grpChg chg="mod ord">
          <ac:chgData name="Toan Huynh" userId="9b31cc81-7730-471a-a0a3-d8125948de37" providerId="ADAL" clId="{5931C774-515B-409B-9CBC-206FFB8D0030}" dt="2021-10-05T10:34:54.976" v="293" actId="167"/>
          <ac:grpSpMkLst>
            <pc:docMk/>
            <pc:sldMk cId="3192550195" sldId="293"/>
            <ac:grpSpMk id="10" creationId="{3578B7B8-4512-4914-BD40-383255EC178C}"/>
          </ac:grpSpMkLst>
        </pc:grpChg>
        <pc:graphicFrameChg chg="ord modGraphic">
          <ac:chgData name="Toan Huynh" userId="9b31cc81-7730-471a-a0a3-d8125948de37" providerId="ADAL" clId="{5931C774-515B-409B-9CBC-206FFB8D0030}" dt="2021-10-05T10:34:57.452" v="295" actId="20577"/>
          <ac:graphicFrameMkLst>
            <pc:docMk/>
            <pc:sldMk cId="3192550195" sldId="293"/>
            <ac:graphicFrameMk id="8" creationId="{CE34688C-BF44-4AB6-885C-E03327515221}"/>
          </ac:graphicFrameMkLst>
        </pc:graphicFrameChg>
      </pc:sldChg>
      <pc:sldChg chg="addSp modSp add mod">
        <pc:chgData name="Toan Huynh" userId="9b31cc81-7730-471a-a0a3-d8125948de37" providerId="ADAL" clId="{5931C774-515B-409B-9CBC-206FFB8D0030}" dt="2021-10-05T10:41:09.219" v="447"/>
        <pc:sldMkLst>
          <pc:docMk/>
          <pc:sldMk cId="1443000468" sldId="294"/>
        </pc:sldMkLst>
        <pc:spChg chg="add mod">
          <ac:chgData name="Toan Huynh" userId="9b31cc81-7730-471a-a0a3-d8125948de37" providerId="ADAL" clId="{5931C774-515B-409B-9CBC-206FFB8D0030}" dt="2021-10-05T10:41:09.219" v="447"/>
          <ac:spMkLst>
            <pc:docMk/>
            <pc:sldMk cId="1443000468" sldId="294"/>
            <ac:spMk id="10" creationId="{CF65AD72-ECAB-43EC-B4D0-E63FC67D064F}"/>
          </ac:spMkLst>
        </pc:spChg>
        <pc:picChg chg="add mod">
          <ac:chgData name="Toan Huynh" userId="9b31cc81-7730-471a-a0a3-d8125948de37" providerId="ADAL" clId="{5931C774-515B-409B-9CBC-206FFB8D0030}" dt="2021-10-05T10:37:36.865" v="303" actId="1076"/>
          <ac:picMkLst>
            <pc:docMk/>
            <pc:sldMk cId="1443000468" sldId="294"/>
            <ac:picMk id="3" creationId="{0E3CAAF8-9ACA-49D4-BD90-41C243492B9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BACB-F221-452E-89B3-BD62CAA5A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06E69-0814-440F-A283-5EA36C7C6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9D0E-EE5E-4471-A771-048370CA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9F8F-3001-4232-BE97-9079B4BCC4EB}" type="datetimeFigureOut">
              <a:rPr lang="en-AU" smtClean="0"/>
              <a:t>6/10/2021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AE1E1-B234-41CD-AB9C-B4740AF5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1FD2A-AD87-4252-BE8F-ACE37C10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B674-D977-4E44-9A00-76D0675D1C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021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489F-4BD8-4B27-B225-AB73AAA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21A89-9D89-4AFF-953A-25601E365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DA069-2D76-4420-A3C8-067602F8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9F8F-3001-4232-BE97-9079B4BCC4EB}" type="datetimeFigureOut">
              <a:rPr lang="en-AU" smtClean="0"/>
              <a:t>6/10/2021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BE50E-1385-43B0-8F45-DDECF591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23392-711B-4B17-A3D1-E8817130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B674-D977-4E44-9A00-76D0675D1C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29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A5D84-FDF9-4AFB-80B4-9FFE214F9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DA5CB-A57A-4CB3-B34D-F0B0C6604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F8ED8-2201-405C-A943-1141F0CC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9F8F-3001-4232-BE97-9079B4BCC4EB}" type="datetimeFigureOut">
              <a:rPr lang="en-AU" smtClean="0"/>
              <a:t>6/10/2021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FE4FE-58DC-44D4-B412-8419C431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1F422-4176-4115-B922-9BB1C3C6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B674-D977-4E44-9A00-76D0675D1C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5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F53C-A2DC-41AF-9ABF-DB516B62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23BD-F4A5-48DE-937A-E2D19928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0D9FC-D3E3-41DE-9F57-62B8C1CD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9F8F-3001-4232-BE97-9079B4BCC4EB}" type="datetimeFigureOut">
              <a:rPr lang="en-AU" smtClean="0"/>
              <a:t>6/10/2021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C21B9-3D29-4A82-AB64-715F9045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48F0D-24AB-47EA-AB02-321BD3F7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B674-D977-4E44-9A00-76D0675D1C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16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FF3F-0117-4A2E-891D-2A39132D5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AFCD9-FDE5-44A1-A543-0AF1C74A4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32CAC-27D3-4E43-934E-5BF057AF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9F8F-3001-4232-BE97-9079B4BCC4EB}" type="datetimeFigureOut">
              <a:rPr lang="en-AU" smtClean="0"/>
              <a:t>6/10/2021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18B5B-E835-41AB-BA95-D22F55D4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C2DBB-2DB1-46CA-92E4-5C824A06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B674-D977-4E44-9A00-76D0675D1C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215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D3B3-3A1E-4824-901E-47F5052C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429E-FB3A-498B-8012-BF52E23E1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8297E-3659-496A-9ED8-A2E0B4DFB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6B965-D4E5-474F-AB89-E47B5EBD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9F8F-3001-4232-BE97-9079B4BCC4EB}" type="datetimeFigureOut">
              <a:rPr lang="en-AU" smtClean="0"/>
              <a:t>6/10/2021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8F72D-96B3-4E0C-A0D3-327CC45D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2217D-5198-4CCD-B9BC-A39458C8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B674-D977-4E44-9A00-76D0675D1C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69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9370-FF8F-4422-BDA9-82800CF4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78C2C-7A8C-4605-8E8A-D6ADD3463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96933-D24A-44EE-8D1F-B891C759E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4014E-7091-4147-B04B-F9404680D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3EE47-8F75-47FD-A08A-6D7B34C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EA937-A7BC-4501-89E7-79264740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9F8F-3001-4232-BE97-9079B4BCC4EB}" type="datetimeFigureOut">
              <a:rPr lang="en-AU" smtClean="0"/>
              <a:t>6/10/2021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CE194-9B85-4F81-89E9-3940646C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06576-F43B-4AB6-95D9-B39ADB3D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B674-D977-4E44-9A00-76D0675D1C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563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16B5-28CA-4761-A262-4B7CF476A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DBD63-D2DF-42A7-9B60-705E1F23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9F8F-3001-4232-BE97-9079B4BCC4EB}" type="datetimeFigureOut">
              <a:rPr lang="en-AU" smtClean="0"/>
              <a:t>6/10/2021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87277-CC0D-410B-9639-72460BEA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4D8B4-3A0F-40D2-8681-E0D27F15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B674-D977-4E44-9A00-76D0675D1C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404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5EB5B-D4D5-4134-A29B-5326FCC3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9F8F-3001-4232-BE97-9079B4BCC4EB}" type="datetimeFigureOut">
              <a:rPr lang="en-AU" smtClean="0"/>
              <a:t>6/10/2021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3B708-C51B-4211-890C-380E6BCB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39BEA-A3AA-4A2E-84C7-712A1B84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B674-D977-4E44-9A00-76D0675D1C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092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1FA-2805-4E71-924D-163093BB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D1E0D-52E3-49ED-AD01-91610D5E0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8D742-AEEB-489D-A98B-A49FF2C69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B75F5-5AC0-494F-BB01-4F2C2B3A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9F8F-3001-4232-BE97-9079B4BCC4EB}" type="datetimeFigureOut">
              <a:rPr lang="en-AU" smtClean="0"/>
              <a:t>6/10/2021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F9D31-2833-4FEE-B5F9-16E03B40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6D1B2-E5A6-4C38-B7D7-39589B6D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B674-D977-4E44-9A00-76D0675D1C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16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F729-04D6-40F5-AA1B-D12A48F5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7030C2-CC88-407F-9AE8-20B6CAB16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1117-82B9-4955-9E1D-5B15DDCD5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487A1-2BB5-4127-B6D8-DEEF5F64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9F8F-3001-4232-BE97-9079B4BCC4EB}" type="datetimeFigureOut">
              <a:rPr lang="en-AU" smtClean="0"/>
              <a:t>6/10/2021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C35BD-21E8-44E6-9047-70104E9C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8FA04-C654-4F8B-A84D-EFF161AD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B674-D977-4E44-9A00-76D0675D1C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450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84D51-5C3B-4C43-92FE-3FF6A792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C4833-AF65-4419-82C3-765AB8F93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1D546-D6F1-409B-8355-21B87DF1C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D9F8F-3001-4232-BE97-9079B4BCC4EB}" type="datetimeFigureOut">
              <a:rPr lang="en-AU" smtClean="0"/>
              <a:t>6/10/2021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B12B8-D3A9-40D8-B8DE-9761D8107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FE02C-DF02-4D82-9329-4BC883EB5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4B674-D977-4E44-9A00-76D0675D1C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143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8F73D5-87D4-4D9E-9AC9-92A9FF4EEB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001D32B-D266-4B2B-8772-F0564319A1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BBFE11A-49A2-4553-AC68-7CD01ABB1B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E21202D-6353-47A1-AB6B-D82E01972619}"/>
              </a:ext>
            </a:extLst>
          </p:cNvPr>
          <p:cNvSpPr txBox="1"/>
          <p:nvPr/>
        </p:nvSpPr>
        <p:spPr>
          <a:xfrm>
            <a:off x="3171039" y="247874"/>
            <a:ext cx="4034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0-1 Knapsack Problem</a:t>
            </a:r>
            <a:endParaRPr lang="en-AU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71516-BE85-40CB-910F-8375BBE82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51" y="2371484"/>
            <a:ext cx="4489239" cy="389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20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681340"/>
              </p:ext>
            </p:extLst>
          </p:nvPr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E90E3EE-7192-4058-BBF3-D8E36746130B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01EBFB6-2900-4731-9360-A87CBF7B3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796367"/>
              </p:ext>
            </p:extLst>
          </p:nvPr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B78F94A-59BB-4805-A3EE-9AD8B96A2715}"/>
              </a:ext>
            </a:extLst>
          </p:cNvPr>
          <p:cNvGrpSpPr/>
          <p:nvPr/>
        </p:nvGrpSpPr>
        <p:grpSpPr>
          <a:xfrm>
            <a:off x="1212366" y="2339604"/>
            <a:ext cx="4276669" cy="761093"/>
            <a:chOff x="1057012" y="1808744"/>
            <a:chExt cx="1860034" cy="761093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29EE03-228B-41B3-AEFD-AAE624A7F124}"/>
                </a:ext>
              </a:extLst>
            </p:cNvPr>
            <p:cNvCxnSpPr/>
            <p:nvPr/>
          </p:nvCxnSpPr>
          <p:spPr>
            <a:xfrm flipV="1">
              <a:off x="2290194" y="1808744"/>
              <a:ext cx="0" cy="50661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A7DC92-B594-4E89-AC68-FDD29DBD7419}"/>
                </a:ext>
              </a:extLst>
            </p:cNvPr>
            <p:cNvSpPr txBox="1"/>
            <p:nvPr/>
          </p:nvSpPr>
          <p:spPr>
            <a:xfrm>
              <a:off x="1057012" y="1899708"/>
              <a:ext cx="170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+7</a:t>
              </a:r>
              <a:endParaRPr lang="en-AU" sz="1600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2B5656-2322-4971-9671-0E462700B243}"/>
                </a:ext>
              </a:extLst>
            </p:cNvPr>
            <p:cNvSpPr txBox="1"/>
            <p:nvPr/>
          </p:nvSpPr>
          <p:spPr>
            <a:xfrm>
              <a:off x="2077906" y="2231283"/>
              <a:ext cx="839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max of..</a:t>
              </a:r>
              <a:endParaRPr lang="en-AU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Arrow: Curved Up 14">
              <a:extLst>
                <a:ext uri="{FF2B5EF4-FFF2-40B4-BE49-F238E27FC236}">
                  <a16:creationId xmlns:a16="http://schemas.microsoft.com/office/drawing/2014/main" id="{7F1E10FA-5DB2-4133-B013-BA3B879CE07E}"/>
                </a:ext>
              </a:extLst>
            </p:cNvPr>
            <p:cNvSpPr/>
            <p:nvPr/>
          </p:nvSpPr>
          <p:spPr>
            <a:xfrm flipH="1" flipV="1">
              <a:off x="1057012" y="2079363"/>
              <a:ext cx="1233182" cy="260004"/>
            </a:xfrm>
            <a:prstGeom prst="curved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350B65C-D039-4B2A-B1C3-F39737BC3D0B}"/>
              </a:ext>
            </a:extLst>
          </p:cNvPr>
          <p:cNvSpPr txBox="1"/>
          <p:nvPr/>
        </p:nvSpPr>
        <p:spPr>
          <a:xfrm>
            <a:off x="3171039" y="247874"/>
            <a:ext cx="433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1: Unlimited Treasures!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38952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65953"/>
              </p:ext>
            </p:extLst>
          </p:nvPr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E90E3EE-7192-4058-BBF3-D8E36746130B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01EBFB6-2900-4731-9360-A87CBF7B375F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B78F94A-59BB-4805-A3EE-9AD8B96A2715}"/>
              </a:ext>
            </a:extLst>
          </p:cNvPr>
          <p:cNvGrpSpPr/>
          <p:nvPr/>
        </p:nvGrpSpPr>
        <p:grpSpPr>
          <a:xfrm>
            <a:off x="2151933" y="2341957"/>
            <a:ext cx="4276669" cy="761093"/>
            <a:chOff x="1057012" y="1808744"/>
            <a:chExt cx="1860034" cy="761093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29EE03-228B-41B3-AEFD-AAE624A7F124}"/>
                </a:ext>
              </a:extLst>
            </p:cNvPr>
            <p:cNvCxnSpPr/>
            <p:nvPr/>
          </p:nvCxnSpPr>
          <p:spPr>
            <a:xfrm flipV="1">
              <a:off x="2290194" y="1808744"/>
              <a:ext cx="0" cy="50661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A7DC92-B594-4E89-AC68-FDD29DBD7419}"/>
                </a:ext>
              </a:extLst>
            </p:cNvPr>
            <p:cNvSpPr txBox="1"/>
            <p:nvPr/>
          </p:nvSpPr>
          <p:spPr>
            <a:xfrm>
              <a:off x="1057012" y="1899708"/>
              <a:ext cx="170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+7</a:t>
              </a:r>
              <a:endParaRPr lang="en-AU" sz="1600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2B5656-2322-4971-9671-0E462700B243}"/>
                </a:ext>
              </a:extLst>
            </p:cNvPr>
            <p:cNvSpPr txBox="1"/>
            <p:nvPr/>
          </p:nvSpPr>
          <p:spPr>
            <a:xfrm>
              <a:off x="2077906" y="2231283"/>
              <a:ext cx="839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max of..</a:t>
              </a:r>
              <a:endParaRPr lang="en-AU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Arrow: Curved Up 14">
              <a:extLst>
                <a:ext uri="{FF2B5EF4-FFF2-40B4-BE49-F238E27FC236}">
                  <a16:creationId xmlns:a16="http://schemas.microsoft.com/office/drawing/2014/main" id="{7F1E10FA-5DB2-4133-B013-BA3B879CE07E}"/>
                </a:ext>
              </a:extLst>
            </p:cNvPr>
            <p:cNvSpPr/>
            <p:nvPr/>
          </p:nvSpPr>
          <p:spPr>
            <a:xfrm flipH="1" flipV="1">
              <a:off x="1057012" y="2079363"/>
              <a:ext cx="1233182" cy="260004"/>
            </a:xfrm>
            <a:prstGeom prst="curved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120AD81-1D21-4BA2-87A7-42CD3BEB3831}"/>
              </a:ext>
            </a:extLst>
          </p:cNvPr>
          <p:cNvSpPr txBox="1"/>
          <p:nvPr/>
        </p:nvSpPr>
        <p:spPr>
          <a:xfrm>
            <a:off x="3171039" y="247874"/>
            <a:ext cx="433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1: Unlimited Treasures!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637941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786791"/>
              </p:ext>
            </p:extLst>
          </p:nvPr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E90E3EE-7192-4058-BBF3-D8E36746130B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01EBFB6-2900-4731-9360-A87CBF7B375F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B78F94A-59BB-4805-A3EE-9AD8B96A2715}"/>
              </a:ext>
            </a:extLst>
          </p:cNvPr>
          <p:cNvGrpSpPr/>
          <p:nvPr/>
        </p:nvGrpSpPr>
        <p:grpSpPr>
          <a:xfrm>
            <a:off x="3183779" y="2333053"/>
            <a:ext cx="4276669" cy="761093"/>
            <a:chOff x="1057012" y="1808744"/>
            <a:chExt cx="1860034" cy="761093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29EE03-228B-41B3-AEFD-AAE624A7F124}"/>
                </a:ext>
              </a:extLst>
            </p:cNvPr>
            <p:cNvCxnSpPr/>
            <p:nvPr/>
          </p:nvCxnSpPr>
          <p:spPr>
            <a:xfrm flipV="1">
              <a:off x="2290194" y="1808744"/>
              <a:ext cx="0" cy="50661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A7DC92-B594-4E89-AC68-FDD29DBD7419}"/>
                </a:ext>
              </a:extLst>
            </p:cNvPr>
            <p:cNvSpPr txBox="1"/>
            <p:nvPr/>
          </p:nvSpPr>
          <p:spPr>
            <a:xfrm>
              <a:off x="1057012" y="1899708"/>
              <a:ext cx="170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+7</a:t>
              </a:r>
              <a:endParaRPr lang="en-AU" sz="1600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2B5656-2322-4971-9671-0E462700B243}"/>
                </a:ext>
              </a:extLst>
            </p:cNvPr>
            <p:cNvSpPr txBox="1"/>
            <p:nvPr/>
          </p:nvSpPr>
          <p:spPr>
            <a:xfrm>
              <a:off x="2077906" y="2231283"/>
              <a:ext cx="839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max of..</a:t>
              </a:r>
              <a:endParaRPr lang="en-AU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Arrow: Curved Up 14">
              <a:extLst>
                <a:ext uri="{FF2B5EF4-FFF2-40B4-BE49-F238E27FC236}">
                  <a16:creationId xmlns:a16="http://schemas.microsoft.com/office/drawing/2014/main" id="{7F1E10FA-5DB2-4133-B013-BA3B879CE07E}"/>
                </a:ext>
              </a:extLst>
            </p:cNvPr>
            <p:cNvSpPr/>
            <p:nvPr/>
          </p:nvSpPr>
          <p:spPr>
            <a:xfrm flipH="1" flipV="1">
              <a:off x="1057012" y="2079363"/>
              <a:ext cx="1233182" cy="260004"/>
            </a:xfrm>
            <a:prstGeom prst="curved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BC2B75F-5D23-4782-A021-85EEEBC77F21}"/>
              </a:ext>
            </a:extLst>
          </p:cNvPr>
          <p:cNvSpPr txBox="1"/>
          <p:nvPr/>
        </p:nvSpPr>
        <p:spPr>
          <a:xfrm>
            <a:off x="3171039" y="247874"/>
            <a:ext cx="433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1: Unlimited Treasures!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647901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55493"/>
              </p:ext>
            </p:extLst>
          </p:nvPr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E90E3EE-7192-4058-BBF3-D8E36746130B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01EBFB6-2900-4731-9360-A87CBF7B375F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B78F94A-59BB-4805-A3EE-9AD8B96A2715}"/>
              </a:ext>
            </a:extLst>
          </p:cNvPr>
          <p:cNvGrpSpPr/>
          <p:nvPr/>
        </p:nvGrpSpPr>
        <p:grpSpPr>
          <a:xfrm>
            <a:off x="3957665" y="2360573"/>
            <a:ext cx="4276669" cy="761093"/>
            <a:chOff x="1057012" y="1808744"/>
            <a:chExt cx="1860034" cy="761093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29EE03-228B-41B3-AEFD-AAE624A7F124}"/>
                </a:ext>
              </a:extLst>
            </p:cNvPr>
            <p:cNvCxnSpPr/>
            <p:nvPr/>
          </p:nvCxnSpPr>
          <p:spPr>
            <a:xfrm flipV="1">
              <a:off x="2290194" y="1808744"/>
              <a:ext cx="0" cy="50661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A7DC92-B594-4E89-AC68-FDD29DBD7419}"/>
                </a:ext>
              </a:extLst>
            </p:cNvPr>
            <p:cNvSpPr txBox="1"/>
            <p:nvPr/>
          </p:nvSpPr>
          <p:spPr>
            <a:xfrm>
              <a:off x="1057012" y="1899708"/>
              <a:ext cx="170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+7</a:t>
              </a:r>
              <a:endParaRPr lang="en-AU" sz="1600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2B5656-2322-4971-9671-0E462700B243}"/>
                </a:ext>
              </a:extLst>
            </p:cNvPr>
            <p:cNvSpPr txBox="1"/>
            <p:nvPr/>
          </p:nvSpPr>
          <p:spPr>
            <a:xfrm>
              <a:off x="2077906" y="2231283"/>
              <a:ext cx="839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max of..</a:t>
              </a:r>
              <a:endParaRPr lang="en-AU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Arrow: Curved Up 14">
              <a:extLst>
                <a:ext uri="{FF2B5EF4-FFF2-40B4-BE49-F238E27FC236}">
                  <a16:creationId xmlns:a16="http://schemas.microsoft.com/office/drawing/2014/main" id="{7F1E10FA-5DB2-4133-B013-BA3B879CE07E}"/>
                </a:ext>
              </a:extLst>
            </p:cNvPr>
            <p:cNvSpPr/>
            <p:nvPr/>
          </p:nvSpPr>
          <p:spPr>
            <a:xfrm flipH="1" flipV="1">
              <a:off x="1057012" y="2079363"/>
              <a:ext cx="1233182" cy="260004"/>
            </a:xfrm>
            <a:prstGeom prst="curved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E2E4166-F9E9-42C9-B269-D612750B3338}"/>
              </a:ext>
            </a:extLst>
          </p:cNvPr>
          <p:cNvSpPr txBox="1"/>
          <p:nvPr/>
        </p:nvSpPr>
        <p:spPr>
          <a:xfrm>
            <a:off x="3171039" y="247874"/>
            <a:ext cx="433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1: Unlimited Treasures!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091214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E90E3EE-7192-4058-BBF3-D8E36746130B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01EBFB6-2900-4731-9360-A87CBF7B375F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6732A4-53B1-42B8-8846-8AAEED73B472}"/>
              </a:ext>
            </a:extLst>
          </p:cNvPr>
          <p:cNvSpPr txBox="1"/>
          <p:nvPr/>
        </p:nvSpPr>
        <p:spPr>
          <a:xfrm>
            <a:off x="3171039" y="247874"/>
            <a:ext cx="433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1: Unlimited Treasures!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70865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E34688C-BF44-4AB6-885C-E03327515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717450"/>
              </p:ext>
            </p:extLst>
          </p:nvPr>
        </p:nvGraphicFramePr>
        <p:xfrm>
          <a:off x="731707" y="323411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E90E3EE-7192-4058-BBF3-D8E36746130B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01EBFB6-2900-4731-9360-A87CBF7B3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907945"/>
              </p:ext>
            </p:extLst>
          </p:nvPr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33249BF2-78D8-4319-B9B9-D366B4F9F26C}"/>
              </a:ext>
            </a:extLst>
          </p:cNvPr>
          <p:cNvGrpSpPr/>
          <p:nvPr/>
        </p:nvGrpSpPr>
        <p:grpSpPr>
          <a:xfrm>
            <a:off x="1241572" y="2870464"/>
            <a:ext cx="5529235" cy="768922"/>
            <a:chOff x="1057012" y="1808744"/>
            <a:chExt cx="1981944" cy="76892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3E4E60-6C0B-4F52-BC64-2B7818823CAF}"/>
                </a:ext>
              </a:extLst>
            </p:cNvPr>
            <p:cNvCxnSpPr/>
            <p:nvPr/>
          </p:nvCxnSpPr>
          <p:spPr>
            <a:xfrm flipV="1">
              <a:off x="2290194" y="1808744"/>
              <a:ext cx="0" cy="50661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C5BFDC-41B3-455F-9663-BA38F1AAA232}"/>
                </a:ext>
              </a:extLst>
            </p:cNvPr>
            <p:cNvSpPr txBox="1"/>
            <p:nvPr/>
          </p:nvSpPr>
          <p:spPr>
            <a:xfrm>
              <a:off x="1057012" y="1899708"/>
              <a:ext cx="1403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+9</a:t>
              </a:r>
              <a:endParaRPr lang="en-AU" sz="1600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4F0F3A-5F7C-4931-A6B7-B11835656F76}"/>
                </a:ext>
              </a:extLst>
            </p:cNvPr>
            <p:cNvSpPr txBox="1"/>
            <p:nvPr/>
          </p:nvSpPr>
          <p:spPr>
            <a:xfrm>
              <a:off x="2199816" y="2239112"/>
              <a:ext cx="839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max of..</a:t>
              </a:r>
              <a:endParaRPr lang="en-AU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Arrow: Curved Up 14">
              <a:extLst>
                <a:ext uri="{FF2B5EF4-FFF2-40B4-BE49-F238E27FC236}">
                  <a16:creationId xmlns:a16="http://schemas.microsoft.com/office/drawing/2014/main" id="{C2182DA6-4157-4008-A025-C364408C42FB}"/>
                </a:ext>
              </a:extLst>
            </p:cNvPr>
            <p:cNvSpPr/>
            <p:nvPr/>
          </p:nvSpPr>
          <p:spPr>
            <a:xfrm flipH="1" flipV="1">
              <a:off x="1057012" y="2079363"/>
              <a:ext cx="1233182" cy="260004"/>
            </a:xfrm>
            <a:prstGeom prst="curved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4913061-3703-4AB5-B2BE-BAC9C36B99EB}"/>
              </a:ext>
            </a:extLst>
          </p:cNvPr>
          <p:cNvSpPr txBox="1"/>
          <p:nvPr/>
        </p:nvSpPr>
        <p:spPr>
          <a:xfrm>
            <a:off x="3171039" y="247874"/>
            <a:ext cx="433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1: Unlimited Treasures!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548725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E34688C-BF44-4AB6-885C-E03327515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797931"/>
              </p:ext>
            </p:extLst>
          </p:nvPr>
        </p:nvGraphicFramePr>
        <p:xfrm>
          <a:off x="731707" y="323411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E90E3EE-7192-4058-BBF3-D8E36746130B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33249BF2-78D8-4319-B9B9-D366B4F9F26C}"/>
              </a:ext>
            </a:extLst>
          </p:cNvPr>
          <p:cNvGrpSpPr/>
          <p:nvPr/>
        </p:nvGrpSpPr>
        <p:grpSpPr>
          <a:xfrm>
            <a:off x="2189528" y="2870464"/>
            <a:ext cx="5529235" cy="768922"/>
            <a:chOff x="1057012" y="1808744"/>
            <a:chExt cx="1981944" cy="76892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3E4E60-6C0B-4F52-BC64-2B7818823CAF}"/>
                </a:ext>
              </a:extLst>
            </p:cNvPr>
            <p:cNvCxnSpPr/>
            <p:nvPr/>
          </p:nvCxnSpPr>
          <p:spPr>
            <a:xfrm flipV="1">
              <a:off x="2290194" y="1808744"/>
              <a:ext cx="0" cy="50661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C5BFDC-41B3-455F-9663-BA38F1AAA232}"/>
                </a:ext>
              </a:extLst>
            </p:cNvPr>
            <p:cNvSpPr txBox="1"/>
            <p:nvPr/>
          </p:nvSpPr>
          <p:spPr>
            <a:xfrm>
              <a:off x="1057012" y="1899708"/>
              <a:ext cx="1403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+9</a:t>
              </a:r>
              <a:endParaRPr lang="en-AU" sz="1600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4F0F3A-5F7C-4931-A6B7-B11835656F76}"/>
                </a:ext>
              </a:extLst>
            </p:cNvPr>
            <p:cNvSpPr txBox="1"/>
            <p:nvPr/>
          </p:nvSpPr>
          <p:spPr>
            <a:xfrm>
              <a:off x="2199816" y="2239112"/>
              <a:ext cx="839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max of..</a:t>
              </a:r>
              <a:endParaRPr lang="en-AU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Arrow: Curved Up 14">
              <a:extLst>
                <a:ext uri="{FF2B5EF4-FFF2-40B4-BE49-F238E27FC236}">
                  <a16:creationId xmlns:a16="http://schemas.microsoft.com/office/drawing/2014/main" id="{C2182DA6-4157-4008-A025-C364408C42FB}"/>
                </a:ext>
              </a:extLst>
            </p:cNvPr>
            <p:cNvSpPr/>
            <p:nvPr/>
          </p:nvSpPr>
          <p:spPr>
            <a:xfrm flipH="1" flipV="1">
              <a:off x="1057012" y="2079363"/>
              <a:ext cx="1233182" cy="260004"/>
            </a:xfrm>
            <a:prstGeom prst="curved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E4EE6212-CF64-4D95-923F-AAE65CEED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764207"/>
              </p:ext>
            </p:extLst>
          </p:nvPr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87A315F-8C62-45A0-858E-0682D146A0E3}"/>
              </a:ext>
            </a:extLst>
          </p:cNvPr>
          <p:cNvSpPr txBox="1"/>
          <p:nvPr/>
        </p:nvSpPr>
        <p:spPr>
          <a:xfrm>
            <a:off x="3171039" y="247874"/>
            <a:ext cx="433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1: Unlimited Treasures!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792355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E34688C-BF44-4AB6-885C-E03327515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024186"/>
              </p:ext>
            </p:extLst>
          </p:nvPr>
        </p:nvGraphicFramePr>
        <p:xfrm>
          <a:off x="731707" y="323411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E90E3EE-7192-4058-BBF3-D8E36746130B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33249BF2-78D8-4319-B9B9-D366B4F9F26C}"/>
              </a:ext>
            </a:extLst>
          </p:cNvPr>
          <p:cNvGrpSpPr/>
          <p:nvPr/>
        </p:nvGrpSpPr>
        <p:grpSpPr>
          <a:xfrm>
            <a:off x="3087150" y="2849650"/>
            <a:ext cx="5529235" cy="768922"/>
            <a:chOff x="1057012" y="1808744"/>
            <a:chExt cx="1981944" cy="76892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3E4E60-6C0B-4F52-BC64-2B7818823CAF}"/>
                </a:ext>
              </a:extLst>
            </p:cNvPr>
            <p:cNvCxnSpPr/>
            <p:nvPr/>
          </p:nvCxnSpPr>
          <p:spPr>
            <a:xfrm flipV="1">
              <a:off x="2290194" y="1808744"/>
              <a:ext cx="0" cy="50661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C5BFDC-41B3-455F-9663-BA38F1AAA232}"/>
                </a:ext>
              </a:extLst>
            </p:cNvPr>
            <p:cNvSpPr txBox="1"/>
            <p:nvPr/>
          </p:nvSpPr>
          <p:spPr>
            <a:xfrm>
              <a:off x="1057012" y="1899708"/>
              <a:ext cx="1403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+9</a:t>
              </a:r>
              <a:endParaRPr lang="en-AU" sz="1600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4F0F3A-5F7C-4931-A6B7-B11835656F76}"/>
                </a:ext>
              </a:extLst>
            </p:cNvPr>
            <p:cNvSpPr txBox="1"/>
            <p:nvPr/>
          </p:nvSpPr>
          <p:spPr>
            <a:xfrm>
              <a:off x="2199816" y="2239112"/>
              <a:ext cx="839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max of..</a:t>
              </a:r>
              <a:endParaRPr lang="en-AU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Arrow: Curved Up 14">
              <a:extLst>
                <a:ext uri="{FF2B5EF4-FFF2-40B4-BE49-F238E27FC236}">
                  <a16:creationId xmlns:a16="http://schemas.microsoft.com/office/drawing/2014/main" id="{C2182DA6-4157-4008-A025-C364408C42FB}"/>
                </a:ext>
              </a:extLst>
            </p:cNvPr>
            <p:cNvSpPr/>
            <p:nvPr/>
          </p:nvSpPr>
          <p:spPr>
            <a:xfrm flipH="1" flipV="1">
              <a:off x="1057012" y="2079363"/>
              <a:ext cx="1233182" cy="260004"/>
            </a:xfrm>
            <a:prstGeom prst="curved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076279DA-9092-4FD0-90D7-46D175E51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764207"/>
              </p:ext>
            </p:extLst>
          </p:nvPr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8D45ADF-A5E8-4F41-8E7D-8EBEBF888B51}"/>
              </a:ext>
            </a:extLst>
          </p:cNvPr>
          <p:cNvSpPr txBox="1"/>
          <p:nvPr/>
        </p:nvSpPr>
        <p:spPr>
          <a:xfrm>
            <a:off x="3171039" y="247874"/>
            <a:ext cx="433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1: Unlimited Treasures!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527268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E34688C-BF44-4AB6-885C-E03327515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12151"/>
              </p:ext>
            </p:extLst>
          </p:nvPr>
        </p:nvGraphicFramePr>
        <p:xfrm>
          <a:off x="731707" y="323411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E90E3EE-7192-4058-BBF3-D8E36746130B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33249BF2-78D8-4319-B9B9-D366B4F9F26C}"/>
              </a:ext>
            </a:extLst>
          </p:cNvPr>
          <p:cNvGrpSpPr/>
          <p:nvPr/>
        </p:nvGrpSpPr>
        <p:grpSpPr>
          <a:xfrm>
            <a:off x="3959605" y="2870464"/>
            <a:ext cx="5529235" cy="768922"/>
            <a:chOff x="1057012" y="1808744"/>
            <a:chExt cx="1981944" cy="76892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3E4E60-6C0B-4F52-BC64-2B7818823CAF}"/>
                </a:ext>
              </a:extLst>
            </p:cNvPr>
            <p:cNvCxnSpPr/>
            <p:nvPr/>
          </p:nvCxnSpPr>
          <p:spPr>
            <a:xfrm flipV="1">
              <a:off x="2290194" y="1808744"/>
              <a:ext cx="0" cy="50661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C5BFDC-41B3-455F-9663-BA38F1AAA232}"/>
                </a:ext>
              </a:extLst>
            </p:cNvPr>
            <p:cNvSpPr txBox="1"/>
            <p:nvPr/>
          </p:nvSpPr>
          <p:spPr>
            <a:xfrm>
              <a:off x="1057012" y="1899708"/>
              <a:ext cx="1403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+9</a:t>
              </a:r>
              <a:endParaRPr lang="en-AU" sz="1600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4F0F3A-5F7C-4931-A6B7-B11835656F76}"/>
                </a:ext>
              </a:extLst>
            </p:cNvPr>
            <p:cNvSpPr txBox="1"/>
            <p:nvPr/>
          </p:nvSpPr>
          <p:spPr>
            <a:xfrm>
              <a:off x="2199816" y="2239112"/>
              <a:ext cx="839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max of..</a:t>
              </a:r>
              <a:endParaRPr lang="en-AU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Arrow: Curved Up 14">
              <a:extLst>
                <a:ext uri="{FF2B5EF4-FFF2-40B4-BE49-F238E27FC236}">
                  <a16:creationId xmlns:a16="http://schemas.microsoft.com/office/drawing/2014/main" id="{C2182DA6-4157-4008-A025-C364408C42FB}"/>
                </a:ext>
              </a:extLst>
            </p:cNvPr>
            <p:cNvSpPr/>
            <p:nvPr/>
          </p:nvSpPr>
          <p:spPr>
            <a:xfrm flipH="1" flipV="1">
              <a:off x="1057012" y="2079363"/>
              <a:ext cx="1233182" cy="260004"/>
            </a:xfrm>
            <a:prstGeom prst="curved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E64CBB19-FD80-4677-8A45-AC188FFC5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764207"/>
              </p:ext>
            </p:extLst>
          </p:nvPr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0D15569-EDC1-4F54-B21A-7D0AFDA0DB04}"/>
              </a:ext>
            </a:extLst>
          </p:cNvPr>
          <p:cNvSpPr txBox="1"/>
          <p:nvPr/>
        </p:nvSpPr>
        <p:spPr>
          <a:xfrm>
            <a:off x="3171039" y="247874"/>
            <a:ext cx="433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1: Unlimited Treasures!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939741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E34688C-BF44-4AB6-885C-E03327515221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323411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E90E3EE-7192-4058-BBF3-D8E36746130B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01EBFB6-2900-4731-9360-A87CBF7B375F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668FA1E-59B6-41E8-9DB5-5350771154C5}"/>
              </a:ext>
            </a:extLst>
          </p:cNvPr>
          <p:cNvSpPr txBox="1"/>
          <p:nvPr/>
        </p:nvSpPr>
        <p:spPr>
          <a:xfrm>
            <a:off x="3171039" y="247874"/>
            <a:ext cx="433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1: Unlimited Treasures!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9484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8F73D5-87D4-4D9E-9AC9-92A9FF4EEB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001D32B-D266-4B2B-8772-F0564319A1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BBFE11A-49A2-4553-AC68-7CD01ABB1B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E21202D-6353-47A1-AB6B-D82E01972619}"/>
              </a:ext>
            </a:extLst>
          </p:cNvPr>
          <p:cNvSpPr txBox="1"/>
          <p:nvPr/>
        </p:nvSpPr>
        <p:spPr>
          <a:xfrm>
            <a:off x="3171039" y="247874"/>
            <a:ext cx="4034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0-1 Knapsack Problem</a:t>
            </a:r>
            <a:endParaRPr lang="en-AU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71516-BE85-40CB-910F-8375BBE82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51" y="2371484"/>
            <a:ext cx="4489239" cy="38975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9C230D-C1E7-4A15-9C80-978D05FA0022}"/>
              </a:ext>
            </a:extLst>
          </p:cNvPr>
          <p:cNvSpPr txBox="1"/>
          <p:nvPr/>
        </p:nvSpPr>
        <p:spPr>
          <a:xfrm>
            <a:off x="6518247" y="2634143"/>
            <a:ext cx="49662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this problem, we are constrained on only 1 dimension (the weight).</a:t>
            </a:r>
          </a:p>
          <a:p>
            <a:endParaRPr lang="en-AU" dirty="0"/>
          </a:p>
          <a:p>
            <a:r>
              <a:rPr lang="en-AU" dirty="0"/>
              <a:t>It’s called the 0-1 Knapsack problem because we can represent the inclusion/exclusion of the items as a bit array.</a:t>
            </a:r>
          </a:p>
          <a:p>
            <a:endParaRPr lang="en-AU" dirty="0"/>
          </a:p>
          <a:p>
            <a:r>
              <a:rPr lang="en-AU" dirty="0"/>
              <a:t>001 = no gold, no diamond, yes ruby</a:t>
            </a:r>
          </a:p>
          <a:p>
            <a:r>
              <a:rPr lang="en-AU" dirty="0"/>
              <a:t>010 = no gold, yes diamond, no ruby</a:t>
            </a:r>
          </a:p>
          <a:p>
            <a:r>
              <a:rPr lang="en-AU" dirty="0"/>
              <a:t>011 = no gold, yes diamond, yes ruby</a:t>
            </a:r>
          </a:p>
          <a:p>
            <a:r>
              <a:rPr lang="en-AU" dirty="0"/>
              <a:t>100 = yes gold, no diamond, no ruby</a:t>
            </a:r>
          </a:p>
          <a:p>
            <a:r>
              <a:rPr lang="en-AU" dirty="0"/>
              <a:t>101 = yes gold, no diamond, yes ruby</a:t>
            </a:r>
          </a:p>
          <a:p>
            <a:r>
              <a:rPr lang="en-AU" dirty="0"/>
              <a:t>110 = yes gold, yes diamond, no ruby</a:t>
            </a:r>
          </a:p>
          <a:p>
            <a:r>
              <a:rPr lang="en-AU" dirty="0"/>
              <a:t>111 = yes gold, yes diamond, yes ruby</a:t>
            </a:r>
          </a:p>
          <a:p>
            <a:endParaRPr lang="en-AU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3637CE5-4D6C-4BB3-BB9F-02091CA7AC84}"/>
              </a:ext>
            </a:extLst>
          </p:cNvPr>
          <p:cNvSpPr/>
          <p:nvPr/>
        </p:nvSpPr>
        <p:spPr>
          <a:xfrm>
            <a:off x="10251805" y="4556634"/>
            <a:ext cx="394282" cy="20528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1E0CE-C6EB-4FF1-9852-0C7F6E51761B}"/>
              </a:ext>
            </a:extLst>
          </p:cNvPr>
          <p:cNvSpPr txBox="1"/>
          <p:nvPr/>
        </p:nvSpPr>
        <p:spPr>
          <a:xfrm>
            <a:off x="10679888" y="5259915"/>
            <a:ext cx="1609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</a:t>
            </a:r>
            <a:r>
              <a:rPr lang="en-AU" baseline="30000" dirty="0"/>
              <a:t>n</a:t>
            </a:r>
            <a:r>
              <a:rPr lang="en-AU" dirty="0"/>
              <a:t> possible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2143710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E34688C-BF44-4AB6-885C-E03327515221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323411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E90E3EE-7192-4058-BBF3-D8E36746130B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01EBFB6-2900-4731-9360-A87CBF7B375F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336222D-AE34-4021-A3F5-8C6102745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912" y="4207480"/>
            <a:ext cx="7979150" cy="2262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87E5E1-3100-4FFF-9B15-A12E7DF6B31B}"/>
              </a:ext>
            </a:extLst>
          </p:cNvPr>
          <p:cNvSpPr txBox="1"/>
          <p:nvPr/>
        </p:nvSpPr>
        <p:spPr>
          <a:xfrm>
            <a:off x="3171039" y="247874"/>
            <a:ext cx="433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1: Unlimited Treasures!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392275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E34688C-BF44-4AB6-885C-E03327515221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323411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E90E3EE-7192-4058-BBF3-D8E36746130B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01EBFB6-2900-4731-9360-A87CBF7B375F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336222D-AE34-4021-A3F5-8C6102745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912" y="4207480"/>
            <a:ext cx="7979150" cy="2262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87E5E1-3100-4FFF-9B15-A12E7DF6B31B}"/>
              </a:ext>
            </a:extLst>
          </p:cNvPr>
          <p:cNvSpPr txBox="1"/>
          <p:nvPr/>
        </p:nvSpPr>
        <p:spPr>
          <a:xfrm>
            <a:off x="3171039" y="247874"/>
            <a:ext cx="433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1: Unlimited Treasures!</a:t>
            </a:r>
            <a:endParaRPr lang="en-AU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57F0DC-8F3A-473B-BE44-4A96C1D6EAEA}"/>
              </a:ext>
            </a:extLst>
          </p:cNvPr>
          <p:cNvSpPr/>
          <p:nvPr/>
        </p:nvSpPr>
        <p:spPr>
          <a:xfrm>
            <a:off x="1971412" y="4344123"/>
            <a:ext cx="2214693" cy="20133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DE5F6-E212-4076-8107-C96C69ACACFB}"/>
              </a:ext>
            </a:extLst>
          </p:cNvPr>
          <p:cNvSpPr txBox="1"/>
          <p:nvPr/>
        </p:nvSpPr>
        <p:spPr>
          <a:xfrm>
            <a:off x="5780016" y="4260125"/>
            <a:ext cx="258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Sets up the 0s at the start</a:t>
            </a:r>
          </a:p>
        </p:txBody>
      </p:sp>
    </p:spTree>
    <p:extLst>
      <p:ext uri="{BB962C8B-B14F-4D97-AF65-F5344CB8AC3E}">
        <p14:creationId xmlns:p14="http://schemas.microsoft.com/office/powerpoint/2010/main" val="2322206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E34688C-BF44-4AB6-885C-E03327515221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323411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E90E3EE-7192-4058-BBF3-D8E36746130B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01EBFB6-2900-4731-9360-A87CBF7B375F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336222D-AE34-4021-A3F5-8C6102745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912" y="4207480"/>
            <a:ext cx="7979150" cy="2262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87E5E1-3100-4FFF-9B15-A12E7DF6B31B}"/>
              </a:ext>
            </a:extLst>
          </p:cNvPr>
          <p:cNvSpPr txBox="1"/>
          <p:nvPr/>
        </p:nvSpPr>
        <p:spPr>
          <a:xfrm>
            <a:off x="3171039" y="247874"/>
            <a:ext cx="433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1: Unlimited Treasures!</a:t>
            </a:r>
            <a:endParaRPr lang="en-AU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57F0DC-8F3A-473B-BE44-4A96C1D6EAEA}"/>
              </a:ext>
            </a:extLst>
          </p:cNvPr>
          <p:cNvSpPr/>
          <p:nvPr/>
        </p:nvSpPr>
        <p:spPr>
          <a:xfrm>
            <a:off x="2063692" y="4637672"/>
            <a:ext cx="2214693" cy="20133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DE5F6-E212-4076-8107-C96C69ACACFB}"/>
              </a:ext>
            </a:extLst>
          </p:cNvPr>
          <p:cNvSpPr txBox="1"/>
          <p:nvPr/>
        </p:nvSpPr>
        <p:spPr>
          <a:xfrm>
            <a:off x="5716487" y="4571881"/>
            <a:ext cx="210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Loops through items</a:t>
            </a:r>
          </a:p>
        </p:txBody>
      </p:sp>
    </p:spTree>
    <p:extLst>
      <p:ext uri="{BB962C8B-B14F-4D97-AF65-F5344CB8AC3E}">
        <p14:creationId xmlns:p14="http://schemas.microsoft.com/office/powerpoint/2010/main" val="1044341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E34688C-BF44-4AB6-885C-E03327515221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323411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E90E3EE-7192-4058-BBF3-D8E36746130B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01EBFB6-2900-4731-9360-A87CBF7B375F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336222D-AE34-4021-A3F5-8C6102745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912" y="4207480"/>
            <a:ext cx="7979150" cy="2262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87E5E1-3100-4FFF-9B15-A12E7DF6B31B}"/>
              </a:ext>
            </a:extLst>
          </p:cNvPr>
          <p:cNvSpPr txBox="1"/>
          <p:nvPr/>
        </p:nvSpPr>
        <p:spPr>
          <a:xfrm>
            <a:off x="3171039" y="247874"/>
            <a:ext cx="433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1: Unlimited Treasures!</a:t>
            </a:r>
            <a:endParaRPr lang="en-AU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57F0DC-8F3A-473B-BE44-4A96C1D6EAEA}"/>
              </a:ext>
            </a:extLst>
          </p:cNvPr>
          <p:cNvSpPr/>
          <p:nvPr/>
        </p:nvSpPr>
        <p:spPr>
          <a:xfrm>
            <a:off x="2231471" y="4823092"/>
            <a:ext cx="2214693" cy="20133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DE5F6-E212-4076-8107-C96C69ACACFB}"/>
              </a:ext>
            </a:extLst>
          </p:cNvPr>
          <p:cNvSpPr txBox="1"/>
          <p:nvPr/>
        </p:nvSpPr>
        <p:spPr>
          <a:xfrm>
            <a:off x="5716487" y="4739094"/>
            <a:ext cx="333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Loops through weight increments</a:t>
            </a:r>
          </a:p>
        </p:txBody>
      </p:sp>
    </p:spTree>
    <p:extLst>
      <p:ext uri="{BB962C8B-B14F-4D97-AF65-F5344CB8AC3E}">
        <p14:creationId xmlns:p14="http://schemas.microsoft.com/office/powerpoint/2010/main" val="2233991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E34688C-BF44-4AB6-885C-E03327515221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323411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E90E3EE-7192-4058-BBF3-D8E36746130B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01EBFB6-2900-4731-9360-A87CBF7B375F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336222D-AE34-4021-A3F5-8C6102745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912" y="4207480"/>
            <a:ext cx="7979150" cy="2262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87E5E1-3100-4FFF-9B15-A12E7DF6B31B}"/>
              </a:ext>
            </a:extLst>
          </p:cNvPr>
          <p:cNvSpPr txBox="1"/>
          <p:nvPr/>
        </p:nvSpPr>
        <p:spPr>
          <a:xfrm>
            <a:off x="3171039" y="247874"/>
            <a:ext cx="433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1: Unlimited Treasures!</a:t>
            </a:r>
            <a:endParaRPr lang="en-AU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57F0DC-8F3A-473B-BE44-4A96C1D6EAEA}"/>
              </a:ext>
            </a:extLst>
          </p:cNvPr>
          <p:cNvSpPr/>
          <p:nvPr/>
        </p:nvSpPr>
        <p:spPr>
          <a:xfrm>
            <a:off x="2485938" y="5454620"/>
            <a:ext cx="2214693" cy="20133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DE5F6-E212-4076-8107-C96C69ACACFB}"/>
              </a:ext>
            </a:extLst>
          </p:cNvPr>
          <p:cNvSpPr txBox="1"/>
          <p:nvPr/>
        </p:nvSpPr>
        <p:spPr>
          <a:xfrm>
            <a:off x="5716487" y="5374304"/>
            <a:ext cx="514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Skips all weight increments less than the item weight</a:t>
            </a:r>
          </a:p>
        </p:txBody>
      </p:sp>
    </p:spTree>
    <p:extLst>
      <p:ext uri="{BB962C8B-B14F-4D97-AF65-F5344CB8AC3E}">
        <p14:creationId xmlns:p14="http://schemas.microsoft.com/office/powerpoint/2010/main" val="3586598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E34688C-BF44-4AB6-885C-E03327515221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323411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E90E3EE-7192-4058-BBF3-D8E36746130B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01EBFB6-2900-4731-9360-A87CBF7B375F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336222D-AE34-4021-A3F5-8C6102745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912" y="4207480"/>
            <a:ext cx="7979150" cy="2262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87E5E1-3100-4FFF-9B15-A12E7DF6B31B}"/>
              </a:ext>
            </a:extLst>
          </p:cNvPr>
          <p:cNvSpPr txBox="1"/>
          <p:nvPr/>
        </p:nvSpPr>
        <p:spPr>
          <a:xfrm>
            <a:off x="3171039" y="247874"/>
            <a:ext cx="433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1: Unlimited Treasures!</a:t>
            </a:r>
            <a:endParaRPr lang="en-AU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57F0DC-8F3A-473B-BE44-4A96C1D6EAEA}"/>
              </a:ext>
            </a:extLst>
          </p:cNvPr>
          <p:cNvSpPr/>
          <p:nvPr/>
        </p:nvSpPr>
        <p:spPr>
          <a:xfrm>
            <a:off x="2888610" y="5903019"/>
            <a:ext cx="6817452" cy="20133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DE5F6-E212-4076-8107-C96C69ACACFB}"/>
              </a:ext>
            </a:extLst>
          </p:cNvPr>
          <p:cNvSpPr txBox="1"/>
          <p:nvPr/>
        </p:nvSpPr>
        <p:spPr>
          <a:xfrm>
            <a:off x="5716487" y="5374304"/>
            <a:ext cx="348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Solve the overlapping subproblems</a:t>
            </a:r>
          </a:p>
        </p:txBody>
      </p:sp>
    </p:spTree>
    <p:extLst>
      <p:ext uri="{BB962C8B-B14F-4D97-AF65-F5344CB8AC3E}">
        <p14:creationId xmlns:p14="http://schemas.microsoft.com/office/powerpoint/2010/main" val="1670889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E34688C-BF44-4AB6-885C-E03327515221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323411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E90E3EE-7192-4058-BBF3-D8E36746130B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01EBFB6-2900-4731-9360-A87CBF7B375F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336222D-AE34-4021-A3F5-8C6102745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912" y="4207480"/>
            <a:ext cx="7979150" cy="2262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87E5E1-3100-4FFF-9B15-A12E7DF6B31B}"/>
              </a:ext>
            </a:extLst>
          </p:cNvPr>
          <p:cNvSpPr txBox="1"/>
          <p:nvPr/>
        </p:nvSpPr>
        <p:spPr>
          <a:xfrm>
            <a:off x="3171039" y="247874"/>
            <a:ext cx="433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1: Unlimited Treasures!</a:t>
            </a:r>
            <a:endParaRPr lang="en-AU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5DA81-43FD-4893-8E2A-F9024DE9D2EC}"/>
              </a:ext>
            </a:extLst>
          </p:cNvPr>
          <p:cNvSpPr txBox="1"/>
          <p:nvPr/>
        </p:nvSpPr>
        <p:spPr>
          <a:xfrm>
            <a:off x="6878972" y="4392900"/>
            <a:ext cx="43331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O(n*w)</a:t>
            </a:r>
            <a:r>
              <a:rPr lang="en-AU" dirty="0"/>
              <a:t> </a:t>
            </a:r>
          </a:p>
          <a:p>
            <a:pPr lvl="2"/>
            <a:r>
              <a:rPr lang="en-AU" dirty="0"/>
              <a:t>where n is the maximum weight, </a:t>
            </a:r>
          </a:p>
          <a:p>
            <a:pPr lvl="2"/>
            <a:r>
              <a:rPr lang="en-AU" dirty="0"/>
              <a:t>and w is number of items</a:t>
            </a:r>
          </a:p>
        </p:txBody>
      </p:sp>
    </p:spTree>
    <p:extLst>
      <p:ext uri="{BB962C8B-B14F-4D97-AF65-F5344CB8AC3E}">
        <p14:creationId xmlns:p14="http://schemas.microsoft.com/office/powerpoint/2010/main" val="3164010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8F73D5-87D4-4D9E-9AC9-92A9FF4EEB66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001D32B-D266-4B2B-8772-F0564319A13F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BBFE11A-49A2-4553-AC68-7CD01ABB1B4F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C62AA1-CD7A-46FC-90DF-F7D23D53E3E9}"/>
              </a:ext>
            </a:extLst>
          </p:cNvPr>
          <p:cNvSpPr txBox="1"/>
          <p:nvPr/>
        </p:nvSpPr>
        <p:spPr>
          <a:xfrm>
            <a:off x="2516698" y="247874"/>
            <a:ext cx="5373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2: Limited Treasures, 1 of each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032141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283161"/>
              </p:ext>
            </p:extLst>
          </p:nvPr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E90E3EE-7192-4058-BBF3-D8E36746130B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01EBFB6-2900-4731-9360-A87CBF7B375F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D0C34EFA-0C75-4E45-B71A-D574A5394A6B}"/>
              </a:ext>
            </a:extLst>
          </p:cNvPr>
          <p:cNvGrpSpPr/>
          <p:nvPr/>
        </p:nvGrpSpPr>
        <p:grpSpPr>
          <a:xfrm>
            <a:off x="7167977" y="1808744"/>
            <a:ext cx="1691729" cy="785099"/>
            <a:chOff x="923770" y="1808744"/>
            <a:chExt cx="1691729" cy="78509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D88484E0-DFCA-4B26-A764-0697F2B2ED4B}"/>
                </a:ext>
              </a:extLst>
            </p:cNvPr>
            <p:cNvCxnSpPr/>
            <p:nvPr/>
          </p:nvCxnSpPr>
          <p:spPr>
            <a:xfrm flipV="1">
              <a:off x="2290194" y="1808744"/>
              <a:ext cx="0" cy="50661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454966-868F-4189-B947-5F40624FBC86}"/>
                </a:ext>
              </a:extLst>
            </p:cNvPr>
            <p:cNvSpPr txBox="1"/>
            <p:nvPr/>
          </p:nvSpPr>
          <p:spPr>
            <a:xfrm>
              <a:off x="923770" y="1892775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+2</a:t>
              </a:r>
              <a:endParaRPr lang="en-AU" sz="1600" dirty="0">
                <a:solidFill>
                  <a:srgbClr val="0070C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C9BAC5-85D7-4355-BC64-4B3AA9041D49}"/>
                </a:ext>
              </a:extLst>
            </p:cNvPr>
            <p:cNvSpPr txBox="1"/>
            <p:nvPr/>
          </p:nvSpPr>
          <p:spPr>
            <a:xfrm>
              <a:off x="1776359" y="2255289"/>
              <a:ext cx="839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max of..</a:t>
              </a:r>
              <a:endParaRPr lang="en-AU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Arrow: Curved Up 28">
              <a:extLst>
                <a:ext uri="{FF2B5EF4-FFF2-40B4-BE49-F238E27FC236}">
                  <a16:creationId xmlns:a16="http://schemas.microsoft.com/office/drawing/2014/main" id="{55EA2A54-DBF5-47F9-B65D-3C44E714D803}"/>
                </a:ext>
              </a:extLst>
            </p:cNvPr>
            <p:cNvSpPr/>
            <p:nvPr/>
          </p:nvSpPr>
          <p:spPr>
            <a:xfrm flipH="1" flipV="1">
              <a:off x="1057012" y="2079363"/>
              <a:ext cx="1233182" cy="260004"/>
            </a:xfrm>
            <a:prstGeom prst="curved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C6284CA-05EF-45B4-90B3-8179D2D0F425}"/>
              </a:ext>
            </a:extLst>
          </p:cNvPr>
          <p:cNvSpPr txBox="1"/>
          <p:nvPr/>
        </p:nvSpPr>
        <p:spPr>
          <a:xfrm>
            <a:off x="2516698" y="247874"/>
            <a:ext cx="5373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2: Limited Treasures, 1 of each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424378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765726"/>
              </p:ext>
            </p:extLst>
          </p:nvPr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D0C34EFA-0C75-4E45-B71A-D574A5394A6B}"/>
              </a:ext>
            </a:extLst>
          </p:cNvPr>
          <p:cNvGrpSpPr/>
          <p:nvPr/>
        </p:nvGrpSpPr>
        <p:grpSpPr>
          <a:xfrm>
            <a:off x="6309502" y="1808744"/>
            <a:ext cx="1691729" cy="785099"/>
            <a:chOff x="923770" y="1808744"/>
            <a:chExt cx="1691729" cy="78509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D88484E0-DFCA-4B26-A764-0697F2B2ED4B}"/>
                </a:ext>
              </a:extLst>
            </p:cNvPr>
            <p:cNvCxnSpPr/>
            <p:nvPr/>
          </p:nvCxnSpPr>
          <p:spPr>
            <a:xfrm flipV="1">
              <a:off x="2290194" y="1808744"/>
              <a:ext cx="0" cy="50661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454966-868F-4189-B947-5F40624FBC86}"/>
                </a:ext>
              </a:extLst>
            </p:cNvPr>
            <p:cNvSpPr txBox="1"/>
            <p:nvPr/>
          </p:nvSpPr>
          <p:spPr>
            <a:xfrm>
              <a:off x="923770" y="1892775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+2</a:t>
              </a:r>
              <a:endParaRPr lang="en-AU" sz="1600" dirty="0">
                <a:solidFill>
                  <a:srgbClr val="0070C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C9BAC5-85D7-4355-BC64-4B3AA9041D49}"/>
                </a:ext>
              </a:extLst>
            </p:cNvPr>
            <p:cNvSpPr txBox="1"/>
            <p:nvPr/>
          </p:nvSpPr>
          <p:spPr>
            <a:xfrm>
              <a:off x="1776359" y="2255289"/>
              <a:ext cx="839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max of..</a:t>
              </a:r>
              <a:endParaRPr lang="en-AU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Arrow: Curved Up 28">
              <a:extLst>
                <a:ext uri="{FF2B5EF4-FFF2-40B4-BE49-F238E27FC236}">
                  <a16:creationId xmlns:a16="http://schemas.microsoft.com/office/drawing/2014/main" id="{55EA2A54-DBF5-47F9-B65D-3C44E714D803}"/>
                </a:ext>
              </a:extLst>
            </p:cNvPr>
            <p:cNvSpPr/>
            <p:nvPr/>
          </p:nvSpPr>
          <p:spPr>
            <a:xfrm flipH="1" flipV="1">
              <a:off x="1057012" y="2079363"/>
              <a:ext cx="1233182" cy="260004"/>
            </a:xfrm>
            <a:prstGeom prst="curved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E90E3EE-7192-4058-BBF3-D8E36746130B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01EBFB6-2900-4731-9360-A87CBF7B375F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6240281-191F-462C-9AD3-CC610416DD9D}"/>
              </a:ext>
            </a:extLst>
          </p:cNvPr>
          <p:cNvSpPr txBox="1"/>
          <p:nvPr/>
        </p:nvSpPr>
        <p:spPr>
          <a:xfrm>
            <a:off x="2516698" y="247874"/>
            <a:ext cx="5373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2: Limited Treasures, 1 of each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09832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8F73D5-87D4-4D9E-9AC9-92A9FF4EEB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001D32B-D266-4B2B-8772-F0564319A1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BBFE11A-49A2-4553-AC68-7CD01ABB1B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E21202D-6353-47A1-AB6B-D82E01972619}"/>
              </a:ext>
            </a:extLst>
          </p:cNvPr>
          <p:cNvSpPr txBox="1"/>
          <p:nvPr/>
        </p:nvSpPr>
        <p:spPr>
          <a:xfrm>
            <a:off x="3171039" y="247874"/>
            <a:ext cx="4034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0-1 Knapsack Problem</a:t>
            </a:r>
            <a:endParaRPr lang="en-AU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71516-BE85-40CB-910F-8375BBE82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51" y="2371484"/>
            <a:ext cx="4489239" cy="38975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9C230D-C1E7-4A15-9C80-978D05FA0022}"/>
              </a:ext>
            </a:extLst>
          </p:cNvPr>
          <p:cNvSpPr txBox="1"/>
          <p:nvPr/>
        </p:nvSpPr>
        <p:spPr>
          <a:xfrm>
            <a:off x="6518247" y="2634143"/>
            <a:ext cx="49662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this problem, we are constrained on only 1 dimension (the weight).</a:t>
            </a:r>
          </a:p>
          <a:p>
            <a:endParaRPr lang="en-AU" dirty="0"/>
          </a:p>
          <a:p>
            <a:r>
              <a:rPr lang="en-AU" dirty="0"/>
              <a:t>It’s called the 0-1 Knapsack problem because we can represent the inclusion/exclusion of the items as a bit array.</a:t>
            </a:r>
          </a:p>
          <a:p>
            <a:endParaRPr lang="en-AU" dirty="0"/>
          </a:p>
          <a:p>
            <a:r>
              <a:rPr lang="en-AU" dirty="0"/>
              <a:t>In the brute-force approach we just test all 2</a:t>
            </a:r>
            <a:r>
              <a:rPr lang="en-AU" baseline="30000" dirty="0"/>
              <a:t>n</a:t>
            </a:r>
            <a:r>
              <a:rPr lang="en-AU" dirty="0"/>
              <a:t> possibilities giving it a time complexity of </a:t>
            </a:r>
            <a:r>
              <a:rPr lang="az-Cyrl-AZ" dirty="0"/>
              <a:t>Ѳ</a:t>
            </a:r>
            <a:r>
              <a:rPr lang="en-AU"/>
              <a:t>(2</a:t>
            </a:r>
            <a:r>
              <a:rPr lang="en-AU" baseline="30000"/>
              <a:t>n</a:t>
            </a:r>
            <a:r>
              <a:rPr lang="en-AU"/>
              <a:t>).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9997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906576"/>
              </p:ext>
            </p:extLst>
          </p:nvPr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D0C34EFA-0C75-4E45-B71A-D574A5394A6B}"/>
              </a:ext>
            </a:extLst>
          </p:cNvPr>
          <p:cNvGrpSpPr/>
          <p:nvPr/>
        </p:nvGrpSpPr>
        <p:grpSpPr>
          <a:xfrm>
            <a:off x="5428658" y="1808744"/>
            <a:ext cx="1691729" cy="785099"/>
            <a:chOff x="923770" y="1808744"/>
            <a:chExt cx="1691729" cy="78509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D88484E0-DFCA-4B26-A764-0697F2B2ED4B}"/>
                </a:ext>
              </a:extLst>
            </p:cNvPr>
            <p:cNvCxnSpPr/>
            <p:nvPr/>
          </p:nvCxnSpPr>
          <p:spPr>
            <a:xfrm flipV="1">
              <a:off x="2290194" y="1808744"/>
              <a:ext cx="0" cy="50661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454966-868F-4189-B947-5F40624FBC86}"/>
                </a:ext>
              </a:extLst>
            </p:cNvPr>
            <p:cNvSpPr txBox="1"/>
            <p:nvPr/>
          </p:nvSpPr>
          <p:spPr>
            <a:xfrm>
              <a:off x="923770" y="1892775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+2</a:t>
              </a:r>
              <a:endParaRPr lang="en-AU" sz="1600" dirty="0">
                <a:solidFill>
                  <a:srgbClr val="0070C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C9BAC5-85D7-4355-BC64-4B3AA9041D49}"/>
                </a:ext>
              </a:extLst>
            </p:cNvPr>
            <p:cNvSpPr txBox="1"/>
            <p:nvPr/>
          </p:nvSpPr>
          <p:spPr>
            <a:xfrm>
              <a:off x="1776359" y="2255289"/>
              <a:ext cx="839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max of..</a:t>
              </a:r>
              <a:endParaRPr lang="en-AU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Arrow: Curved Up 28">
              <a:extLst>
                <a:ext uri="{FF2B5EF4-FFF2-40B4-BE49-F238E27FC236}">
                  <a16:creationId xmlns:a16="http://schemas.microsoft.com/office/drawing/2014/main" id="{55EA2A54-DBF5-47F9-B65D-3C44E714D803}"/>
                </a:ext>
              </a:extLst>
            </p:cNvPr>
            <p:cNvSpPr/>
            <p:nvPr/>
          </p:nvSpPr>
          <p:spPr>
            <a:xfrm flipH="1" flipV="1">
              <a:off x="1057012" y="2079363"/>
              <a:ext cx="1233182" cy="260004"/>
            </a:xfrm>
            <a:prstGeom prst="curved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967932"/>
              </p:ext>
            </p:extLst>
          </p:nvPr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E90E3EE-7192-4058-BBF3-D8E36746130B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01EBFB6-2900-4731-9360-A87CBF7B375F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B7BEE4C-A5F8-4D6C-868E-10607A75B34C}"/>
              </a:ext>
            </a:extLst>
          </p:cNvPr>
          <p:cNvSpPr txBox="1"/>
          <p:nvPr/>
        </p:nvSpPr>
        <p:spPr>
          <a:xfrm>
            <a:off x="2516698" y="247874"/>
            <a:ext cx="5373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2: Limited Treasures, 1 of each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41557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624283"/>
              </p:ext>
            </p:extLst>
          </p:nvPr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D0C34EFA-0C75-4E45-B71A-D574A5394A6B}"/>
              </a:ext>
            </a:extLst>
          </p:cNvPr>
          <p:cNvGrpSpPr/>
          <p:nvPr/>
        </p:nvGrpSpPr>
        <p:grpSpPr>
          <a:xfrm>
            <a:off x="4531036" y="1808744"/>
            <a:ext cx="1691729" cy="785099"/>
            <a:chOff x="923770" y="1808744"/>
            <a:chExt cx="1691729" cy="78509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D88484E0-DFCA-4B26-A764-0697F2B2ED4B}"/>
                </a:ext>
              </a:extLst>
            </p:cNvPr>
            <p:cNvCxnSpPr/>
            <p:nvPr/>
          </p:nvCxnSpPr>
          <p:spPr>
            <a:xfrm flipV="1">
              <a:off x="2290194" y="1808744"/>
              <a:ext cx="0" cy="50661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454966-868F-4189-B947-5F40624FBC86}"/>
                </a:ext>
              </a:extLst>
            </p:cNvPr>
            <p:cNvSpPr txBox="1"/>
            <p:nvPr/>
          </p:nvSpPr>
          <p:spPr>
            <a:xfrm>
              <a:off x="923770" y="1892775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+2</a:t>
              </a:r>
              <a:endParaRPr lang="en-AU" sz="1600" dirty="0">
                <a:solidFill>
                  <a:srgbClr val="0070C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C9BAC5-85D7-4355-BC64-4B3AA9041D49}"/>
                </a:ext>
              </a:extLst>
            </p:cNvPr>
            <p:cNvSpPr txBox="1"/>
            <p:nvPr/>
          </p:nvSpPr>
          <p:spPr>
            <a:xfrm>
              <a:off x="1776359" y="2255289"/>
              <a:ext cx="839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max of..</a:t>
              </a:r>
              <a:endParaRPr lang="en-AU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Arrow: Curved Up 28">
              <a:extLst>
                <a:ext uri="{FF2B5EF4-FFF2-40B4-BE49-F238E27FC236}">
                  <a16:creationId xmlns:a16="http://schemas.microsoft.com/office/drawing/2014/main" id="{55EA2A54-DBF5-47F9-B65D-3C44E714D803}"/>
                </a:ext>
              </a:extLst>
            </p:cNvPr>
            <p:cNvSpPr/>
            <p:nvPr/>
          </p:nvSpPr>
          <p:spPr>
            <a:xfrm flipH="1" flipV="1">
              <a:off x="1057012" y="2079363"/>
              <a:ext cx="1233182" cy="260004"/>
            </a:xfrm>
            <a:prstGeom prst="curved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E90E3EE-7192-4058-BBF3-D8E36746130B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01EBFB6-2900-4731-9360-A87CBF7B375F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C29A88D-4B3C-427C-8494-2853BE4DD426}"/>
              </a:ext>
            </a:extLst>
          </p:cNvPr>
          <p:cNvSpPr txBox="1"/>
          <p:nvPr/>
        </p:nvSpPr>
        <p:spPr>
          <a:xfrm>
            <a:off x="2516698" y="247874"/>
            <a:ext cx="5373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2: Limited Treasures, 1 of each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778211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537697"/>
              </p:ext>
            </p:extLst>
          </p:nvPr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934FD5-CF68-41DA-8CC7-E4984ADC5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704549"/>
              </p:ext>
            </p:extLst>
          </p:nvPr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B9B06A3-C052-4BB8-93A8-88B64520E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867805"/>
              </p:ext>
            </p:extLst>
          </p:nvPr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0DB7CC1-5C4E-4EE1-872F-DF90A2F049A9}"/>
              </a:ext>
            </a:extLst>
          </p:cNvPr>
          <p:cNvSpPr txBox="1"/>
          <p:nvPr/>
        </p:nvSpPr>
        <p:spPr>
          <a:xfrm>
            <a:off x="2516698" y="247874"/>
            <a:ext cx="5373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2: Limited Treasures, 1 of each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685695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934FD5-CF68-41DA-8CC7-E4984ADC5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728368"/>
              </p:ext>
            </p:extLst>
          </p:nvPr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400262"/>
              </p:ext>
            </p:extLst>
          </p:nvPr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B9B06A3-C052-4BB8-93A8-88B64520EC3D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89C8EDBA-452D-47F9-9F90-F26CEA999DAE}"/>
              </a:ext>
            </a:extLst>
          </p:cNvPr>
          <p:cNvGrpSpPr/>
          <p:nvPr/>
        </p:nvGrpSpPr>
        <p:grpSpPr>
          <a:xfrm>
            <a:off x="5725643" y="2339604"/>
            <a:ext cx="4276669" cy="761093"/>
            <a:chOff x="1057012" y="1808744"/>
            <a:chExt cx="1860034" cy="761093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177EE83-A495-478B-84F6-5C7191E3B347}"/>
                </a:ext>
              </a:extLst>
            </p:cNvPr>
            <p:cNvCxnSpPr/>
            <p:nvPr/>
          </p:nvCxnSpPr>
          <p:spPr>
            <a:xfrm flipV="1">
              <a:off x="2290194" y="1808744"/>
              <a:ext cx="0" cy="50661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EC5D59-4872-48B9-A2B7-4271534F3B97}"/>
                </a:ext>
              </a:extLst>
            </p:cNvPr>
            <p:cNvSpPr txBox="1"/>
            <p:nvPr/>
          </p:nvSpPr>
          <p:spPr>
            <a:xfrm>
              <a:off x="1057012" y="1899708"/>
              <a:ext cx="170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+7</a:t>
              </a:r>
              <a:endParaRPr lang="en-AU" sz="1600" dirty="0">
                <a:solidFill>
                  <a:srgbClr val="0070C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8921BB-BAD2-4448-8B0B-17274ABB0985}"/>
                </a:ext>
              </a:extLst>
            </p:cNvPr>
            <p:cNvSpPr txBox="1"/>
            <p:nvPr/>
          </p:nvSpPr>
          <p:spPr>
            <a:xfrm>
              <a:off x="2077906" y="2231283"/>
              <a:ext cx="839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max of..</a:t>
              </a:r>
              <a:endParaRPr lang="en-AU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Arrow: Curved Up 18">
              <a:extLst>
                <a:ext uri="{FF2B5EF4-FFF2-40B4-BE49-F238E27FC236}">
                  <a16:creationId xmlns:a16="http://schemas.microsoft.com/office/drawing/2014/main" id="{46D8091C-55B6-46AA-8272-25AB4B434594}"/>
                </a:ext>
              </a:extLst>
            </p:cNvPr>
            <p:cNvSpPr/>
            <p:nvPr/>
          </p:nvSpPr>
          <p:spPr>
            <a:xfrm flipH="1" flipV="1">
              <a:off x="1057012" y="2079363"/>
              <a:ext cx="1233182" cy="260004"/>
            </a:xfrm>
            <a:prstGeom prst="curved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E7D0347-8863-4120-A536-0013AD52FB7A}"/>
              </a:ext>
            </a:extLst>
          </p:cNvPr>
          <p:cNvSpPr txBox="1"/>
          <p:nvPr/>
        </p:nvSpPr>
        <p:spPr>
          <a:xfrm>
            <a:off x="2516698" y="247874"/>
            <a:ext cx="5373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2: Limited Treasures, 1 of each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93151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9C8EDBA-452D-47F9-9F90-F26CEA999DAE}"/>
              </a:ext>
            </a:extLst>
          </p:cNvPr>
          <p:cNvGrpSpPr/>
          <p:nvPr/>
        </p:nvGrpSpPr>
        <p:grpSpPr>
          <a:xfrm>
            <a:off x="4841907" y="2339604"/>
            <a:ext cx="4276669" cy="761093"/>
            <a:chOff x="1057012" y="1808744"/>
            <a:chExt cx="1860034" cy="761093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177EE83-A495-478B-84F6-5C7191E3B347}"/>
                </a:ext>
              </a:extLst>
            </p:cNvPr>
            <p:cNvCxnSpPr/>
            <p:nvPr/>
          </p:nvCxnSpPr>
          <p:spPr>
            <a:xfrm flipV="1">
              <a:off x="2290194" y="1808744"/>
              <a:ext cx="0" cy="50661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EC5D59-4872-48B9-A2B7-4271534F3B97}"/>
                </a:ext>
              </a:extLst>
            </p:cNvPr>
            <p:cNvSpPr txBox="1"/>
            <p:nvPr/>
          </p:nvSpPr>
          <p:spPr>
            <a:xfrm>
              <a:off x="1057012" y="1899708"/>
              <a:ext cx="170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+7</a:t>
              </a:r>
              <a:endParaRPr lang="en-AU" sz="1600" dirty="0">
                <a:solidFill>
                  <a:srgbClr val="0070C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8921BB-BAD2-4448-8B0B-17274ABB0985}"/>
                </a:ext>
              </a:extLst>
            </p:cNvPr>
            <p:cNvSpPr txBox="1"/>
            <p:nvPr/>
          </p:nvSpPr>
          <p:spPr>
            <a:xfrm>
              <a:off x="2077906" y="2231283"/>
              <a:ext cx="839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max of..</a:t>
              </a:r>
              <a:endParaRPr lang="en-AU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Arrow: Curved Up 18">
              <a:extLst>
                <a:ext uri="{FF2B5EF4-FFF2-40B4-BE49-F238E27FC236}">
                  <a16:creationId xmlns:a16="http://schemas.microsoft.com/office/drawing/2014/main" id="{46D8091C-55B6-46AA-8272-25AB4B434594}"/>
                </a:ext>
              </a:extLst>
            </p:cNvPr>
            <p:cNvSpPr/>
            <p:nvPr/>
          </p:nvSpPr>
          <p:spPr>
            <a:xfrm flipH="1" flipV="1">
              <a:off x="1057012" y="2079363"/>
              <a:ext cx="1233182" cy="260004"/>
            </a:xfrm>
            <a:prstGeom prst="curved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934FD5-CF68-41DA-8CC7-E4984ADC5EE5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12420"/>
              </p:ext>
            </p:extLst>
          </p:nvPr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B9B06A3-C052-4BB8-93A8-88B64520EC3D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12FE0B9-8894-4702-AE2D-19B664363938}"/>
              </a:ext>
            </a:extLst>
          </p:cNvPr>
          <p:cNvSpPr txBox="1"/>
          <p:nvPr/>
        </p:nvSpPr>
        <p:spPr>
          <a:xfrm>
            <a:off x="2516698" y="247874"/>
            <a:ext cx="5373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2: Limited Treasures, 1 of each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98166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9C8EDBA-452D-47F9-9F90-F26CEA999DAE}"/>
              </a:ext>
            </a:extLst>
          </p:cNvPr>
          <p:cNvGrpSpPr/>
          <p:nvPr/>
        </p:nvGrpSpPr>
        <p:grpSpPr>
          <a:xfrm>
            <a:off x="3957665" y="2339604"/>
            <a:ext cx="4276669" cy="761093"/>
            <a:chOff x="1057012" y="1808744"/>
            <a:chExt cx="1860034" cy="761093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177EE83-A495-478B-84F6-5C7191E3B347}"/>
                </a:ext>
              </a:extLst>
            </p:cNvPr>
            <p:cNvCxnSpPr/>
            <p:nvPr/>
          </p:nvCxnSpPr>
          <p:spPr>
            <a:xfrm flipV="1">
              <a:off x="2290194" y="1808744"/>
              <a:ext cx="0" cy="50661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EC5D59-4872-48B9-A2B7-4271534F3B97}"/>
                </a:ext>
              </a:extLst>
            </p:cNvPr>
            <p:cNvSpPr txBox="1"/>
            <p:nvPr/>
          </p:nvSpPr>
          <p:spPr>
            <a:xfrm>
              <a:off x="1057012" y="1899708"/>
              <a:ext cx="170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+7</a:t>
              </a:r>
              <a:endParaRPr lang="en-AU" sz="1600" dirty="0">
                <a:solidFill>
                  <a:srgbClr val="0070C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8921BB-BAD2-4448-8B0B-17274ABB0985}"/>
                </a:ext>
              </a:extLst>
            </p:cNvPr>
            <p:cNvSpPr txBox="1"/>
            <p:nvPr/>
          </p:nvSpPr>
          <p:spPr>
            <a:xfrm>
              <a:off x="2077906" y="2231283"/>
              <a:ext cx="839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max of..</a:t>
              </a:r>
              <a:endParaRPr lang="en-AU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Arrow: Curved Up 18">
              <a:extLst>
                <a:ext uri="{FF2B5EF4-FFF2-40B4-BE49-F238E27FC236}">
                  <a16:creationId xmlns:a16="http://schemas.microsoft.com/office/drawing/2014/main" id="{46D8091C-55B6-46AA-8272-25AB4B434594}"/>
                </a:ext>
              </a:extLst>
            </p:cNvPr>
            <p:cNvSpPr/>
            <p:nvPr/>
          </p:nvSpPr>
          <p:spPr>
            <a:xfrm flipH="1" flipV="1">
              <a:off x="1057012" y="2079363"/>
              <a:ext cx="1233182" cy="260004"/>
            </a:xfrm>
            <a:prstGeom prst="curved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274796"/>
              </p:ext>
            </p:extLst>
          </p:nvPr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934FD5-CF68-41DA-8CC7-E4984ADC5EE5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B9B06A3-C052-4BB8-93A8-88B64520EC3D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4FF4CBC-1246-4C0D-BF4C-CDDD40E278B1}"/>
              </a:ext>
            </a:extLst>
          </p:cNvPr>
          <p:cNvSpPr txBox="1"/>
          <p:nvPr/>
        </p:nvSpPr>
        <p:spPr>
          <a:xfrm>
            <a:off x="2516698" y="247874"/>
            <a:ext cx="5373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2: Limited Treasures, 1 of each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478180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9C8EDBA-452D-47F9-9F90-F26CEA999DAE}"/>
              </a:ext>
            </a:extLst>
          </p:cNvPr>
          <p:cNvGrpSpPr/>
          <p:nvPr/>
        </p:nvGrpSpPr>
        <p:grpSpPr>
          <a:xfrm>
            <a:off x="2992931" y="2339604"/>
            <a:ext cx="4276669" cy="761093"/>
            <a:chOff x="1057012" y="1808744"/>
            <a:chExt cx="1860034" cy="761093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177EE83-A495-478B-84F6-5C7191E3B347}"/>
                </a:ext>
              </a:extLst>
            </p:cNvPr>
            <p:cNvCxnSpPr/>
            <p:nvPr/>
          </p:nvCxnSpPr>
          <p:spPr>
            <a:xfrm flipV="1">
              <a:off x="2290194" y="1808744"/>
              <a:ext cx="0" cy="50661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EC5D59-4872-48B9-A2B7-4271534F3B97}"/>
                </a:ext>
              </a:extLst>
            </p:cNvPr>
            <p:cNvSpPr txBox="1"/>
            <p:nvPr/>
          </p:nvSpPr>
          <p:spPr>
            <a:xfrm>
              <a:off x="1057012" y="1899708"/>
              <a:ext cx="170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+7</a:t>
              </a:r>
              <a:endParaRPr lang="en-AU" sz="1600" dirty="0">
                <a:solidFill>
                  <a:srgbClr val="0070C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8921BB-BAD2-4448-8B0B-17274ABB0985}"/>
                </a:ext>
              </a:extLst>
            </p:cNvPr>
            <p:cNvSpPr txBox="1"/>
            <p:nvPr/>
          </p:nvSpPr>
          <p:spPr>
            <a:xfrm>
              <a:off x="2077906" y="2231283"/>
              <a:ext cx="839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max of..</a:t>
              </a:r>
              <a:endParaRPr lang="en-AU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Arrow: Curved Up 18">
              <a:extLst>
                <a:ext uri="{FF2B5EF4-FFF2-40B4-BE49-F238E27FC236}">
                  <a16:creationId xmlns:a16="http://schemas.microsoft.com/office/drawing/2014/main" id="{46D8091C-55B6-46AA-8272-25AB4B434594}"/>
                </a:ext>
              </a:extLst>
            </p:cNvPr>
            <p:cNvSpPr/>
            <p:nvPr/>
          </p:nvSpPr>
          <p:spPr>
            <a:xfrm flipH="1" flipV="1">
              <a:off x="1057012" y="2079363"/>
              <a:ext cx="1233182" cy="260004"/>
            </a:xfrm>
            <a:prstGeom prst="curved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444897"/>
              </p:ext>
            </p:extLst>
          </p:nvPr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934FD5-CF68-41DA-8CC7-E4984ADC5EE5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B9B06A3-C052-4BB8-93A8-88B64520EC3D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89B7A72-A3BF-43A2-AA13-180E1EE9F184}"/>
              </a:ext>
            </a:extLst>
          </p:cNvPr>
          <p:cNvSpPr txBox="1"/>
          <p:nvPr/>
        </p:nvSpPr>
        <p:spPr>
          <a:xfrm>
            <a:off x="2516698" y="247874"/>
            <a:ext cx="5373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2: Limited Treasures, 1 of each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492283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9C8EDBA-452D-47F9-9F90-F26CEA999DAE}"/>
              </a:ext>
            </a:extLst>
          </p:cNvPr>
          <p:cNvGrpSpPr/>
          <p:nvPr/>
        </p:nvGrpSpPr>
        <p:grpSpPr>
          <a:xfrm>
            <a:off x="2128865" y="2341957"/>
            <a:ext cx="4276669" cy="761093"/>
            <a:chOff x="1057012" y="1808744"/>
            <a:chExt cx="1860034" cy="761093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177EE83-A495-478B-84F6-5C7191E3B347}"/>
                </a:ext>
              </a:extLst>
            </p:cNvPr>
            <p:cNvCxnSpPr/>
            <p:nvPr/>
          </p:nvCxnSpPr>
          <p:spPr>
            <a:xfrm flipV="1">
              <a:off x="2290194" y="1808744"/>
              <a:ext cx="0" cy="50661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EC5D59-4872-48B9-A2B7-4271534F3B97}"/>
                </a:ext>
              </a:extLst>
            </p:cNvPr>
            <p:cNvSpPr txBox="1"/>
            <p:nvPr/>
          </p:nvSpPr>
          <p:spPr>
            <a:xfrm>
              <a:off x="1057012" y="1899708"/>
              <a:ext cx="170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+7</a:t>
              </a:r>
              <a:endParaRPr lang="en-AU" sz="1600" dirty="0">
                <a:solidFill>
                  <a:srgbClr val="0070C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8921BB-BAD2-4448-8B0B-17274ABB0985}"/>
                </a:ext>
              </a:extLst>
            </p:cNvPr>
            <p:cNvSpPr txBox="1"/>
            <p:nvPr/>
          </p:nvSpPr>
          <p:spPr>
            <a:xfrm>
              <a:off x="2077906" y="2231283"/>
              <a:ext cx="839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max of..</a:t>
              </a:r>
              <a:endParaRPr lang="en-AU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Arrow: Curved Up 18">
              <a:extLst>
                <a:ext uri="{FF2B5EF4-FFF2-40B4-BE49-F238E27FC236}">
                  <a16:creationId xmlns:a16="http://schemas.microsoft.com/office/drawing/2014/main" id="{46D8091C-55B6-46AA-8272-25AB4B434594}"/>
                </a:ext>
              </a:extLst>
            </p:cNvPr>
            <p:cNvSpPr/>
            <p:nvPr/>
          </p:nvSpPr>
          <p:spPr>
            <a:xfrm flipH="1" flipV="1">
              <a:off x="1057012" y="2079363"/>
              <a:ext cx="1233182" cy="260004"/>
            </a:xfrm>
            <a:prstGeom prst="curved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076347"/>
              </p:ext>
            </p:extLst>
          </p:nvPr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934FD5-CF68-41DA-8CC7-E4984ADC5EE5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B9B06A3-C052-4BB8-93A8-88B64520EC3D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42DA4A0-E53A-4E4F-8FA4-25D6716A0410}"/>
              </a:ext>
            </a:extLst>
          </p:cNvPr>
          <p:cNvSpPr txBox="1"/>
          <p:nvPr/>
        </p:nvSpPr>
        <p:spPr>
          <a:xfrm>
            <a:off x="2516698" y="247874"/>
            <a:ext cx="5373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2: Limited Treasures, 1 of each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941583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9C8EDBA-452D-47F9-9F90-F26CEA999DAE}"/>
              </a:ext>
            </a:extLst>
          </p:cNvPr>
          <p:cNvGrpSpPr/>
          <p:nvPr/>
        </p:nvGrpSpPr>
        <p:grpSpPr>
          <a:xfrm>
            <a:off x="1239632" y="2339604"/>
            <a:ext cx="4276669" cy="761093"/>
            <a:chOff x="1057012" y="1808744"/>
            <a:chExt cx="1860034" cy="761093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177EE83-A495-478B-84F6-5C7191E3B347}"/>
                </a:ext>
              </a:extLst>
            </p:cNvPr>
            <p:cNvCxnSpPr/>
            <p:nvPr/>
          </p:nvCxnSpPr>
          <p:spPr>
            <a:xfrm flipV="1">
              <a:off x="2290194" y="1808744"/>
              <a:ext cx="0" cy="50661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EC5D59-4872-48B9-A2B7-4271534F3B97}"/>
                </a:ext>
              </a:extLst>
            </p:cNvPr>
            <p:cNvSpPr txBox="1"/>
            <p:nvPr/>
          </p:nvSpPr>
          <p:spPr>
            <a:xfrm>
              <a:off x="1057012" y="1899708"/>
              <a:ext cx="170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+7</a:t>
              </a:r>
              <a:endParaRPr lang="en-AU" sz="1600" dirty="0">
                <a:solidFill>
                  <a:srgbClr val="0070C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8921BB-BAD2-4448-8B0B-17274ABB0985}"/>
                </a:ext>
              </a:extLst>
            </p:cNvPr>
            <p:cNvSpPr txBox="1"/>
            <p:nvPr/>
          </p:nvSpPr>
          <p:spPr>
            <a:xfrm>
              <a:off x="2077906" y="2231283"/>
              <a:ext cx="839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max of..</a:t>
              </a:r>
              <a:endParaRPr lang="en-AU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Arrow: Curved Up 18">
              <a:extLst>
                <a:ext uri="{FF2B5EF4-FFF2-40B4-BE49-F238E27FC236}">
                  <a16:creationId xmlns:a16="http://schemas.microsoft.com/office/drawing/2014/main" id="{46D8091C-55B6-46AA-8272-25AB4B434594}"/>
                </a:ext>
              </a:extLst>
            </p:cNvPr>
            <p:cNvSpPr/>
            <p:nvPr/>
          </p:nvSpPr>
          <p:spPr>
            <a:xfrm flipH="1" flipV="1">
              <a:off x="1057012" y="2079363"/>
              <a:ext cx="1233182" cy="260004"/>
            </a:xfrm>
            <a:prstGeom prst="curved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044142"/>
              </p:ext>
            </p:extLst>
          </p:nvPr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934FD5-CF68-41DA-8CC7-E4984ADC5EE5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B9B06A3-C052-4BB8-93A8-88B64520EC3D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A6BB115-607F-4BFF-B1ED-9924266AA0D0}"/>
              </a:ext>
            </a:extLst>
          </p:cNvPr>
          <p:cNvSpPr txBox="1"/>
          <p:nvPr/>
        </p:nvSpPr>
        <p:spPr>
          <a:xfrm>
            <a:off x="2516698" y="247874"/>
            <a:ext cx="5373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2: Limited Treasures, 1 of each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420801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934FD5-CF68-41DA-8CC7-E4984ADC5EE5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B9B06A3-C052-4BB8-93A8-88B64520EC3D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7F70892-F188-4898-BC9D-B3404484C3ED}"/>
              </a:ext>
            </a:extLst>
          </p:cNvPr>
          <p:cNvSpPr txBox="1"/>
          <p:nvPr/>
        </p:nvSpPr>
        <p:spPr>
          <a:xfrm>
            <a:off x="2516698" y="247874"/>
            <a:ext cx="5373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2: Limited Treasures, 1 of each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66754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8F73D5-87D4-4D9E-9AC9-92A9FF4EE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646707"/>
              </p:ext>
            </p:extLst>
          </p:nvPr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001D32B-D266-4B2B-8772-F0564319A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76644"/>
              </p:ext>
            </p:extLst>
          </p:nvPr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BBFE11A-49A2-4553-AC68-7CD01ABB1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365861"/>
              </p:ext>
            </p:extLst>
          </p:nvPr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E21202D-6353-47A1-AB6B-D82E01972619}"/>
              </a:ext>
            </a:extLst>
          </p:cNvPr>
          <p:cNvSpPr txBox="1"/>
          <p:nvPr/>
        </p:nvSpPr>
        <p:spPr>
          <a:xfrm>
            <a:off x="3171039" y="247874"/>
            <a:ext cx="433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1: Unlimited Treasures!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148319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934FD5-CF68-41DA-8CC7-E4984ADC5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818991"/>
              </p:ext>
            </p:extLst>
          </p:nvPr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E34688C-BF44-4AB6-885C-E03327515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013079"/>
              </p:ext>
            </p:extLst>
          </p:nvPr>
        </p:nvGraphicFramePr>
        <p:xfrm>
          <a:off x="731707" y="323411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B9B06A3-C052-4BB8-93A8-88B64520EC3D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578B7B8-4512-4914-BD40-383255EC178C}"/>
              </a:ext>
            </a:extLst>
          </p:cNvPr>
          <p:cNvGrpSpPr/>
          <p:nvPr/>
        </p:nvGrpSpPr>
        <p:grpSpPr>
          <a:xfrm>
            <a:off x="4932728" y="2870464"/>
            <a:ext cx="5529235" cy="768922"/>
            <a:chOff x="1057012" y="1808744"/>
            <a:chExt cx="1981944" cy="76892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EC2E38B-337C-4D9B-8BE3-1ABD2538246E}"/>
                </a:ext>
              </a:extLst>
            </p:cNvPr>
            <p:cNvCxnSpPr/>
            <p:nvPr/>
          </p:nvCxnSpPr>
          <p:spPr>
            <a:xfrm flipV="1">
              <a:off x="2290194" y="1808744"/>
              <a:ext cx="0" cy="50661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E6DD41-7530-4C1A-A1EC-32FA1811F721}"/>
                </a:ext>
              </a:extLst>
            </p:cNvPr>
            <p:cNvSpPr txBox="1"/>
            <p:nvPr/>
          </p:nvSpPr>
          <p:spPr>
            <a:xfrm>
              <a:off x="1057012" y="1899708"/>
              <a:ext cx="1403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+9</a:t>
              </a:r>
              <a:endParaRPr lang="en-AU" sz="1600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E6E757-4A1C-416C-BA43-6B6F45CCB628}"/>
                </a:ext>
              </a:extLst>
            </p:cNvPr>
            <p:cNvSpPr txBox="1"/>
            <p:nvPr/>
          </p:nvSpPr>
          <p:spPr>
            <a:xfrm>
              <a:off x="2199816" y="2239112"/>
              <a:ext cx="839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max of..</a:t>
              </a:r>
              <a:endParaRPr lang="en-AU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Arrow: Curved Up 13">
              <a:extLst>
                <a:ext uri="{FF2B5EF4-FFF2-40B4-BE49-F238E27FC236}">
                  <a16:creationId xmlns:a16="http://schemas.microsoft.com/office/drawing/2014/main" id="{8846ABEB-6528-44F9-ACEA-5A927809EB73}"/>
                </a:ext>
              </a:extLst>
            </p:cNvPr>
            <p:cNvSpPr/>
            <p:nvPr/>
          </p:nvSpPr>
          <p:spPr>
            <a:xfrm flipH="1" flipV="1">
              <a:off x="1057012" y="2079363"/>
              <a:ext cx="1233182" cy="260004"/>
            </a:xfrm>
            <a:prstGeom prst="curved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6A13750-FBA9-4694-B245-5BF8D931F246}"/>
              </a:ext>
            </a:extLst>
          </p:cNvPr>
          <p:cNvSpPr txBox="1"/>
          <p:nvPr/>
        </p:nvSpPr>
        <p:spPr>
          <a:xfrm>
            <a:off x="2516698" y="247874"/>
            <a:ext cx="5373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2: Limited Treasures, 1 of each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870749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578B7B8-4512-4914-BD40-383255EC178C}"/>
              </a:ext>
            </a:extLst>
          </p:cNvPr>
          <p:cNvGrpSpPr/>
          <p:nvPr/>
        </p:nvGrpSpPr>
        <p:grpSpPr>
          <a:xfrm>
            <a:off x="3984772" y="2870464"/>
            <a:ext cx="5529235" cy="768922"/>
            <a:chOff x="1057012" y="1808744"/>
            <a:chExt cx="1981944" cy="76892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EC2E38B-337C-4D9B-8BE3-1ABD2538246E}"/>
                </a:ext>
              </a:extLst>
            </p:cNvPr>
            <p:cNvCxnSpPr/>
            <p:nvPr/>
          </p:nvCxnSpPr>
          <p:spPr>
            <a:xfrm flipV="1">
              <a:off x="2290194" y="1808744"/>
              <a:ext cx="0" cy="50661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E6DD41-7530-4C1A-A1EC-32FA1811F721}"/>
                </a:ext>
              </a:extLst>
            </p:cNvPr>
            <p:cNvSpPr txBox="1"/>
            <p:nvPr/>
          </p:nvSpPr>
          <p:spPr>
            <a:xfrm>
              <a:off x="1057012" y="1899708"/>
              <a:ext cx="1403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+9</a:t>
              </a:r>
              <a:endParaRPr lang="en-AU" sz="1600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E6E757-4A1C-416C-BA43-6B6F45CCB628}"/>
                </a:ext>
              </a:extLst>
            </p:cNvPr>
            <p:cNvSpPr txBox="1"/>
            <p:nvPr/>
          </p:nvSpPr>
          <p:spPr>
            <a:xfrm>
              <a:off x="2199816" y="2239112"/>
              <a:ext cx="839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max of..</a:t>
              </a:r>
              <a:endParaRPr lang="en-AU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Arrow: Curved Up 13">
              <a:extLst>
                <a:ext uri="{FF2B5EF4-FFF2-40B4-BE49-F238E27FC236}">
                  <a16:creationId xmlns:a16="http://schemas.microsoft.com/office/drawing/2014/main" id="{8846ABEB-6528-44F9-ACEA-5A927809EB73}"/>
                </a:ext>
              </a:extLst>
            </p:cNvPr>
            <p:cNvSpPr/>
            <p:nvPr/>
          </p:nvSpPr>
          <p:spPr>
            <a:xfrm flipH="1" flipV="1">
              <a:off x="1057012" y="2079363"/>
              <a:ext cx="1233182" cy="260004"/>
            </a:xfrm>
            <a:prstGeom prst="curved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934FD5-CF68-41DA-8CC7-E4984ADC5EE5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E34688C-BF44-4AB6-885C-E03327515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413161"/>
              </p:ext>
            </p:extLst>
          </p:nvPr>
        </p:nvGraphicFramePr>
        <p:xfrm>
          <a:off x="731707" y="323411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B9B06A3-C052-4BB8-93A8-88B64520EC3D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D491D46-6353-42E6-ADDC-74C375817DF8}"/>
              </a:ext>
            </a:extLst>
          </p:cNvPr>
          <p:cNvSpPr txBox="1"/>
          <p:nvPr/>
        </p:nvSpPr>
        <p:spPr>
          <a:xfrm>
            <a:off x="2516698" y="247874"/>
            <a:ext cx="5373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2: Limited Treasures, 1 of each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7134601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578B7B8-4512-4914-BD40-383255EC178C}"/>
              </a:ext>
            </a:extLst>
          </p:cNvPr>
          <p:cNvGrpSpPr/>
          <p:nvPr/>
        </p:nvGrpSpPr>
        <p:grpSpPr>
          <a:xfrm>
            <a:off x="3087150" y="2870464"/>
            <a:ext cx="5529235" cy="768922"/>
            <a:chOff x="1057012" y="1808744"/>
            <a:chExt cx="1981944" cy="76892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EC2E38B-337C-4D9B-8BE3-1ABD2538246E}"/>
                </a:ext>
              </a:extLst>
            </p:cNvPr>
            <p:cNvCxnSpPr/>
            <p:nvPr/>
          </p:nvCxnSpPr>
          <p:spPr>
            <a:xfrm flipV="1">
              <a:off x="2290194" y="1808744"/>
              <a:ext cx="0" cy="50661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E6DD41-7530-4C1A-A1EC-32FA1811F721}"/>
                </a:ext>
              </a:extLst>
            </p:cNvPr>
            <p:cNvSpPr txBox="1"/>
            <p:nvPr/>
          </p:nvSpPr>
          <p:spPr>
            <a:xfrm>
              <a:off x="1057012" y="1899708"/>
              <a:ext cx="1403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+9</a:t>
              </a:r>
              <a:endParaRPr lang="en-AU" sz="1600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E6E757-4A1C-416C-BA43-6B6F45CCB628}"/>
                </a:ext>
              </a:extLst>
            </p:cNvPr>
            <p:cNvSpPr txBox="1"/>
            <p:nvPr/>
          </p:nvSpPr>
          <p:spPr>
            <a:xfrm>
              <a:off x="2199816" y="2239112"/>
              <a:ext cx="839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max of..</a:t>
              </a:r>
              <a:endParaRPr lang="en-AU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Arrow: Curved Up 13">
              <a:extLst>
                <a:ext uri="{FF2B5EF4-FFF2-40B4-BE49-F238E27FC236}">
                  <a16:creationId xmlns:a16="http://schemas.microsoft.com/office/drawing/2014/main" id="{8846ABEB-6528-44F9-ACEA-5A927809EB73}"/>
                </a:ext>
              </a:extLst>
            </p:cNvPr>
            <p:cNvSpPr/>
            <p:nvPr/>
          </p:nvSpPr>
          <p:spPr>
            <a:xfrm flipH="1" flipV="1">
              <a:off x="1057012" y="2079363"/>
              <a:ext cx="1233182" cy="260004"/>
            </a:xfrm>
            <a:prstGeom prst="curved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E34688C-BF44-4AB6-885C-E03327515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451694"/>
              </p:ext>
            </p:extLst>
          </p:nvPr>
        </p:nvGraphicFramePr>
        <p:xfrm>
          <a:off x="731707" y="323411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934FD5-CF68-41DA-8CC7-E4984ADC5EE5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B9B06A3-C052-4BB8-93A8-88B64520EC3D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5033556-A2A8-4DC5-98EE-383ABA9FE4E7}"/>
              </a:ext>
            </a:extLst>
          </p:cNvPr>
          <p:cNvSpPr txBox="1"/>
          <p:nvPr/>
        </p:nvSpPr>
        <p:spPr>
          <a:xfrm>
            <a:off x="2516698" y="247874"/>
            <a:ext cx="5373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2: Limited Treasures, 1 of each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421184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578B7B8-4512-4914-BD40-383255EC178C}"/>
              </a:ext>
            </a:extLst>
          </p:cNvPr>
          <p:cNvGrpSpPr/>
          <p:nvPr/>
        </p:nvGrpSpPr>
        <p:grpSpPr>
          <a:xfrm>
            <a:off x="2181139" y="2870464"/>
            <a:ext cx="5529235" cy="768922"/>
            <a:chOff x="1057012" y="1808744"/>
            <a:chExt cx="1981944" cy="76892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EC2E38B-337C-4D9B-8BE3-1ABD2538246E}"/>
                </a:ext>
              </a:extLst>
            </p:cNvPr>
            <p:cNvCxnSpPr/>
            <p:nvPr/>
          </p:nvCxnSpPr>
          <p:spPr>
            <a:xfrm flipV="1">
              <a:off x="2290194" y="1808744"/>
              <a:ext cx="0" cy="50661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E6DD41-7530-4C1A-A1EC-32FA1811F721}"/>
                </a:ext>
              </a:extLst>
            </p:cNvPr>
            <p:cNvSpPr txBox="1"/>
            <p:nvPr/>
          </p:nvSpPr>
          <p:spPr>
            <a:xfrm>
              <a:off x="1057012" y="1899708"/>
              <a:ext cx="1403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+9</a:t>
              </a:r>
              <a:endParaRPr lang="en-AU" sz="1600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E6E757-4A1C-416C-BA43-6B6F45CCB628}"/>
                </a:ext>
              </a:extLst>
            </p:cNvPr>
            <p:cNvSpPr txBox="1"/>
            <p:nvPr/>
          </p:nvSpPr>
          <p:spPr>
            <a:xfrm>
              <a:off x="2199816" y="2239112"/>
              <a:ext cx="839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max of..</a:t>
              </a:r>
              <a:endParaRPr lang="en-AU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Arrow: Curved Up 13">
              <a:extLst>
                <a:ext uri="{FF2B5EF4-FFF2-40B4-BE49-F238E27FC236}">
                  <a16:creationId xmlns:a16="http://schemas.microsoft.com/office/drawing/2014/main" id="{8846ABEB-6528-44F9-ACEA-5A927809EB73}"/>
                </a:ext>
              </a:extLst>
            </p:cNvPr>
            <p:cNvSpPr/>
            <p:nvPr/>
          </p:nvSpPr>
          <p:spPr>
            <a:xfrm flipH="1" flipV="1">
              <a:off x="1057012" y="2079363"/>
              <a:ext cx="1233182" cy="260004"/>
            </a:xfrm>
            <a:prstGeom prst="curved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E34688C-BF44-4AB6-885C-E03327515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565164"/>
              </p:ext>
            </p:extLst>
          </p:nvPr>
        </p:nvGraphicFramePr>
        <p:xfrm>
          <a:off x="731707" y="323411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934FD5-CF68-41DA-8CC7-E4984ADC5EE5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B9B06A3-C052-4BB8-93A8-88B64520EC3D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3868B9A-ADA4-49B2-93CC-164FD64B96C6}"/>
              </a:ext>
            </a:extLst>
          </p:cNvPr>
          <p:cNvSpPr txBox="1"/>
          <p:nvPr/>
        </p:nvSpPr>
        <p:spPr>
          <a:xfrm>
            <a:off x="2516698" y="247874"/>
            <a:ext cx="5373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2: Limited Treasures, 1 of each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491028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578B7B8-4512-4914-BD40-383255EC178C}"/>
              </a:ext>
            </a:extLst>
          </p:cNvPr>
          <p:cNvGrpSpPr/>
          <p:nvPr/>
        </p:nvGrpSpPr>
        <p:grpSpPr>
          <a:xfrm>
            <a:off x="1275128" y="2881962"/>
            <a:ext cx="5529235" cy="768922"/>
            <a:chOff x="1057012" y="1808744"/>
            <a:chExt cx="1981944" cy="76892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EC2E38B-337C-4D9B-8BE3-1ABD2538246E}"/>
                </a:ext>
              </a:extLst>
            </p:cNvPr>
            <p:cNvCxnSpPr/>
            <p:nvPr/>
          </p:nvCxnSpPr>
          <p:spPr>
            <a:xfrm flipV="1">
              <a:off x="2290194" y="1808744"/>
              <a:ext cx="0" cy="50661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E6DD41-7530-4C1A-A1EC-32FA1811F721}"/>
                </a:ext>
              </a:extLst>
            </p:cNvPr>
            <p:cNvSpPr txBox="1"/>
            <p:nvPr/>
          </p:nvSpPr>
          <p:spPr>
            <a:xfrm>
              <a:off x="1057012" y="1899708"/>
              <a:ext cx="1403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+9</a:t>
              </a:r>
              <a:endParaRPr lang="en-AU" sz="1600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E6E757-4A1C-416C-BA43-6B6F45CCB628}"/>
                </a:ext>
              </a:extLst>
            </p:cNvPr>
            <p:cNvSpPr txBox="1"/>
            <p:nvPr/>
          </p:nvSpPr>
          <p:spPr>
            <a:xfrm>
              <a:off x="2199816" y="2239112"/>
              <a:ext cx="839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max of..</a:t>
              </a:r>
              <a:endParaRPr lang="en-AU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Arrow: Curved Up 13">
              <a:extLst>
                <a:ext uri="{FF2B5EF4-FFF2-40B4-BE49-F238E27FC236}">
                  <a16:creationId xmlns:a16="http://schemas.microsoft.com/office/drawing/2014/main" id="{8846ABEB-6528-44F9-ACEA-5A927809EB73}"/>
                </a:ext>
              </a:extLst>
            </p:cNvPr>
            <p:cNvSpPr/>
            <p:nvPr/>
          </p:nvSpPr>
          <p:spPr>
            <a:xfrm flipH="1" flipV="1">
              <a:off x="1057012" y="2079363"/>
              <a:ext cx="1233182" cy="260004"/>
            </a:xfrm>
            <a:prstGeom prst="curved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E34688C-BF44-4AB6-885C-E03327515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635542"/>
              </p:ext>
            </p:extLst>
          </p:nvPr>
        </p:nvGraphicFramePr>
        <p:xfrm>
          <a:off x="731707" y="323411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934FD5-CF68-41DA-8CC7-E4984ADC5EE5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B9B06A3-C052-4BB8-93A8-88B64520EC3D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8A2FEE4-6B5F-4DEF-86C7-76533A2CCE26}"/>
              </a:ext>
            </a:extLst>
          </p:cNvPr>
          <p:cNvSpPr txBox="1"/>
          <p:nvPr/>
        </p:nvSpPr>
        <p:spPr>
          <a:xfrm>
            <a:off x="2516698" y="247874"/>
            <a:ext cx="5373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2: Limited Treasures, 1 of each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192550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934FD5-CF68-41DA-8CC7-E4984ADC5EE5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E34688C-BF44-4AB6-885C-E03327515221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323411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B9B06A3-C052-4BB8-93A8-88B64520EC3D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86143B6-C2E1-4A0D-B20D-DCDB4EC874BF}"/>
              </a:ext>
            </a:extLst>
          </p:cNvPr>
          <p:cNvSpPr txBox="1"/>
          <p:nvPr/>
        </p:nvSpPr>
        <p:spPr>
          <a:xfrm>
            <a:off x="2516698" y="247874"/>
            <a:ext cx="5373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2: Limited Treasures, 1 of each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669682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934FD5-CF68-41DA-8CC7-E4984ADC5EE5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E34688C-BF44-4AB6-885C-E03327515221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323411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B9B06A3-C052-4BB8-93A8-88B64520EC3D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E3CAAF8-9ACA-49D4-BD90-41C243492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490" y="4038284"/>
            <a:ext cx="8615576" cy="23927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65AD72-ECAB-43EC-B4D0-E63FC67D064F}"/>
              </a:ext>
            </a:extLst>
          </p:cNvPr>
          <p:cNvSpPr txBox="1"/>
          <p:nvPr/>
        </p:nvSpPr>
        <p:spPr>
          <a:xfrm>
            <a:off x="2516698" y="247874"/>
            <a:ext cx="5373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2: Limited Treasures, 1 of each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4430004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934FD5-CF68-41DA-8CC7-E4984ADC5EE5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E34688C-BF44-4AB6-885C-E03327515221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323411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B9B06A3-C052-4BB8-93A8-88B64520EC3D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E3CAAF8-9ACA-49D4-BD90-41C243492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490" y="4038284"/>
            <a:ext cx="8615576" cy="23927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65AD72-ECAB-43EC-B4D0-E63FC67D064F}"/>
              </a:ext>
            </a:extLst>
          </p:cNvPr>
          <p:cNvSpPr txBox="1"/>
          <p:nvPr/>
        </p:nvSpPr>
        <p:spPr>
          <a:xfrm>
            <a:off x="2516698" y="247874"/>
            <a:ext cx="5373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2: Limited Treasures, 1 of each</a:t>
            </a:r>
            <a:endParaRPr lang="en-AU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8BBD1D-FB1D-4D3A-BCDF-B5CEB7155712}"/>
              </a:ext>
            </a:extLst>
          </p:cNvPr>
          <p:cNvSpPr/>
          <p:nvPr/>
        </p:nvSpPr>
        <p:spPr>
          <a:xfrm>
            <a:off x="1535184" y="4223704"/>
            <a:ext cx="2348919" cy="20133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85EE7E-C2AB-4841-BCE0-034D05BB7BDC}"/>
              </a:ext>
            </a:extLst>
          </p:cNvPr>
          <p:cNvSpPr txBox="1"/>
          <p:nvPr/>
        </p:nvSpPr>
        <p:spPr>
          <a:xfrm>
            <a:off x="5372538" y="4108233"/>
            <a:ext cx="628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Sets up 0s at the start</a:t>
            </a:r>
          </a:p>
        </p:txBody>
      </p:sp>
    </p:spTree>
    <p:extLst>
      <p:ext uri="{BB962C8B-B14F-4D97-AF65-F5344CB8AC3E}">
        <p14:creationId xmlns:p14="http://schemas.microsoft.com/office/powerpoint/2010/main" val="12330421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934FD5-CF68-41DA-8CC7-E4984ADC5EE5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E34688C-BF44-4AB6-885C-E03327515221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323411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B9B06A3-C052-4BB8-93A8-88B64520EC3D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E3CAAF8-9ACA-49D4-BD90-41C243492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490" y="4038284"/>
            <a:ext cx="8615576" cy="23927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65AD72-ECAB-43EC-B4D0-E63FC67D064F}"/>
              </a:ext>
            </a:extLst>
          </p:cNvPr>
          <p:cNvSpPr txBox="1"/>
          <p:nvPr/>
        </p:nvSpPr>
        <p:spPr>
          <a:xfrm>
            <a:off x="2516698" y="247874"/>
            <a:ext cx="5373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2: Limited Treasures, 1 of each</a:t>
            </a:r>
            <a:endParaRPr lang="en-AU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8BBD1D-FB1D-4D3A-BCDF-B5CEB7155712}"/>
              </a:ext>
            </a:extLst>
          </p:cNvPr>
          <p:cNvSpPr/>
          <p:nvPr/>
        </p:nvSpPr>
        <p:spPr>
          <a:xfrm>
            <a:off x="1585518" y="4486683"/>
            <a:ext cx="2348919" cy="20133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85EE7E-C2AB-4841-BCE0-034D05BB7BDC}"/>
              </a:ext>
            </a:extLst>
          </p:cNvPr>
          <p:cNvSpPr txBox="1"/>
          <p:nvPr/>
        </p:nvSpPr>
        <p:spPr>
          <a:xfrm>
            <a:off x="5372538" y="4402685"/>
            <a:ext cx="628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Loop through items</a:t>
            </a:r>
          </a:p>
        </p:txBody>
      </p:sp>
    </p:spTree>
    <p:extLst>
      <p:ext uri="{BB962C8B-B14F-4D97-AF65-F5344CB8AC3E}">
        <p14:creationId xmlns:p14="http://schemas.microsoft.com/office/powerpoint/2010/main" val="1665898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934FD5-CF68-41DA-8CC7-E4984ADC5EE5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E34688C-BF44-4AB6-885C-E03327515221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323411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B9B06A3-C052-4BB8-93A8-88B64520EC3D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E3CAAF8-9ACA-49D4-BD90-41C243492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490" y="4038284"/>
            <a:ext cx="8615576" cy="23927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65AD72-ECAB-43EC-B4D0-E63FC67D064F}"/>
              </a:ext>
            </a:extLst>
          </p:cNvPr>
          <p:cNvSpPr txBox="1"/>
          <p:nvPr/>
        </p:nvSpPr>
        <p:spPr>
          <a:xfrm>
            <a:off x="2516698" y="247874"/>
            <a:ext cx="5373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2: Limited Treasures, 1 of each</a:t>
            </a:r>
            <a:endParaRPr lang="en-AU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8BBD1D-FB1D-4D3A-BCDF-B5CEB7155712}"/>
              </a:ext>
            </a:extLst>
          </p:cNvPr>
          <p:cNvSpPr/>
          <p:nvPr/>
        </p:nvSpPr>
        <p:spPr>
          <a:xfrm>
            <a:off x="1862355" y="4671349"/>
            <a:ext cx="2214693" cy="20133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85EE7E-C2AB-4841-BCE0-034D05BB7BDC}"/>
              </a:ext>
            </a:extLst>
          </p:cNvPr>
          <p:cNvSpPr txBox="1"/>
          <p:nvPr/>
        </p:nvSpPr>
        <p:spPr>
          <a:xfrm>
            <a:off x="5347371" y="4587351"/>
            <a:ext cx="6288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Loops through weight increments -</a:t>
            </a:r>
          </a:p>
          <a:p>
            <a:r>
              <a:rPr lang="en-AU" dirty="0">
                <a:solidFill>
                  <a:srgbClr val="00B050"/>
                </a:solidFill>
              </a:rPr>
              <a:t>in reverse order to prevent “doubling up”</a:t>
            </a:r>
          </a:p>
        </p:txBody>
      </p:sp>
    </p:spTree>
    <p:extLst>
      <p:ext uri="{BB962C8B-B14F-4D97-AF65-F5344CB8AC3E}">
        <p14:creationId xmlns:p14="http://schemas.microsoft.com/office/powerpoint/2010/main" val="240314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43894"/>
              </p:ext>
            </p:extLst>
          </p:nvPr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859348"/>
              </p:ext>
            </p:extLst>
          </p:nvPr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E90E3EE-7192-4058-BBF3-D8E367461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972520"/>
              </p:ext>
            </p:extLst>
          </p:nvPr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01EBFB6-2900-4731-9360-A87CBF7B3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14028"/>
              </p:ext>
            </p:extLst>
          </p:nvPr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D0C34EFA-0C75-4E45-B71A-D574A5394A6B}"/>
              </a:ext>
            </a:extLst>
          </p:cNvPr>
          <p:cNvGrpSpPr/>
          <p:nvPr/>
        </p:nvGrpSpPr>
        <p:grpSpPr>
          <a:xfrm>
            <a:off x="923770" y="1808744"/>
            <a:ext cx="1691729" cy="785099"/>
            <a:chOff x="923770" y="1808744"/>
            <a:chExt cx="1691729" cy="78509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D88484E0-DFCA-4B26-A764-0697F2B2ED4B}"/>
                </a:ext>
              </a:extLst>
            </p:cNvPr>
            <p:cNvCxnSpPr/>
            <p:nvPr/>
          </p:nvCxnSpPr>
          <p:spPr>
            <a:xfrm flipV="1">
              <a:off x="2290194" y="1808744"/>
              <a:ext cx="0" cy="50661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454966-868F-4189-B947-5F40624FBC86}"/>
                </a:ext>
              </a:extLst>
            </p:cNvPr>
            <p:cNvSpPr txBox="1"/>
            <p:nvPr/>
          </p:nvSpPr>
          <p:spPr>
            <a:xfrm>
              <a:off x="923770" y="1892775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+2</a:t>
              </a:r>
              <a:endParaRPr lang="en-AU" sz="1600" dirty="0">
                <a:solidFill>
                  <a:srgbClr val="0070C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C9BAC5-85D7-4355-BC64-4B3AA9041D49}"/>
                </a:ext>
              </a:extLst>
            </p:cNvPr>
            <p:cNvSpPr txBox="1"/>
            <p:nvPr/>
          </p:nvSpPr>
          <p:spPr>
            <a:xfrm>
              <a:off x="1776359" y="2255289"/>
              <a:ext cx="839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max of..</a:t>
              </a:r>
              <a:endParaRPr lang="en-AU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Arrow: Curved Up 28">
              <a:extLst>
                <a:ext uri="{FF2B5EF4-FFF2-40B4-BE49-F238E27FC236}">
                  <a16:creationId xmlns:a16="http://schemas.microsoft.com/office/drawing/2014/main" id="{55EA2A54-DBF5-47F9-B65D-3C44E714D803}"/>
                </a:ext>
              </a:extLst>
            </p:cNvPr>
            <p:cNvSpPr/>
            <p:nvPr/>
          </p:nvSpPr>
          <p:spPr>
            <a:xfrm flipH="1" flipV="1">
              <a:off x="1057012" y="2079363"/>
              <a:ext cx="1233182" cy="260004"/>
            </a:xfrm>
            <a:prstGeom prst="curved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BBEAD01-53E3-4146-81C2-7E261935F0A5}"/>
              </a:ext>
            </a:extLst>
          </p:cNvPr>
          <p:cNvSpPr txBox="1"/>
          <p:nvPr/>
        </p:nvSpPr>
        <p:spPr>
          <a:xfrm>
            <a:off x="3171039" y="247874"/>
            <a:ext cx="433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1: Unlimited Treasures!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7174204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934FD5-CF68-41DA-8CC7-E4984ADC5EE5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E34688C-BF44-4AB6-885C-E03327515221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323411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B9B06A3-C052-4BB8-93A8-88B64520EC3D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E3CAAF8-9ACA-49D4-BD90-41C243492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490" y="4038284"/>
            <a:ext cx="8615576" cy="23927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65AD72-ECAB-43EC-B4D0-E63FC67D064F}"/>
              </a:ext>
            </a:extLst>
          </p:cNvPr>
          <p:cNvSpPr txBox="1"/>
          <p:nvPr/>
        </p:nvSpPr>
        <p:spPr>
          <a:xfrm>
            <a:off x="2516698" y="247874"/>
            <a:ext cx="5373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2: Limited Treasures, 1 of each</a:t>
            </a:r>
            <a:endParaRPr lang="en-AU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8BBD1D-FB1D-4D3A-BCDF-B5CEB7155712}"/>
              </a:ext>
            </a:extLst>
          </p:cNvPr>
          <p:cNvSpPr/>
          <p:nvPr/>
        </p:nvSpPr>
        <p:spPr>
          <a:xfrm>
            <a:off x="2072079" y="5416028"/>
            <a:ext cx="2214693" cy="20133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85EE7E-C2AB-4841-BCE0-034D05BB7BDC}"/>
              </a:ext>
            </a:extLst>
          </p:cNvPr>
          <p:cNvSpPr txBox="1"/>
          <p:nvPr/>
        </p:nvSpPr>
        <p:spPr>
          <a:xfrm>
            <a:off x="5313815" y="5294198"/>
            <a:ext cx="628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Skip weight increments less than the item weight</a:t>
            </a:r>
          </a:p>
        </p:txBody>
      </p:sp>
    </p:spTree>
    <p:extLst>
      <p:ext uri="{BB962C8B-B14F-4D97-AF65-F5344CB8AC3E}">
        <p14:creationId xmlns:p14="http://schemas.microsoft.com/office/powerpoint/2010/main" val="6877696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934FD5-CF68-41DA-8CC7-E4984ADC5EE5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E34688C-BF44-4AB6-885C-E03327515221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323411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B9B06A3-C052-4BB8-93A8-88B64520EC3D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E3CAAF8-9ACA-49D4-BD90-41C243492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490" y="4038284"/>
            <a:ext cx="8615576" cy="23927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65AD72-ECAB-43EC-B4D0-E63FC67D064F}"/>
              </a:ext>
            </a:extLst>
          </p:cNvPr>
          <p:cNvSpPr txBox="1"/>
          <p:nvPr/>
        </p:nvSpPr>
        <p:spPr>
          <a:xfrm>
            <a:off x="2516698" y="247874"/>
            <a:ext cx="5373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2: Limited Treasures, 1 of each</a:t>
            </a:r>
            <a:endParaRPr lang="en-AU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8BBD1D-FB1D-4D3A-BCDF-B5CEB7155712}"/>
              </a:ext>
            </a:extLst>
          </p:cNvPr>
          <p:cNvSpPr/>
          <p:nvPr/>
        </p:nvSpPr>
        <p:spPr>
          <a:xfrm>
            <a:off x="2516698" y="5864787"/>
            <a:ext cx="7466201" cy="20133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85EE7E-C2AB-4841-BCE0-034D05BB7BDC}"/>
              </a:ext>
            </a:extLst>
          </p:cNvPr>
          <p:cNvSpPr txBox="1"/>
          <p:nvPr/>
        </p:nvSpPr>
        <p:spPr>
          <a:xfrm>
            <a:off x="5313815" y="5294198"/>
            <a:ext cx="628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Solve overlapping subproblem</a:t>
            </a:r>
          </a:p>
        </p:txBody>
      </p:sp>
    </p:spTree>
    <p:extLst>
      <p:ext uri="{BB962C8B-B14F-4D97-AF65-F5344CB8AC3E}">
        <p14:creationId xmlns:p14="http://schemas.microsoft.com/office/powerpoint/2010/main" val="13791442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934FD5-CF68-41DA-8CC7-E4984ADC5EE5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6997D2-8D84-458B-94A5-274E6F0DDCB3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68504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E34688C-BF44-4AB6-885C-E03327515221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323411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B9B06A3-C052-4BB8-93A8-88B64520EC3D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E3CAAF8-9ACA-49D4-BD90-41C243492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490" y="4038284"/>
            <a:ext cx="8615576" cy="23927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65AD72-ECAB-43EC-B4D0-E63FC67D064F}"/>
              </a:ext>
            </a:extLst>
          </p:cNvPr>
          <p:cNvSpPr txBox="1"/>
          <p:nvPr/>
        </p:nvSpPr>
        <p:spPr>
          <a:xfrm>
            <a:off x="2516698" y="247874"/>
            <a:ext cx="5373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2: Limited Treasures, 1 of each</a:t>
            </a:r>
            <a:endParaRPr lang="en-A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A35A87-0AA6-433D-AC7C-027790A8F595}"/>
              </a:ext>
            </a:extLst>
          </p:cNvPr>
          <p:cNvSpPr txBox="1"/>
          <p:nvPr/>
        </p:nvSpPr>
        <p:spPr>
          <a:xfrm>
            <a:off x="6878972" y="4392900"/>
            <a:ext cx="43331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O(n*w)</a:t>
            </a:r>
            <a:r>
              <a:rPr lang="en-AU" dirty="0"/>
              <a:t> </a:t>
            </a:r>
          </a:p>
          <a:p>
            <a:pPr lvl="2"/>
            <a:r>
              <a:rPr lang="en-AU" dirty="0"/>
              <a:t>where n is the maximum weight, </a:t>
            </a:r>
          </a:p>
          <a:p>
            <a:pPr lvl="2"/>
            <a:r>
              <a:rPr lang="en-AU" dirty="0"/>
              <a:t>and w is number of items</a:t>
            </a:r>
          </a:p>
        </p:txBody>
      </p:sp>
    </p:spTree>
    <p:extLst>
      <p:ext uri="{BB962C8B-B14F-4D97-AF65-F5344CB8AC3E}">
        <p14:creationId xmlns:p14="http://schemas.microsoft.com/office/powerpoint/2010/main" val="34255063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134A79A-55E1-4260-8199-49843A3F481D}"/>
              </a:ext>
            </a:extLst>
          </p:cNvPr>
          <p:cNvGrpSpPr/>
          <p:nvPr/>
        </p:nvGrpSpPr>
        <p:grpSpPr>
          <a:xfrm>
            <a:off x="0" y="2555294"/>
            <a:ext cx="12153808" cy="1747411"/>
            <a:chOff x="71739" y="2019245"/>
            <a:chExt cx="12153808" cy="174741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670DD56-E005-4347-BDA0-C07587412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739" y="2052801"/>
              <a:ext cx="6019961" cy="167191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163F98D-7844-46EB-8ED3-4BD9A9D8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2453" y="2019245"/>
              <a:ext cx="6163094" cy="174741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BF49772-936E-4A2B-A6E6-4D9BCDFC5292}"/>
                </a:ext>
              </a:extLst>
            </p:cNvPr>
            <p:cNvSpPr/>
            <p:nvPr/>
          </p:nvSpPr>
          <p:spPr>
            <a:xfrm>
              <a:off x="453006" y="2534359"/>
              <a:ext cx="8791662" cy="91396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E630C97-9167-4F32-B1B5-DDB2A1A00864}"/>
              </a:ext>
            </a:extLst>
          </p:cNvPr>
          <p:cNvSpPr txBox="1"/>
          <p:nvPr/>
        </p:nvSpPr>
        <p:spPr>
          <a:xfrm>
            <a:off x="334817" y="786259"/>
            <a:ext cx="10772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Implementation for both cases are exactly the same… except for the order of iteration through the weight increments 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9676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270938"/>
              </p:ext>
            </p:extLst>
          </p:nvPr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E90E3EE-7192-4058-BBF3-D8E36746130B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01EBFB6-2900-4731-9360-A87CBF7B375F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D0C34EFA-0C75-4E45-B71A-D574A5394A6B}"/>
              </a:ext>
            </a:extLst>
          </p:cNvPr>
          <p:cNvGrpSpPr/>
          <p:nvPr/>
        </p:nvGrpSpPr>
        <p:grpSpPr>
          <a:xfrm>
            <a:off x="1972393" y="1808744"/>
            <a:ext cx="1691729" cy="785099"/>
            <a:chOff x="923770" y="1808744"/>
            <a:chExt cx="1691729" cy="78509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D88484E0-DFCA-4B26-A764-0697F2B2ED4B}"/>
                </a:ext>
              </a:extLst>
            </p:cNvPr>
            <p:cNvCxnSpPr/>
            <p:nvPr/>
          </p:nvCxnSpPr>
          <p:spPr>
            <a:xfrm flipV="1">
              <a:off x="2290194" y="1808744"/>
              <a:ext cx="0" cy="50661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454966-868F-4189-B947-5F40624FBC86}"/>
                </a:ext>
              </a:extLst>
            </p:cNvPr>
            <p:cNvSpPr txBox="1"/>
            <p:nvPr/>
          </p:nvSpPr>
          <p:spPr>
            <a:xfrm>
              <a:off x="923770" y="1892775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+2</a:t>
              </a:r>
              <a:endParaRPr lang="en-AU" sz="1600" dirty="0">
                <a:solidFill>
                  <a:srgbClr val="0070C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C9BAC5-85D7-4355-BC64-4B3AA9041D49}"/>
                </a:ext>
              </a:extLst>
            </p:cNvPr>
            <p:cNvSpPr txBox="1"/>
            <p:nvPr/>
          </p:nvSpPr>
          <p:spPr>
            <a:xfrm>
              <a:off x="1776359" y="2255289"/>
              <a:ext cx="839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max of..</a:t>
              </a:r>
              <a:endParaRPr lang="en-AU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Arrow: Curved Up 28">
              <a:extLst>
                <a:ext uri="{FF2B5EF4-FFF2-40B4-BE49-F238E27FC236}">
                  <a16:creationId xmlns:a16="http://schemas.microsoft.com/office/drawing/2014/main" id="{55EA2A54-DBF5-47F9-B65D-3C44E714D803}"/>
                </a:ext>
              </a:extLst>
            </p:cNvPr>
            <p:cNvSpPr/>
            <p:nvPr/>
          </p:nvSpPr>
          <p:spPr>
            <a:xfrm flipH="1" flipV="1">
              <a:off x="1057012" y="2079363"/>
              <a:ext cx="1233182" cy="260004"/>
            </a:xfrm>
            <a:prstGeom prst="curved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5590E5D-E46C-4526-A67B-38C99C28BB59}"/>
              </a:ext>
            </a:extLst>
          </p:cNvPr>
          <p:cNvSpPr txBox="1"/>
          <p:nvPr/>
        </p:nvSpPr>
        <p:spPr>
          <a:xfrm>
            <a:off x="3171039" y="247874"/>
            <a:ext cx="433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1: Unlimited Treasures!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23536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454179"/>
              </p:ext>
            </p:extLst>
          </p:nvPr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E90E3EE-7192-4058-BBF3-D8E36746130B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01EBFB6-2900-4731-9360-A87CBF7B375F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D0C34EFA-0C75-4E45-B71A-D574A5394A6B}"/>
              </a:ext>
            </a:extLst>
          </p:cNvPr>
          <p:cNvGrpSpPr/>
          <p:nvPr/>
        </p:nvGrpSpPr>
        <p:grpSpPr>
          <a:xfrm>
            <a:off x="2828071" y="1808744"/>
            <a:ext cx="1691729" cy="785099"/>
            <a:chOff x="923770" y="1808744"/>
            <a:chExt cx="1691729" cy="78509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D88484E0-DFCA-4B26-A764-0697F2B2ED4B}"/>
                </a:ext>
              </a:extLst>
            </p:cNvPr>
            <p:cNvCxnSpPr/>
            <p:nvPr/>
          </p:nvCxnSpPr>
          <p:spPr>
            <a:xfrm flipV="1">
              <a:off x="2290194" y="1808744"/>
              <a:ext cx="0" cy="50661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454966-868F-4189-B947-5F40624FBC86}"/>
                </a:ext>
              </a:extLst>
            </p:cNvPr>
            <p:cNvSpPr txBox="1"/>
            <p:nvPr/>
          </p:nvSpPr>
          <p:spPr>
            <a:xfrm>
              <a:off x="923770" y="1892775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+2</a:t>
              </a:r>
              <a:endParaRPr lang="en-AU" sz="1600" dirty="0">
                <a:solidFill>
                  <a:srgbClr val="0070C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C9BAC5-85D7-4355-BC64-4B3AA9041D49}"/>
                </a:ext>
              </a:extLst>
            </p:cNvPr>
            <p:cNvSpPr txBox="1"/>
            <p:nvPr/>
          </p:nvSpPr>
          <p:spPr>
            <a:xfrm>
              <a:off x="1776359" y="2255289"/>
              <a:ext cx="839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max of..</a:t>
              </a:r>
              <a:endParaRPr lang="en-AU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Arrow: Curved Up 28">
              <a:extLst>
                <a:ext uri="{FF2B5EF4-FFF2-40B4-BE49-F238E27FC236}">
                  <a16:creationId xmlns:a16="http://schemas.microsoft.com/office/drawing/2014/main" id="{55EA2A54-DBF5-47F9-B65D-3C44E714D803}"/>
                </a:ext>
              </a:extLst>
            </p:cNvPr>
            <p:cNvSpPr/>
            <p:nvPr/>
          </p:nvSpPr>
          <p:spPr>
            <a:xfrm flipH="1" flipV="1">
              <a:off x="1057012" y="2079363"/>
              <a:ext cx="1233182" cy="260004"/>
            </a:xfrm>
            <a:prstGeom prst="curved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A4BCF19-C051-433B-97E4-04F0885A2D3E}"/>
              </a:ext>
            </a:extLst>
          </p:cNvPr>
          <p:cNvSpPr txBox="1"/>
          <p:nvPr/>
        </p:nvSpPr>
        <p:spPr>
          <a:xfrm>
            <a:off x="3171039" y="247874"/>
            <a:ext cx="433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1: Unlimited Treasures!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6705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332045"/>
              </p:ext>
            </p:extLst>
          </p:nvPr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E90E3EE-7192-4058-BBF3-D8E36746130B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01EBFB6-2900-4731-9360-A87CBF7B375F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D0C34EFA-0C75-4E45-B71A-D574A5394A6B}"/>
              </a:ext>
            </a:extLst>
          </p:cNvPr>
          <p:cNvGrpSpPr/>
          <p:nvPr/>
        </p:nvGrpSpPr>
        <p:grpSpPr>
          <a:xfrm>
            <a:off x="3725693" y="1808744"/>
            <a:ext cx="1691729" cy="785099"/>
            <a:chOff x="923770" y="1808744"/>
            <a:chExt cx="1691729" cy="78509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D88484E0-DFCA-4B26-A764-0697F2B2ED4B}"/>
                </a:ext>
              </a:extLst>
            </p:cNvPr>
            <p:cNvCxnSpPr/>
            <p:nvPr/>
          </p:nvCxnSpPr>
          <p:spPr>
            <a:xfrm flipV="1">
              <a:off x="2290194" y="1808744"/>
              <a:ext cx="0" cy="50661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454966-868F-4189-B947-5F40624FBC86}"/>
                </a:ext>
              </a:extLst>
            </p:cNvPr>
            <p:cNvSpPr txBox="1"/>
            <p:nvPr/>
          </p:nvSpPr>
          <p:spPr>
            <a:xfrm>
              <a:off x="923770" y="1892775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+2</a:t>
              </a:r>
              <a:endParaRPr lang="en-AU" sz="1600" dirty="0">
                <a:solidFill>
                  <a:srgbClr val="0070C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C9BAC5-85D7-4355-BC64-4B3AA9041D49}"/>
                </a:ext>
              </a:extLst>
            </p:cNvPr>
            <p:cNvSpPr txBox="1"/>
            <p:nvPr/>
          </p:nvSpPr>
          <p:spPr>
            <a:xfrm>
              <a:off x="1776359" y="2255289"/>
              <a:ext cx="839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max of..</a:t>
              </a:r>
              <a:endParaRPr lang="en-AU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Arrow: Curved Up 28">
              <a:extLst>
                <a:ext uri="{FF2B5EF4-FFF2-40B4-BE49-F238E27FC236}">
                  <a16:creationId xmlns:a16="http://schemas.microsoft.com/office/drawing/2014/main" id="{55EA2A54-DBF5-47F9-B65D-3C44E714D803}"/>
                </a:ext>
              </a:extLst>
            </p:cNvPr>
            <p:cNvSpPr/>
            <p:nvPr/>
          </p:nvSpPr>
          <p:spPr>
            <a:xfrm flipH="1" flipV="1">
              <a:off x="1057012" y="2079363"/>
              <a:ext cx="1233182" cy="260004"/>
            </a:xfrm>
            <a:prstGeom prst="curved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40186CC-46C4-43EE-8E67-5E48CC65B0BA}"/>
              </a:ext>
            </a:extLst>
          </p:cNvPr>
          <p:cNvSpPr txBox="1"/>
          <p:nvPr/>
        </p:nvSpPr>
        <p:spPr>
          <a:xfrm>
            <a:off x="3171039" y="247874"/>
            <a:ext cx="433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1: Unlimited Treasures!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17535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345581-D018-487C-B45D-F863BCF0F465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215418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E59271A-E824-4DF7-9F04-6E395BD0D806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623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E90E3EE-7192-4058-BBF3-D8E36746130B}"/>
              </a:ext>
            </a:extLst>
          </p:cNvPr>
          <p:cNvGraphicFramePr>
            <a:graphicFrameLocks noGrp="1"/>
          </p:cNvGraphicFramePr>
          <p:nvPr/>
        </p:nvGraphicFramePr>
        <p:xfrm>
          <a:off x="731707" y="110596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624381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1490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36219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9757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01939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197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604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303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4453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AU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1391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01EBFB6-2900-4731-9360-A87CBF7B375F}"/>
              </a:ext>
            </a:extLst>
          </p:cNvPr>
          <p:cNvGraphicFramePr>
            <a:graphicFrameLocks noGrp="1"/>
          </p:cNvGraphicFramePr>
          <p:nvPr/>
        </p:nvGraphicFramePr>
        <p:xfrm>
          <a:off x="9605395" y="325384"/>
          <a:ext cx="143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1502369630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8420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6629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A548E37-0232-4AAC-B374-92A32E588642}"/>
              </a:ext>
            </a:extLst>
          </p:cNvPr>
          <p:cNvSpPr txBox="1"/>
          <p:nvPr/>
        </p:nvSpPr>
        <p:spPr>
          <a:xfrm>
            <a:off x="3171039" y="247874"/>
            <a:ext cx="433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1: Unlimited Treasures!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57035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224B90A977E949A271DB7F70235B50" ma:contentTypeVersion="13" ma:contentTypeDescription="Create a new document." ma:contentTypeScope="" ma:versionID="698073c699bc9b9885f48b67403bde52">
  <xsd:schema xmlns:xsd="http://www.w3.org/2001/XMLSchema" xmlns:xs="http://www.w3.org/2001/XMLSchema" xmlns:p="http://schemas.microsoft.com/office/2006/metadata/properties" xmlns:ns2="7931008f-5bd1-4c17-b04d-853b9de41564" xmlns:ns3="e922249c-2e51-498c-887c-e5d654688006" targetNamespace="http://schemas.microsoft.com/office/2006/metadata/properties" ma:root="true" ma:fieldsID="4cc5eb982bc9c597c1e411a5ae286aaf" ns2:_="" ns3:_="">
    <xsd:import namespace="7931008f-5bd1-4c17-b04d-853b9de41564"/>
    <xsd:import namespace="e922249c-2e51-498c-887c-e5d6546880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1008f-5bd1-4c17-b04d-853b9de41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2249c-2e51-498c-887c-e5d65468800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3CABBC-126C-4BED-96B6-D7A6BA7F4F5E}">
  <ds:schemaRefs>
    <ds:schemaRef ds:uri="7931008f-5bd1-4c17-b04d-853b9de41564"/>
    <ds:schemaRef ds:uri="http://purl.org/dc/terms/"/>
    <ds:schemaRef ds:uri="http://schemas.openxmlformats.org/package/2006/metadata/core-properties"/>
    <ds:schemaRef ds:uri="e922249c-2e51-498c-887c-e5d654688006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3A857B2-2321-465F-8D12-79383B5794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1EF3FD-6452-41E6-A8EF-94604FFC2F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31008f-5bd1-4c17-b04d-853b9de41564"/>
    <ds:schemaRef ds:uri="e922249c-2e51-498c-887c-e5d6546880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3064</Words>
  <Application>Microsoft Office PowerPoint</Application>
  <PresentationFormat>Widescreen</PresentationFormat>
  <Paragraphs>2401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Toan Huynh</dc:creator>
  <cp:lastModifiedBy>Toan Huynh</cp:lastModifiedBy>
  <cp:revision>7</cp:revision>
  <dcterms:created xsi:type="dcterms:W3CDTF">2021-10-05T08:54:01Z</dcterms:created>
  <dcterms:modified xsi:type="dcterms:W3CDTF">2021-10-05T22:54:20Z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0x010100B1224B90A977E949A271DB7F70235B50</vt:lpwstr>
  </property>
</Properties>
</file>