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 id="312"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9144000" cy="5143500" type="screen16x9"/>
  <p:notesSz cx="6858000" cy="9144000"/>
  <p:embeddedFontLst>
    <p:embeddedFont>
      <p:font typeface="Architects Daughter" panose="020B0604020202020204" charset="0"/>
      <p:regular r:id="rId119"/>
    </p:embeddedFont>
    <p:embeddedFont>
      <p:font typeface="Bubblegum Sans" panose="020B0604020202020204" charset="0"/>
      <p:regular r:id="rId120"/>
    </p:embeddedFont>
    <p:embeddedFont>
      <p:font typeface="Cabin Sketch" panose="020B0604020202020204" charset="0"/>
      <p:regular r:id="rId121"/>
      <p:bold r:id="rId122"/>
    </p:embeddedFont>
    <p:embeddedFont>
      <p:font typeface="Shadows Into Light" panose="020B0604020202020204" charset="0"/>
      <p:regular r:id="rId1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90DA54-18C0-4060-A3B5-9CC72F580940}" v="8" dt="2021-02-16T09:50:07.446"/>
  </p1510:revLst>
</p1510:revInfo>
</file>

<file path=ppt/tableStyles.xml><?xml version="1.0" encoding="utf-8"?>
<a:tblStyleLst xmlns:a="http://schemas.openxmlformats.org/drawingml/2006/main" def="{EFE8692F-9717-4469-8F87-8421792F4DF4}">
  <a:tblStyle styleId="{EFE8692F-9717-4469-8F87-8421792F4D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5.fntdata"/><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129"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font" Target="fonts/font1.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2.fntdata"/><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C190DA54-18C0-4060-A3B5-9CC72F580940}"/>
    <pc:docChg chg="custSel modSld sldOrd">
      <pc:chgData name="Toan Huynh" userId="9b31cc81-7730-471a-a0a3-d8125948de37" providerId="ADAL" clId="{C190DA54-18C0-4060-A3B5-9CC72F580940}" dt="2021-02-16T09:50:42.806" v="37" actId="20577"/>
      <pc:docMkLst>
        <pc:docMk/>
      </pc:docMkLst>
      <pc:sldChg chg="addSp modSp mod">
        <pc:chgData name="Toan Huynh" userId="9b31cc81-7730-471a-a0a3-d8125948de37" providerId="ADAL" clId="{C190DA54-18C0-4060-A3B5-9CC72F580940}" dt="2021-02-16T09:50:09.297" v="35" actId="1076"/>
        <pc:sldMkLst>
          <pc:docMk/>
          <pc:sldMk cId="0" sldId="312"/>
        </pc:sldMkLst>
        <pc:spChg chg="add mod">
          <ac:chgData name="Toan Huynh" userId="9b31cc81-7730-471a-a0a3-d8125948de37" providerId="ADAL" clId="{C190DA54-18C0-4060-A3B5-9CC72F580940}" dt="2021-02-16T09:50:09.297" v="35" actId="1076"/>
          <ac:spMkLst>
            <pc:docMk/>
            <pc:sldMk cId="0" sldId="312"/>
            <ac:spMk id="8" creationId="{0EAE071A-A837-45B8-9C2E-898C15BEBB0E}"/>
          </ac:spMkLst>
        </pc:spChg>
      </pc:sldChg>
      <pc:sldChg chg="delSp mod ord">
        <pc:chgData name="Toan Huynh" userId="9b31cc81-7730-471a-a0a3-d8125948de37" providerId="ADAL" clId="{C190DA54-18C0-4060-A3B5-9CC72F580940}" dt="2021-02-16T09:50:04.407" v="33" actId="478"/>
        <pc:sldMkLst>
          <pc:docMk/>
          <pc:sldMk cId="0" sldId="313"/>
        </pc:sldMkLst>
        <pc:spChg chg="del">
          <ac:chgData name="Toan Huynh" userId="9b31cc81-7730-471a-a0a3-d8125948de37" providerId="ADAL" clId="{C190DA54-18C0-4060-A3B5-9CC72F580940}" dt="2021-02-16T09:50:04.407" v="33" actId="478"/>
          <ac:spMkLst>
            <pc:docMk/>
            <pc:sldMk cId="0" sldId="313"/>
            <ac:spMk id="787" creationId="{00000000-0000-0000-0000-000000000000}"/>
          </ac:spMkLst>
        </pc:spChg>
      </pc:sldChg>
      <pc:sldChg chg="modSp mod">
        <pc:chgData name="Toan Huynh" userId="9b31cc81-7730-471a-a0a3-d8125948de37" providerId="ADAL" clId="{C190DA54-18C0-4060-A3B5-9CC72F580940}" dt="2021-02-16T09:50:42.806" v="37" actId="20577"/>
        <pc:sldMkLst>
          <pc:docMk/>
          <pc:sldMk cId="0" sldId="317"/>
        </pc:sldMkLst>
        <pc:graphicFrameChg chg="modGraphic">
          <ac:chgData name="Toan Huynh" userId="9b31cc81-7730-471a-a0a3-d8125948de37" providerId="ADAL" clId="{C190DA54-18C0-4060-A3B5-9CC72F580940}" dt="2021-02-16T09:50:42.806" v="37" actId="20577"/>
          <ac:graphicFrameMkLst>
            <pc:docMk/>
            <pc:sldMk cId="0" sldId="317"/>
            <ac:graphicFrameMk id="833" creationId="{00000000-0000-0000-0000-000000000000}"/>
          </ac:graphicFrameMkLst>
        </pc:graphicFrameChg>
      </pc:sldChg>
      <pc:sldChg chg="modSp mod">
        <pc:chgData name="Toan Huynh" userId="9b31cc81-7730-471a-a0a3-d8125948de37" providerId="ADAL" clId="{C190DA54-18C0-4060-A3B5-9CC72F580940}" dt="2021-02-16T09:46:41.193" v="5" actId="20577"/>
        <pc:sldMkLst>
          <pc:docMk/>
          <pc:sldMk cId="0" sldId="329"/>
        </pc:sldMkLst>
        <pc:spChg chg="mod">
          <ac:chgData name="Toan Huynh" userId="9b31cc81-7730-471a-a0a3-d8125948de37" providerId="ADAL" clId="{C190DA54-18C0-4060-A3B5-9CC72F580940}" dt="2021-02-16T09:46:41.193" v="5" actId="20577"/>
          <ac:spMkLst>
            <pc:docMk/>
            <pc:sldMk cId="0" sldId="329"/>
            <ac:spMk id="926" creationId="{00000000-0000-0000-0000-000000000000}"/>
          </ac:spMkLst>
        </pc:spChg>
      </pc:sldChg>
      <pc:sldChg chg="modSp mod">
        <pc:chgData name="Toan Huynh" userId="9b31cc81-7730-471a-a0a3-d8125948de37" providerId="ADAL" clId="{C190DA54-18C0-4060-A3B5-9CC72F580940}" dt="2021-02-16T09:46:49.051" v="9" actId="20577"/>
        <pc:sldMkLst>
          <pc:docMk/>
          <pc:sldMk cId="0" sldId="330"/>
        </pc:sldMkLst>
        <pc:spChg chg="mod">
          <ac:chgData name="Toan Huynh" userId="9b31cc81-7730-471a-a0a3-d8125948de37" providerId="ADAL" clId="{C190DA54-18C0-4060-A3B5-9CC72F580940}" dt="2021-02-16T09:46:49.051" v="9" actId="20577"/>
          <ac:spMkLst>
            <pc:docMk/>
            <pc:sldMk cId="0" sldId="330"/>
            <ac:spMk id="937" creationId="{00000000-0000-0000-0000-000000000000}"/>
          </ac:spMkLst>
        </pc:spChg>
      </pc:sldChg>
      <pc:sldChg chg="modSp modNotes">
        <pc:chgData name="Toan Huynh" userId="9b31cc81-7730-471a-a0a3-d8125948de37" providerId="ADAL" clId="{C190DA54-18C0-4060-A3B5-9CC72F580940}" dt="2021-02-16T09:47:08.154" v="10"/>
        <pc:sldMkLst>
          <pc:docMk/>
          <pc:sldMk cId="0" sldId="331"/>
        </pc:sldMkLst>
        <pc:spChg chg="mod">
          <ac:chgData name="Toan Huynh" userId="9b31cc81-7730-471a-a0a3-d8125948de37" providerId="ADAL" clId="{C190DA54-18C0-4060-A3B5-9CC72F580940}" dt="2021-02-16T09:47:08.154" v="10"/>
          <ac:spMkLst>
            <pc:docMk/>
            <pc:sldMk cId="0" sldId="331"/>
            <ac:spMk id="948" creationId="{00000000-0000-0000-0000-000000000000}"/>
          </ac:spMkLst>
        </pc:spChg>
      </pc:sldChg>
      <pc:sldChg chg="modSp modNotes">
        <pc:chgData name="Toan Huynh" userId="9b31cc81-7730-471a-a0a3-d8125948de37" providerId="ADAL" clId="{C190DA54-18C0-4060-A3B5-9CC72F580940}" dt="2021-02-16T09:47:11.471" v="11"/>
        <pc:sldMkLst>
          <pc:docMk/>
          <pc:sldMk cId="0" sldId="332"/>
        </pc:sldMkLst>
        <pc:spChg chg="mod">
          <ac:chgData name="Toan Huynh" userId="9b31cc81-7730-471a-a0a3-d8125948de37" providerId="ADAL" clId="{C190DA54-18C0-4060-A3B5-9CC72F580940}" dt="2021-02-16T09:47:11.471" v="11"/>
          <ac:spMkLst>
            <pc:docMk/>
            <pc:sldMk cId="0" sldId="332"/>
            <ac:spMk id="959" creationId="{00000000-0000-0000-0000-000000000000}"/>
          </ac:spMkLst>
        </pc:spChg>
      </pc:sldChg>
      <pc:sldChg chg="modSp modNotes">
        <pc:chgData name="Toan Huynh" userId="9b31cc81-7730-471a-a0a3-d8125948de37" providerId="ADAL" clId="{C190DA54-18C0-4060-A3B5-9CC72F580940}" dt="2021-02-16T09:47:16.902" v="12"/>
        <pc:sldMkLst>
          <pc:docMk/>
          <pc:sldMk cId="0" sldId="333"/>
        </pc:sldMkLst>
        <pc:spChg chg="mod">
          <ac:chgData name="Toan Huynh" userId="9b31cc81-7730-471a-a0a3-d8125948de37" providerId="ADAL" clId="{C190DA54-18C0-4060-A3B5-9CC72F580940}" dt="2021-02-16T09:47:16.902" v="12"/>
          <ac:spMkLst>
            <pc:docMk/>
            <pc:sldMk cId="0" sldId="333"/>
            <ac:spMk id="970" creationId="{00000000-0000-0000-0000-000000000000}"/>
          </ac:spMkLst>
        </pc:spChg>
      </pc:sldChg>
      <pc:sldChg chg="modSp mod modNotes">
        <pc:chgData name="Toan Huynh" userId="9b31cc81-7730-471a-a0a3-d8125948de37" providerId="ADAL" clId="{C190DA54-18C0-4060-A3B5-9CC72F580940}" dt="2021-02-16T09:47:31.916" v="14" actId="13926"/>
        <pc:sldMkLst>
          <pc:docMk/>
          <pc:sldMk cId="0" sldId="334"/>
        </pc:sldMkLst>
        <pc:spChg chg="mod">
          <ac:chgData name="Toan Huynh" userId="9b31cc81-7730-471a-a0a3-d8125948de37" providerId="ADAL" clId="{C190DA54-18C0-4060-A3B5-9CC72F580940}" dt="2021-02-16T09:47:31.916" v="14" actId="13926"/>
          <ac:spMkLst>
            <pc:docMk/>
            <pc:sldMk cId="0" sldId="334"/>
            <ac:spMk id="983" creationId="{00000000-0000-0000-0000-000000000000}"/>
          </ac:spMkLst>
        </pc:spChg>
      </pc:sldChg>
      <pc:sldChg chg="modSp mod">
        <pc:chgData name="Toan Huynh" userId="9b31cc81-7730-471a-a0a3-d8125948de37" providerId="ADAL" clId="{C190DA54-18C0-4060-A3B5-9CC72F580940}" dt="2021-02-16T09:47:58.258" v="19" actId="13926"/>
        <pc:sldMkLst>
          <pc:docMk/>
          <pc:sldMk cId="0" sldId="335"/>
        </pc:sldMkLst>
        <pc:spChg chg="mod">
          <ac:chgData name="Toan Huynh" userId="9b31cc81-7730-471a-a0a3-d8125948de37" providerId="ADAL" clId="{C190DA54-18C0-4060-A3B5-9CC72F580940}" dt="2021-02-16T09:47:58.258" v="19" actId="13926"/>
          <ac:spMkLst>
            <pc:docMk/>
            <pc:sldMk cId="0" sldId="335"/>
            <ac:spMk id="996" creationId="{00000000-0000-0000-0000-000000000000}"/>
          </ac:spMkLst>
        </pc:spChg>
        <pc:spChg chg="mod">
          <ac:chgData name="Toan Huynh" userId="9b31cc81-7730-471a-a0a3-d8125948de37" providerId="ADAL" clId="{C190DA54-18C0-4060-A3B5-9CC72F580940}" dt="2021-02-16T09:47:43.288" v="16" actId="1076"/>
          <ac:spMkLst>
            <pc:docMk/>
            <pc:sldMk cId="0" sldId="335"/>
            <ac:spMk id="998" creationId="{00000000-0000-0000-0000-000000000000}"/>
          </ac:spMkLst>
        </pc:spChg>
        <pc:spChg chg="mod">
          <ac:chgData name="Toan Huynh" userId="9b31cc81-7730-471a-a0a3-d8125948de37" providerId="ADAL" clId="{C190DA54-18C0-4060-A3B5-9CC72F580940}" dt="2021-02-16T09:47:44.919" v="17" actId="1076"/>
          <ac:spMkLst>
            <pc:docMk/>
            <pc:sldMk cId="0" sldId="335"/>
            <ac:spMk id="1002" creationId="{00000000-0000-0000-0000-000000000000}"/>
          </ac:spMkLst>
        </pc:spChg>
      </pc:sldChg>
      <pc:sldChg chg="addSp delSp modSp mod">
        <pc:chgData name="Toan Huynh" userId="9b31cc81-7730-471a-a0a3-d8125948de37" providerId="ADAL" clId="{C190DA54-18C0-4060-A3B5-9CC72F580940}" dt="2021-02-16T09:48:56.536" v="26" actId="1076"/>
        <pc:sldMkLst>
          <pc:docMk/>
          <pc:sldMk cId="0" sldId="336"/>
        </pc:sldMkLst>
        <pc:spChg chg="add mod">
          <ac:chgData name="Toan Huynh" userId="9b31cc81-7730-471a-a0a3-d8125948de37" providerId="ADAL" clId="{C190DA54-18C0-4060-A3B5-9CC72F580940}" dt="2021-02-16T09:48:30.312" v="23" actId="1076"/>
          <ac:spMkLst>
            <pc:docMk/>
            <pc:sldMk cId="0" sldId="336"/>
            <ac:spMk id="11" creationId="{C113AE18-3D95-4F43-B5C6-EBFCEE36CCC2}"/>
          </ac:spMkLst>
        </pc:spChg>
        <pc:spChg chg="add mod">
          <ac:chgData name="Toan Huynh" userId="9b31cc81-7730-471a-a0a3-d8125948de37" providerId="ADAL" clId="{C190DA54-18C0-4060-A3B5-9CC72F580940}" dt="2021-02-16T09:48:56.536" v="26" actId="1076"/>
          <ac:spMkLst>
            <pc:docMk/>
            <pc:sldMk cId="0" sldId="336"/>
            <ac:spMk id="12" creationId="{D6F76681-EA85-4454-BF48-63F1A49403F3}"/>
          </ac:spMkLst>
        </pc:spChg>
        <pc:spChg chg="mod">
          <ac:chgData name="Toan Huynh" userId="9b31cc81-7730-471a-a0a3-d8125948de37" providerId="ADAL" clId="{C190DA54-18C0-4060-A3B5-9CC72F580940}" dt="2021-02-16T09:48:19.991" v="20" actId="20577"/>
          <ac:spMkLst>
            <pc:docMk/>
            <pc:sldMk cId="0" sldId="336"/>
            <ac:spMk id="1009" creationId="{00000000-0000-0000-0000-000000000000}"/>
          </ac:spMkLst>
        </pc:spChg>
        <pc:spChg chg="del">
          <ac:chgData name="Toan Huynh" userId="9b31cc81-7730-471a-a0a3-d8125948de37" providerId="ADAL" clId="{C190DA54-18C0-4060-A3B5-9CC72F580940}" dt="2021-02-16T09:48:26.477" v="21" actId="478"/>
          <ac:spMkLst>
            <pc:docMk/>
            <pc:sldMk cId="0" sldId="336"/>
            <ac:spMk id="1011" creationId="{00000000-0000-0000-0000-000000000000}"/>
          </ac:spMkLst>
        </pc:spChg>
        <pc:spChg chg="del">
          <ac:chgData name="Toan Huynh" userId="9b31cc81-7730-471a-a0a3-d8125948de37" providerId="ADAL" clId="{C190DA54-18C0-4060-A3B5-9CC72F580940}" dt="2021-02-16T09:48:51.271" v="24" actId="478"/>
          <ac:spMkLst>
            <pc:docMk/>
            <pc:sldMk cId="0" sldId="336"/>
            <ac:spMk id="1015" creationId="{00000000-0000-0000-0000-000000000000}"/>
          </ac:spMkLst>
        </pc:spChg>
      </pc:sldChg>
      <pc:sldChg chg="modSp mod">
        <pc:chgData name="Toan Huynh" userId="9b31cc81-7730-471a-a0a3-d8125948de37" providerId="ADAL" clId="{C190DA54-18C0-4060-A3B5-9CC72F580940}" dt="2021-02-16T09:49:07.041" v="30" actId="13926"/>
        <pc:sldMkLst>
          <pc:docMk/>
          <pc:sldMk cId="0" sldId="337"/>
        </pc:sldMkLst>
        <pc:spChg chg="mod">
          <ac:chgData name="Toan Huynh" userId="9b31cc81-7730-471a-a0a3-d8125948de37" providerId="ADAL" clId="{C190DA54-18C0-4060-A3B5-9CC72F580940}" dt="2021-02-16T09:49:07.041" v="30" actId="13926"/>
          <ac:spMkLst>
            <pc:docMk/>
            <pc:sldMk cId="0" sldId="337"/>
            <ac:spMk id="10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fa51920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fa51920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4fa519206f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4fa519206f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4fa519206f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4fa519206f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4fa519206f_0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4fa519206f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4fa519206f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4fa519206f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g4fa519206f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7" name="Google Shape;1347;g4fa519206f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4fa519206f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4fa519206f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4fa519206f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4fa519206f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4fa519206f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4fa519206f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g4fa519206f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0" name="Google Shape;1380;g4fa519206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4fa519206f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4fa519206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fa519206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fa519206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4fa519206f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4fa519206f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4fa519206f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4fa519206f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g4fa519206f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8" name="Google Shape;1418;g4fa519206f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4fa519206f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4fa519206f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4fa519206f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4fa519206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g4fa519206f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7" name="Google Shape;1457;g4fa519206f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4fa519206f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4fa519206f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fa519206f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fa51920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fa519206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fa519206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fa519206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fa519206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fa519206f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fa519206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4fa519206f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4fa519206f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fa519206f_1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fa519206f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4fa519206f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4fa519206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4fa519206f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4fa519206f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1abe6437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1abe6437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4fa519206f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4fa519206f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4fa519206f_1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4fa519206f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4fa519206f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4fa519206f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4fa519206f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4fa519206f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4fa519206f_1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4fa519206f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4fa519206f_1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4fa519206f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4fa519206f_1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4fa519206f_1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4fa519206f_1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4fa519206f_1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4fa519206f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4fa519206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4fa519206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4fa519206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1abe6437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1abe6437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4fa519206f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4fa519206f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4fa519206f_1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4fa519206f_1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4fa519206f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4fa519206f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4fa519206f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4fa519206f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4fa519206f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4fa519206f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4fa519206f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4fa519206f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4fa519206f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4fa519206f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4fa519206f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4fa519206f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4fa519206f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4fa519206f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4fa519206f_1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4fa519206f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c2f7ae9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c2f7ae9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4fa519206f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4fa519206f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4fa519206f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4fa519206f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4fa519206f_1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4fa519206f_1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4fa519206f_1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4fa519206f_1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4fa519206f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4fa519206f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4fa519206f_1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4fa519206f_1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4fa519206f_1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4fa519206f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4fa519206f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4fa519206f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4fa519206f_1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4fa519206f_1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4fa519206f_1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4fa519206f_1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cc2f7ae92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cc2f7ae92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4fa519206f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4fa519206f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4fa519206f_1_3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4fa519206f_1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4fa519206f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4fa519206f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4fa519206f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4fa519206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4fa519206f_1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4fa519206f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4fa519206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4fa519206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4fa519206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4fa519206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4fa519206f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4fa519206f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4fa519206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4fa519206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4fa519206f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4fa519206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1abe6437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1abe6437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4fa519206f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4fa519206f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4fa519206f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4fa519206f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4fa519206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4fa51920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4fa519206f_1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4fa519206f_1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4fa519206f_1_4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4fa519206f_1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4fa519206f_1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4fa519206f_1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4fa519206f_1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4fa519206f_1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4fa519206f_1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4fa519206f_1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4fa519206f_1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4fa519206f_1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4fa519206f_1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4fa519206f_1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f2085d97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f2085d97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4fa519206f_1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4fa519206f_1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4fa519206f_1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4fa519206f_1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4fa519206f_1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4fa519206f_1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4fa519206f_1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4fa519206f_1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4fa519206f_1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4fa519206f_1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4fa519206f_1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4fa519206f_1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4fa519206f_1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4fa519206f_1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4fa519206f_1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4fa519206f_1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4fa519206f_1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4fa519206f_1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4fa519206f_1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4fa519206f_1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abe6437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abe6437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4fa519206f_1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4fa519206f_1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4fa519206f_1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4fa519206f_1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4fa519206f_1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4fa519206f_1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4fa519206f_1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4fa519206f_1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4fa519206f_1_6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4fa519206f_1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4fa519206f_1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4fa519206f_1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4fa519206f_1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0" name="Google Shape;1070;g4fa519206f_1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4fa519206f_1_6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4fa519206f_1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4fa519206f_1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4fa519206f_1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4fa519206f_1_6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4fa519206f_1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4fa519206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4fa51920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4fa519206f_1_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4fa519206f_1_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4fa519206f_1_7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4fa519206f_1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4fa519206f_1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4fa519206f_1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4fa519206f_1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4fa519206f_1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1cc2f7ae9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1cc2f7ae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g1cc2f7ae92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7" name="Google Shape;1187;g1cc2f7ae92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4fa519206f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4fa519206f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4fa519206f_0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4fa519206f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4fa519206f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4fa519206f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4fa519206f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4fa519206f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Cabin Sketch"/>
                <a:ea typeface="Cabin Sketch"/>
                <a:cs typeface="Cabin Sketch"/>
                <a:sym typeface="Cabin Sketch"/>
              </a:rPr>
              <a:t>a - </a:t>
            </a:r>
            <a:r>
              <a:rPr lang="en-GB">
                <a:solidFill>
                  <a:srgbClr val="38761D"/>
                </a:solidFill>
                <a:latin typeface="Cabin Sketch"/>
                <a:ea typeface="Cabin Sketch"/>
                <a:cs typeface="Cabin Sketch"/>
                <a:sym typeface="Cabin Sketch"/>
              </a:rPr>
              <a:t>MAZE</a:t>
            </a:r>
            <a:r>
              <a:rPr lang="en-GB">
                <a:latin typeface="Cabin Sketch"/>
                <a:ea typeface="Cabin Sketch"/>
                <a:cs typeface="Cabin Sketch"/>
                <a:sym typeface="Cabin Sketch"/>
              </a:rPr>
              <a:t> - ing algorithms</a:t>
            </a:r>
            <a:endParaRPr>
              <a:latin typeface="Cabin Sketch"/>
              <a:ea typeface="Cabin Sketch"/>
              <a:cs typeface="Cabin Sketch"/>
              <a:sym typeface="Cabin Sketch"/>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Shadows Into Light"/>
                <a:ea typeface="Shadows Into Light"/>
                <a:cs typeface="Shadows Into Light"/>
                <a:sym typeface="Shadows Into Light"/>
              </a:rPr>
              <a:t>and other wonderful puns</a:t>
            </a:r>
            <a:endParaRPr>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22"/>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65" name="Google Shape;265;p22"/>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266" name="Google Shape;266;p2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pic>
        <p:nvPicPr>
          <p:cNvPr id="1303" name="Google Shape;1303;p112"/>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04" name="Google Shape;1304;p112"/>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05" name="Google Shape;1305;p112"/>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12"/>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12"/>
          <p:cNvSpPr/>
          <p:nvPr/>
        </p:nvSpPr>
        <p:spPr>
          <a:xfrm>
            <a:off x="3224600" y="14838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12"/>
          <p:cNvSpPr/>
          <p:nvPr/>
        </p:nvSpPr>
        <p:spPr>
          <a:xfrm>
            <a:off x="4296900"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pic>
        <p:nvPicPr>
          <p:cNvPr id="1313" name="Google Shape;1313;p113"/>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14" name="Google Shape;1314;p113"/>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15" name="Google Shape;1315;p113"/>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13"/>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13"/>
          <p:cNvSpPr/>
          <p:nvPr/>
        </p:nvSpPr>
        <p:spPr>
          <a:xfrm>
            <a:off x="3205275" y="14838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13"/>
          <p:cNvSpPr/>
          <p:nvPr/>
        </p:nvSpPr>
        <p:spPr>
          <a:xfrm>
            <a:off x="4296900"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13"/>
          <p:cNvSpPr/>
          <p:nvPr/>
        </p:nvSpPr>
        <p:spPr>
          <a:xfrm>
            <a:off x="21402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pic>
        <p:nvPicPr>
          <p:cNvPr id="1324" name="Google Shape;1324;p114"/>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25" name="Google Shape;1325;p114"/>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26" name="Google Shape;1326;p114"/>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14"/>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14"/>
          <p:cNvSpPr/>
          <p:nvPr/>
        </p:nvSpPr>
        <p:spPr>
          <a:xfrm>
            <a:off x="64924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14"/>
          <p:cNvSpPr/>
          <p:nvPr/>
        </p:nvSpPr>
        <p:spPr>
          <a:xfrm>
            <a:off x="4296900"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14"/>
          <p:cNvSpPr/>
          <p:nvPr/>
        </p:nvSpPr>
        <p:spPr>
          <a:xfrm>
            <a:off x="21402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14"/>
          <p:cNvSpPr/>
          <p:nvPr/>
        </p:nvSpPr>
        <p:spPr>
          <a:xfrm>
            <a:off x="3211425" y="1485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pic>
        <p:nvPicPr>
          <p:cNvPr id="1336" name="Google Shape;1336;p115"/>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37" name="Google Shape;1337;p115"/>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38" name="Google Shape;1338;p115"/>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15"/>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15"/>
          <p:cNvSpPr/>
          <p:nvPr/>
        </p:nvSpPr>
        <p:spPr>
          <a:xfrm>
            <a:off x="64924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15"/>
          <p:cNvSpPr/>
          <p:nvPr/>
        </p:nvSpPr>
        <p:spPr>
          <a:xfrm>
            <a:off x="4296900"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15"/>
          <p:cNvSpPr/>
          <p:nvPr/>
        </p:nvSpPr>
        <p:spPr>
          <a:xfrm>
            <a:off x="21402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15"/>
          <p:cNvSpPr/>
          <p:nvPr/>
        </p:nvSpPr>
        <p:spPr>
          <a:xfrm>
            <a:off x="3211425" y="1485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15"/>
          <p:cNvSpPr/>
          <p:nvPr/>
        </p:nvSpPr>
        <p:spPr>
          <a:xfrm>
            <a:off x="7563625" y="1485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348"/>
        <p:cNvGrpSpPr/>
        <p:nvPr/>
      </p:nvGrpSpPr>
      <p:grpSpPr>
        <a:xfrm>
          <a:off x="0" y="0"/>
          <a:ext cx="0" cy="0"/>
          <a:chOff x="0" y="0"/>
          <a:chExt cx="0" cy="0"/>
        </a:xfrm>
      </p:grpSpPr>
      <p:pic>
        <p:nvPicPr>
          <p:cNvPr id="1349" name="Google Shape;1349;p116"/>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50" name="Google Shape;1350;p116"/>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51" name="Google Shape;1351;p116"/>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16"/>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16"/>
          <p:cNvSpPr/>
          <p:nvPr/>
        </p:nvSpPr>
        <p:spPr>
          <a:xfrm>
            <a:off x="64924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16"/>
          <p:cNvSpPr/>
          <p:nvPr/>
        </p:nvSpPr>
        <p:spPr>
          <a:xfrm>
            <a:off x="4296900"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16"/>
          <p:cNvSpPr/>
          <p:nvPr/>
        </p:nvSpPr>
        <p:spPr>
          <a:xfrm>
            <a:off x="2140275" y="26053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16"/>
          <p:cNvSpPr/>
          <p:nvPr/>
        </p:nvSpPr>
        <p:spPr>
          <a:xfrm>
            <a:off x="3211425" y="1485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16"/>
          <p:cNvSpPr/>
          <p:nvPr/>
        </p:nvSpPr>
        <p:spPr>
          <a:xfrm>
            <a:off x="64924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16"/>
          <p:cNvSpPr/>
          <p:nvPr/>
        </p:nvSpPr>
        <p:spPr>
          <a:xfrm>
            <a:off x="7582925" y="1485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pic>
        <p:nvPicPr>
          <p:cNvPr id="1363" name="Google Shape;1363;p117"/>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64" name="Google Shape;1364;p117"/>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1369" name="Google Shape;1369;p118"/>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70" name="Google Shape;1370;p118"/>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r>
                        <a:rPr lang="en-GB">
                          <a:solidFill>
                            <a:schemeClr val="dk1"/>
                          </a:solidFill>
                          <a:latin typeface="Bubblegum Sans"/>
                          <a:ea typeface="Bubblegum Sans"/>
                          <a:cs typeface="Bubblegum Sans"/>
                          <a:sym typeface="Bubblegum Sans"/>
                        </a:rPr>
                        <a:t>Always choose the lowest weighted edge leading to ANY unvisited nodes</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119"/>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76" name="Google Shape;1376;p119"/>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77" name="Google Shape;1377;p119"/>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pic>
        <p:nvPicPr>
          <p:cNvPr id="1382" name="Google Shape;1382;p120"/>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83" name="Google Shape;1383;p120"/>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84" name="Google Shape;1384;p120"/>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20"/>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pic>
        <p:nvPicPr>
          <p:cNvPr id="1390" name="Google Shape;1390;p121"/>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391" name="Google Shape;1391;p121"/>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392" name="Google Shape;1392;p121"/>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21"/>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21"/>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3"/>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73" name="Google Shape;273;p23"/>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274" name="Google Shape;274;p2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pic>
        <p:nvPicPr>
          <p:cNvPr id="1399" name="Google Shape;1399;p122"/>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00" name="Google Shape;1400;p122"/>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01" name="Google Shape;1401;p122"/>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22"/>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22"/>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22"/>
          <p:cNvSpPr/>
          <p:nvPr/>
        </p:nvSpPr>
        <p:spPr>
          <a:xfrm>
            <a:off x="65041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pic>
        <p:nvPicPr>
          <p:cNvPr id="1409" name="Google Shape;1409;p123"/>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10" name="Google Shape;1410;p123"/>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11" name="Google Shape;1411;p123"/>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23"/>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23"/>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23"/>
          <p:cNvSpPr/>
          <p:nvPr/>
        </p:nvSpPr>
        <p:spPr>
          <a:xfrm>
            <a:off x="65041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23"/>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pic>
        <p:nvPicPr>
          <p:cNvPr id="1420" name="Google Shape;1420;p124"/>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21" name="Google Shape;1421;p124"/>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22" name="Google Shape;1422;p124"/>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24"/>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24"/>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24"/>
          <p:cNvSpPr/>
          <p:nvPr/>
        </p:nvSpPr>
        <p:spPr>
          <a:xfrm>
            <a:off x="65041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24"/>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24"/>
          <p:cNvSpPr/>
          <p:nvPr/>
        </p:nvSpPr>
        <p:spPr>
          <a:xfrm>
            <a:off x="323272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pic>
        <p:nvPicPr>
          <p:cNvPr id="1432" name="Google Shape;1432;p125"/>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33" name="Google Shape;1433;p125"/>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34" name="Google Shape;1434;p125"/>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25"/>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25"/>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25"/>
          <p:cNvSpPr/>
          <p:nvPr/>
        </p:nvSpPr>
        <p:spPr>
          <a:xfrm>
            <a:off x="65041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25"/>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25"/>
          <p:cNvSpPr/>
          <p:nvPr/>
        </p:nvSpPr>
        <p:spPr>
          <a:xfrm>
            <a:off x="323272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25"/>
          <p:cNvSpPr/>
          <p:nvPr/>
        </p:nvSpPr>
        <p:spPr>
          <a:xfrm>
            <a:off x="650412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pic>
        <p:nvPicPr>
          <p:cNvPr id="1445" name="Google Shape;1445;p126"/>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46" name="Google Shape;1446;p126"/>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447" name="Google Shape;1447;p126"/>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26"/>
          <p:cNvSpPr/>
          <p:nvPr/>
        </p:nvSpPr>
        <p:spPr>
          <a:xfrm>
            <a:off x="21402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26"/>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26"/>
          <p:cNvSpPr/>
          <p:nvPr/>
        </p:nvSpPr>
        <p:spPr>
          <a:xfrm>
            <a:off x="65041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26"/>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26"/>
          <p:cNvSpPr/>
          <p:nvPr/>
        </p:nvSpPr>
        <p:spPr>
          <a:xfrm>
            <a:off x="323272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26"/>
          <p:cNvSpPr/>
          <p:nvPr/>
        </p:nvSpPr>
        <p:spPr>
          <a:xfrm>
            <a:off x="650412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26"/>
          <p:cNvSpPr/>
          <p:nvPr/>
        </p:nvSpPr>
        <p:spPr>
          <a:xfrm>
            <a:off x="756562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pic>
        <p:nvPicPr>
          <p:cNvPr id="1459" name="Google Shape;1459;p127"/>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460" name="Google Shape;1460;p127"/>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1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Code up a BFS for the following graph</a:t>
            </a:r>
            <a:endParaRPr/>
          </a:p>
        </p:txBody>
      </p:sp>
      <p:sp>
        <p:nvSpPr>
          <p:cNvPr id="1466" name="Google Shape;1466;p128"/>
          <p:cNvSpPr txBox="1">
            <a:spLocks noGrp="1"/>
          </p:cNvSpPr>
          <p:nvPr>
            <p:ph type="body" idx="1"/>
          </p:nvPr>
        </p:nvSpPr>
        <p:spPr>
          <a:xfrm>
            <a:off x="311700" y="1152475"/>
            <a:ext cx="8520600" cy="3416400"/>
          </a:xfrm>
          <a:prstGeom prst="rect">
            <a:avLst/>
          </a:prstGeom>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1400">
                <a:latin typeface="Courier New"/>
                <a:ea typeface="Courier New"/>
                <a:cs typeface="Courier New"/>
                <a:sym typeface="Courier New"/>
              </a:rPr>
              <a:t>nodes = [[0,74,212], [1,144,166], [2,238,154], [3,322,135], [4,389,182], [5,308,214], [6,242,287], [7,145,259], [8,208,231]]</a:t>
            </a:r>
            <a:br>
              <a:rPr lang="en-GB" sz="1400">
                <a:latin typeface="Courier New"/>
                <a:ea typeface="Courier New"/>
                <a:cs typeface="Courier New"/>
                <a:sym typeface="Courier New"/>
              </a:rPr>
            </a:br>
            <a:r>
              <a:rPr lang="en-GB" sz="1400">
                <a:latin typeface="Courier New"/>
                <a:ea typeface="Courier New"/>
                <a:cs typeface="Courier New"/>
                <a:sym typeface="Courier New"/>
              </a:rPr>
              <a:t>for n in nodes:</a:t>
            </a:r>
            <a:br>
              <a:rPr lang="en-GB" sz="1400">
                <a:latin typeface="Courier New"/>
                <a:ea typeface="Courier New"/>
                <a:cs typeface="Courier New"/>
                <a:sym typeface="Courier New"/>
              </a:rPr>
            </a:br>
            <a:r>
              <a:rPr lang="en-GB" sz="1400">
                <a:latin typeface="Courier New"/>
                <a:ea typeface="Courier New"/>
                <a:cs typeface="Courier New"/>
                <a:sym typeface="Courier New"/>
              </a:rPr>
              <a:t>    new_node = graph.add_node(id =n[0])</a:t>
            </a:r>
            <a:br>
              <a:rPr lang="en-GB" sz="1400">
                <a:latin typeface="Courier New"/>
                <a:ea typeface="Courier New"/>
                <a:cs typeface="Courier New"/>
                <a:sym typeface="Courier New"/>
              </a:rPr>
            </a:br>
            <a:r>
              <a:rPr lang="en-GB" sz="1400">
                <a:latin typeface="Courier New"/>
                <a:ea typeface="Courier New"/>
                <a:cs typeface="Courier New"/>
                <a:sym typeface="Courier New"/>
              </a:rPr>
              <a:t>    new_node.set_position(n[1], n[2], relative = False)</a:t>
            </a:r>
            <a:br>
              <a:rPr lang="en-GB" sz="1400">
                <a:latin typeface="Courier New"/>
                <a:ea typeface="Courier New"/>
                <a:cs typeface="Courier New"/>
                <a:sym typeface="Courier New"/>
              </a:rPr>
            </a:br>
            <a:br>
              <a:rPr lang="en-GB" sz="1400">
                <a:latin typeface="Courier New"/>
                <a:ea typeface="Courier New"/>
                <a:cs typeface="Courier New"/>
                <a:sym typeface="Courier New"/>
              </a:rPr>
            </a:br>
            <a:r>
              <a:rPr lang="en-GB" sz="1400">
                <a:latin typeface="Courier New"/>
                <a:ea typeface="Courier New"/>
                <a:cs typeface="Courier New"/>
                <a:sym typeface="Courier New"/>
              </a:rPr>
              <a:t>edges = [[0,1,4], [2,1,8], [3,2,7], [4,3,9], [5,4,10], [3,5,14], [5,6,2], [5,2,4], [7,6,1], [0,7,8], [1,7,11], [8,7,7], [8,6,6], [8,2,2]]</a:t>
            </a:r>
            <a:br>
              <a:rPr lang="en-GB" sz="1400">
                <a:latin typeface="Courier New"/>
                <a:ea typeface="Courier New"/>
                <a:cs typeface="Courier New"/>
                <a:sym typeface="Courier New"/>
              </a:rPr>
            </a:br>
            <a:r>
              <a:rPr lang="en-GB" sz="1400">
                <a:latin typeface="Courier New"/>
                <a:ea typeface="Courier New"/>
                <a:cs typeface="Courier New"/>
                <a:sym typeface="Courier New"/>
              </a:rPr>
              <a:t>for e in edges:</a:t>
            </a:r>
            <a:br>
              <a:rPr lang="en-GB" sz="1400">
                <a:latin typeface="Courier New"/>
                <a:ea typeface="Courier New"/>
                <a:cs typeface="Courier New"/>
                <a:sym typeface="Courier New"/>
              </a:rPr>
            </a:br>
            <a:r>
              <a:rPr lang="en-GB" sz="1400">
                <a:latin typeface="Courier New"/>
                <a:ea typeface="Courier New"/>
                <a:cs typeface="Courier New"/>
                <a:sym typeface="Courier New"/>
              </a:rPr>
              <a:t>    new_edge = graph.add_edge(graph.node(e[0]), graph.node(e[1]), weight = graph.node(e[2]))</a:t>
            </a:r>
            <a:endParaRPr sz="1400">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24"/>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82" name="Google Shape;282;p24"/>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283" name="Google Shape;283;p2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25"/>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92" name="Google Shape;292;p25"/>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293" name="Google Shape;293;p2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26"/>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303" name="Google Shape;303;p26"/>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304" name="Google Shape;304;p2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27"/>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315" name="Google Shape;315;p27"/>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316" name="Google Shape;316;p2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a:off x="32102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8"/>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328" name="Google Shape;328;p28"/>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329" name="Google Shape;329;p2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32036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2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42" name="Google Shape;342;p2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32036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50" name="Google Shape;350;p29"/>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3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56" name="Google Shape;356;p3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a</a:t>
            </a:r>
            <a:endParaRPr sz="3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pic>
        <p:nvPicPr>
          <p:cNvPr id="361" name="Google Shape;361;p3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62" name="Google Shape;362;p3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a</a:t>
            </a:r>
            <a:endParaRPr sz="3000" b="1">
              <a:highlight>
                <a:srgbClr val="00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95375" y="1813500"/>
            <a:ext cx="4213800" cy="151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Shadows Into Light"/>
                <a:ea typeface="Shadows Into Light"/>
                <a:cs typeface="Shadows Into Light"/>
                <a:sym typeface="Shadows Into Light"/>
              </a:rPr>
              <a:t>Write an algorithm that you could use to find a path through the following maze.</a:t>
            </a:r>
            <a:endParaRPr>
              <a:latin typeface="Shadows Into Light"/>
              <a:ea typeface="Shadows Into Light"/>
              <a:cs typeface="Shadows Into Light"/>
              <a:sym typeface="Shadows Into Light"/>
            </a:endParaRPr>
          </a:p>
        </p:txBody>
      </p:sp>
      <p:pic>
        <p:nvPicPr>
          <p:cNvPr id="61" name="Google Shape;61;p14"/>
          <p:cNvPicPr preferRelativeResize="0"/>
          <p:nvPr/>
        </p:nvPicPr>
        <p:blipFill rotWithShape="1">
          <a:blip r:embed="rId3">
            <a:alphaModFix/>
          </a:blip>
          <a:srcRect l="9664" t="9834" r="13999" b="13330"/>
          <a:stretch/>
        </p:blipFill>
        <p:spPr>
          <a:xfrm>
            <a:off x="4637175" y="376238"/>
            <a:ext cx="4362450" cy="4391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3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68" name="Google Shape;368;p3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3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74" name="Google Shape;374;p3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p>
        </p:txBody>
      </p:sp>
      <p:sp>
        <p:nvSpPr>
          <p:cNvPr id="375" name="Google Shape;375;p33"/>
          <p:cNvSpPr/>
          <p:nvPr/>
        </p:nvSpPr>
        <p:spPr>
          <a:xfrm>
            <a:off x="212297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2122975" y="25768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81" name="Google Shape;381;p3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82" name="Google Shape;382;p3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b</a:t>
            </a:r>
            <a:endParaRPr sz="3000" b="1"/>
          </a:p>
        </p:txBody>
      </p:sp>
      <p:sp>
        <p:nvSpPr>
          <p:cNvPr id="383" name="Google Shape;383;p34"/>
          <p:cNvSpPr/>
          <p:nvPr/>
        </p:nvSpPr>
        <p:spPr>
          <a:xfrm>
            <a:off x="213725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2137250" y="25809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89" name="Google Shape;389;p3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90" name="Google Shape;390;p3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b</a:t>
            </a:r>
            <a:endParaRPr sz="3000" b="1">
              <a:highlight>
                <a:srgbClr val="00FF00"/>
              </a:highlight>
            </a:endParaRPr>
          </a:p>
        </p:txBody>
      </p:sp>
      <p:sp>
        <p:nvSpPr>
          <p:cNvPr id="391" name="Google Shape;391;p35"/>
          <p:cNvSpPr/>
          <p:nvPr/>
        </p:nvSpPr>
        <p:spPr>
          <a:xfrm>
            <a:off x="2126825" y="25954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5"/>
          <p:cNvSpPr/>
          <p:nvPr/>
        </p:nvSpPr>
        <p:spPr>
          <a:xfrm>
            <a:off x="2126825" y="4004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398" name="Google Shape;398;p3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b</a:t>
            </a:r>
            <a:endParaRPr sz="3000" b="1">
              <a:highlight>
                <a:srgbClr val="00FF00"/>
              </a:highlight>
            </a:endParaRPr>
          </a:p>
        </p:txBody>
      </p:sp>
      <p:sp>
        <p:nvSpPr>
          <p:cNvPr id="399" name="Google Shape;399;p3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2122975" y="25954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3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06" name="Google Shape;406;p3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a:t>
            </a:r>
            <a:endParaRPr sz="3000" b="1"/>
          </a:p>
        </p:txBody>
      </p:sp>
      <p:sp>
        <p:nvSpPr>
          <p:cNvPr id="408" name="Google Shape;408;p37"/>
          <p:cNvSpPr/>
          <p:nvPr/>
        </p:nvSpPr>
        <p:spPr>
          <a:xfrm>
            <a:off x="2122975" y="25850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3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14" name="Google Shape;414;p3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a:t>
            </a:r>
            <a:endParaRPr sz="3000" b="1"/>
          </a:p>
        </p:txBody>
      </p:sp>
      <p:sp>
        <p:nvSpPr>
          <p:cNvPr id="416" name="Google Shape;416;p38"/>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8"/>
          <p:cNvSpPr/>
          <p:nvPr/>
        </p:nvSpPr>
        <p:spPr>
          <a:xfrm>
            <a:off x="2122975" y="259137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pic>
        <p:nvPicPr>
          <p:cNvPr id="422" name="Google Shape;422;p3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23" name="Google Shape;423;p3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c</a:t>
            </a:r>
            <a:endParaRPr sz="3000" b="1"/>
          </a:p>
        </p:txBody>
      </p:sp>
      <p:sp>
        <p:nvSpPr>
          <p:cNvPr id="425" name="Google Shape;425;p39"/>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2122975" y="25768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431" name="Google Shape;431;p4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32" name="Google Shape;432;p40"/>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c</a:t>
            </a:r>
            <a:endParaRPr sz="3000" b="1">
              <a:highlight>
                <a:srgbClr val="00FF00"/>
              </a:highlight>
            </a:endParaRPr>
          </a:p>
        </p:txBody>
      </p:sp>
      <p:sp>
        <p:nvSpPr>
          <p:cNvPr id="434" name="Google Shape;434;p40"/>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2122975" y="25768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4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41" name="Google Shape;441;p4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c</a:t>
            </a:r>
            <a:endParaRPr sz="3000" b="1">
              <a:highlight>
                <a:srgbClr val="00FF00"/>
              </a:highlight>
            </a:endParaRPr>
          </a:p>
        </p:txBody>
      </p:sp>
      <p:sp>
        <p:nvSpPr>
          <p:cNvPr id="444" name="Google Shape;444;p41"/>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l="9664" t="9834" r="13999" b="13330"/>
          <a:stretch/>
        </p:blipFill>
        <p:spPr>
          <a:xfrm>
            <a:off x="4637175" y="376238"/>
            <a:ext cx="4362450" cy="4391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4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50" name="Google Shape;450;p4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a:t>
            </a:r>
            <a:endParaRPr sz="3000" b="1">
              <a:highlight>
                <a:srgbClr val="00FF00"/>
              </a:highlight>
            </a:endParaRPr>
          </a:p>
        </p:txBody>
      </p:sp>
      <p:sp>
        <p:nvSpPr>
          <p:cNvPr id="453" name="Google Shape;453;p42"/>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pic>
        <p:nvPicPr>
          <p:cNvPr id="458" name="Google Shape;458;p4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59" name="Google Shape;459;p4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d</a:t>
            </a:r>
            <a:endParaRPr sz="3000" b="1"/>
          </a:p>
        </p:txBody>
      </p:sp>
      <p:sp>
        <p:nvSpPr>
          <p:cNvPr id="462" name="Google Shape;462;p43"/>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71" name="Google Shape;471;p4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4"/>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a:t>
            </a:r>
            <a:r>
              <a:rPr lang="en-GB" sz="3000" b="1">
                <a:highlight>
                  <a:srgbClr val="00FF00"/>
                </a:highlight>
              </a:rPr>
              <a:t>d</a:t>
            </a:r>
            <a:endParaRPr sz="3000" b="1">
              <a:highlight>
                <a:srgbClr val="00FF00"/>
              </a:highlight>
            </a:endParaRPr>
          </a:p>
        </p:txBody>
      </p:sp>
      <p:sp>
        <p:nvSpPr>
          <p:cNvPr id="474" name="Google Shape;474;p44"/>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4"/>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4"/>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4"/>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4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83" name="Google Shape;483;p4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a:t>
            </a:r>
            <a:r>
              <a:rPr lang="en-GB" sz="3000" b="1">
                <a:highlight>
                  <a:srgbClr val="00FF00"/>
                </a:highlight>
              </a:rPr>
              <a:t>d</a:t>
            </a:r>
            <a:endParaRPr sz="3000" b="1">
              <a:highlight>
                <a:srgbClr val="00FF00"/>
              </a:highlight>
            </a:endParaRPr>
          </a:p>
        </p:txBody>
      </p:sp>
      <p:sp>
        <p:nvSpPr>
          <p:cNvPr id="487" name="Google Shape;487;p45"/>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5"/>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pic>
        <p:nvPicPr>
          <p:cNvPr id="494" name="Google Shape;494;p4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495" name="Google Shape;495;p4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6"/>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a:t>
            </a:r>
            <a:endParaRPr sz="3000" b="1">
              <a:highlight>
                <a:srgbClr val="00FF00"/>
              </a:highlight>
            </a:endParaRPr>
          </a:p>
        </p:txBody>
      </p:sp>
      <p:sp>
        <p:nvSpPr>
          <p:cNvPr id="499" name="Google Shape;499;p46"/>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6"/>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6"/>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4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07" name="Google Shape;507;p4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7"/>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7"/>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e</a:t>
            </a:r>
            <a:endParaRPr sz="3000" b="1">
              <a:highlight>
                <a:srgbClr val="00FF00"/>
              </a:highlight>
            </a:endParaRPr>
          </a:p>
        </p:txBody>
      </p:sp>
      <p:sp>
        <p:nvSpPr>
          <p:cNvPr id="511" name="Google Shape;511;p47"/>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7"/>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7"/>
          <p:cNvSpPr/>
          <p:nvPr/>
        </p:nvSpPr>
        <p:spPr>
          <a:xfrm>
            <a:off x="7574500" y="147697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19" name="Google Shape;519;p4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20" name="Google Shape;520;p4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8"/>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8"/>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a:t>
            </a:r>
            <a:r>
              <a:rPr lang="en-GB" sz="3000" b="1">
                <a:highlight>
                  <a:srgbClr val="00FF00"/>
                </a:highlight>
              </a:rPr>
              <a:t>e</a:t>
            </a:r>
            <a:endParaRPr sz="3000" b="1">
              <a:highlight>
                <a:srgbClr val="00FF00"/>
              </a:highlight>
            </a:endParaRPr>
          </a:p>
        </p:txBody>
      </p:sp>
      <p:sp>
        <p:nvSpPr>
          <p:cNvPr id="524" name="Google Shape;524;p48"/>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8"/>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8"/>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8"/>
          <p:cNvSpPr/>
          <p:nvPr/>
        </p:nvSpPr>
        <p:spPr>
          <a:xfrm>
            <a:off x="7574500" y="147697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pic>
        <p:nvPicPr>
          <p:cNvPr id="532" name="Google Shape;532;p4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33" name="Google Shape;533;p4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9"/>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9"/>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9"/>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 </a:t>
            </a:r>
            <a:r>
              <a:rPr lang="en-GB" sz="3000" b="1">
                <a:highlight>
                  <a:srgbClr val="00FF00"/>
                </a:highlight>
              </a:rPr>
              <a:t>e</a:t>
            </a:r>
            <a:endParaRPr sz="3000" b="1">
              <a:highlight>
                <a:srgbClr val="00FF00"/>
              </a:highlight>
            </a:endParaRPr>
          </a:p>
        </p:txBody>
      </p:sp>
      <p:sp>
        <p:nvSpPr>
          <p:cNvPr id="538" name="Google Shape;538;p49"/>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9"/>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9"/>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pic>
        <p:nvPicPr>
          <p:cNvPr id="545" name="Google Shape;545;p5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46" name="Google Shape;546;p50"/>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f</a:t>
            </a:r>
            <a:endParaRPr sz="3000" b="1">
              <a:highlight>
                <a:srgbClr val="00FF00"/>
              </a:highlight>
            </a:endParaRPr>
          </a:p>
        </p:txBody>
      </p:sp>
      <p:sp>
        <p:nvSpPr>
          <p:cNvPr id="551" name="Google Shape;551;p50"/>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0"/>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0"/>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5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59" name="Google Shape;559;p5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1"/>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1"/>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a:t>
            </a:r>
            <a:r>
              <a:rPr lang="en-GB" sz="3000" b="1">
                <a:highlight>
                  <a:srgbClr val="00FF00"/>
                </a:highlight>
              </a:rPr>
              <a:t>f</a:t>
            </a:r>
            <a:endParaRPr sz="3000" b="1">
              <a:highlight>
                <a:srgbClr val="00FF00"/>
              </a:highlight>
            </a:endParaRPr>
          </a:p>
        </p:txBody>
      </p:sp>
      <p:sp>
        <p:nvSpPr>
          <p:cNvPr id="564" name="Google Shape;564;p51"/>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1"/>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1"/>
          <p:cNvSpPr/>
          <p:nvPr/>
        </p:nvSpPr>
        <p:spPr>
          <a:xfrm>
            <a:off x="649882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l="9664" t="9834" r="13999" b="13330"/>
          <a:stretch/>
        </p:blipFill>
        <p:spPr>
          <a:xfrm>
            <a:off x="4637175" y="376238"/>
            <a:ext cx="4362450" cy="4391025"/>
          </a:xfrm>
          <a:prstGeom prst="rect">
            <a:avLst/>
          </a:prstGeom>
          <a:noFill/>
          <a:ln>
            <a:noFill/>
          </a:ln>
        </p:spPr>
      </p:pic>
      <p:pic>
        <p:nvPicPr>
          <p:cNvPr id="72" name="Google Shape;72;p16" descr="Image result for blue orb .png"/>
          <p:cNvPicPr preferRelativeResize="0"/>
          <p:nvPr/>
        </p:nvPicPr>
        <p:blipFill>
          <a:blip r:embed="rId4">
            <a:alphaModFix amt="45000"/>
          </a:blip>
          <a:stretch>
            <a:fillRect/>
          </a:stretch>
        </p:blipFill>
        <p:spPr>
          <a:xfrm>
            <a:off x="4496225" y="2347275"/>
            <a:ext cx="433875" cy="433875"/>
          </a:xfrm>
          <a:prstGeom prst="rect">
            <a:avLst/>
          </a:prstGeom>
          <a:noFill/>
          <a:ln>
            <a:noFill/>
          </a:ln>
        </p:spPr>
      </p:pic>
      <p:pic>
        <p:nvPicPr>
          <p:cNvPr id="73" name="Google Shape;73;p16" descr="Image result for blue orb .png"/>
          <p:cNvPicPr preferRelativeResize="0"/>
          <p:nvPr/>
        </p:nvPicPr>
        <p:blipFill>
          <a:blip r:embed="rId4">
            <a:alphaModFix amt="45000"/>
          </a:blip>
          <a:stretch>
            <a:fillRect/>
          </a:stretch>
        </p:blipFill>
        <p:spPr>
          <a:xfrm>
            <a:off x="5722275" y="2811775"/>
            <a:ext cx="433875" cy="433875"/>
          </a:xfrm>
          <a:prstGeom prst="rect">
            <a:avLst/>
          </a:prstGeom>
          <a:noFill/>
          <a:ln>
            <a:noFill/>
          </a:ln>
        </p:spPr>
      </p:pic>
      <p:pic>
        <p:nvPicPr>
          <p:cNvPr id="74" name="Google Shape;74;p16" descr="Image result for blue orb .png"/>
          <p:cNvPicPr preferRelativeResize="0"/>
          <p:nvPr/>
        </p:nvPicPr>
        <p:blipFill>
          <a:blip r:embed="rId4">
            <a:alphaModFix amt="45000"/>
          </a:blip>
          <a:stretch>
            <a:fillRect/>
          </a:stretch>
        </p:blipFill>
        <p:spPr>
          <a:xfrm>
            <a:off x="6042175" y="2378000"/>
            <a:ext cx="433875" cy="433875"/>
          </a:xfrm>
          <a:prstGeom prst="rect">
            <a:avLst/>
          </a:prstGeom>
          <a:noFill/>
          <a:ln>
            <a:noFill/>
          </a:ln>
        </p:spPr>
      </p:pic>
      <p:pic>
        <p:nvPicPr>
          <p:cNvPr id="75" name="Google Shape;75;p16" descr="Image result for blue orb .png"/>
          <p:cNvPicPr preferRelativeResize="0"/>
          <p:nvPr/>
        </p:nvPicPr>
        <p:blipFill>
          <a:blip r:embed="rId4">
            <a:alphaModFix amt="45000"/>
          </a:blip>
          <a:stretch>
            <a:fillRect/>
          </a:stretch>
        </p:blipFill>
        <p:spPr>
          <a:xfrm>
            <a:off x="6529500" y="2065875"/>
            <a:ext cx="433875" cy="433875"/>
          </a:xfrm>
          <a:prstGeom prst="rect">
            <a:avLst/>
          </a:prstGeom>
          <a:noFill/>
          <a:ln>
            <a:noFill/>
          </a:ln>
        </p:spPr>
      </p:pic>
      <p:pic>
        <p:nvPicPr>
          <p:cNvPr id="76" name="Google Shape;76;p16" descr="Image result for blue orb .png"/>
          <p:cNvPicPr preferRelativeResize="0"/>
          <p:nvPr/>
        </p:nvPicPr>
        <p:blipFill>
          <a:blip r:embed="rId4">
            <a:alphaModFix amt="45000"/>
          </a:blip>
          <a:stretch>
            <a:fillRect/>
          </a:stretch>
        </p:blipFill>
        <p:spPr>
          <a:xfrm>
            <a:off x="5973850" y="1220900"/>
            <a:ext cx="433875" cy="433875"/>
          </a:xfrm>
          <a:prstGeom prst="rect">
            <a:avLst/>
          </a:prstGeom>
          <a:noFill/>
          <a:ln>
            <a:noFill/>
          </a:ln>
        </p:spPr>
      </p:pic>
      <p:pic>
        <p:nvPicPr>
          <p:cNvPr id="77" name="Google Shape;77;p16" descr="Image result for blue orb .png"/>
          <p:cNvPicPr preferRelativeResize="0"/>
          <p:nvPr/>
        </p:nvPicPr>
        <p:blipFill>
          <a:blip r:embed="rId4">
            <a:alphaModFix amt="45000"/>
          </a:blip>
          <a:stretch>
            <a:fillRect/>
          </a:stretch>
        </p:blipFill>
        <p:spPr>
          <a:xfrm>
            <a:off x="4877350" y="3238575"/>
            <a:ext cx="433875" cy="433875"/>
          </a:xfrm>
          <a:prstGeom prst="rect">
            <a:avLst/>
          </a:prstGeom>
          <a:noFill/>
          <a:ln>
            <a:noFill/>
          </a:ln>
        </p:spPr>
      </p:pic>
      <p:pic>
        <p:nvPicPr>
          <p:cNvPr id="78" name="Google Shape;78;p16" descr="Image result for blue orb .png"/>
          <p:cNvPicPr preferRelativeResize="0"/>
          <p:nvPr/>
        </p:nvPicPr>
        <p:blipFill>
          <a:blip r:embed="rId4">
            <a:alphaModFix amt="45000"/>
          </a:blip>
          <a:stretch>
            <a:fillRect/>
          </a:stretch>
        </p:blipFill>
        <p:spPr>
          <a:xfrm>
            <a:off x="5182025" y="3261675"/>
            <a:ext cx="433875" cy="433875"/>
          </a:xfrm>
          <a:prstGeom prst="rect">
            <a:avLst/>
          </a:prstGeom>
          <a:noFill/>
          <a:ln>
            <a:noFill/>
          </a:ln>
        </p:spPr>
      </p:pic>
      <p:pic>
        <p:nvPicPr>
          <p:cNvPr id="79" name="Google Shape;79;p16" descr="Image result for blue orb .png"/>
          <p:cNvPicPr preferRelativeResize="0"/>
          <p:nvPr/>
        </p:nvPicPr>
        <p:blipFill>
          <a:blip r:embed="rId4">
            <a:alphaModFix amt="45000"/>
          </a:blip>
          <a:stretch>
            <a:fillRect/>
          </a:stretch>
        </p:blipFill>
        <p:spPr>
          <a:xfrm>
            <a:off x="5715425" y="3261675"/>
            <a:ext cx="433875" cy="433875"/>
          </a:xfrm>
          <a:prstGeom prst="rect">
            <a:avLst/>
          </a:prstGeom>
          <a:noFill/>
          <a:ln>
            <a:noFill/>
          </a:ln>
        </p:spPr>
      </p:pic>
      <p:pic>
        <p:nvPicPr>
          <p:cNvPr id="80" name="Google Shape;80;p16" descr="Image result for blue orb .png"/>
          <p:cNvPicPr preferRelativeResize="0"/>
          <p:nvPr/>
        </p:nvPicPr>
        <p:blipFill>
          <a:blip r:embed="rId4">
            <a:alphaModFix amt="45000"/>
          </a:blip>
          <a:stretch>
            <a:fillRect/>
          </a:stretch>
        </p:blipFill>
        <p:spPr>
          <a:xfrm>
            <a:off x="6020225" y="4176075"/>
            <a:ext cx="433875" cy="433875"/>
          </a:xfrm>
          <a:prstGeom prst="rect">
            <a:avLst/>
          </a:prstGeom>
          <a:noFill/>
          <a:ln>
            <a:noFill/>
          </a:ln>
        </p:spPr>
      </p:pic>
      <p:pic>
        <p:nvPicPr>
          <p:cNvPr id="81" name="Google Shape;81;p16" descr="Image result for blue orb .png"/>
          <p:cNvPicPr preferRelativeResize="0"/>
          <p:nvPr/>
        </p:nvPicPr>
        <p:blipFill>
          <a:blip r:embed="rId4">
            <a:alphaModFix amt="45000"/>
          </a:blip>
          <a:stretch>
            <a:fillRect/>
          </a:stretch>
        </p:blipFill>
        <p:spPr>
          <a:xfrm>
            <a:off x="6782225" y="4023675"/>
            <a:ext cx="433875" cy="433875"/>
          </a:xfrm>
          <a:prstGeom prst="rect">
            <a:avLst/>
          </a:prstGeom>
          <a:noFill/>
          <a:ln>
            <a:noFill/>
          </a:ln>
        </p:spPr>
      </p:pic>
      <p:pic>
        <p:nvPicPr>
          <p:cNvPr id="82" name="Google Shape;82;p16" descr="Image result for blue orb .png"/>
          <p:cNvPicPr preferRelativeResize="0"/>
          <p:nvPr/>
        </p:nvPicPr>
        <p:blipFill>
          <a:blip r:embed="rId4">
            <a:alphaModFix amt="45000"/>
          </a:blip>
          <a:stretch>
            <a:fillRect/>
          </a:stretch>
        </p:blipFill>
        <p:spPr>
          <a:xfrm>
            <a:off x="7087025" y="3490275"/>
            <a:ext cx="433875" cy="433875"/>
          </a:xfrm>
          <a:prstGeom prst="rect">
            <a:avLst/>
          </a:prstGeom>
          <a:noFill/>
          <a:ln>
            <a:noFill/>
          </a:ln>
        </p:spPr>
      </p:pic>
      <p:pic>
        <p:nvPicPr>
          <p:cNvPr id="83" name="Google Shape;83;p16" descr="Image result for blue orb .png"/>
          <p:cNvPicPr preferRelativeResize="0"/>
          <p:nvPr/>
        </p:nvPicPr>
        <p:blipFill>
          <a:blip r:embed="rId4">
            <a:alphaModFix amt="45000"/>
          </a:blip>
          <a:stretch>
            <a:fillRect/>
          </a:stretch>
        </p:blipFill>
        <p:spPr>
          <a:xfrm>
            <a:off x="7087025" y="3185475"/>
            <a:ext cx="433875" cy="433875"/>
          </a:xfrm>
          <a:prstGeom prst="rect">
            <a:avLst/>
          </a:prstGeom>
          <a:noFill/>
          <a:ln>
            <a:noFill/>
          </a:ln>
        </p:spPr>
      </p:pic>
      <p:pic>
        <p:nvPicPr>
          <p:cNvPr id="84" name="Google Shape;84;p16" descr="Image result for blue orb .png"/>
          <p:cNvPicPr preferRelativeResize="0"/>
          <p:nvPr/>
        </p:nvPicPr>
        <p:blipFill>
          <a:blip r:embed="rId4">
            <a:alphaModFix amt="45000"/>
          </a:blip>
          <a:stretch>
            <a:fillRect/>
          </a:stretch>
        </p:blipFill>
        <p:spPr>
          <a:xfrm>
            <a:off x="7696625" y="2347275"/>
            <a:ext cx="433875" cy="433875"/>
          </a:xfrm>
          <a:prstGeom prst="rect">
            <a:avLst/>
          </a:prstGeom>
          <a:noFill/>
          <a:ln>
            <a:noFill/>
          </a:ln>
        </p:spPr>
      </p:pic>
      <p:pic>
        <p:nvPicPr>
          <p:cNvPr id="85" name="Google Shape;85;p16" descr="Image result for blue orb .png"/>
          <p:cNvPicPr preferRelativeResize="0"/>
          <p:nvPr/>
        </p:nvPicPr>
        <p:blipFill>
          <a:blip r:embed="rId4">
            <a:alphaModFix amt="45000"/>
          </a:blip>
          <a:stretch>
            <a:fillRect/>
          </a:stretch>
        </p:blipFill>
        <p:spPr>
          <a:xfrm>
            <a:off x="8611025" y="2423475"/>
            <a:ext cx="433875" cy="433875"/>
          </a:xfrm>
          <a:prstGeom prst="rect">
            <a:avLst/>
          </a:prstGeom>
          <a:noFill/>
          <a:ln>
            <a:noFill/>
          </a:ln>
        </p:spPr>
      </p:pic>
      <p:pic>
        <p:nvPicPr>
          <p:cNvPr id="86" name="Google Shape;86;p16" descr="Image result for blue orb .png"/>
          <p:cNvPicPr preferRelativeResize="0"/>
          <p:nvPr/>
        </p:nvPicPr>
        <p:blipFill>
          <a:blip r:embed="rId4">
            <a:alphaModFix amt="45000"/>
          </a:blip>
          <a:stretch>
            <a:fillRect/>
          </a:stretch>
        </p:blipFill>
        <p:spPr>
          <a:xfrm>
            <a:off x="6858425" y="2347275"/>
            <a:ext cx="433875" cy="433875"/>
          </a:xfrm>
          <a:prstGeom prst="rect">
            <a:avLst/>
          </a:prstGeom>
          <a:noFill/>
          <a:ln>
            <a:noFill/>
          </a:ln>
        </p:spPr>
      </p:pic>
      <p:pic>
        <p:nvPicPr>
          <p:cNvPr id="87" name="Google Shape;87;p16" descr="Image result for blue orb .png"/>
          <p:cNvPicPr preferRelativeResize="0"/>
          <p:nvPr/>
        </p:nvPicPr>
        <p:blipFill>
          <a:blip r:embed="rId4">
            <a:alphaModFix amt="45000"/>
          </a:blip>
          <a:stretch>
            <a:fillRect/>
          </a:stretch>
        </p:blipFill>
        <p:spPr>
          <a:xfrm>
            <a:off x="7163225" y="2118675"/>
            <a:ext cx="433875" cy="433875"/>
          </a:xfrm>
          <a:prstGeom prst="rect">
            <a:avLst/>
          </a:prstGeom>
          <a:noFill/>
          <a:ln>
            <a:noFill/>
          </a:ln>
        </p:spPr>
      </p:pic>
      <p:pic>
        <p:nvPicPr>
          <p:cNvPr id="88" name="Google Shape;88;p16" descr="Image result for blue orb .png"/>
          <p:cNvPicPr preferRelativeResize="0"/>
          <p:nvPr/>
        </p:nvPicPr>
        <p:blipFill>
          <a:blip r:embed="rId4">
            <a:alphaModFix amt="45000"/>
          </a:blip>
          <a:stretch>
            <a:fillRect/>
          </a:stretch>
        </p:blipFill>
        <p:spPr>
          <a:xfrm>
            <a:off x="6782225" y="1204275"/>
            <a:ext cx="433875" cy="433875"/>
          </a:xfrm>
          <a:prstGeom prst="rect">
            <a:avLst/>
          </a:prstGeom>
          <a:noFill/>
          <a:ln>
            <a:noFill/>
          </a:ln>
        </p:spPr>
      </p:pic>
      <p:pic>
        <p:nvPicPr>
          <p:cNvPr id="89" name="Google Shape;89;p16" descr="Image result for blue orb .png"/>
          <p:cNvPicPr preferRelativeResize="0"/>
          <p:nvPr/>
        </p:nvPicPr>
        <p:blipFill>
          <a:blip r:embed="rId4">
            <a:alphaModFix amt="45000"/>
          </a:blip>
          <a:stretch>
            <a:fillRect/>
          </a:stretch>
        </p:blipFill>
        <p:spPr>
          <a:xfrm>
            <a:off x="7696625" y="1356675"/>
            <a:ext cx="433875" cy="433875"/>
          </a:xfrm>
          <a:prstGeom prst="rect">
            <a:avLst/>
          </a:prstGeom>
          <a:noFill/>
          <a:ln>
            <a:noFill/>
          </a:ln>
        </p:spPr>
      </p:pic>
      <p:pic>
        <p:nvPicPr>
          <p:cNvPr id="90" name="Google Shape;90;p16" descr="Image result for blue orb .png"/>
          <p:cNvPicPr preferRelativeResize="0"/>
          <p:nvPr/>
        </p:nvPicPr>
        <p:blipFill>
          <a:blip r:embed="rId4">
            <a:alphaModFix amt="45000"/>
          </a:blip>
          <a:stretch>
            <a:fillRect/>
          </a:stretch>
        </p:blipFill>
        <p:spPr>
          <a:xfrm>
            <a:off x="7696625" y="747075"/>
            <a:ext cx="433875" cy="433875"/>
          </a:xfrm>
          <a:prstGeom prst="rect">
            <a:avLst/>
          </a:prstGeom>
          <a:noFill/>
          <a:ln>
            <a:noFill/>
          </a:ln>
        </p:spPr>
      </p:pic>
      <p:sp>
        <p:nvSpPr>
          <p:cNvPr id="91" name="Google Shape;91;p16"/>
          <p:cNvSpPr/>
          <p:nvPr/>
        </p:nvSpPr>
        <p:spPr>
          <a:xfrm>
            <a:off x="4992025"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5261863" y="9995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5536075" y="7253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6122013"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7520900" y="6800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8395950" y="1284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7243063" y="12737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8690863" y="15479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6682538" y="243466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5261875" y="29643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4992025" y="361935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526187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58478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5536075"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6681300"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7292300" y="44120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7776463"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81007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6963375" y="20658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7566500" y="3570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16" descr="Image result for blue orb .png"/>
          <p:cNvPicPr preferRelativeResize="0"/>
          <p:nvPr/>
        </p:nvPicPr>
        <p:blipFill>
          <a:blip r:embed="rId4">
            <a:alphaModFix amt="45000"/>
          </a:blip>
          <a:stretch>
            <a:fillRect/>
          </a:stretch>
        </p:blipFill>
        <p:spPr>
          <a:xfrm>
            <a:off x="5456237" y="999500"/>
            <a:ext cx="433875" cy="433875"/>
          </a:xfrm>
          <a:prstGeom prst="rect">
            <a:avLst/>
          </a:prstGeom>
          <a:noFill/>
          <a:ln>
            <a:noFill/>
          </a:ln>
        </p:spPr>
      </p:pic>
      <p:cxnSp>
        <p:nvCxnSpPr>
          <p:cNvPr id="112" name="Google Shape;112;p16"/>
          <p:cNvCxnSpPr/>
          <p:nvPr/>
        </p:nvCxnSpPr>
        <p:spPr>
          <a:xfrm>
            <a:off x="4710325" y="2558200"/>
            <a:ext cx="1218300" cy="456900"/>
          </a:xfrm>
          <a:prstGeom prst="straightConnector1">
            <a:avLst/>
          </a:prstGeom>
          <a:noFill/>
          <a:ln w="38100" cap="flat" cmpd="sng">
            <a:solidFill>
              <a:schemeClr val="dk2"/>
            </a:solidFill>
            <a:prstDash val="solid"/>
            <a:round/>
            <a:headEnd type="none" w="med" len="med"/>
            <a:tailEnd type="none" w="med" len="med"/>
          </a:ln>
        </p:spPr>
      </p:cxnSp>
      <p:cxnSp>
        <p:nvCxnSpPr>
          <p:cNvPr id="113" name="Google Shape;113;p16"/>
          <p:cNvCxnSpPr>
            <a:endCxn id="91" idx="4"/>
          </p:cNvCxnSpPr>
          <p:nvPr/>
        </p:nvCxnSpPr>
        <p:spPr>
          <a:xfrm rot="10800000" flipH="1">
            <a:off x="4717825" y="2118675"/>
            <a:ext cx="411300" cy="462300"/>
          </a:xfrm>
          <a:prstGeom prst="straightConnector1">
            <a:avLst/>
          </a:prstGeom>
          <a:noFill/>
          <a:ln w="38100" cap="flat" cmpd="sng">
            <a:solidFill>
              <a:schemeClr val="dk2"/>
            </a:solidFill>
            <a:prstDash val="solid"/>
            <a:round/>
            <a:headEnd type="none" w="med" len="med"/>
            <a:tailEnd type="none" w="med" len="med"/>
          </a:ln>
        </p:spPr>
      </p:cxnSp>
      <p:cxnSp>
        <p:nvCxnSpPr>
          <p:cNvPr id="114" name="Google Shape;114;p16"/>
          <p:cNvCxnSpPr/>
          <p:nvPr/>
        </p:nvCxnSpPr>
        <p:spPr>
          <a:xfrm rot="10800000" flipH="1">
            <a:off x="5951350" y="2603775"/>
            <a:ext cx="304500" cy="396000"/>
          </a:xfrm>
          <a:prstGeom prst="straightConnector1">
            <a:avLst/>
          </a:prstGeom>
          <a:noFill/>
          <a:ln w="38100" cap="flat" cmpd="sng">
            <a:solidFill>
              <a:schemeClr val="dk2"/>
            </a:solidFill>
            <a:prstDash val="solid"/>
            <a:round/>
            <a:headEnd type="none" w="med" len="med"/>
            <a:tailEnd type="none" w="med" len="med"/>
          </a:ln>
        </p:spPr>
      </p:cxnSp>
      <p:cxnSp>
        <p:nvCxnSpPr>
          <p:cNvPr id="115" name="Google Shape;115;p16"/>
          <p:cNvCxnSpPr/>
          <p:nvPr/>
        </p:nvCxnSpPr>
        <p:spPr>
          <a:xfrm>
            <a:off x="5928625" y="3016575"/>
            <a:ext cx="1370400" cy="386700"/>
          </a:xfrm>
          <a:prstGeom prst="straightConnector1">
            <a:avLst/>
          </a:prstGeom>
          <a:noFill/>
          <a:ln w="38100" cap="flat" cmpd="sng">
            <a:solidFill>
              <a:schemeClr val="dk2"/>
            </a:solidFill>
            <a:prstDash val="solid"/>
            <a:round/>
            <a:headEnd type="none" w="med" len="med"/>
            <a:tailEnd type="none" w="med" len="med"/>
          </a:ln>
        </p:spPr>
      </p:cxnSp>
      <p:cxnSp>
        <p:nvCxnSpPr>
          <p:cNvPr id="116" name="Google Shape;116;p16"/>
          <p:cNvCxnSpPr>
            <a:stCxn id="83" idx="2"/>
          </p:cNvCxnSpPr>
          <p:nvPr/>
        </p:nvCxnSpPr>
        <p:spPr>
          <a:xfrm rot="10800000">
            <a:off x="7291362" y="3395850"/>
            <a:ext cx="12600" cy="223500"/>
          </a:xfrm>
          <a:prstGeom prst="straightConnector1">
            <a:avLst/>
          </a:prstGeom>
          <a:noFill/>
          <a:ln w="38100" cap="flat" cmpd="sng">
            <a:solidFill>
              <a:schemeClr val="dk2"/>
            </a:solidFill>
            <a:prstDash val="solid"/>
            <a:round/>
            <a:headEnd type="none" w="med" len="med"/>
            <a:tailEnd type="none" w="med" len="med"/>
          </a:ln>
        </p:spPr>
      </p:cxnSp>
      <p:cxnSp>
        <p:nvCxnSpPr>
          <p:cNvPr id="117" name="Google Shape;117;p16"/>
          <p:cNvCxnSpPr>
            <a:endCxn id="110" idx="6"/>
          </p:cNvCxnSpPr>
          <p:nvPr/>
        </p:nvCxnSpPr>
        <p:spPr>
          <a:xfrm>
            <a:off x="7291400" y="3395813"/>
            <a:ext cx="549300" cy="311400"/>
          </a:xfrm>
          <a:prstGeom prst="straightConnector1">
            <a:avLst/>
          </a:prstGeom>
          <a:noFill/>
          <a:ln w="38100" cap="flat" cmpd="sng">
            <a:solidFill>
              <a:schemeClr val="dk2"/>
            </a:solidFill>
            <a:prstDash val="solid"/>
            <a:round/>
            <a:headEnd type="none" w="med" len="med"/>
            <a:tailEnd type="none" w="med" len="med"/>
          </a:ln>
        </p:spPr>
      </p:cxnSp>
      <p:cxnSp>
        <p:nvCxnSpPr>
          <p:cNvPr id="118" name="Google Shape;118;p16"/>
          <p:cNvCxnSpPr>
            <a:stCxn id="83" idx="2"/>
          </p:cNvCxnSpPr>
          <p:nvPr/>
        </p:nvCxnSpPr>
        <p:spPr>
          <a:xfrm flipH="1">
            <a:off x="6963462" y="3619350"/>
            <a:ext cx="340500" cy="615000"/>
          </a:xfrm>
          <a:prstGeom prst="straightConnector1">
            <a:avLst/>
          </a:prstGeom>
          <a:noFill/>
          <a:ln w="38100" cap="flat" cmpd="sng">
            <a:solidFill>
              <a:schemeClr val="dk2"/>
            </a:solidFill>
            <a:prstDash val="solid"/>
            <a:round/>
            <a:headEnd type="none" w="med" len="med"/>
            <a:tailEnd type="none" w="med" len="med"/>
          </a:ln>
        </p:spPr>
      </p:cxnSp>
      <p:cxnSp>
        <p:nvCxnSpPr>
          <p:cNvPr id="119" name="Google Shape;119;p16"/>
          <p:cNvCxnSpPr>
            <a:stCxn id="106" idx="1"/>
          </p:cNvCxnSpPr>
          <p:nvPr/>
        </p:nvCxnSpPr>
        <p:spPr>
          <a:xfrm rot="10800000">
            <a:off x="7306656" y="3646981"/>
            <a:ext cx="25800" cy="805200"/>
          </a:xfrm>
          <a:prstGeom prst="straightConnector1">
            <a:avLst/>
          </a:prstGeom>
          <a:noFill/>
          <a:ln w="38100" cap="flat" cmpd="sng">
            <a:solidFill>
              <a:schemeClr val="dk2"/>
            </a:solidFill>
            <a:prstDash val="solid"/>
            <a:round/>
            <a:headEnd type="none" w="med" len="med"/>
            <a:tailEnd type="none" w="med" len="med"/>
          </a:ln>
        </p:spPr>
      </p:cxnSp>
      <p:cxnSp>
        <p:nvCxnSpPr>
          <p:cNvPr id="120" name="Google Shape;120;p16"/>
          <p:cNvCxnSpPr>
            <a:stCxn id="105" idx="3"/>
          </p:cNvCxnSpPr>
          <p:nvPr/>
        </p:nvCxnSpPr>
        <p:spPr>
          <a:xfrm>
            <a:off x="6721456" y="4059469"/>
            <a:ext cx="249900" cy="189000"/>
          </a:xfrm>
          <a:prstGeom prst="straightConnector1">
            <a:avLst/>
          </a:prstGeom>
          <a:noFill/>
          <a:ln w="38100" cap="flat" cmpd="sng">
            <a:solidFill>
              <a:schemeClr val="dk2"/>
            </a:solidFill>
            <a:prstDash val="solid"/>
            <a:round/>
            <a:headEnd type="none" w="med" len="med"/>
            <a:tailEnd type="none" w="med" len="med"/>
          </a:ln>
        </p:spPr>
      </p:cxnSp>
      <p:cxnSp>
        <p:nvCxnSpPr>
          <p:cNvPr id="121" name="Google Shape;121;p16"/>
          <p:cNvCxnSpPr/>
          <p:nvPr/>
        </p:nvCxnSpPr>
        <p:spPr>
          <a:xfrm rot="10800000" flipH="1">
            <a:off x="6255875" y="4263500"/>
            <a:ext cx="700500" cy="91500"/>
          </a:xfrm>
          <a:prstGeom prst="straightConnector1">
            <a:avLst/>
          </a:prstGeom>
          <a:noFill/>
          <a:ln w="38100" cap="flat" cmpd="sng">
            <a:solidFill>
              <a:schemeClr val="dk2"/>
            </a:solidFill>
            <a:prstDash val="solid"/>
            <a:round/>
            <a:headEnd type="none" w="med" len="med"/>
            <a:tailEnd type="none" w="med" len="med"/>
          </a:ln>
        </p:spPr>
      </p:cxnSp>
      <p:cxnSp>
        <p:nvCxnSpPr>
          <p:cNvPr id="122" name="Google Shape;122;p16"/>
          <p:cNvCxnSpPr>
            <a:stCxn id="104" idx="7"/>
          </p:cNvCxnSpPr>
          <p:nvPr/>
        </p:nvCxnSpPr>
        <p:spPr>
          <a:xfrm>
            <a:off x="5770119" y="4177981"/>
            <a:ext cx="470400" cy="207600"/>
          </a:xfrm>
          <a:prstGeom prst="straightConnector1">
            <a:avLst/>
          </a:prstGeom>
          <a:noFill/>
          <a:ln w="38100" cap="flat" cmpd="sng">
            <a:solidFill>
              <a:schemeClr val="dk2"/>
            </a:solidFill>
            <a:prstDash val="solid"/>
            <a:round/>
            <a:headEnd type="none" w="med" len="med"/>
            <a:tailEnd type="none" w="med" len="med"/>
          </a:ln>
        </p:spPr>
      </p:cxnSp>
      <p:cxnSp>
        <p:nvCxnSpPr>
          <p:cNvPr id="123" name="Google Shape;123;p16"/>
          <p:cNvCxnSpPr/>
          <p:nvPr/>
        </p:nvCxnSpPr>
        <p:spPr>
          <a:xfrm rot="10800000">
            <a:off x="5920925" y="3433750"/>
            <a:ext cx="304500" cy="944100"/>
          </a:xfrm>
          <a:prstGeom prst="straightConnector1">
            <a:avLst/>
          </a:prstGeom>
          <a:noFill/>
          <a:ln w="38100" cap="flat" cmpd="sng">
            <a:solidFill>
              <a:schemeClr val="dk2"/>
            </a:solidFill>
            <a:prstDash val="solid"/>
            <a:round/>
            <a:headEnd type="none" w="med" len="med"/>
            <a:tailEnd type="none" w="med" len="med"/>
          </a:ln>
        </p:spPr>
      </p:cxnSp>
      <p:cxnSp>
        <p:nvCxnSpPr>
          <p:cNvPr id="124" name="Google Shape;124;p16"/>
          <p:cNvCxnSpPr>
            <a:endCxn id="103" idx="0"/>
          </p:cNvCxnSpPr>
          <p:nvPr/>
        </p:nvCxnSpPr>
        <p:spPr>
          <a:xfrm>
            <a:off x="5928525" y="3456725"/>
            <a:ext cx="56400" cy="368700"/>
          </a:xfrm>
          <a:prstGeom prst="straightConnector1">
            <a:avLst/>
          </a:prstGeom>
          <a:noFill/>
          <a:ln w="38100" cap="flat" cmpd="sng">
            <a:solidFill>
              <a:schemeClr val="dk2"/>
            </a:solidFill>
            <a:prstDash val="solid"/>
            <a:round/>
            <a:headEnd type="none" w="med" len="med"/>
            <a:tailEnd type="none" w="med" len="med"/>
          </a:ln>
        </p:spPr>
      </p:cxnSp>
      <p:cxnSp>
        <p:nvCxnSpPr>
          <p:cNvPr id="125" name="Google Shape;125;p16"/>
          <p:cNvCxnSpPr/>
          <p:nvPr/>
        </p:nvCxnSpPr>
        <p:spPr>
          <a:xfrm>
            <a:off x="5068150" y="3410925"/>
            <a:ext cx="920700" cy="99000"/>
          </a:xfrm>
          <a:prstGeom prst="straightConnector1">
            <a:avLst/>
          </a:prstGeom>
          <a:noFill/>
          <a:ln w="38100" cap="flat" cmpd="sng">
            <a:solidFill>
              <a:schemeClr val="dk2"/>
            </a:solidFill>
            <a:prstDash val="solid"/>
            <a:round/>
            <a:headEnd type="none" w="med" len="med"/>
            <a:tailEnd type="none" w="med" len="med"/>
          </a:ln>
        </p:spPr>
      </p:cxnSp>
      <p:cxnSp>
        <p:nvCxnSpPr>
          <p:cNvPr id="126" name="Google Shape;126;p16"/>
          <p:cNvCxnSpPr>
            <a:endCxn id="101" idx="4"/>
          </p:cNvCxnSpPr>
          <p:nvPr/>
        </p:nvCxnSpPr>
        <p:spPr>
          <a:xfrm>
            <a:off x="5068225" y="3403350"/>
            <a:ext cx="60900" cy="490200"/>
          </a:xfrm>
          <a:prstGeom prst="straightConnector1">
            <a:avLst/>
          </a:prstGeom>
          <a:noFill/>
          <a:ln w="38100" cap="flat" cmpd="sng">
            <a:solidFill>
              <a:schemeClr val="dk2"/>
            </a:solidFill>
            <a:prstDash val="solid"/>
            <a:round/>
            <a:headEnd type="none" w="med" len="med"/>
            <a:tailEnd type="none" w="med" len="med"/>
          </a:ln>
        </p:spPr>
      </p:cxnSp>
      <p:cxnSp>
        <p:nvCxnSpPr>
          <p:cNvPr id="127" name="Google Shape;127;p16"/>
          <p:cNvCxnSpPr>
            <a:endCxn id="102" idx="4"/>
          </p:cNvCxnSpPr>
          <p:nvPr/>
        </p:nvCxnSpPr>
        <p:spPr>
          <a:xfrm>
            <a:off x="5380375" y="3471725"/>
            <a:ext cx="18600" cy="627900"/>
          </a:xfrm>
          <a:prstGeom prst="straightConnector1">
            <a:avLst/>
          </a:prstGeom>
          <a:noFill/>
          <a:ln w="38100" cap="flat" cmpd="sng">
            <a:solidFill>
              <a:schemeClr val="dk2"/>
            </a:solidFill>
            <a:prstDash val="solid"/>
            <a:round/>
            <a:headEnd type="none" w="med" len="med"/>
            <a:tailEnd type="none" w="med" len="med"/>
          </a:ln>
        </p:spPr>
      </p:cxnSp>
      <p:cxnSp>
        <p:nvCxnSpPr>
          <p:cNvPr id="128" name="Google Shape;128;p16"/>
          <p:cNvCxnSpPr/>
          <p:nvPr/>
        </p:nvCxnSpPr>
        <p:spPr>
          <a:xfrm flipH="1">
            <a:off x="5042825" y="3110512"/>
            <a:ext cx="353400" cy="292800"/>
          </a:xfrm>
          <a:prstGeom prst="straightConnector1">
            <a:avLst/>
          </a:prstGeom>
          <a:noFill/>
          <a:ln w="38100" cap="flat" cmpd="sng">
            <a:solidFill>
              <a:schemeClr val="dk2"/>
            </a:solidFill>
            <a:prstDash val="solid"/>
            <a:round/>
            <a:headEnd type="none" w="med" len="med"/>
            <a:tailEnd type="none" w="med" len="med"/>
          </a:ln>
        </p:spPr>
      </p:cxnSp>
      <p:cxnSp>
        <p:nvCxnSpPr>
          <p:cNvPr id="129" name="Google Shape;129;p16"/>
          <p:cNvCxnSpPr/>
          <p:nvPr/>
        </p:nvCxnSpPr>
        <p:spPr>
          <a:xfrm>
            <a:off x="5628013" y="1193538"/>
            <a:ext cx="602400" cy="1417800"/>
          </a:xfrm>
          <a:prstGeom prst="straightConnector1">
            <a:avLst/>
          </a:prstGeom>
          <a:noFill/>
          <a:ln w="38100" cap="flat" cmpd="sng">
            <a:solidFill>
              <a:schemeClr val="dk2"/>
            </a:solidFill>
            <a:prstDash val="solid"/>
            <a:round/>
            <a:headEnd type="none" w="med" len="med"/>
            <a:tailEnd type="none" w="med" len="med"/>
          </a:ln>
        </p:spPr>
      </p:cxnSp>
      <p:cxnSp>
        <p:nvCxnSpPr>
          <p:cNvPr id="130" name="Google Shape;130;p16"/>
          <p:cNvCxnSpPr/>
          <p:nvPr/>
        </p:nvCxnSpPr>
        <p:spPr>
          <a:xfrm>
            <a:off x="6184213" y="1433375"/>
            <a:ext cx="92100" cy="1261800"/>
          </a:xfrm>
          <a:prstGeom prst="straightConnector1">
            <a:avLst/>
          </a:prstGeom>
          <a:noFill/>
          <a:ln w="38100" cap="flat" cmpd="sng">
            <a:solidFill>
              <a:schemeClr val="dk2"/>
            </a:solidFill>
            <a:prstDash val="solid"/>
            <a:round/>
            <a:headEnd type="none" w="med" len="med"/>
            <a:tailEnd type="none" w="med" len="med"/>
          </a:ln>
        </p:spPr>
      </p:cxnSp>
      <p:cxnSp>
        <p:nvCxnSpPr>
          <p:cNvPr id="131" name="Google Shape;131;p16"/>
          <p:cNvCxnSpPr>
            <a:endCxn id="94" idx="6"/>
          </p:cNvCxnSpPr>
          <p:nvPr/>
        </p:nvCxnSpPr>
        <p:spPr>
          <a:xfrm>
            <a:off x="6221913" y="1485975"/>
            <a:ext cx="174300" cy="495600"/>
          </a:xfrm>
          <a:prstGeom prst="straightConnector1">
            <a:avLst/>
          </a:prstGeom>
          <a:noFill/>
          <a:ln w="38100" cap="flat" cmpd="sng">
            <a:solidFill>
              <a:schemeClr val="dk2"/>
            </a:solidFill>
            <a:prstDash val="solid"/>
            <a:round/>
            <a:headEnd type="none" w="med" len="med"/>
            <a:tailEnd type="none" w="med" len="med"/>
          </a:ln>
        </p:spPr>
      </p:cxnSp>
      <p:cxnSp>
        <p:nvCxnSpPr>
          <p:cNvPr id="132" name="Google Shape;132;p16"/>
          <p:cNvCxnSpPr>
            <a:stCxn id="93" idx="0"/>
          </p:cNvCxnSpPr>
          <p:nvPr/>
        </p:nvCxnSpPr>
        <p:spPr>
          <a:xfrm flipH="1">
            <a:off x="5644375" y="725300"/>
            <a:ext cx="28800" cy="454800"/>
          </a:xfrm>
          <a:prstGeom prst="straightConnector1">
            <a:avLst/>
          </a:prstGeom>
          <a:noFill/>
          <a:ln w="38100" cap="flat" cmpd="sng">
            <a:solidFill>
              <a:schemeClr val="dk2"/>
            </a:solidFill>
            <a:prstDash val="solid"/>
            <a:round/>
            <a:headEnd type="none" w="med" len="med"/>
            <a:tailEnd type="none" w="med" len="med"/>
          </a:ln>
        </p:spPr>
      </p:cxnSp>
      <p:cxnSp>
        <p:nvCxnSpPr>
          <p:cNvPr id="133" name="Google Shape;133;p16"/>
          <p:cNvCxnSpPr>
            <a:stCxn id="111" idx="1"/>
          </p:cNvCxnSpPr>
          <p:nvPr/>
        </p:nvCxnSpPr>
        <p:spPr>
          <a:xfrm rot="10800000" flipH="1">
            <a:off x="5456237" y="1210437"/>
            <a:ext cx="195600" cy="6000"/>
          </a:xfrm>
          <a:prstGeom prst="straightConnector1">
            <a:avLst/>
          </a:prstGeom>
          <a:noFill/>
          <a:ln w="38100" cap="flat" cmpd="sng">
            <a:solidFill>
              <a:schemeClr val="dk2"/>
            </a:solidFill>
            <a:prstDash val="solid"/>
            <a:round/>
            <a:headEnd type="none" w="med" len="med"/>
            <a:tailEnd type="none" w="med" len="med"/>
          </a:ln>
        </p:spPr>
      </p:cxnSp>
      <p:cxnSp>
        <p:nvCxnSpPr>
          <p:cNvPr id="134" name="Google Shape;134;p16"/>
          <p:cNvCxnSpPr/>
          <p:nvPr/>
        </p:nvCxnSpPr>
        <p:spPr>
          <a:xfrm rot="10800000">
            <a:off x="6215275" y="1416050"/>
            <a:ext cx="502500" cy="837600"/>
          </a:xfrm>
          <a:prstGeom prst="straightConnector1">
            <a:avLst/>
          </a:prstGeom>
          <a:noFill/>
          <a:ln w="38100" cap="flat" cmpd="sng">
            <a:solidFill>
              <a:schemeClr val="dk2"/>
            </a:solidFill>
            <a:prstDash val="solid"/>
            <a:round/>
            <a:headEnd type="none" w="med" len="med"/>
            <a:tailEnd type="none" w="med" len="med"/>
          </a:ln>
        </p:spPr>
      </p:cxnSp>
      <p:cxnSp>
        <p:nvCxnSpPr>
          <p:cNvPr id="135" name="Google Shape;135;p16"/>
          <p:cNvCxnSpPr>
            <a:endCxn id="99" idx="5"/>
          </p:cNvCxnSpPr>
          <p:nvPr/>
        </p:nvCxnSpPr>
        <p:spPr>
          <a:xfrm>
            <a:off x="6748282" y="2276607"/>
            <a:ext cx="168300" cy="392100"/>
          </a:xfrm>
          <a:prstGeom prst="straightConnector1">
            <a:avLst/>
          </a:prstGeom>
          <a:noFill/>
          <a:ln w="38100" cap="flat" cmpd="sng">
            <a:solidFill>
              <a:schemeClr val="dk2"/>
            </a:solidFill>
            <a:prstDash val="solid"/>
            <a:round/>
            <a:headEnd type="none" w="med" len="med"/>
            <a:tailEnd type="none" w="med" len="med"/>
          </a:ln>
        </p:spPr>
      </p:cxnSp>
      <p:cxnSp>
        <p:nvCxnSpPr>
          <p:cNvPr id="136" name="Google Shape;136;p16"/>
          <p:cNvCxnSpPr/>
          <p:nvPr/>
        </p:nvCxnSpPr>
        <p:spPr>
          <a:xfrm>
            <a:off x="6733000" y="2246025"/>
            <a:ext cx="365400" cy="312300"/>
          </a:xfrm>
          <a:prstGeom prst="straightConnector1">
            <a:avLst/>
          </a:prstGeom>
          <a:noFill/>
          <a:ln w="38100" cap="flat" cmpd="sng">
            <a:solidFill>
              <a:schemeClr val="dk2"/>
            </a:solidFill>
            <a:prstDash val="solid"/>
            <a:round/>
            <a:headEnd type="none" w="med" len="med"/>
            <a:tailEnd type="none" w="med" len="med"/>
          </a:ln>
        </p:spPr>
      </p:cxnSp>
      <p:cxnSp>
        <p:nvCxnSpPr>
          <p:cNvPr id="137" name="Google Shape;137;p16"/>
          <p:cNvCxnSpPr>
            <a:stCxn id="109" idx="0"/>
          </p:cNvCxnSpPr>
          <p:nvPr/>
        </p:nvCxnSpPr>
        <p:spPr>
          <a:xfrm>
            <a:off x="7100475" y="2065875"/>
            <a:ext cx="36000" cy="515100"/>
          </a:xfrm>
          <a:prstGeom prst="straightConnector1">
            <a:avLst/>
          </a:prstGeom>
          <a:noFill/>
          <a:ln w="38100" cap="flat" cmpd="sng">
            <a:solidFill>
              <a:schemeClr val="dk2"/>
            </a:solidFill>
            <a:prstDash val="solid"/>
            <a:round/>
            <a:headEnd type="none" w="med" len="med"/>
            <a:tailEnd type="none" w="med" len="med"/>
          </a:ln>
        </p:spPr>
      </p:cxnSp>
      <p:cxnSp>
        <p:nvCxnSpPr>
          <p:cNvPr id="138" name="Google Shape;138;p16"/>
          <p:cNvCxnSpPr/>
          <p:nvPr/>
        </p:nvCxnSpPr>
        <p:spPr>
          <a:xfrm flipH="1">
            <a:off x="7159475" y="2314550"/>
            <a:ext cx="228300" cy="236100"/>
          </a:xfrm>
          <a:prstGeom prst="straightConnector1">
            <a:avLst/>
          </a:prstGeom>
          <a:noFill/>
          <a:ln w="38100" cap="flat" cmpd="sng">
            <a:solidFill>
              <a:schemeClr val="dk2"/>
            </a:solidFill>
            <a:prstDash val="solid"/>
            <a:round/>
            <a:headEnd type="none" w="med" len="med"/>
            <a:tailEnd type="none" w="med" len="med"/>
          </a:ln>
        </p:spPr>
      </p:cxnSp>
      <p:cxnSp>
        <p:nvCxnSpPr>
          <p:cNvPr id="139" name="Google Shape;139;p16"/>
          <p:cNvCxnSpPr/>
          <p:nvPr/>
        </p:nvCxnSpPr>
        <p:spPr>
          <a:xfrm>
            <a:off x="7357325" y="2337400"/>
            <a:ext cx="548100" cy="236100"/>
          </a:xfrm>
          <a:prstGeom prst="straightConnector1">
            <a:avLst/>
          </a:prstGeom>
          <a:noFill/>
          <a:ln w="38100" cap="flat" cmpd="sng">
            <a:solidFill>
              <a:schemeClr val="dk2"/>
            </a:solidFill>
            <a:prstDash val="solid"/>
            <a:round/>
            <a:headEnd type="none" w="med" len="med"/>
            <a:tailEnd type="none" w="med" len="med"/>
          </a:ln>
        </p:spPr>
      </p:cxnSp>
      <p:cxnSp>
        <p:nvCxnSpPr>
          <p:cNvPr id="140" name="Google Shape;140;p16"/>
          <p:cNvCxnSpPr/>
          <p:nvPr/>
        </p:nvCxnSpPr>
        <p:spPr>
          <a:xfrm>
            <a:off x="7005388" y="1382688"/>
            <a:ext cx="397500" cy="1008000"/>
          </a:xfrm>
          <a:prstGeom prst="straightConnector1">
            <a:avLst/>
          </a:prstGeom>
          <a:noFill/>
          <a:ln w="38100" cap="flat" cmpd="sng">
            <a:solidFill>
              <a:schemeClr val="dk2"/>
            </a:solidFill>
            <a:prstDash val="solid"/>
            <a:round/>
            <a:headEnd type="none" w="med" len="med"/>
            <a:tailEnd type="none" w="med" len="med"/>
          </a:ln>
        </p:spPr>
      </p:cxnSp>
      <p:cxnSp>
        <p:nvCxnSpPr>
          <p:cNvPr id="141" name="Google Shape;141;p16"/>
          <p:cNvCxnSpPr>
            <a:endCxn id="107" idx="0"/>
          </p:cNvCxnSpPr>
          <p:nvPr/>
        </p:nvCxnSpPr>
        <p:spPr>
          <a:xfrm>
            <a:off x="7886263" y="2548125"/>
            <a:ext cx="27300" cy="1589700"/>
          </a:xfrm>
          <a:prstGeom prst="straightConnector1">
            <a:avLst/>
          </a:prstGeom>
          <a:noFill/>
          <a:ln w="38100" cap="flat" cmpd="sng">
            <a:solidFill>
              <a:schemeClr val="dk2"/>
            </a:solidFill>
            <a:prstDash val="solid"/>
            <a:round/>
            <a:headEnd type="none" w="med" len="med"/>
            <a:tailEnd type="none" w="med" len="med"/>
          </a:ln>
        </p:spPr>
      </p:cxnSp>
      <p:cxnSp>
        <p:nvCxnSpPr>
          <p:cNvPr id="142" name="Google Shape;142;p16"/>
          <p:cNvCxnSpPr>
            <a:endCxn id="108" idx="7"/>
          </p:cNvCxnSpPr>
          <p:nvPr/>
        </p:nvCxnSpPr>
        <p:spPr>
          <a:xfrm flipH="1">
            <a:off x="8334769" y="2634381"/>
            <a:ext cx="479400" cy="1231200"/>
          </a:xfrm>
          <a:prstGeom prst="straightConnector1">
            <a:avLst/>
          </a:prstGeom>
          <a:noFill/>
          <a:ln w="38100" cap="flat" cmpd="sng">
            <a:solidFill>
              <a:schemeClr val="dk2"/>
            </a:solidFill>
            <a:prstDash val="solid"/>
            <a:round/>
            <a:headEnd type="none" w="med" len="med"/>
            <a:tailEnd type="none" w="med" len="med"/>
          </a:ln>
        </p:spPr>
      </p:cxnSp>
      <p:cxnSp>
        <p:nvCxnSpPr>
          <p:cNvPr id="143" name="Google Shape;143;p16"/>
          <p:cNvCxnSpPr/>
          <p:nvPr/>
        </p:nvCxnSpPr>
        <p:spPr>
          <a:xfrm>
            <a:off x="7028788" y="1382688"/>
            <a:ext cx="909600" cy="231300"/>
          </a:xfrm>
          <a:prstGeom prst="straightConnector1">
            <a:avLst/>
          </a:prstGeom>
          <a:noFill/>
          <a:ln w="38100" cap="flat" cmpd="sng">
            <a:solidFill>
              <a:schemeClr val="dk2"/>
            </a:solidFill>
            <a:prstDash val="solid"/>
            <a:round/>
            <a:headEnd type="none" w="med" len="med"/>
            <a:tailEnd type="none" w="med" len="med"/>
          </a:ln>
        </p:spPr>
      </p:cxnSp>
      <p:cxnSp>
        <p:nvCxnSpPr>
          <p:cNvPr id="144" name="Google Shape;144;p16"/>
          <p:cNvCxnSpPr/>
          <p:nvPr/>
        </p:nvCxnSpPr>
        <p:spPr>
          <a:xfrm rot="10800000" flipH="1">
            <a:off x="7028788" y="989663"/>
            <a:ext cx="879300" cy="443700"/>
          </a:xfrm>
          <a:prstGeom prst="straightConnector1">
            <a:avLst/>
          </a:prstGeom>
          <a:noFill/>
          <a:ln w="38100" cap="flat" cmpd="sng">
            <a:solidFill>
              <a:schemeClr val="dk2"/>
            </a:solidFill>
            <a:prstDash val="solid"/>
            <a:round/>
            <a:headEnd type="none" w="med" len="med"/>
            <a:tailEnd type="none" w="med" len="med"/>
          </a:ln>
        </p:spPr>
      </p:cxnSp>
      <p:cxnSp>
        <p:nvCxnSpPr>
          <p:cNvPr id="145" name="Google Shape;145;p16"/>
          <p:cNvCxnSpPr>
            <a:endCxn id="98" idx="2"/>
          </p:cNvCxnSpPr>
          <p:nvPr/>
        </p:nvCxnSpPr>
        <p:spPr>
          <a:xfrm>
            <a:off x="7932163" y="1626800"/>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146" name="Google Shape;146;p16"/>
          <p:cNvCxnSpPr>
            <a:stCxn id="97" idx="6"/>
          </p:cNvCxnSpPr>
          <p:nvPr/>
        </p:nvCxnSpPr>
        <p:spPr>
          <a:xfrm>
            <a:off x="7517263" y="1410800"/>
            <a:ext cx="451500" cy="195600"/>
          </a:xfrm>
          <a:prstGeom prst="straightConnector1">
            <a:avLst/>
          </a:prstGeom>
          <a:noFill/>
          <a:ln w="38100" cap="flat" cmpd="sng">
            <a:solidFill>
              <a:schemeClr val="dk2"/>
            </a:solidFill>
            <a:prstDash val="solid"/>
            <a:round/>
            <a:headEnd type="none" w="med" len="med"/>
            <a:tailEnd type="none" w="med" len="med"/>
          </a:ln>
        </p:spPr>
      </p:cxnSp>
      <p:cxnSp>
        <p:nvCxnSpPr>
          <p:cNvPr id="147" name="Google Shape;147;p16"/>
          <p:cNvCxnSpPr>
            <a:endCxn id="96" idx="2"/>
          </p:cNvCxnSpPr>
          <p:nvPr/>
        </p:nvCxnSpPr>
        <p:spPr>
          <a:xfrm>
            <a:off x="7932150" y="999413"/>
            <a:ext cx="463800" cy="421800"/>
          </a:xfrm>
          <a:prstGeom prst="straightConnector1">
            <a:avLst/>
          </a:prstGeom>
          <a:noFill/>
          <a:ln w="38100" cap="flat" cmpd="sng">
            <a:solidFill>
              <a:schemeClr val="dk2"/>
            </a:solidFill>
            <a:prstDash val="solid"/>
            <a:round/>
            <a:headEnd type="none" w="med" len="med"/>
            <a:tailEnd type="none" w="med" len="med"/>
          </a:ln>
        </p:spPr>
      </p:cxnSp>
      <p:cxnSp>
        <p:nvCxnSpPr>
          <p:cNvPr id="148" name="Google Shape;148;p16"/>
          <p:cNvCxnSpPr/>
          <p:nvPr/>
        </p:nvCxnSpPr>
        <p:spPr>
          <a:xfrm>
            <a:off x="7696613" y="833300"/>
            <a:ext cx="234300" cy="164100"/>
          </a:xfrm>
          <a:prstGeom prst="straightConnector1">
            <a:avLst/>
          </a:prstGeom>
          <a:noFill/>
          <a:ln w="38100" cap="flat" cmpd="sng">
            <a:solidFill>
              <a:schemeClr val="dk2"/>
            </a:solidFill>
            <a:prstDash val="solid"/>
            <a:round/>
            <a:headEnd type="none" w="med" len="med"/>
            <a:tailEnd type="none" w="med" len="med"/>
          </a:ln>
        </p:spPr>
      </p:cxnSp>
      <p:cxnSp>
        <p:nvCxnSpPr>
          <p:cNvPr id="149" name="Google Shape;149;p16"/>
          <p:cNvCxnSpPr/>
          <p:nvPr/>
        </p:nvCxnSpPr>
        <p:spPr>
          <a:xfrm>
            <a:off x="7885200" y="2573425"/>
            <a:ext cx="944100" cy="76200"/>
          </a:xfrm>
          <a:prstGeom prst="straightConnector1">
            <a:avLst/>
          </a:prstGeom>
          <a:noFill/>
          <a:ln w="38100" cap="flat" cmpd="sng">
            <a:solidFill>
              <a:schemeClr val="dk2"/>
            </a:solidFill>
            <a:prstDash val="solid"/>
            <a:round/>
            <a:headEnd type="none" w="med" len="med"/>
            <a:tailEnd type="none" w="med" len="med"/>
          </a:ln>
        </p:spPr>
      </p:cxnSp>
      <p:cxnSp>
        <p:nvCxnSpPr>
          <p:cNvPr id="150" name="Google Shape;150;p16"/>
          <p:cNvCxnSpPr/>
          <p:nvPr/>
        </p:nvCxnSpPr>
        <p:spPr>
          <a:xfrm>
            <a:off x="8814163" y="2611313"/>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151" name="Google Shape;151;p16"/>
          <p:cNvCxnSpPr/>
          <p:nvPr/>
        </p:nvCxnSpPr>
        <p:spPr>
          <a:xfrm>
            <a:off x="3990463" y="2535113"/>
            <a:ext cx="758700" cy="582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5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72" name="Google Shape;572;p5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2"/>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2"/>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2"/>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a:t>
            </a:r>
            <a:r>
              <a:rPr lang="en-GB" sz="3000" b="1">
                <a:highlight>
                  <a:srgbClr val="00FF00"/>
                </a:highlight>
              </a:rPr>
              <a:t>f</a:t>
            </a:r>
            <a:endParaRPr sz="3000" b="1">
              <a:highlight>
                <a:srgbClr val="00FF00"/>
              </a:highlight>
            </a:endParaRPr>
          </a:p>
        </p:txBody>
      </p:sp>
      <p:sp>
        <p:nvSpPr>
          <p:cNvPr id="578" name="Google Shape;578;p52"/>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2"/>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5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85" name="Google Shape;585;p5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3"/>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3"/>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a:t>
            </a:r>
            <a:endParaRPr sz="3000" b="1">
              <a:highlight>
                <a:srgbClr val="00FF00"/>
              </a:highlight>
            </a:endParaRPr>
          </a:p>
        </p:txBody>
      </p:sp>
      <p:sp>
        <p:nvSpPr>
          <p:cNvPr id="591" name="Google Shape;591;p53"/>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3"/>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pic>
        <p:nvPicPr>
          <p:cNvPr id="597" name="Google Shape;597;p5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598" name="Google Shape;598;p5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4"/>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4"/>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4"/>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4"/>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g</a:t>
            </a:r>
            <a:endParaRPr sz="3000" b="1">
              <a:highlight>
                <a:srgbClr val="00FF00"/>
              </a:highlight>
            </a:endParaRPr>
          </a:p>
        </p:txBody>
      </p:sp>
      <p:sp>
        <p:nvSpPr>
          <p:cNvPr id="604" name="Google Shape;604;p54"/>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4"/>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4"/>
          <p:cNvSpPr/>
          <p:nvPr/>
        </p:nvSpPr>
        <p:spPr>
          <a:xfrm>
            <a:off x="4296900" y="258801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611" name="Google Shape;611;p5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12" name="Google Shape;612;p5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5"/>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5"/>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a:t>
            </a:r>
            <a:r>
              <a:rPr lang="en-GB" sz="3000" b="1">
                <a:highlight>
                  <a:srgbClr val="00FF00"/>
                </a:highlight>
              </a:rPr>
              <a:t>g</a:t>
            </a:r>
            <a:endParaRPr sz="3000" b="1">
              <a:highlight>
                <a:srgbClr val="00FF00"/>
              </a:highlight>
            </a:endParaRPr>
          </a:p>
        </p:txBody>
      </p:sp>
      <p:sp>
        <p:nvSpPr>
          <p:cNvPr id="618" name="Google Shape;618;p55"/>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5"/>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5"/>
          <p:cNvSpPr/>
          <p:nvPr/>
        </p:nvSpPr>
        <p:spPr>
          <a:xfrm>
            <a:off x="4296900" y="258801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pic>
        <p:nvPicPr>
          <p:cNvPr id="625" name="Google Shape;625;p5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26" name="Google Shape;626;p5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6"/>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6"/>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6"/>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6"/>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6"/>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 </a:t>
            </a:r>
            <a:r>
              <a:rPr lang="en-GB" sz="3000" b="1">
                <a:highlight>
                  <a:srgbClr val="00FF00"/>
                </a:highlight>
              </a:rPr>
              <a:t>g</a:t>
            </a:r>
            <a:endParaRPr sz="3000" b="1">
              <a:highlight>
                <a:srgbClr val="00FF00"/>
              </a:highlight>
            </a:endParaRPr>
          </a:p>
        </p:txBody>
      </p:sp>
      <p:sp>
        <p:nvSpPr>
          <p:cNvPr id="633" name="Google Shape;633;p56"/>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6"/>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pic>
        <p:nvPicPr>
          <p:cNvPr id="639" name="Google Shape;639;p5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40" name="Google Shape;640;p5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7"/>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7"/>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7"/>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7"/>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7"/>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i</a:t>
            </a:r>
            <a:endParaRPr sz="3000" b="1">
              <a:highlight>
                <a:srgbClr val="00FF00"/>
              </a:highlight>
            </a:endParaRPr>
          </a:p>
        </p:txBody>
      </p:sp>
      <p:sp>
        <p:nvSpPr>
          <p:cNvPr id="647" name="Google Shape;647;p57"/>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7"/>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pic>
        <p:nvPicPr>
          <p:cNvPr id="653" name="Google Shape;653;p5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54" name="Google Shape;654;p5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8"/>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i</a:t>
            </a:r>
            <a:endParaRPr sz="3000" b="1">
              <a:highlight>
                <a:srgbClr val="00FF00"/>
              </a:highlight>
            </a:endParaRPr>
          </a:p>
        </p:txBody>
      </p:sp>
      <p:sp>
        <p:nvSpPr>
          <p:cNvPr id="661" name="Google Shape;661;p58"/>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8"/>
          <p:cNvSpPr/>
          <p:nvPr/>
        </p:nvSpPr>
        <p:spPr>
          <a:xfrm>
            <a:off x="3222850"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pic>
        <p:nvPicPr>
          <p:cNvPr id="667" name="Google Shape;667;p5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68" name="Google Shape;668;p5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322665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a:t>
            </a:r>
            <a:r>
              <a:rPr lang="en-GB" sz="3000" b="1">
                <a:highlight>
                  <a:srgbClr val="00FF00"/>
                </a:highlight>
              </a:rPr>
              <a:t>i</a:t>
            </a:r>
            <a:endParaRPr sz="3000" b="1">
              <a:highlight>
                <a:srgbClr val="00FF00"/>
              </a:highlight>
            </a:endParaRPr>
          </a:p>
        </p:txBody>
      </p:sp>
      <p:sp>
        <p:nvSpPr>
          <p:cNvPr id="676" name="Google Shape;676;p59"/>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6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82" name="Google Shape;682;p60"/>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0"/>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0"/>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0"/>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0"/>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0"/>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0"/>
          <p:cNvSpPr/>
          <p:nvPr/>
        </p:nvSpPr>
        <p:spPr>
          <a:xfrm>
            <a:off x="322665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a:t>
            </a:r>
            <a:endParaRPr sz="3000" b="1">
              <a:highlight>
                <a:srgbClr val="00FF00"/>
              </a:highlight>
            </a:endParaRPr>
          </a:p>
        </p:txBody>
      </p:sp>
      <p:sp>
        <p:nvSpPr>
          <p:cNvPr id="690" name="Google Shape;690;p60"/>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6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696" name="Google Shape;696;p6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1"/>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1"/>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322665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h</a:t>
            </a:r>
            <a:endParaRPr sz="3000" b="1">
              <a:highlight>
                <a:srgbClr val="00FF00"/>
              </a:highlight>
            </a:endParaRPr>
          </a:p>
        </p:txBody>
      </p:sp>
      <p:sp>
        <p:nvSpPr>
          <p:cNvPr id="704" name="Google Shape;704;p61"/>
          <p:cNvSpPr/>
          <p:nvPr/>
        </p:nvSpPr>
        <p:spPr>
          <a:xfrm>
            <a:off x="2122975" y="25702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7" descr="Image result for blue orb .png"/>
          <p:cNvPicPr preferRelativeResize="0"/>
          <p:nvPr/>
        </p:nvPicPr>
        <p:blipFill>
          <a:blip r:embed="rId3">
            <a:alphaModFix amt="45000"/>
          </a:blip>
          <a:stretch>
            <a:fillRect/>
          </a:stretch>
        </p:blipFill>
        <p:spPr>
          <a:xfrm>
            <a:off x="4496225" y="2347275"/>
            <a:ext cx="433875" cy="433875"/>
          </a:xfrm>
          <a:prstGeom prst="rect">
            <a:avLst/>
          </a:prstGeom>
          <a:noFill/>
          <a:ln>
            <a:noFill/>
          </a:ln>
        </p:spPr>
      </p:pic>
      <p:pic>
        <p:nvPicPr>
          <p:cNvPr id="157" name="Google Shape;157;p17" descr="Image result for blue orb .png"/>
          <p:cNvPicPr preferRelativeResize="0"/>
          <p:nvPr/>
        </p:nvPicPr>
        <p:blipFill>
          <a:blip r:embed="rId3">
            <a:alphaModFix amt="45000"/>
          </a:blip>
          <a:stretch>
            <a:fillRect/>
          </a:stretch>
        </p:blipFill>
        <p:spPr>
          <a:xfrm>
            <a:off x="5722275" y="2811775"/>
            <a:ext cx="433875" cy="433875"/>
          </a:xfrm>
          <a:prstGeom prst="rect">
            <a:avLst/>
          </a:prstGeom>
          <a:noFill/>
          <a:ln>
            <a:noFill/>
          </a:ln>
        </p:spPr>
      </p:pic>
      <p:pic>
        <p:nvPicPr>
          <p:cNvPr id="158" name="Google Shape;158;p17" descr="Image result for blue orb .png"/>
          <p:cNvPicPr preferRelativeResize="0"/>
          <p:nvPr/>
        </p:nvPicPr>
        <p:blipFill>
          <a:blip r:embed="rId3">
            <a:alphaModFix amt="45000"/>
          </a:blip>
          <a:stretch>
            <a:fillRect/>
          </a:stretch>
        </p:blipFill>
        <p:spPr>
          <a:xfrm>
            <a:off x="6042175" y="2378000"/>
            <a:ext cx="433875" cy="433875"/>
          </a:xfrm>
          <a:prstGeom prst="rect">
            <a:avLst/>
          </a:prstGeom>
          <a:noFill/>
          <a:ln>
            <a:noFill/>
          </a:ln>
        </p:spPr>
      </p:pic>
      <p:pic>
        <p:nvPicPr>
          <p:cNvPr id="159" name="Google Shape;159;p17" descr="Image result for blue orb .png"/>
          <p:cNvPicPr preferRelativeResize="0"/>
          <p:nvPr/>
        </p:nvPicPr>
        <p:blipFill>
          <a:blip r:embed="rId3">
            <a:alphaModFix amt="45000"/>
          </a:blip>
          <a:stretch>
            <a:fillRect/>
          </a:stretch>
        </p:blipFill>
        <p:spPr>
          <a:xfrm>
            <a:off x="6529500" y="2065875"/>
            <a:ext cx="433875" cy="433875"/>
          </a:xfrm>
          <a:prstGeom prst="rect">
            <a:avLst/>
          </a:prstGeom>
          <a:noFill/>
          <a:ln>
            <a:noFill/>
          </a:ln>
        </p:spPr>
      </p:pic>
      <p:pic>
        <p:nvPicPr>
          <p:cNvPr id="160" name="Google Shape;160;p17" descr="Image result for blue orb .png"/>
          <p:cNvPicPr preferRelativeResize="0"/>
          <p:nvPr/>
        </p:nvPicPr>
        <p:blipFill>
          <a:blip r:embed="rId3">
            <a:alphaModFix amt="45000"/>
          </a:blip>
          <a:stretch>
            <a:fillRect/>
          </a:stretch>
        </p:blipFill>
        <p:spPr>
          <a:xfrm>
            <a:off x="5973850" y="1220900"/>
            <a:ext cx="433875" cy="433875"/>
          </a:xfrm>
          <a:prstGeom prst="rect">
            <a:avLst/>
          </a:prstGeom>
          <a:noFill/>
          <a:ln>
            <a:noFill/>
          </a:ln>
        </p:spPr>
      </p:pic>
      <p:pic>
        <p:nvPicPr>
          <p:cNvPr id="161" name="Google Shape;161;p17" descr="Image result for blue orb .png"/>
          <p:cNvPicPr preferRelativeResize="0"/>
          <p:nvPr/>
        </p:nvPicPr>
        <p:blipFill>
          <a:blip r:embed="rId3">
            <a:alphaModFix amt="45000"/>
          </a:blip>
          <a:stretch>
            <a:fillRect/>
          </a:stretch>
        </p:blipFill>
        <p:spPr>
          <a:xfrm>
            <a:off x="4877350" y="3238575"/>
            <a:ext cx="433875" cy="433875"/>
          </a:xfrm>
          <a:prstGeom prst="rect">
            <a:avLst/>
          </a:prstGeom>
          <a:noFill/>
          <a:ln>
            <a:noFill/>
          </a:ln>
        </p:spPr>
      </p:pic>
      <p:pic>
        <p:nvPicPr>
          <p:cNvPr id="162" name="Google Shape;162;p17" descr="Image result for blue orb .png"/>
          <p:cNvPicPr preferRelativeResize="0"/>
          <p:nvPr/>
        </p:nvPicPr>
        <p:blipFill>
          <a:blip r:embed="rId3">
            <a:alphaModFix amt="45000"/>
          </a:blip>
          <a:stretch>
            <a:fillRect/>
          </a:stretch>
        </p:blipFill>
        <p:spPr>
          <a:xfrm>
            <a:off x="5182025" y="3261675"/>
            <a:ext cx="433875" cy="433875"/>
          </a:xfrm>
          <a:prstGeom prst="rect">
            <a:avLst/>
          </a:prstGeom>
          <a:noFill/>
          <a:ln>
            <a:noFill/>
          </a:ln>
        </p:spPr>
      </p:pic>
      <p:pic>
        <p:nvPicPr>
          <p:cNvPr id="163" name="Google Shape;163;p17" descr="Image result for blue orb .png"/>
          <p:cNvPicPr preferRelativeResize="0"/>
          <p:nvPr/>
        </p:nvPicPr>
        <p:blipFill>
          <a:blip r:embed="rId3">
            <a:alphaModFix amt="45000"/>
          </a:blip>
          <a:stretch>
            <a:fillRect/>
          </a:stretch>
        </p:blipFill>
        <p:spPr>
          <a:xfrm>
            <a:off x="5715425" y="3261675"/>
            <a:ext cx="433875" cy="433875"/>
          </a:xfrm>
          <a:prstGeom prst="rect">
            <a:avLst/>
          </a:prstGeom>
          <a:noFill/>
          <a:ln>
            <a:noFill/>
          </a:ln>
        </p:spPr>
      </p:pic>
      <p:pic>
        <p:nvPicPr>
          <p:cNvPr id="164" name="Google Shape;164;p17" descr="Image result for blue orb .png"/>
          <p:cNvPicPr preferRelativeResize="0"/>
          <p:nvPr/>
        </p:nvPicPr>
        <p:blipFill>
          <a:blip r:embed="rId3">
            <a:alphaModFix amt="45000"/>
          </a:blip>
          <a:stretch>
            <a:fillRect/>
          </a:stretch>
        </p:blipFill>
        <p:spPr>
          <a:xfrm>
            <a:off x="6020225" y="4176075"/>
            <a:ext cx="433875" cy="433875"/>
          </a:xfrm>
          <a:prstGeom prst="rect">
            <a:avLst/>
          </a:prstGeom>
          <a:noFill/>
          <a:ln>
            <a:noFill/>
          </a:ln>
        </p:spPr>
      </p:pic>
      <p:pic>
        <p:nvPicPr>
          <p:cNvPr id="165" name="Google Shape;165;p17" descr="Image result for blue orb .png"/>
          <p:cNvPicPr preferRelativeResize="0"/>
          <p:nvPr/>
        </p:nvPicPr>
        <p:blipFill>
          <a:blip r:embed="rId3">
            <a:alphaModFix amt="45000"/>
          </a:blip>
          <a:stretch>
            <a:fillRect/>
          </a:stretch>
        </p:blipFill>
        <p:spPr>
          <a:xfrm>
            <a:off x="6782225" y="4023675"/>
            <a:ext cx="433875" cy="433875"/>
          </a:xfrm>
          <a:prstGeom prst="rect">
            <a:avLst/>
          </a:prstGeom>
          <a:noFill/>
          <a:ln>
            <a:noFill/>
          </a:ln>
        </p:spPr>
      </p:pic>
      <p:pic>
        <p:nvPicPr>
          <p:cNvPr id="166" name="Google Shape;166;p17" descr="Image result for blue orb .png"/>
          <p:cNvPicPr preferRelativeResize="0"/>
          <p:nvPr/>
        </p:nvPicPr>
        <p:blipFill>
          <a:blip r:embed="rId3">
            <a:alphaModFix amt="45000"/>
          </a:blip>
          <a:stretch>
            <a:fillRect/>
          </a:stretch>
        </p:blipFill>
        <p:spPr>
          <a:xfrm>
            <a:off x="7087025" y="3490275"/>
            <a:ext cx="433875" cy="433875"/>
          </a:xfrm>
          <a:prstGeom prst="rect">
            <a:avLst/>
          </a:prstGeom>
          <a:noFill/>
          <a:ln>
            <a:noFill/>
          </a:ln>
        </p:spPr>
      </p:pic>
      <p:pic>
        <p:nvPicPr>
          <p:cNvPr id="167" name="Google Shape;167;p17" descr="Image result for blue orb .png"/>
          <p:cNvPicPr preferRelativeResize="0"/>
          <p:nvPr/>
        </p:nvPicPr>
        <p:blipFill>
          <a:blip r:embed="rId3">
            <a:alphaModFix amt="45000"/>
          </a:blip>
          <a:stretch>
            <a:fillRect/>
          </a:stretch>
        </p:blipFill>
        <p:spPr>
          <a:xfrm>
            <a:off x="7087025" y="3185475"/>
            <a:ext cx="433875" cy="433875"/>
          </a:xfrm>
          <a:prstGeom prst="rect">
            <a:avLst/>
          </a:prstGeom>
          <a:noFill/>
          <a:ln>
            <a:noFill/>
          </a:ln>
        </p:spPr>
      </p:pic>
      <p:pic>
        <p:nvPicPr>
          <p:cNvPr id="168" name="Google Shape;168;p17" descr="Image result for blue orb .png"/>
          <p:cNvPicPr preferRelativeResize="0"/>
          <p:nvPr/>
        </p:nvPicPr>
        <p:blipFill>
          <a:blip r:embed="rId3">
            <a:alphaModFix amt="45000"/>
          </a:blip>
          <a:stretch>
            <a:fillRect/>
          </a:stretch>
        </p:blipFill>
        <p:spPr>
          <a:xfrm>
            <a:off x="7696625" y="2347275"/>
            <a:ext cx="433875" cy="433875"/>
          </a:xfrm>
          <a:prstGeom prst="rect">
            <a:avLst/>
          </a:prstGeom>
          <a:noFill/>
          <a:ln>
            <a:noFill/>
          </a:ln>
        </p:spPr>
      </p:pic>
      <p:pic>
        <p:nvPicPr>
          <p:cNvPr id="169" name="Google Shape;169;p17" descr="Image result for blue orb .png"/>
          <p:cNvPicPr preferRelativeResize="0"/>
          <p:nvPr/>
        </p:nvPicPr>
        <p:blipFill>
          <a:blip r:embed="rId3">
            <a:alphaModFix amt="45000"/>
          </a:blip>
          <a:stretch>
            <a:fillRect/>
          </a:stretch>
        </p:blipFill>
        <p:spPr>
          <a:xfrm>
            <a:off x="8611025" y="2423475"/>
            <a:ext cx="433875" cy="433875"/>
          </a:xfrm>
          <a:prstGeom prst="rect">
            <a:avLst/>
          </a:prstGeom>
          <a:noFill/>
          <a:ln>
            <a:noFill/>
          </a:ln>
        </p:spPr>
      </p:pic>
      <p:pic>
        <p:nvPicPr>
          <p:cNvPr id="170" name="Google Shape;170;p17" descr="Image result for blue orb .png"/>
          <p:cNvPicPr preferRelativeResize="0"/>
          <p:nvPr/>
        </p:nvPicPr>
        <p:blipFill>
          <a:blip r:embed="rId3">
            <a:alphaModFix amt="45000"/>
          </a:blip>
          <a:stretch>
            <a:fillRect/>
          </a:stretch>
        </p:blipFill>
        <p:spPr>
          <a:xfrm>
            <a:off x="6858425" y="2347275"/>
            <a:ext cx="433875" cy="433875"/>
          </a:xfrm>
          <a:prstGeom prst="rect">
            <a:avLst/>
          </a:prstGeom>
          <a:noFill/>
          <a:ln>
            <a:noFill/>
          </a:ln>
        </p:spPr>
      </p:pic>
      <p:pic>
        <p:nvPicPr>
          <p:cNvPr id="171" name="Google Shape;171;p17" descr="Image result for blue orb .png"/>
          <p:cNvPicPr preferRelativeResize="0"/>
          <p:nvPr/>
        </p:nvPicPr>
        <p:blipFill>
          <a:blip r:embed="rId3">
            <a:alphaModFix amt="45000"/>
          </a:blip>
          <a:stretch>
            <a:fillRect/>
          </a:stretch>
        </p:blipFill>
        <p:spPr>
          <a:xfrm>
            <a:off x="7163225" y="2118675"/>
            <a:ext cx="433875" cy="433875"/>
          </a:xfrm>
          <a:prstGeom prst="rect">
            <a:avLst/>
          </a:prstGeom>
          <a:noFill/>
          <a:ln>
            <a:noFill/>
          </a:ln>
        </p:spPr>
      </p:pic>
      <p:pic>
        <p:nvPicPr>
          <p:cNvPr id="172" name="Google Shape;172;p17" descr="Image result for blue orb .png"/>
          <p:cNvPicPr preferRelativeResize="0"/>
          <p:nvPr/>
        </p:nvPicPr>
        <p:blipFill>
          <a:blip r:embed="rId3">
            <a:alphaModFix amt="45000"/>
          </a:blip>
          <a:stretch>
            <a:fillRect/>
          </a:stretch>
        </p:blipFill>
        <p:spPr>
          <a:xfrm>
            <a:off x="6782225" y="1204275"/>
            <a:ext cx="433875" cy="433875"/>
          </a:xfrm>
          <a:prstGeom prst="rect">
            <a:avLst/>
          </a:prstGeom>
          <a:noFill/>
          <a:ln>
            <a:noFill/>
          </a:ln>
        </p:spPr>
      </p:pic>
      <p:pic>
        <p:nvPicPr>
          <p:cNvPr id="173" name="Google Shape;173;p17" descr="Image result for blue orb .png"/>
          <p:cNvPicPr preferRelativeResize="0"/>
          <p:nvPr/>
        </p:nvPicPr>
        <p:blipFill>
          <a:blip r:embed="rId3">
            <a:alphaModFix amt="45000"/>
          </a:blip>
          <a:stretch>
            <a:fillRect/>
          </a:stretch>
        </p:blipFill>
        <p:spPr>
          <a:xfrm>
            <a:off x="7696625" y="1356675"/>
            <a:ext cx="433875" cy="433875"/>
          </a:xfrm>
          <a:prstGeom prst="rect">
            <a:avLst/>
          </a:prstGeom>
          <a:noFill/>
          <a:ln>
            <a:noFill/>
          </a:ln>
        </p:spPr>
      </p:pic>
      <p:pic>
        <p:nvPicPr>
          <p:cNvPr id="174" name="Google Shape;174;p17" descr="Image result for blue orb .png"/>
          <p:cNvPicPr preferRelativeResize="0"/>
          <p:nvPr/>
        </p:nvPicPr>
        <p:blipFill>
          <a:blip r:embed="rId3">
            <a:alphaModFix amt="45000"/>
          </a:blip>
          <a:stretch>
            <a:fillRect/>
          </a:stretch>
        </p:blipFill>
        <p:spPr>
          <a:xfrm>
            <a:off x="7696625" y="747075"/>
            <a:ext cx="433875" cy="433875"/>
          </a:xfrm>
          <a:prstGeom prst="rect">
            <a:avLst/>
          </a:prstGeom>
          <a:noFill/>
          <a:ln>
            <a:noFill/>
          </a:ln>
        </p:spPr>
      </p:pic>
      <p:sp>
        <p:nvSpPr>
          <p:cNvPr id="175" name="Google Shape;175;p17"/>
          <p:cNvSpPr/>
          <p:nvPr/>
        </p:nvSpPr>
        <p:spPr>
          <a:xfrm>
            <a:off x="4992025"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5261863" y="9995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5536075" y="7253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122013"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7520900" y="6800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8395950" y="1284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7243063" y="12737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8690863" y="15479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6682538" y="243466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5261875" y="29643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p:nvPr/>
        </p:nvSpPr>
        <p:spPr>
          <a:xfrm>
            <a:off x="4992025" y="361935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526187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7"/>
          <p:cNvSpPr/>
          <p:nvPr/>
        </p:nvSpPr>
        <p:spPr>
          <a:xfrm>
            <a:off x="58478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5536075"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6681300"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7292300" y="44120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7776463"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81007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6963375" y="20658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7566500" y="3570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17" descr="Image result for blue orb .png"/>
          <p:cNvPicPr preferRelativeResize="0"/>
          <p:nvPr/>
        </p:nvPicPr>
        <p:blipFill>
          <a:blip r:embed="rId3">
            <a:alphaModFix amt="45000"/>
          </a:blip>
          <a:stretch>
            <a:fillRect/>
          </a:stretch>
        </p:blipFill>
        <p:spPr>
          <a:xfrm>
            <a:off x="5456237" y="999500"/>
            <a:ext cx="433875" cy="433875"/>
          </a:xfrm>
          <a:prstGeom prst="rect">
            <a:avLst/>
          </a:prstGeom>
          <a:noFill/>
          <a:ln>
            <a:noFill/>
          </a:ln>
        </p:spPr>
      </p:pic>
      <p:cxnSp>
        <p:nvCxnSpPr>
          <p:cNvPr id="196" name="Google Shape;196;p17"/>
          <p:cNvCxnSpPr/>
          <p:nvPr/>
        </p:nvCxnSpPr>
        <p:spPr>
          <a:xfrm>
            <a:off x="4710325" y="2558200"/>
            <a:ext cx="1218300" cy="456900"/>
          </a:xfrm>
          <a:prstGeom prst="straightConnector1">
            <a:avLst/>
          </a:prstGeom>
          <a:noFill/>
          <a:ln w="38100" cap="flat" cmpd="sng">
            <a:solidFill>
              <a:schemeClr val="dk2"/>
            </a:solidFill>
            <a:prstDash val="solid"/>
            <a:round/>
            <a:headEnd type="none" w="med" len="med"/>
            <a:tailEnd type="none" w="med" len="med"/>
          </a:ln>
        </p:spPr>
      </p:cxnSp>
      <p:cxnSp>
        <p:nvCxnSpPr>
          <p:cNvPr id="197" name="Google Shape;197;p17"/>
          <p:cNvCxnSpPr>
            <a:endCxn id="175" idx="4"/>
          </p:cNvCxnSpPr>
          <p:nvPr/>
        </p:nvCxnSpPr>
        <p:spPr>
          <a:xfrm rot="10800000" flipH="1">
            <a:off x="4717825" y="2118675"/>
            <a:ext cx="411300" cy="462300"/>
          </a:xfrm>
          <a:prstGeom prst="straightConnector1">
            <a:avLst/>
          </a:prstGeom>
          <a:noFill/>
          <a:ln w="38100" cap="flat" cmpd="sng">
            <a:solidFill>
              <a:schemeClr val="dk2"/>
            </a:solidFill>
            <a:prstDash val="solid"/>
            <a:round/>
            <a:headEnd type="none" w="med" len="med"/>
            <a:tailEnd type="none" w="med" len="med"/>
          </a:ln>
        </p:spPr>
      </p:cxnSp>
      <p:cxnSp>
        <p:nvCxnSpPr>
          <p:cNvPr id="198" name="Google Shape;198;p17"/>
          <p:cNvCxnSpPr/>
          <p:nvPr/>
        </p:nvCxnSpPr>
        <p:spPr>
          <a:xfrm rot="10800000" flipH="1">
            <a:off x="5951350" y="2603775"/>
            <a:ext cx="304500" cy="396000"/>
          </a:xfrm>
          <a:prstGeom prst="straightConnector1">
            <a:avLst/>
          </a:prstGeom>
          <a:noFill/>
          <a:ln w="38100" cap="flat" cmpd="sng">
            <a:solidFill>
              <a:schemeClr val="dk2"/>
            </a:solidFill>
            <a:prstDash val="solid"/>
            <a:round/>
            <a:headEnd type="none" w="med" len="med"/>
            <a:tailEnd type="none" w="med" len="med"/>
          </a:ln>
        </p:spPr>
      </p:cxnSp>
      <p:cxnSp>
        <p:nvCxnSpPr>
          <p:cNvPr id="199" name="Google Shape;199;p17"/>
          <p:cNvCxnSpPr/>
          <p:nvPr/>
        </p:nvCxnSpPr>
        <p:spPr>
          <a:xfrm>
            <a:off x="5928625" y="3016575"/>
            <a:ext cx="1370400" cy="386700"/>
          </a:xfrm>
          <a:prstGeom prst="straightConnector1">
            <a:avLst/>
          </a:prstGeom>
          <a:noFill/>
          <a:ln w="38100" cap="flat" cmpd="sng">
            <a:solidFill>
              <a:schemeClr val="dk2"/>
            </a:solidFill>
            <a:prstDash val="solid"/>
            <a:round/>
            <a:headEnd type="none" w="med" len="med"/>
            <a:tailEnd type="none" w="med" len="med"/>
          </a:ln>
        </p:spPr>
      </p:cxnSp>
      <p:cxnSp>
        <p:nvCxnSpPr>
          <p:cNvPr id="200" name="Google Shape;200;p17"/>
          <p:cNvCxnSpPr>
            <a:stCxn id="167" idx="2"/>
          </p:cNvCxnSpPr>
          <p:nvPr/>
        </p:nvCxnSpPr>
        <p:spPr>
          <a:xfrm rot="10800000">
            <a:off x="7291362" y="3395850"/>
            <a:ext cx="12600" cy="223500"/>
          </a:xfrm>
          <a:prstGeom prst="straightConnector1">
            <a:avLst/>
          </a:prstGeom>
          <a:noFill/>
          <a:ln w="38100" cap="flat" cmpd="sng">
            <a:solidFill>
              <a:schemeClr val="dk2"/>
            </a:solidFill>
            <a:prstDash val="solid"/>
            <a:round/>
            <a:headEnd type="none" w="med" len="med"/>
            <a:tailEnd type="none" w="med" len="med"/>
          </a:ln>
        </p:spPr>
      </p:cxnSp>
      <p:cxnSp>
        <p:nvCxnSpPr>
          <p:cNvPr id="201" name="Google Shape;201;p17"/>
          <p:cNvCxnSpPr>
            <a:endCxn id="194" idx="6"/>
          </p:cNvCxnSpPr>
          <p:nvPr/>
        </p:nvCxnSpPr>
        <p:spPr>
          <a:xfrm>
            <a:off x="7291400" y="3395813"/>
            <a:ext cx="549300" cy="311400"/>
          </a:xfrm>
          <a:prstGeom prst="straightConnector1">
            <a:avLst/>
          </a:prstGeom>
          <a:noFill/>
          <a:ln w="38100" cap="flat" cmpd="sng">
            <a:solidFill>
              <a:schemeClr val="dk2"/>
            </a:solidFill>
            <a:prstDash val="solid"/>
            <a:round/>
            <a:headEnd type="none" w="med" len="med"/>
            <a:tailEnd type="none" w="med" len="med"/>
          </a:ln>
        </p:spPr>
      </p:cxnSp>
      <p:cxnSp>
        <p:nvCxnSpPr>
          <p:cNvPr id="202" name="Google Shape;202;p17"/>
          <p:cNvCxnSpPr>
            <a:stCxn id="167" idx="2"/>
          </p:cNvCxnSpPr>
          <p:nvPr/>
        </p:nvCxnSpPr>
        <p:spPr>
          <a:xfrm flipH="1">
            <a:off x="6963462" y="3619350"/>
            <a:ext cx="340500" cy="615000"/>
          </a:xfrm>
          <a:prstGeom prst="straightConnector1">
            <a:avLst/>
          </a:prstGeom>
          <a:noFill/>
          <a:ln w="38100" cap="flat" cmpd="sng">
            <a:solidFill>
              <a:schemeClr val="dk2"/>
            </a:solidFill>
            <a:prstDash val="solid"/>
            <a:round/>
            <a:headEnd type="none" w="med" len="med"/>
            <a:tailEnd type="none" w="med" len="med"/>
          </a:ln>
        </p:spPr>
      </p:cxnSp>
      <p:cxnSp>
        <p:nvCxnSpPr>
          <p:cNvPr id="203" name="Google Shape;203;p17"/>
          <p:cNvCxnSpPr>
            <a:stCxn id="190" idx="1"/>
          </p:cNvCxnSpPr>
          <p:nvPr/>
        </p:nvCxnSpPr>
        <p:spPr>
          <a:xfrm rot="10800000">
            <a:off x="7306656" y="3646981"/>
            <a:ext cx="25800" cy="805200"/>
          </a:xfrm>
          <a:prstGeom prst="straightConnector1">
            <a:avLst/>
          </a:prstGeom>
          <a:noFill/>
          <a:ln w="38100" cap="flat" cmpd="sng">
            <a:solidFill>
              <a:schemeClr val="dk2"/>
            </a:solidFill>
            <a:prstDash val="solid"/>
            <a:round/>
            <a:headEnd type="none" w="med" len="med"/>
            <a:tailEnd type="none" w="med" len="med"/>
          </a:ln>
        </p:spPr>
      </p:cxnSp>
      <p:cxnSp>
        <p:nvCxnSpPr>
          <p:cNvPr id="204" name="Google Shape;204;p17"/>
          <p:cNvCxnSpPr>
            <a:stCxn id="189" idx="3"/>
          </p:cNvCxnSpPr>
          <p:nvPr/>
        </p:nvCxnSpPr>
        <p:spPr>
          <a:xfrm>
            <a:off x="6721456" y="4059469"/>
            <a:ext cx="249900" cy="189000"/>
          </a:xfrm>
          <a:prstGeom prst="straightConnector1">
            <a:avLst/>
          </a:prstGeom>
          <a:noFill/>
          <a:ln w="38100" cap="flat" cmpd="sng">
            <a:solidFill>
              <a:schemeClr val="dk2"/>
            </a:solidFill>
            <a:prstDash val="solid"/>
            <a:round/>
            <a:headEnd type="none" w="med" len="med"/>
            <a:tailEnd type="none" w="med" len="med"/>
          </a:ln>
        </p:spPr>
      </p:cxnSp>
      <p:cxnSp>
        <p:nvCxnSpPr>
          <p:cNvPr id="205" name="Google Shape;205;p17"/>
          <p:cNvCxnSpPr/>
          <p:nvPr/>
        </p:nvCxnSpPr>
        <p:spPr>
          <a:xfrm rot="10800000" flipH="1">
            <a:off x="6255875" y="4263500"/>
            <a:ext cx="700500" cy="91500"/>
          </a:xfrm>
          <a:prstGeom prst="straightConnector1">
            <a:avLst/>
          </a:prstGeom>
          <a:noFill/>
          <a:ln w="38100" cap="flat" cmpd="sng">
            <a:solidFill>
              <a:schemeClr val="dk2"/>
            </a:solidFill>
            <a:prstDash val="solid"/>
            <a:round/>
            <a:headEnd type="none" w="med" len="med"/>
            <a:tailEnd type="none" w="med" len="med"/>
          </a:ln>
        </p:spPr>
      </p:cxnSp>
      <p:cxnSp>
        <p:nvCxnSpPr>
          <p:cNvPr id="206" name="Google Shape;206;p17"/>
          <p:cNvCxnSpPr>
            <a:stCxn id="188" idx="7"/>
          </p:cNvCxnSpPr>
          <p:nvPr/>
        </p:nvCxnSpPr>
        <p:spPr>
          <a:xfrm>
            <a:off x="5770119" y="4177981"/>
            <a:ext cx="470400" cy="207600"/>
          </a:xfrm>
          <a:prstGeom prst="straightConnector1">
            <a:avLst/>
          </a:prstGeom>
          <a:noFill/>
          <a:ln w="38100" cap="flat" cmpd="sng">
            <a:solidFill>
              <a:schemeClr val="dk2"/>
            </a:solidFill>
            <a:prstDash val="solid"/>
            <a:round/>
            <a:headEnd type="none" w="med" len="med"/>
            <a:tailEnd type="none" w="med" len="med"/>
          </a:ln>
        </p:spPr>
      </p:cxnSp>
      <p:cxnSp>
        <p:nvCxnSpPr>
          <p:cNvPr id="207" name="Google Shape;207;p17"/>
          <p:cNvCxnSpPr/>
          <p:nvPr/>
        </p:nvCxnSpPr>
        <p:spPr>
          <a:xfrm rot="10800000">
            <a:off x="5920925" y="3433750"/>
            <a:ext cx="304500" cy="944100"/>
          </a:xfrm>
          <a:prstGeom prst="straightConnector1">
            <a:avLst/>
          </a:prstGeom>
          <a:noFill/>
          <a:ln w="38100" cap="flat" cmpd="sng">
            <a:solidFill>
              <a:schemeClr val="dk2"/>
            </a:solidFill>
            <a:prstDash val="solid"/>
            <a:round/>
            <a:headEnd type="none" w="med" len="med"/>
            <a:tailEnd type="none" w="med" len="med"/>
          </a:ln>
        </p:spPr>
      </p:cxnSp>
      <p:cxnSp>
        <p:nvCxnSpPr>
          <p:cNvPr id="208" name="Google Shape;208;p17"/>
          <p:cNvCxnSpPr>
            <a:endCxn id="187" idx="0"/>
          </p:cNvCxnSpPr>
          <p:nvPr/>
        </p:nvCxnSpPr>
        <p:spPr>
          <a:xfrm>
            <a:off x="5928525" y="3456725"/>
            <a:ext cx="56400" cy="368700"/>
          </a:xfrm>
          <a:prstGeom prst="straightConnector1">
            <a:avLst/>
          </a:prstGeom>
          <a:noFill/>
          <a:ln w="38100" cap="flat" cmpd="sng">
            <a:solidFill>
              <a:schemeClr val="dk2"/>
            </a:solidFill>
            <a:prstDash val="solid"/>
            <a:round/>
            <a:headEnd type="none" w="med" len="med"/>
            <a:tailEnd type="none" w="med" len="med"/>
          </a:ln>
        </p:spPr>
      </p:cxnSp>
      <p:cxnSp>
        <p:nvCxnSpPr>
          <p:cNvPr id="209" name="Google Shape;209;p17"/>
          <p:cNvCxnSpPr/>
          <p:nvPr/>
        </p:nvCxnSpPr>
        <p:spPr>
          <a:xfrm>
            <a:off x="5068150" y="3410925"/>
            <a:ext cx="920700" cy="99000"/>
          </a:xfrm>
          <a:prstGeom prst="straightConnector1">
            <a:avLst/>
          </a:prstGeom>
          <a:noFill/>
          <a:ln w="38100" cap="flat" cmpd="sng">
            <a:solidFill>
              <a:schemeClr val="dk2"/>
            </a:solidFill>
            <a:prstDash val="solid"/>
            <a:round/>
            <a:headEnd type="none" w="med" len="med"/>
            <a:tailEnd type="none" w="med" len="med"/>
          </a:ln>
        </p:spPr>
      </p:cxnSp>
      <p:cxnSp>
        <p:nvCxnSpPr>
          <p:cNvPr id="210" name="Google Shape;210;p17"/>
          <p:cNvCxnSpPr>
            <a:endCxn id="185" idx="4"/>
          </p:cNvCxnSpPr>
          <p:nvPr/>
        </p:nvCxnSpPr>
        <p:spPr>
          <a:xfrm>
            <a:off x="5068225" y="3403350"/>
            <a:ext cx="60900" cy="490200"/>
          </a:xfrm>
          <a:prstGeom prst="straightConnector1">
            <a:avLst/>
          </a:prstGeom>
          <a:noFill/>
          <a:ln w="38100" cap="flat" cmpd="sng">
            <a:solidFill>
              <a:schemeClr val="dk2"/>
            </a:solidFill>
            <a:prstDash val="solid"/>
            <a:round/>
            <a:headEnd type="none" w="med" len="med"/>
            <a:tailEnd type="none" w="med" len="med"/>
          </a:ln>
        </p:spPr>
      </p:cxnSp>
      <p:cxnSp>
        <p:nvCxnSpPr>
          <p:cNvPr id="211" name="Google Shape;211;p17"/>
          <p:cNvCxnSpPr>
            <a:endCxn id="186" idx="4"/>
          </p:cNvCxnSpPr>
          <p:nvPr/>
        </p:nvCxnSpPr>
        <p:spPr>
          <a:xfrm>
            <a:off x="5380375" y="3471725"/>
            <a:ext cx="18600" cy="627900"/>
          </a:xfrm>
          <a:prstGeom prst="straightConnector1">
            <a:avLst/>
          </a:prstGeom>
          <a:noFill/>
          <a:ln w="38100" cap="flat" cmpd="sng">
            <a:solidFill>
              <a:schemeClr val="dk2"/>
            </a:solidFill>
            <a:prstDash val="solid"/>
            <a:round/>
            <a:headEnd type="none" w="med" len="med"/>
            <a:tailEnd type="none" w="med" len="med"/>
          </a:ln>
        </p:spPr>
      </p:cxnSp>
      <p:cxnSp>
        <p:nvCxnSpPr>
          <p:cNvPr id="212" name="Google Shape;212;p17"/>
          <p:cNvCxnSpPr/>
          <p:nvPr/>
        </p:nvCxnSpPr>
        <p:spPr>
          <a:xfrm flipH="1">
            <a:off x="5042825" y="3110512"/>
            <a:ext cx="353400" cy="292800"/>
          </a:xfrm>
          <a:prstGeom prst="straightConnector1">
            <a:avLst/>
          </a:prstGeom>
          <a:noFill/>
          <a:ln w="38100" cap="flat" cmpd="sng">
            <a:solidFill>
              <a:schemeClr val="dk2"/>
            </a:solidFill>
            <a:prstDash val="solid"/>
            <a:round/>
            <a:headEnd type="none" w="med" len="med"/>
            <a:tailEnd type="none" w="med" len="med"/>
          </a:ln>
        </p:spPr>
      </p:cxnSp>
      <p:cxnSp>
        <p:nvCxnSpPr>
          <p:cNvPr id="213" name="Google Shape;213;p17"/>
          <p:cNvCxnSpPr/>
          <p:nvPr/>
        </p:nvCxnSpPr>
        <p:spPr>
          <a:xfrm>
            <a:off x="5628013" y="1193538"/>
            <a:ext cx="602400" cy="1417800"/>
          </a:xfrm>
          <a:prstGeom prst="straightConnector1">
            <a:avLst/>
          </a:prstGeom>
          <a:noFill/>
          <a:ln w="38100" cap="flat" cmpd="sng">
            <a:solidFill>
              <a:schemeClr val="dk2"/>
            </a:solidFill>
            <a:prstDash val="solid"/>
            <a:round/>
            <a:headEnd type="none" w="med" len="med"/>
            <a:tailEnd type="none" w="med" len="med"/>
          </a:ln>
        </p:spPr>
      </p:cxnSp>
      <p:cxnSp>
        <p:nvCxnSpPr>
          <p:cNvPr id="214" name="Google Shape;214;p17"/>
          <p:cNvCxnSpPr/>
          <p:nvPr/>
        </p:nvCxnSpPr>
        <p:spPr>
          <a:xfrm>
            <a:off x="6184213" y="1433375"/>
            <a:ext cx="92100" cy="1261800"/>
          </a:xfrm>
          <a:prstGeom prst="straightConnector1">
            <a:avLst/>
          </a:prstGeom>
          <a:noFill/>
          <a:ln w="38100" cap="flat" cmpd="sng">
            <a:solidFill>
              <a:schemeClr val="dk2"/>
            </a:solidFill>
            <a:prstDash val="solid"/>
            <a:round/>
            <a:headEnd type="none" w="med" len="med"/>
            <a:tailEnd type="none" w="med" len="med"/>
          </a:ln>
        </p:spPr>
      </p:cxnSp>
      <p:cxnSp>
        <p:nvCxnSpPr>
          <p:cNvPr id="215" name="Google Shape;215;p17"/>
          <p:cNvCxnSpPr>
            <a:endCxn id="178" idx="6"/>
          </p:cNvCxnSpPr>
          <p:nvPr/>
        </p:nvCxnSpPr>
        <p:spPr>
          <a:xfrm>
            <a:off x="6221913" y="1485975"/>
            <a:ext cx="174300" cy="495600"/>
          </a:xfrm>
          <a:prstGeom prst="straightConnector1">
            <a:avLst/>
          </a:prstGeom>
          <a:noFill/>
          <a:ln w="38100" cap="flat" cmpd="sng">
            <a:solidFill>
              <a:schemeClr val="dk2"/>
            </a:solidFill>
            <a:prstDash val="solid"/>
            <a:round/>
            <a:headEnd type="none" w="med" len="med"/>
            <a:tailEnd type="none" w="med" len="med"/>
          </a:ln>
        </p:spPr>
      </p:cxnSp>
      <p:cxnSp>
        <p:nvCxnSpPr>
          <p:cNvPr id="216" name="Google Shape;216;p17"/>
          <p:cNvCxnSpPr>
            <a:stCxn id="177" idx="0"/>
          </p:cNvCxnSpPr>
          <p:nvPr/>
        </p:nvCxnSpPr>
        <p:spPr>
          <a:xfrm flipH="1">
            <a:off x="5644375" y="725300"/>
            <a:ext cx="28800" cy="454800"/>
          </a:xfrm>
          <a:prstGeom prst="straightConnector1">
            <a:avLst/>
          </a:prstGeom>
          <a:noFill/>
          <a:ln w="38100" cap="flat" cmpd="sng">
            <a:solidFill>
              <a:schemeClr val="dk2"/>
            </a:solidFill>
            <a:prstDash val="solid"/>
            <a:round/>
            <a:headEnd type="none" w="med" len="med"/>
            <a:tailEnd type="none" w="med" len="med"/>
          </a:ln>
        </p:spPr>
      </p:cxnSp>
      <p:cxnSp>
        <p:nvCxnSpPr>
          <p:cNvPr id="217" name="Google Shape;217;p17"/>
          <p:cNvCxnSpPr>
            <a:stCxn id="195" idx="1"/>
          </p:cNvCxnSpPr>
          <p:nvPr/>
        </p:nvCxnSpPr>
        <p:spPr>
          <a:xfrm rot="10800000" flipH="1">
            <a:off x="5456237" y="1210437"/>
            <a:ext cx="195600" cy="6000"/>
          </a:xfrm>
          <a:prstGeom prst="straightConnector1">
            <a:avLst/>
          </a:prstGeom>
          <a:noFill/>
          <a:ln w="38100" cap="flat" cmpd="sng">
            <a:solidFill>
              <a:schemeClr val="dk2"/>
            </a:solidFill>
            <a:prstDash val="solid"/>
            <a:round/>
            <a:headEnd type="none" w="med" len="med"/>
            <a:tailEnd type="none" w="med" len="med"/>
          </a:ln>
        </p:spPr>
      </p:cxnSp>
      <p:cxnSp>
        <p:nvCxnSpPr>
          <p:cNvPr id="218" name="Google Shape;218;p17"/>
          <p:cNvCxnSpPr/>
          <p:nvPr/>
        </p:nvCxnSpPr>
        <p:spPr>
          <a:xfrm rot="10800000">
            <a:off x="6215275" y="1416050"/>
            <a:ext cx="502500" cy="837600"/>
          </a:xfrm>
          <a:prstGeom prst="straightConnector1">
            <a:avLst/>
          </a:prstGeom>
          <a:noFill/>
          <a:ln w="38100" cap="flat" cmpd="sng">
            <a:solidFill>
              <a:schemeClr val="dk2"/>
            </a:solidFill>
            <a:prstDash val="solid"/>
            <a:round/>
            <a:headEnd type="none" w="med" len="med"/>
            <a:tailEnd type="none" w="med" len="med"/>
          </a:ln>
        </p:spPr>
      </p:cxnSp>
      <p:cxnSp>
        <p:nvCxnSpPr>
          <p:cNvPr id="219" name="Google Shape;219;p17"/>
          <p:cNvCxnSpPr>
            <a:endCxn id="183" idx="5"/>
          </p:cNvCxnSpPr>
          <p:nvPr/>
        </p:nvCxnSpPr>
        <p:spPr>
          <a:xfrm>
            <a:off x="6748282" y="2276607"/>
            <a:ext cx="168300" cy="392100"/>
          </a:xfrm>
          <a:prstGeom prst="straightConnector1">
            <a:avLst/>
          </a:prstGeom>
          <a:noFill/>
          <a:ln w="38100" cap="flat" cmpd="sng">
            <a:solidFill>
              <a:schemeClr val="dk2"/>
            </a:solidFill>
            <a:prstDash val="solid"/>
            <a:round/>
            <a:headEnd type="none" w="med" len="med"/>
            <a:tailEnd type="none" w="med" len="med"/>
          </a:ln>
        </p:spPr>
      </p:cxnSp>
      <p:cxnSp>
        <p:nvCxnSpPr>
          <p:cNvPr id="220" name="Google Shape;220;p17"/>
          <p:cNvCxnSpPr/>
          <p:nvPr/>
        </p:nvCxnSpPr>
        <p:spPr>
          <a:xfrm>
            <a:off x="6733000" y="2246025"/>
            <a:ext cx="365400" cy="312300"/>
          </a:xfrm>
          <a:prstGeom prst="straightConnector1">
            <a:avLst/>
          </a:prstGeom>
          <a:noFill/>
          <a:ln w="38100" cap="flat" cmpd="sng">
            <a:solidFill>
              <a:schemeClr val="dk2"/>
            </a:solidFill>
            <a:prstDash val="solid"/>
            <a:round/>
            <a:headEnd type="none" w="med" len="med"/>
            <a:tailEnd type="none" w="med" len="med"/>
          </a:ln>
        </p:spPr>
      </p:cxnSp>
      <p:cxnSp>
        <p:nvCxnSpPr>
          <p:cNvPr id="221" name="Google Shape;221;p17"/>
          <p:cNvCxnSpPr>
            <a:stCxn id="193" idx="0"/>
          </p:cNvCxnSpPr>
          <p:nvPr/>
        </p:nvCxnSpPr>
        <p:spPr>
          <a:xfrm>
            <a:off x="7100475" y="2065875"/>
            <a:ext cx="36000" cy="515100"/>
          </a:xfrm>
          <a:prstGeom prst="straightConnector1">
            <a:avLst/>
          </a:prstGeom>
          <a:noFill/>
          <a:ln w="38100" cap="flat" cmpd="sng">
            <a:solidFill>
              <a:schemeClr val="dk2"/>
            </a:solidFill>
            <a:prstDash val="solid"/>
            <a:round/>
            <a:headEnd type="none" w="med" len="med"/>
            <a:tailEnd type="none" w="med" len="med"/>
          </a:ln>
        </p:spPr>
      </p:cxnSp>
      <p:cxnSp>
        <p:nvCxnSpPr>
          <p:cNvPr id="222" name="Google Shape;222;p17"/>
          <p:cNvCxnSpPr/>
          <p:nvPr/>
        </p:nvCxnSpPr>
        <p:spPr>
          <a:xfrm flipH="1">
            <a:off x="7159475" y="2314550"/>
            <a:ext cx="228300" cy="236100"/>
          </a:xfrm>
          <a:prstGeom prst="straightConnector1">
            <a:avLst/>
          </a:prstGeom>
          <a:noFill/>
          <a:ln w="38100" cap="flat" cmpd="sng">
            <a:solidFill>
              <a:schemeClr val="dk2"/>
            </a:solidFill>
            <a:prstDash val="solid"/>
            <a:round/>
            <a:headEnd type="none" w="med" len="med"/>
            <a:tailEnd type="none" w="med" len="med"/>
          </a:ln>
        </p:spPr>
      </p:cxnSp>
      <p:cxnSp>
        <p:nvCxnSpPr>
          <p:cNvPr id="223" name="Google Shape;223;p17"/>
          <p:cNvCxnSpPr/>
          <p:nvPr/>
        </p:nvCxnSpPr>
        <p:spPr>
          <a:xfrm>
            <a:off x="7357325" y="2337400"/>
            <a:ext cx="548100" cy="236100"/>
          </a:xfrm>
          <a:prstGeom prst="straightConnector1">
            <a:avLst/>
          </a:prstGeom>
          <a:noFill/>
          <a:ln w="38100" cap="flat" cmpd="sng">
            <a:solidFill>
              <a:schemeClr val="dk2"/>
            </a:solidFill>
            <a:prstDash val="solid"/>
            <a:round/>
            <a:headEnd type="none" w="med" len="med"/>
            <a:tailEnd type="none" w="med" len="med"/>
          </a:ln>
        </p:spPr>
      </p:cxnSp>
      <p:cxnSp>
        <p:nvCxnSpPr>
          <p:cNvPr id="224" name="Google Shape;224;p17"/>
          <p:cNvCxnSpPr/>
          <p:nvPr/>
        </p:nvCxnSpPr>
        <p:spPr>
          <a:xfrm>
            <a:off x="7005388" y="1382688"/>
            <a:ext cx="397500" cy="1008000"/>
          </a:xfrm>
          <a:prstGeom prst="straightConnector1">
            <a:avLst/>
          </a:prstGeom>
          <a:noFill/>
          <a:ln w="38100" cap="flat" cmpd="sng">
            <a:solidFill>
              <a:schemeClr val="dk2"/>
            </a:solidFill>
            <a:prstDash val="solid"/>
            <a:round/>
            <a:headEnd type="none" w="med" len="med"/>
            <a:tailEnd type="none" w="med" len="med"/>
          </a:ln>
        </p:spPr>
      </p:cxnSp>
      <p:cxnSp>
        <p:nvCxnSpPr>
          <p:cNvPr id="225" name="Google Shape;225;p17"/>
          <p:cNvCxnSpPr>
            <a:endCxn id="191" idx="0"/>
          </p:cNvCxnSpPr>
          <p:nvPr/>
        </p:nvCxnSpPr>
        <p:spPr>
          <a:xfrm>
            <a:off x="7886263" y="2548125"/>
            <a:ext cx="27300" cy="1589700"/>
          </a:xfrm>
          <a:prstGeom prst="straightConnector1">
            <a:avLst/>
          </a:prstGeom>
          <a:noFill/>
          <a:ln w="38100" cap="flat" cmpd="sng">
            <a:solidFill>
              <a:schemeClr val="dk2"/>
            </a:solidFill>
            <a:prstDash val="solid"/>
            <a:round/>
            <a:headEnd type="none" w="med" len="med"/>
            <a:tailEnd type="none" w="med" len="med"/>
          </a:ln>
        </p:spPr>
      </p:cxnSp>
      <p:cxnSp>
        <p:nvCxnSpPr>
          <p:cNvPr id="226" name="Google Shape;226;p17"/>
          <p:cNvCxnSpPr>
            <a:endCxn id="192" idx="7"/>
          </p:cNvCxnSpPr>
          <p:nvPr/>
        </p:nvCxnSpPr>
        <p:spPr>
          <a:xfrm flipH="1">
            <a:off x="8334769" y="2634381"/>
            <a:ext cx="479400" cy="1231200"/>
          </a:xfrm>
          <a:prstGeom prst="straightConnector1">
            <a:avLst/>
          </a:prstGeom>
          <a:noFill/>
          <a:ln w="38100" cap="flat" cmpd="sng">
            <a:solidFill>
              <a:schemeClr val="dk2"/>
            </a:solidFill>
            <a:prstDash val="solid"/>
            <a:round/>
            <a:headEnd type="none" w="med" len="med"/>
            <a:tailEnd type="none" w="med" len="med"/>
          </a:ln>
        </p:spPr>
      </p:cxnSp>
      <p:cxnSp>
        <p:nvCxnSpPr>
          <p:cNvPr id="227" name="Google Shape;227;p17"/>
          <p:cNvCxnSpPr/>
          <p:nvPr/>
        </p:nvCxnSpPr>
        <p:spPr>
          <a:xfrm>
            <a:off x="7028788" y="1382688"/>
            <a:ext cx="909600" cy="231300"/>
          </a:xfrm>
          <a:prstGeom prst="straightConnector1">
            <a:avLst/>
          </a:prstGeom>
          <a:noFill/>
          <a:ln w="38100" cap="flat" cmpd="sng">
            <a:solidFill>
              <a:schemeClr val="dk2"/>
            </a:solidFill>
            <a:prstDash val="solid"/>
            <a:round/>
            <a:headEnd type="none" w="med" len="med"/>
            <a:tailEnd type="none" w="med" len="med"/>
          </a:ln>
        </p:spPr>
      </p:cxnSp>
      <p:cxnSp>
        <p:nvCxnSpPr>
          <p:cNvPr id="228" name="Google Shape;228;p17"/>
          <p:cNvCxnSpPr/>
          <p:nvPr/>
        </p:nvCxnSpPr>
        <p:spPr>
          <a:xfrm rot="10800000" flipH="1">
            <a:off x="7028788" y="989663"/>
            <a:ext cx="879300" cy="443700"/>
          </a:xfrm>
          <a:prstGeom prst="straightConnector1">
            <a:avLst/>
          </a:prstGeom>
          <a:noFill/>
          <a:ln w="38100" cap="flat" cmpd="sng">
            <a:solidFill>
              <a:schemeClr val="dk2"/>
            </a:solidFill>
            <a:prstDash val="solid"/>
            <a:round/>
            <a:headEnd type="none" w="med" len="med"/>
            <a:tailEnd type="none" w="med" len="med"/>
          </a:ln>
        </p:spPr>
      </p:cxnSp>
      <p:cxnSp>
        <p:nvCxnSpPr>
          <p:cNvPr id="229" name="Google Shape;229;p17"/>
          <p:cNvCxnSpPr>
            <a:endCxn id="182" idx="2"/>
          </p:cNvCxnSpPr>
          <p:nvPr/>
        </p:nvCxnSpPr>
        <p:spPr>
          <a:xfrm>
            <a:off x="7932163" y="1626800"/>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230" name="Google Shape;230;p17"/>
          <p:cNvCxnSpPr>
            <a:stCxn id="181" idx="6"/>
          </p:cNvCxnSpPr>
          <p:nvPr/>
        </p:nvCxnSpPr>
        <p:spPr>
          <a:xfrm>
            <a:off x="7517263" y="1410800"/>
            <a:ext cx="451500" cy="195600"/>
          </a:xfrm>
          <a:prstGeom prst="straightConnector1">
            <a:avLst/>
          </a:prstGeom>
          <a:noFill/>
          <a:ln w="38100" cap="flat" cmpd="sng">
            <a:solidFill>
              <a:schemeClr val="dk2"/>
            </a:solidFill>
            <a:prstDash val="solid"/>
            <a:round/>
            <a:headEnd type="none" w="med" len="med"/>
            <a:tailEnd type="none" w="med" len="med"/>
          </a:ln>
        </p:spPr>
      </p:cxnSp>
      <p:cxnSp>
        <p:nvCxnSpPr>
          <p:cNvPr id="231" name="Google Shape;231;p17"/>
          <p:cNvCxnSpPr>
            <a:endCxn id="180" idx="2"/>
          </p:cNvCxnSpPr>
          <p:nvPr/>
        </p:nvCxnSpPr>
        <p:spPr>
          <a:xfrm>
            <a:off x="7932150" y="999413"/>
            <a:ext cx="463800" cy="421800"/>
          </a:xfrm>
          <a:prstGeom prst="straightConnector1">
            <a:avLst/>
          </a:prstGeom>
          <a:noFill/>
          <a:ln w="38100" cap="flat" cmpd="sng">
            <a:solidFill>
              <a:schemeClr val="dk2"/>
            </a:solidFill>
            <a:prstDash val="solid"/>
            <a:round/>
            <a:headEnd type="none" w="med" len="med"/>
            <a:tailEnd type="none" w="med" len="med"/>
          </a:ln>
        </p:spPr>
      </p:cxnSp>
      <p:cxnSp>
        <p:nvCxnSpPr>
          <p:cNvPr id="232" name="Google Shape;232;p17"/>
          <p:cNvCxnSpPr/>
          <p:nvPr/>
        </p:nvCxnSpPr>
        <p:spPr>
          <a:xfrm>
            <a:off x="7696613" y="833300"/>
            <a:ext cx="234300" cy="164100"/>
          </a:xfrm>
          <a:prstGeom prst="straightConnector1">
            <a:avLst/>
          </a:prstGeom>
          <a:noFill/>
          <a:ln w="38100" cap="flat" cmpd="sng">
            <a:solidFill>
              <a:schemeClr val="dk2"/>
            </a:solidFill>
            <a:prstDash val="solid"/>
            <a:round/>
            <a:headEnd type="none" w="med" len="med"/>
            <a:tailEnd type="none" w="med" len="med"/>
          </a:ln>
        </p:spPr>
      </p:cxnSp>
      <p:cxnSp>
        <p:nvCxnSpPr>
          <p:cNvPr id="233" name="Google Shape;233;p17"/>
          <p:cNvCxnSpPr/>
          <p:nvPr/>
        </p:nvCxnSpPr>
        <p:spPr>
          <a:xfrm>
            <a:off x="7885200" y="2573425"/>
            <a:ext cx="944100" cy="76200"/>
          </a:xfrm>
          <a:prstGeom prst="straightConnector1">
            <a:avLst/>
          </a:prstGeom>
          <a:noFill/>
          <a:ln w="38100" cap="flat" cmpd="sng">
            <a:solidFill>
              <a:schemeClr val="dk2"/>
            </a:solidFill>
            <a:prstDash val="solid"/>
            <a:round/>
            <a:headEnd type="none" w="med" len="med"/>
            <a:tailEnd type="none" w="med" len="med"/>
          </a:ln>
        </p:spPr>
      </p:cxnSp>
      <p:cxnSp>
        <p:nvCxnSpPr>
          <p:cNvPr id="234" name="Google Shape;234;p17"/>
          <p:cNvCxnSpPr/>
          <p:nvPr/>
        </p:nvCxnSpPr>
        <p:spPr>
          <a:xfrm>
            <a:off x="8814163" y="2611313"/>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235" name="Google Shape;235;p17"/>
          <p:cNvCxnSpPr/>
          <p:nvPr/>
        </p:nvCxnSpPr>
        <p:spPr>
          <a:xfrm>
            <a:off x="3990463" y="2535113"/>
            <a:ext cx="758700" cy="582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pic>
        <p:nvPicPr>
          <p:cNvPr id="709" name="Google Shape;709;p6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710" name="Google Shape;710;p6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2"/>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2"/>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2"/>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2"/>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2"/>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2"/>
          <p:cNvSpPr/>
          <p:nvPr/>
        </p:nvSpPr>
        <p:spPr>
          <a:xfrm>
            <a:off x="32036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h</a:t>
            </a:r>
            <a:endParaRPr sz="3000" b="1">
              <a:highlight>
                <a:srgbClr val="00FF00"/>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pic>
        <p:nvPicPr>
          <p:cNvPr id="723" name="Google Shape;723;p6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724" name="Google Shape;724;p6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3"/>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3"/>
          <p:cNvSpPr/>
          <p:nvPr/>
        </p:nvSpPr>
        <p:spPr>
          <a:xfrm>
            <a:off x="75841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3"/>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3"/>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3"/>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3"/>
          <p:cNvSpPr/>
          <p:nvPr/>
        </p:nvSpPr>
        <p:spPr>
          <a:xfrm>
            <a:off x="3203600" y="14881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highlight>
                <a:srgbClr val="00FF00"/>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64"/>
          <p:cNvSpPr txBox="1">
            <a:spLocks noGrp="1"/>
          </p:cNvSpPr>
          <p:nvPr>
            <p:ph type="title"/>
          </p:nvPr>
        </p:nvSpPr>
        <p:spPr>
          <a:xfrm>
            <a:off x="4087500" y="2242075"/>
            <a:ext cx="96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BFS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pic>
        <p:nvPicPr>
          <p:cNvPr id="742" name="Google Shape;742;p65"/>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43" name="Google Shape;743;p65"/>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pic>
        <p:nvPicPr>
          <p:cNvPr id="748" name="Google Shape;748;p66"/>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49" name="Google Shape;749;p66"/>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50" name="Google Shape;750;p66"/>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pic>
        <p:nvPicPr>
          <p:cNvPr id="755" name="Google Shape;755;p67"/>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56" name="Google Shape;756;p67"/>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57" name="Google Shape;757;p67"/>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7"/>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pic>
        <p:nvPicPr>
          <p:cNvPr id="763" name="Google Shape;763;p68"/>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64" name="Google Shape;764;p68"/>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65" name="Google Shape;765;p68"/>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8"/>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8"/>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pic>
        <p:nvPicPr>
          <p:cNvPr id="782" name="Google Shape;782;p70"/>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83" name="Google Shape;783;p70"/>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84" name="Google Shape;784;p70"/>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0"/>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0"/>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0"/>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pic>
        <p:nvPicPr>
          <p:cNvPr id="772" name="Google Shape;772;p69"/>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73" name="Google Shape;773;p69"/>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74" name="Google Shape;774;p69"/>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9"/>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9"/>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9"/>
          <p:cNvSpPr/>
          <p:nvPr/>
        </p:nvSpPr>
        <p:spPr>
          <a:xfrm>
            <a:off x="322307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7;p69">
            <a:extLst>
              <a:ext uri="{FF2B5EF4-FFF2-40B4-BE49-F238E27FC236}">
                <a16:creationId xmlns:a16="http://schemas.microsoft.com/office/drawing/2014/main" id="{0EAE071A-A837-45B8-9C2E-898C15BEBB0E}"/>
              </a:ext>
            </a:extLst>
          </p:cNvPr>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pic>
        <p:nvPicPr>
          <p:cNvPr id="793" name="Google Shape;793;p71"/>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794" name="Google Shape;794;p71"/>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795" name="Google Shape;795;p71"/>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71"/>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71"/>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71"/>
          <p:cNvSpPr/>
          <p:nvPr/>
        </p:nvSpPr>
        <p:spPr>
          <a:xfrm>
            <a:off x="322307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71"/>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71"/>
          <p:cNvSpPr/>
          <p:nvPr/>
        </p:nvSpPr>
        <p:spPr>
          <a:xfrm>
            <a:off x="647082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Two styles of Traversal</a:t>
            </a:r>
            <a:endParaRPr>
              <a:latin typeface="Cabin Sketch"/>
              <a:ea typeface="Cabin Sketch"/>
              <a:cs typeface="Cabin Sketch"/>
              <a:sym typeface="Cabin Sketch"/>
            </a:endParaRPr>
          </a:p>
        </p:txBody>
      </p:sp>
      <p:sp>
        <p:nvSpPr>
          <p:cNvPr id="241" name="Google Shape;24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Depth First Search</a:t>
            </a:r>
            <a:endParaRPr b="1"/>
          </a:p>
          <a:p>
            <a:pPr marL="0" lvl="0" indent="0" algn="l" rtl="0">
              <a:spcBef>
                <a:spcPts val="1600"/>
              </a:spcBef>
              <a:spcAft>
                <a:spcPts val="0"/>
              </a:spcAft>
              <a:buNone/>
            </a:pPr>
            <a:r>
              <a:rPr lang="en-GB">
                <a:latin typeface="Shadows Into Light"/>
                <a:ea typeface="Shadows Into Light"/>
                <a:cs typeface="Shadows Into Light"/>
                <a:sym typeface="Shadows Into Light"/>
              </a:rPr>
              <a:t>This type of algorithm will follow a single pathway, choosing its path at each junction until it reaches a terminating condition where it will then backtrack to the last position where it had to make a choice and choose a different path from there.</a:t>
            </a:r>
            <a:endParaRPr>
              <a:latin typeface="Shadows Into Light"/>
              <a:ea typeface="Shadows Into Light"/>
              <a:cs typeface="Shadows Into Light"/>
              <a:sym typeface="Shadows Into Light"/>
            </a:endParaRPr>
          </a:p>
          <a:p>
            <a:pPr marL="0" lvl="0" indent="0" algn="l" rtl="0">
              <a:spcBef>
                <a:spcPts val="1600"/>
              </a:spcBef>
              <a:spcAft>
                <a:spcPts val="0"/>
              </a:spcAft>
              <a:buNone/>
            </a:pPr>
            <a:r>
              <a:rPr lang="en-GB" b="1"/>
              <a:t>Breadth First Search</a:t>
            </a:r>
            <a:endParaRPr b="1"/>
          </a:p>
          <a:p>
            <a:pPr marL="0" lvl="0" indent="0" algn="l" rtl="0">
              <a:spcBef>
                <a:spcPts val="1600"/>
              </a:spcBef>
              <a:spcAft>
                <a:spcPts val="1600"/>
              </a:spcAft>
              <a:buNone/>
            </a:pPr>
            <a:r>
              <a:rPr lang="en-GB">
                <a:latin typeface="Shadows Into Light"/>
                <a:ea typeface="Shadows Into Light"/>
                <a:cs typeface="Shadows Into Light"/>
                <a:sym typeface="Shadows Into Light"/>
              </a:rPr>
              <a:t>This type of algorithm checks all neighbours of visited nodes in an ever expanding net until it reaches the optimum solution.</a:t>
            </a:r>
            <a:endParaRPr>
              <a:latin typeface="Shadows Into Light"/>
              <a:ea typeface="Shadows Into Light"/>
              <a:cs typeface="Shadows Into Light"/>
              <a:sym typeface="Shadows Into 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pic>
        <p:nvPicPr>
          <p:cNvPr id="805" name="Google Shape;805;p72"/>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806" name="Google Shape;806;p72"/>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807" name="Google Shape;807;p72"/>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2"/>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72"/>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2"/>
          <p:cNvSpPr/>
          <p:nvPr/>
        </p:nvSpPr>
        <p:spPr>
          <a:xfrm>
            <a:off x="322307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72"/>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2"/>
          <p:cNvSpPr/>
          <p:nvPr/>
        </p:nvSpPr>
        <p:spPr>
          <a:xfrm>
            <a:off x="647082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72"/>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pic>
        <p:nvPicPr>
          <p:cNvPr id="818" name="Google Shape;818;p73"/>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819" name="Google Shape;819;p73"/>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820" name="Google Shape;820;p73"/>
          <p:cNvSpPr/>
          <p:nvPr/>
        </p:nvSpPr>
        <p:spPr>
          <a:xfrm>
            <a:off x="212297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3"/>
          <p:cNvSpPr/>
          <p:nvPr/>
        </p:nvSpPr>
        <p:spPr>
          <a:xfrm>
            <a:off x="212297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3"/>
          <p:cNvSpPr/>
          <p:nvPr/>
        </p:nvSpPr>
        <p:spPr>
          <a:xfrm>
            <a:off x="4296900"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3"/>
          <p:cNvSpPr/>
          <p:nvPr/>
        </p:nvSpPr>
        <p:spPr>
          <a:xfrm>
            <a:off x="322307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3"/>
          <p:cNvSpPr/>
          <p:nvPr/>
        </p:nvSpPr>
        <p:spPr>
          <a:xfrm>
            <a:off x="4296900"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3"/>
          <p:cNvSpPr/>
          <p:nvPr/>
        </p:nvSpPr>
        <p:spPr>
          <a:xfrm>
            <a:off x="6470825" y="416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3"/>
          <p:cNvSpPr/>
          <p:nvPr/>
        </p:nvSpPr>
        <p:spPr>
          <a:xfrm>
            <a:off x="6470825" y="25880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3"/>
          <p:cNvSpPr/>
          <p:nvPr/>
        </p:nvSpPr>
        <p:spPr>
          <a:xfrm>
            <a:off x="7575275" y="148792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pic>
        <p:nvPicPr>
          <p:cNvPr id="832" name="Google Shape;832;p74"/>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833" name="Google Shape;833;p74"/>
          <p:cNvGraphicFramePr/>
          <p:nvPr>
            <p:extLst>
              <p:ext uri="{D42A27DB-BD31-4B8C-83A1-F6EECF244321}">
                <p14:modId xmlns:p14="http://schemas.microsoft.com/office/powerpoint/2010/main" val="884782660"/>
              </p:ext>
            </p:extLst>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dirty="0">
                          <a:latin typeface="Architects Daughter"/>
                          <a:ea typeface="Architects Daughter"/>
                          <a:cs typeface="Architects Daughter"/>
                          <a:sym typeface="Architects Daughter"/>
                        </a:rPr>
                        <a:t>d</a:t>
                      </a:r>
                      <a:endParaRPr i="1" dirty="0">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e</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g</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i</a:t>
                      </a:r>
                      <a:endParaRPr i="1">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b</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h</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c</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dirty="0">
                          <a:latin typeface="Architects Daughter"/>
                          <a:ea typeface="Architects Daughter"/>
                          <a:cs typeface="Architects Daughter"/>
                          <a:sym typeface="Architects Daughter"/>
                        </a:rPr>
                        <a:t>g</a:t>
                      </a:r>
                      <a:endParaRPr i="1" dirty="0">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dirty="0" err="1">
                          <a:latin typeface="Architects Daughter"/>
                          <a:ea typeface="Architects Daughter"/>
                          <a:cs typeface="Architects Daughter"/>
                          <a:sym typeface="Architects Daughter"/>
                        </a:rPr>
                        <a:t>i</a:t>
                      </a:r>
                      <a:endParaRPr i="1" dirty="0">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d</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f</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r>
                        <a:rPr lang="en-GB" i="1" dirty="0">
                          <a:latin typeface="Architects Daughter"/>
                          <a:ea typeface="Architects Daughter"/>
                          <a:cs typeface="Architects Daughter"/>
                          <a:sym typeface="Architects Daughter"/>
                        </a:rPr>
                        <a:t>e</a:t>
                      </a:r>
                      <a:endParaRPr i="1" dirty="0">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pic>
        <p:nvPicPr>
          <p:cNvPr id="838" name="Google Shape;838;p7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39" name="Google Shape;839;p7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a</a:t>
            </a:r>
            <a:endParaRPr sz="3000" b="1"/>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Google Shape;844;p7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45" name="Google Shape;845;p7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a</a:t>
            </a:r>
            <a:endParaRPr sz="3000" b="1">
              <a:highlight>
                <a:srgbClr val="00FF00"/>
              </a:highligh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pic>
        <p:nvPicPr>
          <p:cNvPr id="850" name="Google Shape;850;p7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51" name="Google Shape;851;p7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pic>
        <p:nvPicPr>
          <p:cNvPr id="856" name="Google Shape;856;p7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57" name="Google Shape;857;p7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p>
        </p:txBody>
      </p:sp>
      <p:sp>
        <p:nvSpPr>
          <p:cNvPr id="858" name="Google Shape;858;p78"/>
          <p:cNvSpPr/>
          <p:nvPr/>
        </p:nvSpPr>
        <p:spPr>
          <a:xfrm>
            <a:off x="212297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8"/>
          <p:cNvSpPr/>
          <p:nvPr/>
        </p:nvSpPr>
        <p:spPr>
          <a:xfrm>
            <a:off x="2122975" y="25768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pic>
        <p:nvPicPr>
          <p:cNvPr id="864" name="Google Shape;864;p7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65" name="Google Shape;865;p7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b, h</a:t>
            </a:r>
            <a:endParaRPr sz="3000" b="1"/>
          </a:p>
        </p:txBody>
      </p:sp>
      <p:sp>
        <p:nvSpPr>
          <p:cNvPr id="866" name="Google Shape;866;p79"/>
          <p:cNvSpPr/>
          <p:nvPr/>
        </p:nvSpPr>
        <p:spPr>
          <a:xfrm>
            <a:off x="213725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9"/>
          <p:cNvSpPr/>
          <p:nvPr/>
        </p:nvSpPr>
        <p:spPr>
          <a:xfrm>
            <a:off x="2137250" y="25809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pic>
        <p:nvPicPr>
          <p:cNvPr id="872" name="Google Shape;872;p8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73" name="Google Shape;873;p8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b</a:t>
            </a:r>
            <a:r>
              <a:rPr lang="en-GB" sz="3000" b="1"/>
              <a:t>, h</a:t>
            </a:r>
            <a:endParaRPr sz="3000" b="1"/>
          </a:p>
        </p:txBody>
      </p:sp>
      <p:sp>
        <p:nvSpPr>
          <p:cNvPr id="874" name="Google Shape;874;p80"/>
          <p:cNvSpPr/>
          <p:nvPr/>
        </p:nvSpPr>
        <p:spPr>
          <a:xfrm>
            <a:off x="2126825" y="25954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80"/>
          <p:cNvSpPr/>
          <p:nvPr/>
        </p:nvSpPr>
        <p:spPr>
          <a:xfrm>
            <a:off x="2126825" y="40042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pic>
        <p:nvPicPr>
          <p:cNvPr id="880" name="Google Shape;880;p8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81" name="Google Shape;881;p8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a:t>
            </a:r>
            <a:endParaRPr sz="3000" b="1">
              <a:highlight>
                <a:srgbClr val="00FF00"/>
              </a:highlight>
            </a:endParaRPr>
          </a:p>
        </p:txBody>
      </p:sp>
      <p:sp>
        <p:nvSpPr>
          <p:cNvPr id="882" name="Google Shape;882;p8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1"/>
          <p:cNvSpPr/>
          <p:nvPr/>
        </p:nvSpPr>
        <p:spPr>
          <a:xfrm>
            <a:off x="2122975" y="25954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4087500" y="2242075"/>
            <a:ext cx="969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DFS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8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89" name="Google Shape;889;p8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h, c</a:t>
            </a:r>
            <a:endParaRPr sz="3000" b="1"/>
          </a:p>
        </p:txBody>
      </p:sp>
      <p:sp>
        <p:nvSpPr>
          <p:cNvPr id="891" name="Google Shape;891;p82"/>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2"/>
          <p:cNvSpPr/>
          <p:nvPr/>
        </p:nvSpPr>
        <p:spPr>
          <a:xfrm>
            <a:off x="2122975" y="259137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pic>
        <p:nvPicPr>
          <p:cNvPr id="897" name="Google Shape;897;p8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898" name="Google Shape;898;p8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8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h</a:t>
            </a:r>
            <a:r>
              <a:rPr lang="en-GB" sz="3000" b="1"/>
              <a:t>, c</a:t>
            </a:r>
            <a:endParaRPr sz="3000" b="1"/>
          </a:p>
        </p:txBody>
      </p:sp>
      <p:sp>
        <p:nvSpPr>
          <p:cNvPr id="900" name="Google Shape;900;p83"/>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3"/>
          <p:cNvSpPr/>
          <p:nvPr/>
        </p:nvSpPr>
        <p:spPr>
          <a:xfrm>
            <a:off x="2122975" y="2591375"/>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pic>
        <p:nvPicPr>
          <p:cNvPr id="906" name="Google Shape;906;p8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07" name="Google Shape;907;p8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h</a:t>
            </a:r>
            <a:r>
              <a:rPr lang="en-GB" sz="3000" b="1"/>
              <a:t>, c</a:t>
            </a:r>
            <a:endParaRPr sz="3000" b="1"/>
          </a:p>
        </p:txBody>
      </p:sp>
      <p:sp>
        <p:nvSpPr>
          <p:cNvPr id="909" name="Google Shape;909;p84"/>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84"/>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pic>
        <p:nvPicPr>
          <p:cNvPr id="915" name="Google Shape;915;p8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16" name="Google Shape;916;p8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8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c</a:t>
            </a:r>
            <a:endParaRPr sz="3000" b="1"/>
          </a:p>
        </p:txBody>
      </p:sp>
      <p:sp>
        <p:nvSpPr>
          <p:cNvPr id="918" name="Google Shape;918;p85"/>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5"/>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pic>
        <p:nvPicPr>
          <p:cNvPr id="924" name="Google Shape;924;p8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25" name="Google Shape;925;p8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t>c, g, </a:t>
            </a:r>
            <a:r>
              <a:rPr lang="en-GB" sz="3000" b="1" dirty="0" err="1"/>
              <a:t>i</a:t>
            </a:r>
            <a:endParaRPr sz="3000" b="1" dirty="0"/>
          </a:p>
        </p:txBody>
      </p:sp>
      <p:sp>
        <p:nvSpPr>
          <p:cNvPr id="927" name="Google Shape;927;p86"/>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6"/>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6"/>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6"/>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pic>
        <p:nvPicPr>
          <p:cNvPr id="935" name="Google Shape;935;p8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36" name="Google Shape;936;p8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8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highlight>
                  <a:srgbClr val="00FF00"/>
                </a:highlight>
              </a:rPr>
              <a:t>c</a:t>
            </a:r>
            <a:r>
              <a:rPr lang="en-GB" sz="3000" b="1" dirty="0"/>
              <a:t>, g, </a:t>
            </a:r>
            <a:r>
              <a:rPr lang="en-GB" sz="3000" b="1" dirty="0" err="1"/>
              <a:t>i</a:t>
            </a:r>
            <a:endParaRPr sz="3000" b="1" dirty="0"/>
          </a:p>
        </p:txBody>
      </p:sp>
      <p:sp>
        <p:nvSpPr>
          <p:cNvPr id="938" name="Google Shape;938;p87"/>
          <p:cNvSpPr/>
          <p:nvPr/>
        </p:nvSpPr>
        <p:spPr>
          <a:xfrm>
            <a:off x="4296900"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87"/>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87"/>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87"/>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pic>
        <p:nvPicPr>
          <p:cNvPr id="946" name="Google Shape;946;p8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47" name="Google Shape;947;p8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8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GB" sz="3000" b="1" dirty="0">
                <a:highlight>
                  <a:srgbClr val="00FF00"/>
                </a:highlight>
              </a:rPr>
              <a:t>c</a:t>
            </a:r>
            <a:r>
              <a:rPr lang="en-GB" sz="3000" b="1" dirty="0"/>
              <a:t>, g, </a:t>
            </a:r>
            <a:r>
              <a:rPr lang="en-GB" sz="3000" b="1" dirty="0" err="1"/>
              <a:t>i</a:t>
            </a:r>
            <a:endParaRPr sz="3000" b="1" dirty="0"/>
          </a:p>
        </p:txBody>
      </p:sp>
      <p:sp>
        <p:nvSpPr>
          <p:cNvPr id="949" name="Google Shape;949;p88"/>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8"/>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8"/>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88"/>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pic>
        <p:nvPicPr>
          <p:cNvPr id="957" name="Google Shape;957;p8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58" name="Google Shape;958;p8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8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GB" sz="3000" b="1" dirty="0"/>
              <a:t>g, </a:t>
            </a:r>
            <a:r>
              <a:rPr lang="en-GB" sz="3000" b="1" dirty="0" err="1"/>
              <a:t>i</a:t>
            </a:r>
            <a:endParaRPr sz="3000" b="1" dirty="0"/>
          </a:p>
        </p:txBody>
      </p:sp>
      <p:sp>
        <p:nvSpPr>
          <p:cNvPr id="960" name="Google Shape;960;p89"/>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89"/>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89"/>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89"/>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pic>
        <p:nvPicPr>
          <p:cNvPr id="968" name="Google Shape;968;p9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69" name="Google Shape;969;p90"/>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GB" sz="3000" b="1" dirty="0"/>
              <a:t>g, </a:t>
            </a:r>
            <a:r>
              <a:rPr lang="en-GB" sz="3000" b="1" dirty="0" err="1"/>
              <a:t>i</a:t>
            </a:r>
            <a:r>
              <a:rPr lang="en-GB" sz="3000" b="1" dirty="0"/>
              <a:t>, d, f</a:t>
            </a:r>
            <a:endParaRPr sz="3000" b="1" dirty="0"/>
          </a:p>
        </p:txBody>
      </p:sp>
      <p:sp>
        <p:nvSpPr>
          <p:cNvPr id="971" name="Google Shape;971;p90"/>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90"/>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90"/>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90"/>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90"/>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90"/>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pic>
        <p:nvPicPr>
          <p:cNvPr id="981" name="Google Shape;981;p9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82" name="Google Shape;982;p9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9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GB" sz="3000" b="1" dirty="0">
                <a:highlight>
                  <a:srgbClr val="00FF00"/>
                </a:highlight>
              </a:rPr>
              <a:t>g,</a:t>
            </a:r>
            <a:r>
              <a:rPr lang="en-GB" sz="3000" b="1" dirty="0"/>
              <a:t> </a:t>
            </a:r>
            <a:r>
              <a:rPr lang="en-GB" sz="3000" b="1" dirty="0" err="1"/>
              <a:t>i</a:t>
            </a:r>
            <a:r>
              <a:rPr lang="en-GB" sz="3000" b="1" dirty="0"/>
              <a:t>, d, f</a:t>
            </a:r>
            <a:endParaRPr sz="3000" b="1" dirty="0"/>
          </a:p>
        </p:txBody>
      </p:sp>
      <p:sp>
        <p:nvSpPr>
          <p:cNvPr id="984" name="Google Shape;984;p91"/>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91"/>
          <p:cNvSpPr/>
          <p:nvPr/>
        </p:nvSpPr>
        <p:spPr>
          <a:xfrm>
            <a:off x="322267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91"/>
          <p:cNvSpPr/>
          <p:nvPr/>
        </p:nvSpPr>
        <p:spPr>
          <a:xfrm>
            <a:off x="4296900"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91"/>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91"/>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91"/>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0"/>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52" name="Google Shape;252;p20"/>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pic>
        <p:nvPicPr>
          <p:cNvPr id="994" name="Google Shape;994;p9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995" name="Google Shape;995;p9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9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a:r>
              <a:rPr lang="en-GB" sz="3000" b="1" dirty="0">
                <a:highlight>
                  <a:srgbClr val="00FF00"/>
                </a:highlight>
              </a:rPr>
              <a:t>g,</a:t>
            </a:r>
            <a:r>
              <a:rPr lang="en-GB" sz="3000" b="1" dirty="0"/>
              <a:t> </a:t>
            </a:r>
            <a:r>
              <a:rPr lang="en-GB" sz="3000" b="1" dirty="0" err="1"/>
              <a:t>i</a:t>
            </a:r>
            <a:r>
              <a:rPr lang="en-GB" sz="3000" b="1" dirty="0"/>
              <a:t>, d, f</a:t>
            </a:r>
            <a:endParaRPr sz="3000" b="1" dirty="0"/>
          </a:p>
        </p:txBody>
      </p:sp>
      <p:sp>
        <p:nvSpPr>
          <p:cNvPr id="997" name="Google Shape;997;p92"/>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92"/>
          <p:cNvSpPr/>
          <p:nvPr/>
        </p:nvSpPr>
        <p:spPr>
          <a:xfrm>
            <a:off x="3187518" y="1472394"/>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9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92"/>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92"/>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92"/>
          <p:cNvSpPr/>
          <p:nvPr/>
        </p:nvSpPr>
        <p:spPr>
          <a:xfrm>
            <a:off x="4296900" y="25717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pic>
        <p:nvPicPr>
          <p:cNvPr id="1007" name="Google Shape;1007;p9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08" name="Google Shape;1008;p9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9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err="1">
                <a:highlight>
                  <a:srgbClr val="00FF00"/>
                </a:highlight>
              </a:rPr>
              <a:t>i</a:t>
            </a:r>
            <a:r>
              <a:rPr lang="en-GB" sz="3000" b="1" dirty="0"/>
              <a:t>, d, f</a:t>
            </a:r>
            <a:endParaRPr sz="3000" b="1" dirty="0"/>
          </a:p>
        </p:txBody>
      </p:sp>
      <p:sp>
        <p:nvSpPr>
          <p:cNvPr id="1010" name="Google Shape;1010;p93"/>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9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93"/>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93"/>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5;p93">
            <a:extLst>
              <a:ext uri="{FF2B5EF4-FFF2-40B4-BE49-F238E27FC236}">
                <a16:creationId xmlns:a16="http://schemas.microsoft.com/office/drawing/2014/main" id="{C113AE18-3D95-4F43-B5C6-EBFCEE36CCC2}"/>
              </a:ext>
            </a:extLst>
          </p:cNvPr>
          <p:cNvSpPr/>
          <p:nvPr/>
        </p:nvSpPr>
        <p:spPr>
          <a:xfrm>
            <a:off x="4324769"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14;p93">
            <a:extLst>
              <a:ext uri="{FF2B5EF4-FFF2-40B4-BE49-F238E27FC236}">
                <a16:creationId xmlns:a16="http://schemas.microsoft.com/office/drawing/2014/main" id="{D6F76681-EA85-4454-BF48-63F1A49403F3}"/>
              </a:ext>
            </a:extLst>
          </p:cNvPr>
          <p:cNvSpPr/>
          <p:nvPr/>
        </p:nvSpPr>
        <p:spPr>
          <a:xfrm>
            <a:off x="3214395" y="1475027"/>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pic>
        <p:nvPicPr>
          <p:cNvPr id="1020" name="Google Shape;1020;p9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21" name="Google Shape;1021;p9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9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err="1">
                <a:highlight>
                  <a:srgbClr val="00FF00"/>
                </a:highlight>
              </a:rPr>
              <a:t>i</a:t>
            </a:r>
            <a:r>
              <a:rPr lang="en-GB" sz="3000" b="1" dirty="0"/>
              <a:t>, d, f</a:t>
            </a:r>
            <a:endParaRPr sz="3000" b="1" dirty="0"/>
          </a:p>
        </p:txBody>
      </p:sp>
      <p:sp>
        <p:nvSpPr>
          <p:cNvPr id="1023" name="Google Shape;1023;p94"/>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94"/>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94"/>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94"/>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94"/>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94"/>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pic>
        <p:nvPicPr>
          <p:cNvPr id="1033" name="Google Shape;1033;p9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34" name="Google Shape;1034;p9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9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d, f</a:t>
            </a:r>
            <a:endParaRPr sz="3000" b="1"/>
          </a:p>
        </p:txBody>
      </p:sp>
      <p:sp>
        <p:nvSpPr>
          <p:cNvPr id="1036" name="Google Shape;1036;p95"/>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95"/>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95"/>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95"/>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95"/>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95"/>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pic>
        <p:nvPicPr>
          <p:cNvPr id="1046" name="Google Shape;1046;p96"/>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47" name="Google Shape;1047;p96"/>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96"/>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d</a:t>
            </a:r>
            <a:r>
              <a:rPr lang="en-GB" sz="3000" b="1"/>
              <a:t>, f</a:t>
            </a:r>
            <a:endParaRPr sz="3000" b="1"/>
          </a:p>
        </p:txBody>
      </p:sp>
      <p:sp>
        <p:nvSpPr>
          <p:cNvPr id="1049" name="Google Shape;1049;p96"/>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96"/>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96"/>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96"/>
          <p:cNvSpPr/>
          <p:nvPr/>
        </p:nvSpPr>
        <p:spPr>
          <a:xfrm>
            <a:off x="6470825" y="41495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96"/>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96"/>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pic>
        <p:nvPicPr>
          <p:cNvPr id="1059" name="Google Shape;1059;p97"/>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60" name="Google Shape;1060;p97"/>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97"/>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d</a:t>
            </a:r>
            <a:r>
              <a:rPr lang="en-GB" sz="3000" b="1"/>
              <a:t>, f</a:t>
            </a:r>
            <a:endParaRPr sz="3000" b="1"/>
          </a:p>
        </p:txBody>
      </p:sp>
      <p:sp>
        <p:nvSpPr>
          <p:cNvPr id="1062" name="Google Shape;1062;p97"/>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97"/>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97"/>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97"/>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97"/>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97"/>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pic>
        <p:nvPicPr>
          <p:cNvPr id="1072" name="Google Shape;1072;p98"/>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73" name="Google Shape;1073;p98"/>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98"/>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f</a:t>
            </a:r>
            <a:endParaRPr sz="3000" b="1"/>
          </a:p>
        </p:txBody>
      </p:sp>
      <p:sp>
        <p:nvSpPr>
          <p:cNvPr id="1075" name="Google Shape;1075;p98"/>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98"/>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98"/>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98"/>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98"/>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98"/>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pic>
        <p:nvPicPr>
          <p:cNvPr id="1085" name="Google Shape;1085;p99"/>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086" name="Google Shape;1086;p99"/>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99"/>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f</a:t>
            </a:r>
            <a:endParaRPr sz="3000" b="1"/>
          </a:p>
        </p:txBody>
      </p:sp>
      <p:sp>
        <p:nvSpPr>
          <p:cNvPr id="1088" name="Google Shape;1088;p99"/>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99"/>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99"/>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99"/>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99"/>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99"/>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99"/>
          <p:cNvSpPr/>
          <p:nvPr/>
        </p:nvSpPr>
        <p:spPr>
          <a:xfrm>
            <a:off x="755422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pic>
        <p:nvPicPr>
          <p:cNvPr id="1099" name="Google Shape;1099;p100"/>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00" name="Google Shape;1100;p100"/>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00"/>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f, e</a:t>
            </a:r>
            <a:endParaRPr sz="3000" b="1"/>
          </a:p>
        </p:txBody>
      </p:sp>
      <p:sp>
        <p:nvSpPr>
          <p:cNvPr id="1102" name="Google Shape;1102;p100"/>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00"/>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00"/>
          <p:cNvSpPr/>
          <p:nvPr/>
        </p:nvSpPr>
        <p:spPr>
          <a:xfrm>
            <a:off x="6470825" y="2588500"/>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00"/>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00"/>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00"/>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00"/>
          <p:cNvSpPr/>
          <p:nvPr/>
        </p:nvSpPr>
        <p:spPr>
          <a:xfrm>
            <a:off x="755422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pic>
        <p:nvPicPr>
          <p:cNvPr id="1113" name="Google Shape;1113;p101"/>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14" name="Google Shape;1114;p10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01"/>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f</a:t>
            </a:r>
            <a:r>
              <a:rPr lang="en-GB" sz="3000" b="1"/>
              <a:t>, e</a:t>
            </a:r>
            <a:endParaRPr sz="3000" b="1"/>
          </a:p>
        </p:txBody>
      </p:sp>
      <p:sp>
        <p:nvSpPr>
          <p:cNvPr id="1116" name="Google Shape;1116;p101"/>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01"/>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01"/>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01"/>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01"/>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01"/>
          <p:cNvSpPr/>
          <p:nvPr/>
        </p:nvSpPr>
        <p:spPr>
          <a:xfrm>
            <a:off x="755422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01"/>
          <p:cNvSpPr/>
          <p:nvPr/>
        </p:nvSpPr>
        <p:spPr>
          <a:xfrm>
            <a:off x="647082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21"/>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258" name="Google Shape;258;p21"/>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DFS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259" name="Google Shape;259;p21"/>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pic>
        <p:nvPicPr>
          <p:cNvPr id="1127" name="Google Shape;1127;p102"/>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28" name="Google Shape;1128;p102"/>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02"/>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t>e</a:t>
            </a:r>
            <a:endParaRPr sz="3000" b="1"/>
          </a:p>
        </p:txBody>
      </p:sp>
      <p:sp>
        <p:nvSpPr>
          <p:cNvPr id="1130" name="Google Shape;1130;p102"/>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02"/>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02"/>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02"/>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02"/>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02"/>
          <p:cNvSpPr/>
          <p:nvPr/>
        </p:nvSpPr>
        <p:spPr>
          <a:xfrm>
            <a:off x="755422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02"/>
          <p:cNvSpPr/>
          <p:nvPr/>
        </p:nvSpPr>
        <p:spPr>
          <a:xfrm>
            <a:off x="647082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pic>
        <p:nvPicPr>
          <p:cNvPr id="1141" name="Google Shape;1141;p103"/>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42" name="Google Shape;1142;p103"/>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03"/>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e</a:t>
            </a:r>
            <a:endParaRPr sz="3000" b="1">
              <a:highlight>
                <a:srgbClr val="00FF00"/>
              </a:highlight>
            </a:endParaRPr>
          </a:p>
        </p:txBody>
      </p:sp>
      <p:sp>
        <p:nvSpPr>
          <p:cNvPr id="1144" name="Google Shape;1144;p103"/>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03"/>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03"/>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03"/>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03"/>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03"/>
          <p:cNvSpPr/>
          <p:nvPr/>
        </p:nvSpPr>
        <p:spPr>
          <a:xfrm>
            <a:off x="7554225" y="1529863"/>
            <a:ext cx="550200" cy="559800"/>
          </a:xfrm>
          <a:prstGeom prst="ellipse">
            <a:avLst/>
          </a:prstGeom>
          <a:solidFill>
            <a:srgbClr val="FF00FF">
              <a:alpha val="2423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03"/>
          <p:cNvSpPr/>
          <p:nvPr/>
        </p:nvSpPr>
        <p:spPr>
          <a:xfrm>
            <a:off x="647082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pic>
        <p:nvPicPr>
          <p:cNvPr id="1155" name="Google Shape;1155;p104"/>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56" name="Google Shape;1156;p104"/>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04"/>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highlight>
                  <a:srgbClr val="00FF00"/>
                </a:highlight>
              </a:rPr>
              <a:t>e</a:t>
            </a:r>
            <a:endParaRPr sz="3000" b="1">
              <a:highlight>
                <a:srgbClr val="00FF00"/>
              </a:highlight>
            </a:endParaRPr>
          </a:p>
        </p:txBody>
      </p:sp>
      <p:sp>
        <p:nvSpPr>
          <p:cNvPr id="1158" name="Google Shape;1158;p104"/>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04"/>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04"/>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04"/>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04"/>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04"/>
          <p:cNvSpPr/>
          <p:nvPr/>
        </p:nvSpPr>
        <p:spPr>
          <a:xfrm>
            <a:off x="647082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04"/>
          <p:cNvSpPr/>
          <p:nvPr/>
        </p:nvSpPr>
        <p:spPr>
          <a:xfrm>
            <a:off x="755422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pic>
        <p:nvPicPr>
          <p:cNvPr id="1169" name="Google Shape;1169;p105"/>
          <p:cNvPicPr preferRelativeResize="0"/>
          <p:nvPr/>
        </p:nvPicPr>
        <p:blipFill>
          <a:blip r:embed="rId3">
            <a:alphaModFix/>
          </a:blip>
          <a:stretch>
            <a:fillRect/>
          </a:stretch>
        </p:blipFill>
        <p:spPr>
          <a:xfrm>
            <a:off x="969863" y="285339"/>
            <a:ext cx="7204274" cy="3048825"/>
          </a:xfrm>
          <a:prstGeom prst="rect">
            <a:avLst/>
          </a:prstGeom>
          <a:noFill/>
          <a:ln>
            <a:noFill/>
          </a:ln>
        </p:spPr>
      </p:pic>
      <p:sp>
        <p:nvSpPr>
          <p:cNvPr id="1170" name="Google Shape;1170;p105"/>
          <p:cNvSpPr/>
          <p:nvPr/>
        </p:nvSpPr>
        <p:spPr>
          <a:xfrm>
            <a:off x="212297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05"/>
          <p:cNvSpPr txBox="1"/>
          <p:nvPr/>
        </p:nvSpPr>
        <p:spPr>
          <a:xfrm>
            <a:off x="812125" y="3612950"/>
            <a:ext cx="7788000" cy="1020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3000" b="1">
              <a:highlight>
                <a:srgbClr val="00FF00"/>
              </a:highlight>
            </a:endParaRPr>
          </a:p>
        </p:txBody>
      </p:sp>
      <p:sp>
        <p:nvSpPr>
          <p:cNvPr id="1172" name="Google Shape;1172;p105"/>
          <p:cNvSpPr/>
          <p:nvPr/>
        </p:nvSpPr>
        <p:spPr>
          <a:xfrm>
            <a:off x="212297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05"/>
          <p:cNvSpPr/>
          <p:nvPr/>
        </p:nvSpPr>
        <p:spPr>
          <a:xfrm>
            <a:off x="4296900"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05"/>
          <p:cNvSpPr/>
          <p:nvPr/>
        </p:nvSpPr>
        <p:spPr>
          <a:xfrm>
            <a:off x="322267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05"/>
          <p:cNvSpPr/>
          <p:nvPr/>
        </p:nvSpPr>
        <p:spPr>
          <a:xfrm>
            <a:off x="4296900" y="2588488"/>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05"/>
          <p:cNvSpPr/>
          <p:nvPr/>
        </p:nvSpPr>
        <p:spPr>
          <a:xfrm>
            <a:off x="6470825" y="4149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05"/>
          <p:cNvSpPr/>
          <p:nvPr/>
        </p:nvSpPr>
        <p:spPr>
          <a:xfrm>
            <a:off x="6470825" y="258850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05"/>
          <p:cNvSpPr/>
          <p:nvPr/>
        </p:nvSpPr>
        <p:spPr>
          <a:xfrm>
            <a:off x="7554225" y="1529863"/>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p10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abin Sketch"/>
                <a:ea typeface="Cabin Sketch"/>
                <a:cs typeface="Cabin Sketch"/>
                <a:sym typeface="Cabin Sketch"/>
              </a:rPr>
              <a:t>But what about our Maze idea?</a:t>
            </a:r>
            <a:endParaRPr>
              <a:latin typeface="Cabin Sketch"/>
              <a:ea typeface="Cabin Sketch"/>
              <a:cs typeface="Cabin Sketch"/>
              <a:sym typeface="Cabin Sketch"/>
            </a:endParaRPr>
          </a:p>
        </p:txBody>
      </p:sp>
      <p:sp>
        <p:nvSpPr>
          <p:cNvPr id="1184" name="Google Shape;1184;p10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Best First Search</a:t>
            </a:r>
            <a:endParaRPr b="1"/>
          </a:p>
          <a:p>
            <a:pPr marL="0" lvl="0" indent="0" algn="l" rtl="0">
              <a:spcBef>
                <a:spcPts val="1600"/>
              </a:spcBef>
              <a:spcAft>
                <a:spcPts val="1600"/>
              </a:spcAft>
              <a:buNone/>
            </a:pPr>
            <a:r>
              <a:rPr lang="en-GB">
                <a:latin typeface="Shadows Into Light"/>
                <a:ea typeface="Shadows Into Light"/>
                <a:cs typeface="Shadows Into Light"/>
                <a:sym typeface="Shadows Into Light"/>
              </a:rPr>
              <a:t>Sometimes you want a ‘rule of thumb’ to go by, like “always take the left turn when it’s available” or “always head in the direction closest to the exit” etc. This is called Best First Search and uses the idea of Heuristics (rules of thumb) to decide on what the best choice is at any decision point.</a:t>
            </a:r>
            <a:endParaRPr>
              <a:latin typeface="Shadows Into Light"/>
              <a:ea typeface="Shadows Into Light"/>
              <a:cs typeface="Shadows Into Light"/>
              <a:sym typeface="Shadows Into Light"/>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pic>
        <p:nvPicPr>
          <p:cNvPr id="1189" name="Google Shape;1189;p107" descr="Image result for blue orb .png"/>
          <p:cNvPicPr preferRelativeResize="0"/>
          <p:nvPr/>
        </p:nvPicPr>
        <p:blipFill>
          <a:blip r:embed="rId3">
            <a:alphaModFix amt="45000"/>
          </a:blip>
          <a:stretch>
            <a:fillRect/>
          </a:stretch>
        </p:blipFill>
        <p:spPr>
          <a:xfrm>
            <a:off x="4496225" y="2347275"/>
            <a:ext cx="433875" cy="433875"/>
          </a:xfrm>
          <a:prstGeom prst="rect">
            <a:avLst/>
          </a:prstGeom>
          <a:noFill/>
          <a:ln>
            <a:noFill/>
          </a:ln>
        </p:spPr>
      </p:pic>
      <p:pic>
        <p:nvPicPr>
          <p:cNvPr id="1190" name="Google Shape;1190;p107" descr="Image result for blue orb .png"/>
          <p:cNvPicPr preferRelativeResize="0"/>
          <p:nvPr/>
        </p:nvPicPr>
        <p:blipFill>
          <a:blip r:embed="rId3">
            <a:alphaModFix amt="45000"/>
          </a:blip>
          <a:stretch>
            <a:fillRect/>
          </a:stretch>
        </p:blipFill>
        <p:spPr>
          <a:xfrm>
            <a:off x="5722275" y="2811775"/>
            <a:ext cx="433875" cy="433875"/>
          </a:xfrm>
          <a:prstGeom prst="rect">
            <a:avLst/>
          </a:prstGeom>
          <a:noFill/>
          <a:ln>
            <a:noFill/>
          </a:ln>
        </p:spPr>
      </p:pic>
      <p:pic>
        <p:nvPicPr>
          <p:cNvPr id="1191" name="Google Shape;1191;p107" descr="Image result for blue orb .png"/>
          <p:cNvPicPr preferRelativeResize="0"/>
          <p:nvPr/>
        </p:nvPicPr>
        <p:blipFill>
          <a:blip r:embed="rId3">
            <a:alphaModFix amt="45000"/>
          </a:blip>
          <a:stretch>
            <a:fillRect/>
          </a:stretch>
        </p:blipFill>
        <p:spPr>
          <a:xfrm>
            <a:off x="6042175" y="2378000"/>
            <a:ext cx="433875" cy="433875"/>
          </a:xfrm>
          <a:prstGeom prst="rect">
            <a:avLst/>
          </a:prstGeom>
          <a:noFill/>
          <a:ln>
            <a:noFill/>
          </a:ln>
        </p:spPr>
      </p:pic>
      <p:pic>
        <p:nvPicPr>
          <p:cNvPr id="1192" name="Google Shape;1192;p107" descr="Image result for blue orb .png"/>
          <p:cNvPicPr preferRelativeResize="0"/>
          <p:nvPr/>
        </p:nvPicPr>
        <p:blipFill>
          <a:blip r:embed="rId3">
            <a:alphaModFix amt="45000"/>
          </a:blip>
          <a:stretch>
            <a:fillRect/>
          </a:stretch>
        </p:blipFill>
        <p:spPr>
          <a:xfrm>
            <a:off x="6529500" y="2065875"/>
            <a:ext cx="433875" cy="433875"/>
          </a:xfrm>
          <a:prstGeom prst="rect">
            <a:avLst/>
          </a:prstGeom>
          <a:noFill/>
          <a:ln>
            <a:noFill/>
          </a:ln>
        </p:spPr>
      </p:pic>
      <p:pic>
        <p:nvPicPr>
          <p:cNvPr id="1193" name="Google Shape;1193;p107" descr="Image result for blue orb .png"/>
          <p:cNvPicPr preferRelativeResize="0"/>
          <p:nvPr/>
        </p:nvPicPr>
        <p:blipFill>
          <a:blip r:embed="rId3">
            <a:alphaModFix amt="45000"/>
          </a:blip>
          <a:stretch>
            <a:fillRect/>
          </a:stretch>
        </p:blipFill>
        <p:spPr>
          <a:xfrm>
            <a:off x="5973850" y="1220900"/>
            <a:ext cx="433875" cy="433875"/>
          </a:xfrm>
          <a:prstGeom prst="rect">
            <a:avLst/>
          </a:prstGeom>
          <a:noFill/>
          <a:ln>
            <a:noFill/>
          </a:ln>
        </p:spPr>
      </p:pic>
      <p:pic>
        <p:nvPicPr>
          <p:cNvPr id="1194" name="Google Shape;1194;p107" descr="Image result for blue orb .png"/>
          <p:cNvPicPr preferRelativeResize="0"/>
          <p:nvPr/>
        </p:nvPicPr>
        <p:blipFill>
          <a:blip r:embed="rId3">
            <a:alphaModFix amt="45000"/>
          </a:blip>
          <a:stretch>
            <a:fillRect/>
          </a:stretch>
        </p:blipFill>
        <p:spPr>
          <a:xfrm>
            <a:off x="4877350" y="3238575"/>
            <a:ext cx="433875" cy="433875"/>
          </a:xfrm>
          <a:prstGeom prst="rect">
            <a:avLst/>
          </a:prstGeom>
          <a:noFill/>
          <a:ln>
            <a:noFill/>
          </a:ln>
        </p:spPr>
      </p:pic>
      <p:pic>
        <p:nvPicPr>
          <p:cNvPr id="1195" name="Google Shape;1195;p107" descr="Image result for blue orb .png"/>
          <p:cNvPicPr preferRelativeResize="0"/>
          <p:nvPr/>
        </p:nvPicPr>
        <p:blipFill>
          <a:blip r:embed="rId3">
            <a:alphaModFix amt="45000"/>
          </a:blip>
          <a:stretch>
            <a:fillRect/>
          </a:stretch>
        </p:blipFill>
        <p:spPr>
          <a:xfrm>
            <a:off x="5182025" y="3261675"/>
            <a:ext cx="433875" cy="433875"/>
          </a:xfrm>
          <a:prstGeom prst="rect">
            <a:avLst/>
          </a:prstGeom>
          <a:noFill/>
          <a:ln>
            <a:noFill/>
          </a:ln>
        </p:spPr>
      </p:pic>
      <p:pic>
        <p:nvPicPr>
          <p:cNvPr id="1196" name="Google Shape;1196;p107" descr="Image result for blue orb .png"/>
          <p:cNvPicPr preferRelativeResize="0"/>
          <p:nvPr/>
        </p:nvPicPr>
        <p:blipFill>
          <a:blip r:embed="rId3">
            <a:alphaModFix amt="45000"/>
          </a:blip>
          <a:stretch>
            <a:fillRect/>
          </a:stretch>
        </p:blipFill>
        <p:spPr>
          <a:xfrm>
            <a:off x="5715425" y="3261675"/>
            <a:ext cx="433875" cy="433875"/>
          </a:xfrm>
          <a:prstGeom prst="rect">
            <a:avLst/>
          </a:prstGeom>
          <a:noFill/>
          <a:ln>
            <a:noFill/>
          </a:ln>
        </p:spPr>
      </p:pic>
      <p:pic>
        <p:nvPicPr>
          <p:cNvPr id="1197" name="Google Shape;1197;p107" descr="Image result for blue orb .png"/>
          <p:cNvPicPr preferRelativeResize="0"/>
          <p:nvPr/>
        </p:nvPicPr>
        <p:blipFill>
          <a:blip r:embed="rId3">
            <a:alphaModFix amt="45000"/>
          </a:blip>
          <a:stretch>
            <a:fillRect/>
          </a:stretch>
        </p:blipFill>
        <p:spPr>
          <a:xfrm>
            <a:off x="6020225" y="4176075"/>
            <a:ext cx="433875" cy="433875"/>
          </a:xfrm>
          <a:prstGeom prst="rect">
            <a:avLst/>
          </a:prstGeom>
          <a:noFill/>
          <a:ln>
            <a:noFill/>
          </a:ln>
        </p:spPr>
      </p:pic>
      <p:pic>
        <p:nvPicPr>
          <p:cNvPr id="1198" name="Google Shape;1198;p107" descr="Image result for blue orb .png"/>
          <p:cNvPicPr preferRelativeResize="0"/>
          <p:nvPr/>
        </p:nvPicPr>
        <p:blipFill>
          <a:blip r:embed="rId3">
            <a:alphaModFix amt="45000"/>
          </a:blip>
          <a:stretch>
            <a:fillRect/>
          </a:stretch>
        </p:blipFill>
        <p:spPr>
          <a:xfrm>
            <a:off x="6782225" y="4023675"/>
            <a:ext cx="433875" cy="433875"/>
          </a:xfrm>
          <a:prstGeom prst="rect">
            <a:avLst/>
          </a:prstGeom>
          <a:noFill/>
          <a:ln>
            <a:noFill/>
          </a:ln>
        </p:spPr>
      </p:pic>
      <p:pic>
        <p:nvPicPr>
          <p:cNvPr id="1199" name="Google Shape;1199;p107" descr="Image result for blue orb .png"/>
          <p:cNvPicPr preferRelativeResize="0"/>
          <p:nvPr/>
        </p:nvPicPr>
        <p:blipFill>
          <a:blip r:embed="rId3">
            <a:alphaModFix amt="45000"/>
          </a:blip>
          <a:stretch>
            <a:fillRect/>
          </a:stretch>
        </p:blipFill>
        <p:spPr>
          <a:xfrm>
            <a:off x="7087025" y="3490275"/>
            <a:ext cx="433875" cy="433875"/>
          </a:xfrm>
          <a:prstGeom prst="rect">
            <a:avLst/>
          </a:prstGeom>
          <a:noFill/>
          <a:ln>
            <a:noFill/>
          </a:ln>
        </p:spPr>
      </p:pic>
      <p:pic>
        <p:nvPicPr>
          <p:cNvPr id="1200" name="Google Shape;1200;p107" descr="Image result for blue orb .png"/>
          <p:cNvPicPr preferRelativeResize="0"/>
          <p:nvPr/>
        </p:nvPicPr>
        <p:blipFill>
          <a:blip r:embed="rId3">
            <a:alphaModFix amt="45000"/>
          </a:blip>
          <a:stretch>
            <a:fillRect/>
          </a:stretch>
        </p:blipFill>
        <p:spPr>
          <a:xfrm>
            <a:off x="7087025" y="3185475"/>
            <a:ext cx="433875" cy="433875"/>
          </a:xfrm>
          <a:prstGeom prst="rect">
            <a:avLst/>
          </a:prstGeom>
          <a:noFill/>
          <a:ln>
            <a:noFill/>
          </a:ln>
        </p:spPr>
      </p:pic>
      <p:pic>
        <p:nvPicPr>
          <p:cNvPr id="1201" name="Google Shape;1201;p107" descr="Image result for blue orb .png"/>
          <p:cNvPicPr preferRelativeResize="0"/>
          <p:nvPr/>
        </p:nvPicPr>
        <p:blipFill>
          <a:blip r:embed="rId3">
            <a:alphaModFix amt="45000"/>
          </a:blip>
          <a:stretch>
            <a:fillRect/>
          </a:stretch>
        </p:blipFill>
        <p:spPr>
          <a:xfrm>
            <a:off x="7696625" y="2347275"/>
            <a:ext cx="433875" cy="433875"/>
          </a:xfrm>
          <a:prstGeom prst="rect">
            <a:avLst/>
          </a:prstGeom>
          <a:noFill/>
          <a:ln>
            <a:noFill/>
          </a:ln>
        </p:spPr>
      </p:pic>
      <p:pic>
        <p:nvPicPr>
          <p:cNvPr id="1202" name="Google Shape;1202;p107" descr="Image result for blue orb .png"/>
          <p:cNvPicPr preferRelativeResize="0"/>
          <p:nvPr/>
        </p:nvPicPr>
        <p:blipFill>
          <a:blip r:embed="rId3">
            <a:alphaModFix amt="45000"/>
          </a:blip>
          <a:stretch>
            <a:fillRect/>
          </a:stretch>
        </p:blipFill>
        <p:spPr>
          <a:xfrm>
            <a:off x="8611025" y="2423475"/>
            <a:ext cx="433875" cy="433875"/>
          </a:xfrm>
          <a:prstGeom prst="rect">
            <a:avLst/>
          </a:prstGeom>
          <a:noFill/>
          <a:ln>
            <a:noFill/>
          </a:ln>
        </p:spPr>
      </p:pic>
      <p:pic>
        <p:nvPicPr>
          <p:cNvPr id="1203" name="Google Shape;1203;p107" descr="Image result for blue orb .png"/>
          <p:cNvPicPr preferRelativeResize="0"/>
          <p:nvPr/>
        </p:nvPicPr>
        <p:blipFill>
          <a:blip r:embed="rId3">
            <a:alphaModFix amt="45000"/>
          </a:blip>
          <a:stretch>
            <a:fillRect/>
          </a:stretch>
        </p:blipFill>
        <p:spPr>
          <a:xfrm>
            <a:off x="6858425" y="2347275"/>
            <a:ext cx="433875" cy="433875"/>
          </a:xfrm>
          <a:prstGeom prst="rect">
            <a:avLst/>
          </a:prstGeom>
          <a:noFill/>
          <a:ln>
            <a:noFill/>
          </a:ln>
        </p:spPr>
      </p:pic>
      <p:pic>
        <p:nvPicPr>
          <p:cNvPr id="1204" name="Google Shape;1204;p107" descr="Image result for blue orb .png"/>
          <p:cNvPicPr preferRelativeResize="0"/>
          <p:nvPr/>
        </p:nvPicPr>
        <p:blipFill>
          <a:blip r:embed="rId3">
            <a:alphaModFix amt="45000"/>
          </a:blip>
          <a:stretch>
            <a:fillRect/>
          </a:stretch>
        </p:blipFill>
        <p:spPr>
          <a:xfrm>
            <a:off x="7163225" y="2118675"/>
            <a:ext cx="433875" cy="433875"/>
          </a:xfrm>
          <a:prstGeom prst="rect">
            <a:avLst/>
          </a:prstGeom>
          <a:noFill/>
          <a:ln>
            <a:noFill/>
          </a:ln>
        </p:spPr>
      </p:pic>
      <p:pic>
        <p:nvPicPr>
          <p:cNvPr id="1205" name="Google Shape;1205;p107" descr="Image result for blue orb .png"/>
          <p:cNvPicPr preferRelativeResize="0"/>
          <p:nvPr/>
        </p:nvPicPr>
        <p:blipFill>
          <a:blip r:embed="rId3">
            <a:alphaModFix amt="45000"/>
          </a:blip>
          <a:stretch>
            <a:fillRect/>
          </a:stretch>
        </p:blipFill>
        <p:spPr>
          <a:xfrm>
            <a:off x="6782225" y="1204275"/>
            <a:ext cx="433875" cy="433875"/>
          </a:xfrm>
          <a:prstGeom prst="rect">
            <a:avLst/>
          </a:prstGeom>
          <a:noFill/>
          <a:ln>
            <a:noFill/>
          </a:ln>
        </p:spPr>
      </p:pic>
      <p:pic>
        <p:nvPicPr>
          <p:cNvPr id="1206" name="Google Shape;1206;p107" descr="Image result for blue orb .png"/>
          <p:cNvPicPr preferRelativeResize="0"/>
          <p:nvPr/>
        </p:nvPicPr>
        <p:blipFill>
          <a:blip r:embed="rId3">
            <a:alphaModFix amt="45000"/>
          </a:blip>
          <a:stretch>
            <a:fillRect/>
          </a:stretch>
        </p:blipFill>
        <p:spPr>
          <a:xfrm>
            <a:off x="7696625" y="1356675"/>
            <a:ext cx="433875" cy="433875"/>
          </a:xfrm>
          <a:prstGeom prst="rect">
            <a:avLst/>
          </a:prstGeom>
          <a:noFill/>
          <a:ln>
            <a:noFill/>
          </a:ln>
        </p:spPr>
      </p:pic>
      <p:pic>
        <p:nvPicPr>
          <p:cNvPr id="1207" name="Google Shape;1207;p107" descr="Image result for blue orb .png"/>
          <p:cNvPicPr preferRelativeResize="0"/>
          <p:nvPr/>
        </p:nvPicPr>
        <p:blipFill>
          <a:blip r:embed="rId3">
            <a:alphaModFix amt="45000"/>
          </a:blip>
          <a:stretch>
            <a:fillRect/>
          </a:stretch>
        </p:blipFill>
        <p:spPr>
          <a:xfrm>
            <a:off x="7696625" y="747075"/>
            <a:ext cx="433875" cy="433875"/>
          </a:xfrm>
          <a:prstGeom prst="rect">
            <a:avLst/>
          </a:prstGeom>
          <a:noFill/>
          <a:ln>
            <a:noFill/>
          </a:ln>
        </p:spPr>
      </p:pic>
      <p:sp>
        <p:nvSpPr>
          <p:cNvPr id="1208" name="Google Shape;1208;p107"/>
          <p:cNvSpPr/>
          <p:nvPr/>
        </p:nvSpPr>
        <p:spPr>
          <a:xfrm>
            <a:off x="4992025"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07"/>
          <p:cNvSpPr/>
          <p:nvPr/>
        </p:nvSpPr>
        <p:spPr>
          <a:xfrm>
            <a:off x="5261863" y="9995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07"/>
          <p:cNvSpPr/>
          <p:nvPr/>
        </p:nvSpPr>
        <p:spPr>
          <a:xfrm>
            <a:off x="5536075" y="7253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07"/>
          <p:cNvSpPr/>
          <p:nvPr/>
        </p:nvSpPr>
        <p:spPr>
          <a:xfrm>
            <a:off x="6122013" y="18444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07"/>
          <p:cNvSpPr/>
          <p:nvPr/>
        </p:nvSpPr>
        <p:spPr>
          <a:xfrm>
            <a:off x="7520900" y="6800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07"/>
          <p:cNvSpPr/>
          <p:nvPr/>
        </p:nvSpPr>
        <p:spPr>
          <a:xfrm>
            <a:off x="8395950" y="1284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07"/>
          <p:cNvSpPr/>
          <p:nvPr/>
        </p:nvSpPr>
        <p:spPr>
          <a:xfrm>
            <a:off x="7243063" y="12737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07"/>
          <p:cNvSpPr/>
          <p:nvPr/>
        </p:nvSpPr>
        <p:spPr>
          <a:xfrm>
            <a:off x="8690863" y="154790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07"/>
          <p:cNvSpPr/>
          <p:nvPr/>
        </p:nvSpPr>
        <p:spPr>
          <a:xfrm>
            <a:off x="6682538" y="243466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07"/>
          <p:cNvSpPr/>
          <p:nvPr/>
        </p:nvSpPr>
        <p:spPr>
          <a:xfrm>
            <a:off x="5261875" y="29643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07"/>
          <p:cNvSpPr/>
          <p:nvPr/>
        </p:nvSpPr>
        <p:spPr>
          <a:xfrm>
            <a:off x="4992025" y="3619350"/>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07"/>
          <p:cNvSpPr/>
          <p:nvPr/>
        </p:nvSpPr>
        <p:spPr>
          <a:xfrm>
            <a:off x="526187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07"/>
          <p:cNvSpPr/>
          <p:nvPr/>
        </p:nvSpPr>
        <p:spPr>
          <a:xfrm>
            <a:off x="58478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07"/>
          <p:cNvSpPr/>
          <p:nvPr/>
        </p:nvSpPr>
        <p:spPr>
          <a:xfrm>
            <a:off x="5536075"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07"/>
          <p:cNvSpPr/>
          <p:nvPr/>
        </p:nvSpPr>
        <p:spPr>
          <a:xfrm>
            <a:off x="6681300"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07"/>
          <p:cNvSpPr/>
          <p:nvPr/>
        </p:nvSpPr>
        <p:spPr>
          <a:xfrm>
            <a:off x="7292300" y="44120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07"/>
          <p:cNvSpPr/>
          <p:nvPr/>
        </p:nvSpPr>
        <p:spPr>
          <a:xfrm>
            <a:off x="7776463" y="41378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07"/>
          <p:cNvSpPr/>
          <p:nvPr/>
        </p:nvSpPr>
        <p:spPr>
          <a:xfrm>
            <a:off x="8100725" y="382542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07"/>
          <p:cNvSpPr/>
          <p:nvPr/>
        </p:nvSpPr>
        <p:spPr>
          <a:xfrm>
            <a:off x="6963375" y="2065875"/>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07"/>
          <p:cNvSpPr/>
          <p:nvPr/>
        </p:nvSpPr>
        <p:spPr>
          <a:xfrm>
            <a:off x="7566500" y="3570113"/>
            <a:ext cx="274200" cy="274200"/>
          </a:xfrm>
          <a:prstGeom prst="noSmoking">
            <a:avLst>
              <a:gd name="adj" fmla="val 1875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8" name="Google Shape;1228;p107" descr="Image result for blue orb .png"/>
          <p:cNvPicPr preferRelativeResize="0"/>
          <p:nvPr/>
        </p:nvPicPr>
        <p:blipFill>
          <a:blip r:embed="rId3">
            <a:alphaModFix amt="45000"/>
          </a:blip>
          <a:stretch>
            <a:fillRect/>
          </a:stretch>
        </p:blipFill>
        <p:spPr>
          <a:xfrm>
            <a:off x="5456237" y="999500"/>
            <a:ext cx="433875" cy="433875"/>
          </a:xfrm>
          <a:prstGeom prst="rect">
            <a:avLst/>
          </a:prstGeom>
          <a:noFill/>
          <a:ln>
            <a:noFill/>
          </a:ln>
        </p:spPr>
      </p:pic>
      <p:cxnSp>
        <p:nvCxnSpPr>
          <p:cNvPr id="1229" name="Google Shape;1229;p107"/>
          <p:cNvCxnSpPr/>
          <p:nvPr/>
        </p:nvCxnSpPr>
        <p:spPr>
          <a:xfrm>
            <a:off x="4710325" y="2558200"/>
            <a:ext cx="1218300" cy="456900"/>
          </a:xfrm>
          <a:prstGeom prst="straightConnector1">
            <a:avLst/>
          </a:prstGeom>
          <a:noFill/>
          <a:ln w="38100" cap="flat" cmpd="sng">
            <a:solidFill>
              <a:schemeClr val="dk2"/>
            </a:solidFill>
            <a:prstDash val="solid"/>
            <a:round/>
            <a:headEnd type="none" w="med" len="med"/>
            <a:tailEnd type="none" w="med" len="med"/>
          </a:ln>
        </p:spPr>
      </p:cxnSp>
      <p:cxnSp>
        <p:nvCxnSpPr>
          <p:cNvPr id="1230" name="Google Shape;1230;p107"/>
          <p:cNvCxnSpPr>
            <a:endCxn id="1208" idx="4"/>
          </p:cNvCxnSpPr>
          <p:nvPr/>
        </p:nvCxnSpPr>
        <p:spPr>
          <a:xfrm rot="10800000" flipH="1">
            <a:off x="4717825" y="2118675"/>
            <a:ext cx="411300" cy="462300"/>
          </a:xfrm>
          <a:prstGeom prst="straightConnector1">
            <a:avLst/>
          </a:prstGeom>
          <a:noFill/>
          <a:ln w="38100" cap="flat" cmpd="sng">
            <a:solidFill>
              <a:schemeClr val="dk2"/>
            </a:solidFill>
            <a:prstDash val="solid"/>
            <a:round/>
            <a:headEnd type="none" w="med" len="med"/>
            <a:tailEnd type="none" w="med" len="med"/>
          </a:ln>
        </p:spPr>
      </p:cxnSp>
      <p:cxnSp>
        <p:nvCxnSpPr>
          <p:cNvPr id="1231" name="Google Shape;1231;p107"/>
          <p:cNvCxnSpPr/>
          <p:nvPr/>
        </p:nvCxnSpPr>
        <p:spPr>
          <a:xfrm rot="10800000" flipH="1">
            <a:off x="5951350" y="2603775"/>
            <a:ext cx="304500" cy="396000"/>
          </a:xfrm>
          <a:prstGeom prst="straightConnector1">
            <a:avLst/>
          </a:prstGeom>
          <a:noFill/>
          <a:ln w="38100" cap="flat" cmpd="sng">
            <a:solidFill>
              <a:schemeClr val="dk2"/>
            </a:solidFill>
            <a:prstDash val="solid"/>
            <a:round/>
            <a:headEnd type="none" w="med" len="med"/>
            <a:tailEnd type="none" w="med" len="med"/>
          </a:ln>
        </p:spPr>
      </p:cxnSp>
      <p:cxnSp>
        <p:nvCxnSpPr>
          <p:cNvPr id="1232" name="Google Shape;1232;p107"/>
          <p:cNvCxnSpPr/>
          <p:nvPr/>
        </p:nvCxnSpPr>
        <p:spPr>
          <a:xfrm>
            <a:off x="5928625" y="3016575"/>
            <a:ext cx="1370400" cy="386700"/>
          </a:xfrm>
          <a:prstGeom prst="straightConnector1">
            <a:avLst/>
          </a:prstGeom>
          <a:noFill/>
          <a:ln w="38100" cap="flat" cmpd="sng">
            <a:solidFill>
              <a:schemeClr val="dk2"/>
            </a:solidFill>
            <a:prstDash val="solid"/>
            <a:round/>
            <a:headEnd type="none" w="med" len="med"/>
            <a:tailEnd type="none" w="med" len="med"/>
          </a:ln>
        </p:spPr>
      </p:cxnSp>
      <p:cxnSp>
        <p:nvCxnSpPr>
          <p:cNvPr id="1233" name="Google Shape;1233;p107"/>
          <p:cNvCxnSpPr>
            <a:stCxn id="1200" idx="2"/>
          </p:cNvCxnSpPr>
          <p:nvPr/>
        </p:nvCxnSpPr>
        <p:spPr>
          <a:xfrm rot="10800000">
            <a:off x="7291362" y="3395850"/>
            <a:ext cx="12600" cy="223500"/>
          </a:xfrm>
          <a:prstGeom prst="straightConnector1">
            <a:avLst/>
          </a:prstGeom>
          <a:noFill/>
          <a:ln w="38100" cap="flat" cmpd="sng">
            <a:solidFill>
              <a:schemeClr val="dk2"/>
            </a:solidFill>
            <a:prstDash val="solid"/>
            <a:round/>
            <a:headEnd type="none" w="med" len="med"/>
            <a:tailEnd type="none" w="med" len="med"/>
          </a:ln>
        </p:spPr>
      </p:cxnSp>
      <p:cxnSp>
        <p:nvCxnSpPr>
          <p:cNvPr id="1234" name="Google Shape;1234;p107"/>
          <p:cNvCxnSpPr>
            <a:endCxn id="1227" idx="6"/>
          </p:cNvCxnSpPr>
          <p:nvPr/>
        </p:nvCxnSpPr>
        <p:spPr>
          <a:xfrm>
            <a:off x="7291400" y="3395813"/>
            <a:ext cx="549300" cy="311400"/>
          </a:xfrm>
          <a:prstGeom prst="straightConnector1">
            <a:avLst/>
          </a:prstGeom>
          <a:noFill/>
          <a:ln w="38100" cap="flat" cmpd="sng">
            <a:solidFill>
              <a:schemeClr val="dk2"/>
            </a:solidFill>
            <a:prstDash val="solid"/>
            <a:round/>
            <a:headEnd type="none" w="med" len="med"/>
            <a:tailEnd type="none" w="med" len="med"/>
          </a:ln>
        </p:spPr>
      </p:cxnSp>
      <p:cxnSp>
        <p:nvCxnSpPr>
          <p:cNvPr id="1235" name="Google Shape;1235;p107"/>
          <p:cNvCxnSpPr>
            <a:stCxn id="1200" idx="2"/>
          </p:cNvCxnSpPr>
          <p:nvPr/>
        </p:nvCxnSpPr>
        <p:spPr>
          <a:xfrm flipH="1">
            <a:off x="6963462" y="3619350"/>
            <a:ext cx="340500" cy="615000"/>
          </a:xfrm>
          <a:prstGeom prst="straightConnector1">
            <a:avLst/>
          </a:prstGeom>
          <a:noFill/>
          <a:ln w="38100" cap="flat" cmpd="sng">
            <a:solidFill>
              <a:schemeClr val="dk2"/>
            </a:solidFill>
            <a:prstDash val="solid"/>
            <a:round/>
            <a:headEnd type="none" w="med" len="med"/>
            <a:tailEnd type="none" w="med" len="med"/>
          </a:ln>
        </p:spPr>
      </p:cxnSp>
      <p:cxnSp>
        <p:nvCxnSpPr>
          <p:cNvPr id="1236" name="Google Shape;1236;p107"/>
          <p:cNvCxnSpPr>
            <a:stCxn id="1223" idx="1"/>
          </p:cNvCxnSpPr>
          <p:nvPr/>
        </p:nvCxnSpPr>
        <p:spPr>
          <a:xfrm rot="10800000">
            <a:off x="7306656" y="3646981"/>
            <a:ext cx="25800" cy="805200"/>
          </a:xfrm>
          <a:prstGeom prst="straightConnector1">
            <a:avLst/>
          </a:prstGeom>
          <a:noFill/>
          <a:ln w="38100" cap="flat" cmpd="sng">
            <a:solidFill>
              <a:schemeClr val="dk2"/>
            </a:solidFill>
            <a:prstDash val="solid"/>
            <a:round/>
            <a:headEnd type="none" w="med" len="med"/>
            <a:tailEnd type="none" w="med" len="med"/>
          </a:ln>
        </p:spPr>
      </p:cxnSp>
      <p:cxnSp>
        <p:nvCxnSpPr>
          <p:cNvPr id="1237" name="Google Shape;1237;p107"/>
          <p:cNvCxnSpPr>
            <a:stCxn id="1222" idx="3"/>
          </p:cNvCxnSpPr>
          <p:nvPr/>
        </p:nvCxnSpPr>
        <p:spPr>
          <a:xfrm>
            <a:off x="6721456" y="4059469"/>
            <a:ext cx="249900" cy="189000"/>
          </a:xfrm>
          <a:prstGeom prst="straightConnector1">
            <a:avLst/>
          </a:prstGeom>
          <a:noFill/>
          <a:ln w="38100" cap="flat" cmpd="sng">
            <a:solidFill>
              <a:schemeClr val="dk2"/>
            </a:solidFill>
            <a:prstDash val="solid"/>
            <a:round/>
            <a:headEnd type="none" w="med" len="med"/>
            <a:tailEnd type="none" w="med" len="med"/>
          </a:ln>
        </p:spPr>
      </p:cxnSp>
      <p:cxnSp>
        <p:nvCxnSpPr>
          <p:cNvPr id="1238" name="Google Shape;1238;p107"/>
          <p:cNvCxnSpPr/>
          <p:nvPr/>
        </p:nvCxnSpPr>
        <p:spPr>
          <a:xfrm rot="10800000" flipH="1">
            <a:off x="6255875" y="4263500"/>
            <a:ext cx="700500" cy="91500"/>
          </a:xfrm>
          <a:prstGeom prst="straightConnector1">
            <a:avLst/>
          </a:prstGeom>
          <a:noFill/>
          <a:ln w="38100" cap="flat" cmpd="sng">
            <a:solidFill>
              <a:schemeClr val="dk2"/>
            </a:solidFill>
            <a:prstDash val="solid"/>
            <a:round/>
            <a:headEnd type="none" w="med" len="med"/>
            <a:tailEnd type="none" w="med" len="med"/>
          </a:ln>
        </p:spPr>
      </p:cxnSp>
      <p:cxnSp>
        <p:nvCxnSpPr>
          <p:cNvPr id="1239" name="Google Shape;1239;p107"/>
          <p:cNvCxnSpPr>
            <a:stCxn id="1221" idx="7"/>
          </p:cNvCxnSpPr>
          <p:nvPr/>
        </p:nvCxnSpPr>
        <p:spPr>
          <a:xfrm>
            <a:off x="5770119" y="4177981"/>
            <a:ext cx="470400" cy="207600"/>
          </a:xfrm>
          <a:prstGeom prst="straightConnector1">
            <a:avLst/>
          </a:prstGeom>
          <a:noFill/>
          <a:ln w="38100" cap="flat" cmpd="sng">
            <a:solidFill>
              <a:schemeClr val="dk2"/>
            </a:solidFill>
            <a:prstDash val="solid"/>
            <a:round/>
            <a:headEnd type="none" w="med" len="med"/>
            <a:tailEnd type="none" w="med" len="med"/>
          </a:ln>
        </p:spPr>
      </p:cxnSp>
      <p:cxnSp>
        <p:nvCxnSpPr>
          <p:cNvPr id="1240" name="Google Shape;1240;p107"/>
          <p:cNvCxnSpPr/>
          <p:nvPr/>
        </p:nvCxnSpPr>
        <p:spPr>
          <a:xfrm rot="10800000">
            <a:off x="5920925" y="3433750"/>
            <a:ext cx="304500" cy="944100"/>
          </a:xfrm>
          <a:prstGeom prst="straightConnector1">
            <a:avLst/>
          </a:prstGeom>
          <a:noFill/>
          <a:ln w="38100" cap="flat" cmpd="sng">
            <a:solidFill>
              <a:schemeClr val="dk2"/>
            </a:solidFill>
            <a:prstDash val="solid"/>
            <a:round/>
            <a:headEnd type="none" w="med" len="med"/>
            <a:tailEnd type="none" w="med" len="med"/>
          </a:ln>
        </p:spPr>
      </p:cxnSp>
      <p:cxnSp>
        <p:nvCxnSpPr>
          <p:cNvPr id="1241" name="Google Shape;1241;p107"/>
          <p:cNvCxnSpPr>
            <a:endCxn id="1220" idx="0"/>
          </p:cNvCxnSpPr>
          <p:nvPr/>
        </p:nvCxnSpPr>
        <p:spPr>
          <a:xfrm>
            <a:off x="5928525" y="3456725"/>
            <a:ext cx="56400" cy="368700"/>
          </a:xfrm>
          <a:prstGeom prst="straightConnector1">
            <a:avLst/>
          </a:prstGeom>
          <a:noFill/>
          <a:ln w="38100" cap="flat" cmpd="sng">
            <a:solidFill>
              <a:schemeClr val="dk2"/>
            </a:solidFill>
            <a:prstDash val="solid"/>
            <a:round/>
            <a:headEnd type="none" w="med" len="med"/>
            <a:tailEnd type="none" w="med" len="med"/>
          </a:ln>
        </p:spPr>
      </p:cxnSp>
      <p:cxnSp>
        <p:nvCxnSpPr>
          <p:cNvPr id="1242" name="Google Shape;1242;p107"/>
          <p:cNvCxnSpPr/>
          <p:nvPr/>
        </p:nvCxnSpPr>
        <p:spPr>
          <a:xfrm>
            <a:off x="5068150" y="3410925"/>
            <a:ext cx="920700" cy="99000"/>
          </a:xfrm>
          <a:prstGeom prst="straightConnector1">
            <a:avLst/>
          </a:prstGeom>
          <a:noFill/>
          <a:ln w="38100" cap="flat" cmpd="sng">
            <a:solidFill>
              <a:schemeClr val="dk2"/>
            </a:solidFill>
            <a:prstDash val="solid"/>
            <a:round/>
            <a:headEnd type="none" w="med" len="med"/>
            <a:tailEnd type="none" w="med" len="med"/>
          </a:ln>
        </p:spPr>
      </p:cxnSp>
      <p:cxnSp>
        <p:nvCxnSpPr>
          <p:cNvPr id="1243" name="Google Shape;1243;p107"/>
          <p:cNvCxnSpPr>
            <a:endCxn id="1218" idx="4"/>
          </p:cNvCxnSpPr>
          <p:nvPr/>
        </p:nvCxnSpPr>
        <p:spPr>
          <a:xfrm>
            <a:off x="5068225" y="3403350"/>
            <a:ext cx="60900" cy="490200"/>
          </a:xfrm>
          <a:prstGeom prst="straightConnector1">
            <a:avLst/>
          </a:prstGeom>
          <a:noFill/>
          <a:ln w="38100" cap="flat" cmpd="sng">
            <a:solidFill>
              <a:schemeClr val="dk2"/>
            </a:solidFill>
            <a:prstDash val="solid"/>
            <a:round/>
            <a:headEnd type="none" w="med" len="med"/>
            <a:tailEnd type="none" w="med" len="med"/>
          </a:ln>
        </p:spPr>
      </p:cxnSp>
      <p:cxnSp>
        <p:nvCxnSpPr>
          <p:cNvPr id="1244" name="Google Shape;1244;p107"/>
          <p:cNvCxnSpPr>
            <a:endCxn id="1219" idx="4"/>
          </p:cNvCxnSpPr>
          <p:nvPr/>
        </p:nvCxnSpPr>
        <p:spPr>
          <a:xfrm>
            <a:off x="5380375" y="3471725"/>
            <a:ext cx="18600" cy="627900"/>
          </a:xfrm>
          <a:prstGeom prst="straightConnector1">
            <a:avLst/>
          </a:prstGeom>
          <a:noFill/>
          <a:ln w="38100" cap="flat" cmpd="sng">
            <a:solidFill>
              <a:schemeClr val="dk2"/>
            </a:solidFill>
            <a:prstDash val="solid"/>
            <a:round/>
            <a:headEnd type="none" w="med" len="med"/>
            <a:tailEnd type="none" w="med" len="med"/>
          </a:ln>
        </p:spPr>
      </p:cxnSp>
      <p:cxnSp>
        <p:nvCxnSpPr>
          <p:cNvPr id="1245" name="Google Shape;1245;p107"/>
          <p:cNvCxnSpPr/>
          <p:nvPr/>
        </p:nvCxnSpPr>
        <p:spPr>
          <a:xfrm flipH="1">
            <a:off x="5042825" y="3110512"/>
            <a:ext cx="353400" cy="292800"/>
          </a:xfrm>
          <a:prstGeom prst="straightConnector1">
            <a:avLst/>
          </a:prstGeom>
          <a:noFill/>
          <a:ln w="38100" cap="flat" cmpd="sng">
            <a:solidFill>
              <a:schemeClr val="dk2"/>
            </a:solidFill>
            <a:prstDash val="solid"/>
            <a:round/>
            <a:headEnd type="none" w="med" len="med"/>
            <a:tailEnd type="none" w="med" len="med"/>
          </a:ln>
        </p:spPr>
      </p:cxnSp>
      <p:cxnSp>
        <p:nvCxnSpPr>
          <p:cNvPr id="1246" name="Google Shape;1246;p107"/>
          <p:cNvCxnSpPr/>
          <p:nvPr/>
        </p:nvCxnSpPr>
        <p:spPr>
          <a:xfrm>
            <a:off x="5628013" y="1193538"/>
            <a:ext cx="602400" cy="1417800"/>
          </a:xfrm>
          <a:prstGeom prst="straightConnector1">
            <a:avLst/>
          </a:prstGeom>
          <a:noFill/>
          <a:ln w="38100" cap="flat" cmpd="sng">
            <a:solidFill>
              <a:schemeClr val="dk2"/>
            </a:solidFill>
            <a:prstDash val="solid"/>
            <a:round/>
            <a:headEnd type="none" w="med" len="med"/>
            <a:tailEnd type="none" w="med" len="med"/>
          </a:ln>
        </p:spPr>
      </p:cxnSp>
      <p:cxnSp>
        <p:nvCxnSpPr>
          <p:cNvPr id="1247" name="Google Shape;1247;p107"/>
          <p:cNvCxnSpPr/>
          <p:nvPr/>
        </p:nvCxnSpPr>
        <p:spPr>
          <a:xfrm>
            <a:off x="6184213" y="1433375"/>
            <a:ext cx="92100" cy="1261800"/>
          </a:xfrm>
          <a:prstGeom prst="straightConnector1">
            <a:avLst/>
          </a:prstGeom>
          <a:noFill/>
          <a:ln w="38100" cap="flat" cmpd="sng">
            <a:solidFill>
              <a:schemeClr val="dk2"/>
            </a:solidFill>
            <a:prstDash val="solid"/>
            <a:round/>
            <a:headEnd type="none" w="med" len="med"/>
            <a:tailEnd type="none" w="med" len="med"/>
          </a:ln>
        </p:spPr>
      </p:cxnSp>
      <p:cxnSp>
        <p:nvCxnSpPr>
          <p:cNvPr id="1248" name="Google Shape;1248;p107"/>
          <p:cNvCxnSpPr>
            <a:endCxn id="1211" idx="6"/>
          </p:cNvCxnSpPr>
          <p:nvPr/>
        </p:nvCxnSpPr>
        <p:spPr>
          <a:xfrm>
            <a:off x="6221913" y="1485975"/>
            <a:ext cx="174300" cy="495600"/>
          </a:xfrm>
          <a:prstGeom prst="straightConnector1">
            <a:avLst/>
          </a:prstGeom>
          <a:noFill/>
          <a:ln w="38100" cap="flat" cmpd="sng">
            <a:solidFill>
              <a:schemeClr val="dk2"/>
            </a:solidFill>
            <a:prstDash val="solid"/>
            <a:round/>
            <a:headEnd type="none" w="med" len="med"/>
            <a:tailEnd type="none" w="med" len="med"/>
          </a:ln>
        </p:spPr>
      </p:cxnSp>
      <p:cxnSp>
        <p:nvCxnSpPr>
          <p:cNvPr id="1249" name="Google Shape;1249;p107"/>
          <p:cNvCxnSpPr>
            <a:stCxn id="1210" idx="0"/>
          </p:cNvCxnSpPr>
          <p:nvPr/>
        </p:nvCxnSpPr>
        <p:spPr>
          <a:xfrm flipH="1">
            <a:off x="5644375" y="725300"/>
            <a:ext cx="28800" cy="454800"/>
          </a:xfrm>
          <a:prstGeom prst="straightConnector1">
            <a:avLst/>
          </a:prstGeom>
          <a:noFill/>
          <a:ln w="38100" cap="flat" cmpd="sng">
            <a:solidFill>
              <a:schemeClr val="dk2"/>
            </a:solidFill>
            <a:prstDash val="solid"/>
            <a:round/>
            <a:headEnd type="none" w="med" len="med"/>
            <a:tailEnd type="none" w="med" len="med"/>
          </a:ln>
        </p:spPr>
      </p:cxnSp>
      <p:cxnSp>
        <p:nvCxnSpPr>
          <p:cNvPr id="1250" name="Google Shape;1250;p107"/>
          <p:cNvCxnSpPr>
            <a:stCxn id="1228" idx="1"/>
          </p:cNvCxnSpPr>
          <p:nvPr/>
        </p:nvCxnSpPr>
        <p:spPr>
          <a:xfrm rot="10800000" flipH="1">
            <a:off x="5456237" y="1210437"/>
            <a:ext cx="195600" cy="6000"/>
          </a:xfrm>
          <a:prstGeom prst="straightConnector1">
            <a:avLst/>
          </a:prstGeom>
          <a:noFill/>
          <a:ln w="38100" cap="flat" cmpd="sng">
            <a:solidFill>
              <a:schemeClr val="dk2"/>
            </a:solidFill>
            <a:prstDash val="solid"/>
            <a:round/>
            <a:headEnd type="none" w="med" len="med"/>
            <a:tailEnd type="none" w="med" len="med"/>
          </a:ln>
        </p:spPr>
      </p:cxnSp>
      <p:cxnSp>
        <p:nvCxnSpPr>
          <p:cNvPr id="1251" name="Google Shape;1251;p107"/>
          <p:cNvCxnSpPr/>
          <p:nvPr/>
        </p:nvCxnSpPr>
        <p:spPr>
          <a:xfrm rot="10800000">
            <a:off x="6215275" y="1416050"/>
            <a:ext cx="502500" cy="837600"/>
          </a:xfrm>
          <a:prstGeom prst="straightConnector1">
            <a:avLst/>
          </a:prstGeom>
          <a:noFill/>
          <a:ln w="38100" cap="flat" cmpd="sng">
            <a:solidFill>
              <a:schemeClr val="dk2"/>
            </a:solidFill>
            <a:prstDash val="solid"/>
            <a:round/>
            <a:headEnd type="none" w="med" len="med"/>
            <a:tailEnd type="none" w="med" len="med"/>
          </a:ln>
        </p:spPr>
      </p:cxnSp>
      <p:cxnSp>
        <p:nvCxnSpPr>
          <p:cNvPr id="1252" name="Google Shape;1252;p107"/>
          <p:cNvCxnSpPr>
            <a:endCxn id="1216" idx="5"/>
          </p:cNvCxnSpPr>
          <p:nvPr/>
        </p:nvCxnSpPr>
        <p:spPr>
          <a:xfrm>
            <a:off x="6748282" y="2276607"/>
            <a:ext cx="168300" cy="392100"/>
          </a:xfrm>
          <a:prstGeom prst="straightConnector1">
            <a:avLst/>
          </a:prstGeom>
          <a:noFill/>
          <a:ln w="38100" cap="flat" cmpd="sng">
            <a:solidFill>
              <a:schemeClr val="dk2"/>
            </a:solidFill>
            <a:prstDash val="solid"/>
            <a:round/>
            <a:headEnd type="none" w="med" len="med"/>
            <a:tailEnd type="none" w="med" len="med"/>
          </a:ln>
        </p:spPr>
      </p:cxnSp>
      <p:cxnSp>
        <p:nvCxnSpPr>
          <p:cNvPr id="1253" name="Google Shape;1253;p107"/>
          <p:cNvCxnSpPr/>
          <p:nvPr/>
        </p:nvCxnSpPr>
        <p:spPr>
          <a:xfrm>
            <a:off x="6733000" y="2246025"/>
            <a:ext cx="365400" cy="312300"/>
          </a:xfrm>
          <a:prstGeom prst="straightConnector1">
            <a:avLst/>
          </a:prstGeom>
          <a:noFill/>
          <a:ln w="38100" cap="flat" cmpd="sng">
            <a:solidFill>
              <a:schemeClr val="dk2"/>
            </a:solidFill>
            <a:prstDash val="solid"/>
            <a:round/>
            <a:headEnd type="none" w="med" len="med"/>
            <a:tailEnd type="none" w="med" len="med"/>
          </a:ln>
        </p:spPr>
      </p:cxnSp>
      <p:cxnSp>
        <p:nvCxnSpPr>
          <p:cNvPr id="1254" name="Google Shape;1254;p107"/>
          <p:cNvCxnSpPr>
            <a:stCxn id="1226" idx="0"/>
          </p:cNvCxnSpPr>
          <p:nvPr/>
        </p:nvCxnSpPr>
        <p:spPr>
          <a:xfrm>
            <a:off x="7100475" y="2065875"/>
            <a:ext cx="36000" cy="515100"/>
          </a:xfrm>
          <a:prstGeom prst="straightConnector1">
            <a:avLst/>
          </a:prstGeom>
          <a:noFill/>
          <a:ln w="38100" cap="flat" cmpd="sng">
            <a:solidFill>
              <a:schemeClr val="dk2"/>
            </a:solidFill>
            <a:prstDash val="solid"/>
            <a:round/>
            <a:headEnd type="none" w="med" len="med"/>
            <a:tailEnd type="none" w="med" len="med"/>
          </a:ln>
        </p:spPr>
      </p:cxnSp>
      <p:cxnSp>
        <p:nvCxnSpPr>
          <p:cNvPr id="1255" name="Google Shape;1255;p107"/>
          <p:cNvCxnSpPr/>
          <p:nvPr/>
        </p:nvCxnSpPr>
        <p:spPr>
          <a:xfrm flipH="1">
            <a:off x="7159475" y="2314550"/>
            <a:ext cx="228300" cy="236100"/>
          </a:xfrm>
          <a:prstGeom prst="straightConnector1">
            <a:avLst/>
          </a:prstGeom>
          <a:noFill/>
          <a:ln w="38100" cap="flat" cmpd="sng">
            <a:solidFill>
              <a:schemeClr val="dk2"/>
            </a:solidFill>
            <a:prstDash val="solid"/>
            <a:round/>
            <a:headEnd type="none" w="med" len="med"/>
            <a:tailEnd type="none" w="med" len="med"/>
          </a:ln>
        </p:spPr>
      </p:cxnSp>
      <p:cxnSp>
        <p:nvCxnSpPr>
          <p:cNvPr id="1256" name="Google Shape;1256;p107"/>
          <p:cNvCxnSpPr/>
          <p:nvPr/>
        </p:nvCxnSpPr>
        <p:spPr>
          <a:xfrm>
            <a:off x="7357325" y="2337400"/>
            <a:ext cx="548100" cy="236100"/>
          </a:xfrm>
          <a:prstGeom prst="straightConnector1">
            <a:avLst/>
          </a:prstGeom>
          <a:noFill/>
          <a:ln w="38100" cap="flat" cmpd="sng">
            <a:solidFill>
              <a:schemeClr val="dk2"/>
            </a:solidFill>
            <a:prstDash val="solid"/>
            <a:round/>
            <a:headEnd type="none" w="med" len="med"/>
            <a:tailEnd type="none" w="med" len="med"/>
          </a:ln>
        </p:spPr>
      </p:cxnSp>
      <p:cxnSp>
        <p:nvCxnSpPr>
          <p:cNvPr id="1257" name="Google Shape;1257;p107"/>
          <p:cNvCxnSpPr/>
          <p:nvPr/>
        </p:nvCxnSpPr>
        <p:spPr>
          <a:xfrm>
            <a:off x="7005388" y="1382688"/>
            <a:ext cx="397500" cy="1008000"/>
          </a:xfrm>
          <a:prstGeom prst="straightConnector1">
            <a:avLst/>
          </a:prstGeom>
          <a:noFill/>
          <a:ln w="38100" cap="flat" cmpd="sng">
            <a:solidFill>
              <a:schemeClr val="dk2"/>
            </a:solidFill>
            <a:prstDash val="solid"/>
            <a:round/>
            <a:headEnd type="none" w="med" len="med"/>
            <a:tailEnd type="none" w="med" len="med"/>
          </a:ln>
        </p:spPr>
      </p:cxnSp>
      <p:cxnSp>
        <p:nvCxnSpPr>
          <p:cNvPr id="1258" name="Google Shape;1258;p107"/>
          <p:cNvCxnSpPr>
            <a:endCxn id="1224" idx="0"/>
          </p:cNvCxnSpPr>
          <p:nvPr/>
        </p:nvCxnSpPr>
        <p:spPr>
          <a:xfrm>
            <a:off x="7886263" y="2548125"/>
            <a:ext cx="27300" cy="1589700"/>
          </a:xfrm>
          <a:prstGeom prst="straightConnector1">
            <a:avLst/>
          </a:prstGeom>
          <a:noFill/>
          <a:ln w="38100" cap="flat" cmpd="sng">
            <a:solidFill>
              <a:schemeClr val="dk2"/>
            </a:solidFill>
            <a:prstDash val="solid"/>
            <a:round/>
            <a:headEnd type="none" w="med" len="med"/>
            <a:tailEnd type="none" w="med" len="med"/>
          </a:ln>
        </p:spPr>
      </p:cxnSp>
      <p:cxnSp>
        <p:nvCxnSpPr>
          <p:cNvPr id="1259" name="Google Shape;1259;p107"/>
          <p:cNvCxnSpPr>
            <a:endCxn id="1225" idx="7"/>
          </p:cNvCxnSpPr>
          <p:nvPr/>
        </p:nvCxnSpPr>
        <p:spPr>
          <a:xfrm flipH="1">
            <a:off x="8334769" y="2634381"/>
            <a:ext cx="479400" cy="1231200"/>
          </a:xfrm>
          <a:prstGeom prst="straightConnector1">
            <a:avLst/>
          </a:prstGeom>
          <a:noFill/>
          <a:ln w="38100" cap="flat" cmpd="sng">
            <a:solidFill>
              <a:schemeClr val="dk2"/>
            </a:solidFill>
            <a:prstDash val="solid"/>
            <a:round/>
            <a:headEnd type="none" w="med" len="med"/>
            <a:tailEnd type="none" w="med" len="med"/>
          </a:ln>
        </p:spPr>
      </p:cxnSp>
      <p:cxnSp>
        <p:nvCxnSpPr>
          <p:cNvPr id="1260" name="Google Shape;1260;p107"/>
          <p:cNvCxnSpPr/>
          <p:nvPr/>
        </p:nvCxnSpPr>
        <p:spPr>
          <a:xfrm>
            <a:off x="7028788" y="1382688"/>
            <a:ext cx="909600" cy="231300"/>
          </a:xfrm>
          <a:prstGeom prst="straightConnector1">
            <a:avLst/>
          </a:prstGeom>
          <a:noFill/>
          <a:ln w="38100" cap="flat" cmpd="sng">
            <a:solidFill>
              <a:schemeClr val="dk2"/>
            </a:solidFill>
            <a:prstDash val="solid"/>
            <a:round/>
            <a:headEnd type="none" w="med" len="med"/>
            <a:tailEnd type="none" w="med" len="med"/>
          </a:ln>
        </p:spPr>
      </p:cxnSp>
      <p:cxnSp>
        <p:nvCxnSpPr>
          <p:cNvPr id="1261" name="Google Shape;1261;p107"/>
          <p:cNvCxnSpPr/>
          <p:nvPr/>
        </p:nvCxnSpPr>
        <p:spPr>
          <a:xfrm rot="10800000" flipH="1">
            <a:off x="7028788" y="989663"/>
            <a:ext cx="879300" cy="443700"/>
          </a:xfrm>
          <a:prstGeom prst="straightConnector1">
            <a:avLst/>
          </a:prstGeom>
          <a:noFill/>
          <a:ln w="38100" cap="flat" cmpd="sng">
            <a:solidFill>
              <a:schemeClr val="dk2"/>
            </a:solidFill>
            <a:prstDash val="solid"/>
            <a:round/>
            <a:headEnd type="none" w="med" len="med"/>
            <a:tailEnd type="none" w="med" len="med"/>
          </a:ln>
        </p:spPr>
      </p:cxnSp>
      <p:cxnSp>
        <p:nvCxnSpPr>
          <p:cNvPr id="1262" name="Google Shape;1262;p107"/>
          <p:cNvCxnSpPr>
            <a:endCxn id="1215" idx="2"/>
          </p:cNvCxnSpPr>
          <p:nvPr/>
        </p:nvCxnSpPr>
        <p:spPr>
          <a:xfrm>
            <a:off x="7932163" y="1626800"/>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1263" name="Google Shape;1263;p107"/>
          <p:cNvCxnSpPr>
            <a:stCxn id="1214" idx="6"/>
          </p:cNvCxnSpPr>
          <p:nvPr/>
        </p:nvCxnSpPr>
        <p:spPr>
          <a:xfrm>
            <a:off x="7517263" y="1410800"/>
            <a:ext cx="451500" cy="195600"/>
          </a:xfrm>
          <a:prstGeom prst="straightConnector1">
            <a:avLst/>
          </a:prstGeom>
          <a:noFill/>
          <a:ln w="38100" cap="flat" cmpd="sng">
            <a:solidFill>
              <a:schemeClr val="dk2"/>
            </a:solidFill>
            <a:prstDash val="solid"/>
            <a:round/>
            <a:headEnd type="none" w="med" len="med"/>
            <a:tailEnd type="none" w="med" len="med"/>
          </a:ln>
        </p:spPr>
      </p:cxnSp>
      <p:cxnSp>
        <p:nvCxnSpPr>
          <p:cNvPr id="1264" name="Google Shape;1264;p107"/>
          <p:cNvCxnSpPr>
            <a:endCxn id="1213" idx="2"/>
          </p:cNvCxnSpPr>
          <p:nvPr/>
        </p:nvCxnSpPr>
        <p:spPr>
          <a:xfrm>
            <a:off x="7932150" y="999413"/>
            <a:ext cx="463800" cy="421800"/>
          </a:xfrm>
          <a:prstGeom prst="straightConnector1">
            <a:avLst/>
          </a:prstGeom>
          <a:noFill/>
          <a:ln w="38100" cap="flat" cmpd="sng">
            <a:solidFill>
              <a:schemeClr val="dk2"/>
            </a:solidFill>
            <a:prstDash val="solid"/>
            <a:round/>
            <a:headEnd type="none" w="med" len="med"/>
            <a:tailEnd type="none" w="med" len="med"/>
          </a:ln>
        </p:spPr>
      </p:cxnSp>
      <p:cxnSp>
        <p:nvCxnSpPr>
          <p:cNvPr id="1265" name="Google Shape;1265;p107"/>
          <p:cNvCxnSpPr/>
          <p:nvPr/>
        </p:nvCxnSpPr>
        <p:spPr>
          <a:xfrm>
            <a:off x="7696613" y="833300"/>
            <a:ext cx="234300" cy="164100"/>
          </a:xfrm>
          <a:prstGeom prst="straightConnector1">
            <a:avLst/>
          </a:prstGeom>
          <a:noFill/>
          <a:ln w="38100" cap="flat" cmpd="sng">
            <a:solidFill>
              <a:schemeClr val="dk2"/>
            </a:solidFill>
            <a:prstDash val="solid"/>
            <a:round/>
            <a:headEnd type="none" w="med" len="med"/>
            <a:tailEnd type="none" w="med" len="med"/>
          </a:ln>
        </p:spPr>
      </p:cxnSp>
      <p:cxnSp>
        <p:nvCxnSpPr>
          <p:cNvPr id="1266" name="Google Shape;1266;p107"/>
          <p:cNvCxnSpPr/>
          <p:nvPr/>
        </p:nvCxnSpPr>
        <p:spPr>
          <a:xfrm>
            <a:off x="7885200" y="2573425"/>
            <a:ext cx="944100" cy="76200"/>
          </a:xfrm>
          <a:prstGeom prst="straightConnector1">
            <a:avLst/>
          </a:prstGeom>
          <a:noFill/>
          <a:ln w="38100" cap="flat" cmpd="sng">
            <a:solidFill>
              <a:schemeClr val="dk2"/>
            </a:solidFill>
            <a:prstDash val="solid"/>
            <a:round/>
            <a:headEnd type="none" w="med" len="med"/>
            <a:tailEnd type="none" w="med" len="med"/>
          </a:ln>
        </p:spPr>
      </p:cxnSp>
      <p:cxnSp>
        <p:nvCxnSpPr>
          <p:cNvPr id="1267" name="Google Shape;1267;p107"/>
          <p:cNvCxnSpPr/>
          <p:nvPr/>
        </p:nvCxnSpPr>
        <p:spPr>
          <a:xfrm>
            <a:off x="8814163" y="2611313"/>
            <a:ext cx="758700" cy="58200"/>
          </a:xfrm>
          <a:prstGeom prst="straightConnector1">
            <a:avLst/>
          </a:prstGeom>
          <a:noFill/>
          <a:ln w="38100" cap="flat" cmpd="sng">
            <a:solidFill>
              <a:schemeClr val="dk2"/>
            </a:solidFill>
            <a:prstDash val="solid"/>
            <a:round/>
            <a:headEnd type="none" w="med" len="med"/>
            <a:tailEnd type="none" w="med" len="med"/>
          </a:ln>
        </p:spPr>
      </p:cxnSp>
      <p:cxnSp>
        <p:nvCxnSpPr>
          <p:cNvPr id="1268" name="Google Shape;1268;p107"/>
          <p:cNvCxnSpPr/>
          <p:nvPr/>
        </p:nvCxnSpPr>
        <p:spPr>
          <a:xfrm>
            <a:off x="3990463" y="2535113"/>
            <a:ext cx="758700" cy="582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pic>
        <p:nvPicPr>
          <p:cNvPr id="1273" name="Google Shape;1273;p108"/>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274" name="Google Shape;1274;p108"/>
          <p:cNvGraphicFramePr/>
          <p:nvPr/>
        </p:nvGraphicFramePr>
        <p:xfrm>
          <a:off x="952500" y="3883650"/>
          <a:ext cx="7239000" cy="79242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Always choose the lowest weighted edge from the most recently visited node</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pic>
        <p:nvPicPr>
          <p:cNvPr id="1279" name="Google Shape;1279;p109"/>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280" name="Google Shape;1280;p109"/>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281" name="Google Shape;1281;p109"/>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pic>
        <p:nvPicPr>
          <p:cNvPr id="1286" name="Google Shape;1286;p110"/>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287" name="Google Shape;1287;p110"/>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288" name="Google Shape;1288;p110"/>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10"/>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pic>
        <p:nvPicPr>
          <p:cNvPr id="1294" name="Google Shape;1294;p111"/>
          <p:cNvPicPr preferRelativeResize="0"/>
          <p:nvPr/>
        </p:nvPicPr>
        <p:blipFill>
          <a:blip r:embed="rId3">
            <a:alphaModFix/>
          </a:blip>
          <a:stretch>
            <a:fillRect/>
          </a:stretch>
        </p:blipFill>
        <p:spPr>
          <a:xfrm>
            <a:off x="969863" y="285339"/>
            <a:ext cx="7204274" cy="3048825"/>
          </a:xfrm>
          <a:prstGeom prst="rect">
            <a:avLst/>
          </a:prstGeom>
          <a:noFill/>
          <a:ln>
            <a:noFill/>
          </a:ln>
        </p:spPr>
      </p:pic>
      <p:graphicFrame>
        <p:nvGraphicFramePr>
          <p:cNvPr id="1295" name="Google Shape;1295;p111"/>
          <p:cNvGraphicFramePr/>
          <p:nvPr/>
        </p:nvGraphicFramePr>
        <p:xfrm>
          <a:off x="952500" y="3883650"/>
          <a:ext cx="3000000" cy="3000000"/>
        </p:xfrm>
        <a:graphic>
          <a:graphicData uri="http://schemas.openxmlformats.org/drawingml/2006/table">
            <a:tbl>
              <a:tblPr>
                <a:noFill/>
                <a:tableStyleId>{EFE8692F-9717-4469-8F87-8421792F4DF4}</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gridCol w="723900">
                  <a:extLst>
                    <a:ext uri="{9D8B030D-6E8A-4147-A177-3AD203B41FA5}">
                      <a16:colId xmlns:a16="http://schemas.microsoft.com/office/drawing/2014/main" val="20009"/>
                    </a:ext>
                  </a:extLst>
                </a:gridCol>
              </a:tblGrid>
              <a:tr h="381000">
                <a:tc gridSpan="10">
                  <a:txBody>
                    <a:bodyPr/>
                    <a:lstStyle/>
                    <a:p>
                      <a:pPr marL="0" lvl="0" indent="0" algn="l" rtl="0">
                        <a:spcBef>
                          <a:spcPts val="0"/>
                        </a:spcBef>
                        <a:spcAft>
                          <a:spcPts val="0"/>
                        </a:spcAft>
                        <a:buNone/>
                      </a:pPr>
                      <a:r>
                        <a:rPr lang="en-GB">
                          <a:latin typeface="Bubblegum Sans"/>
                          <a:ea typeface="Bubblegum Sans"/>
                          <a:cs typeface="Bubblegum Sans"/>
                          <a:sym typeface="Bubblegum Sans"/>
                        </a:rPr>
                        <a:t>Rule : </a:t>
                      </a:r>
                      <a:endParaRPr>
                        <a:latin typeface="Bubblegum Sans"/>
                        <a:ea typeface="Bubblegum Sans"/>
                        <a:cs typeface="Bubblegum Sans"/>
                        <a:sym typeface="Bubblegum Sans"/>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a:latin typeface="Bubblegum Sans"/>
                          <a:ea typeface="Bubblegum Sans"/>
                          <a:cs typeface="Bubblegum Sans"/>
                          <a:sym typeface="Bubblegum Sans"/>
                        </a:rPr>
                        <a:t>Best FS</a:t>
                      </a:r>
                      <a:endParaRPr>
                        <a:latin typeface="Bubblegum Sans"/>
                        <a:ea typeface="Bubblegum Sans"/>
                        <a:cs typeface="Bubblegum Sans"/>
                        <a:sym typeface="Bubblegum Sans"/>
                      </a:endParaRPr>
                    </a:p>
                  </a:txBody>
                  <a:tcPr marL="91425" marR="91425" marT="91425" marB="91425"/>
                </a:tc>
                <a:tc>
                  <a:txBody>
                    <a:bodyPr/>
                    <a:lstStyle/>
                    <a:p>
                      <a:pPr marL="0" lvl="0" indent="0" algn="ctr" rtl="0">
                        <a:spcBef>
                          <a:spcPts val="0"/>
                        </a:spcBef>
                        <a:spcAft>
                          <a:spcPts val="0"/>
                        </a:spcAft>
                        <a:buNone/>
                      </a:pPr>
                      <a:r>
                        <a:rPr lang="en-GB" i="1">
                          <a:latin typeface="Architects Daughter"/>
                          <a:ea typeface="Architects Daughter"/>
                          <a:cs typeface="Architects Daughter"/>
                          <a:sym typeface="Architects Daughter"/>
                        </a:rPr>
                        <a:t>a</a:t>
                      </a:r>
                      <a:endParaRPr i="1">
                        <a:latin typeface="Architects Daughter"/>
                        <a:ea typeface="Architects Daughter"/>
                        <a:cs typeface="Architects Daughter"/>
                        <a:sym typeface="Architects Daughte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bl>
          </a:graphicData>
        </a:graphic>
      </p:graphicFrame>
      <p:sp>
        <p:nvSpPr>
          <p:cNvPr id="1296" name="Google Shape;1296;p111"/>
          <p:cNvSpPr/>
          <p:nvPr/>
        </p:nvSpPr>
        <p:spPr>
          <a:xfrm>
            <a:off x="2140275"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11"/>
          <p:cNvSpPr/>
          <p:nvPr/>
        </p:nvSpPr>
        <p:spPr>
          <a:xfrm>
            <a:off x="4296900" y="395450"/>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11"/>
          <p:cNvSpPr/>
          <p:nvPr/>
        </p:nvSpPr>
        <p:spPr>
          <a:xfrm>
            <a:off x="3221075" y="1476275"/>
            <a:ext cx="550200" cy="559800"/>
          </a:xfrm>
          <a:prstGeom prst="ellipse">
            <a:avLst/>
          </a:prstGeom>
          <a:solidFill>
            <a:srgbClr val="00FF00">
              <a:alpha val="3154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875</Words>
  <Application>Microsoft Office PowerPoint</Application>
  <PresentationFormat>On-screen Show (16:9)</PresentationFormat>
  <Paragraphs>326</Paragraphs>
  <Slides>116</Slides>
  <Notes>116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116</vt:i4>
      </vt:variant>
    </vt:vector>
  </HeadingPairs>
  <TitlesOfParts>
    <vt:vector size="123" baseType="lpstr">
      <vt:lpstr>Architects Daughter</vt:lpstr>
      <vt:lpstr>Arial</vt:lpstr>
      <vt:lpstr>Cabin Sketch</vt:lpstr>
      <vt:lpstr>Courier New</vt:lpstr>
      <vt:lpstr>Bubblegum Sans</vt:lpstr>
      <vt:lpstr>Shadows Into Light</vt:lpstr>
      <vt:lpstr>Simple Light</vt:lpstr>
      <vt:lpstr>a - MAZE - ing algorithms</vt:lpstr>
      <vt:lpstr>Write an algorithm that you could use to find a path through the following maze.</vt:lpstr>
      <vt:lpstr>PowerPoint Presentation</vt:lpstr>
      <vt:lpstr>PowerPoint Presentation</vt:lpstr>
      <vt:lpstr>PowerPoint Presentation</vt:lpstr>
      <vt:lpstr>Two styles of Traversal</vt:lpstr>
      <vt:lpstr>DFS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But what about our Maze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up a BFS for the following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 MAZE - ing algorithms</dc:title>
  <dc:creator>Toan Huynh</dc:creator>
  <cp:lastModifiedBy>Toan Huynh</cp:lastModifiedBy>
  <cp:revision>1</cp:revision>
  <dcterms:modified xsi:type="dcterms:W3CDTF">2021-02-16T09:51:43Z</dcterms:modified>
</cp:coreProperties>
</file>