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4"/>
    <p:sldMasterId id="2147483666" r:id="rId5"/>
  </p:sldMasterIdLst>
  <p:notesMasterIdLst>
    <p:notesMasterId r:id="rId34"/>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2" r:id="rId21"/>
    <p:sldId id="273" r:id="rId22"/>
    <p:sldId id="283" r:id="rId23"/>
    <p:sldId id="271" r:id="rId24"/>
    <p:sldId id="274" r:id="rId25"/>
    <p:sldId id="275" r:id="rId26"/>
    <p:sldId id="276" r:id="rId27"/>
    <p:sldId id="277" r:id="rId28"/>
    <p:sldId id="278" r:id="rId29"/>
    <p:sldId id="279" r:id="rId30"/>
    <p:sldId id="280" r:id="rId31"/>
    <p:sldId id="281" r:id="rId32"/>
    <p:sldId id="282" r:id="rId33"/>
  </p:sldIdLst>
  <p:sldSz cx="9144000" cy="5143500" type="screen16x9"/>
  <p:notesSz cx="6858000" cy="9144000"/>
  <p:embeddedFontLst>
    <p:embeddedFont>
      <p:font typeface="Cabin Sketch" panose="020B0604020202020204" charset="0"/>
      <p:regular r:id="rId35"/>
      <p:bold r:id="rId36"/>
    </p:embeddedFont>
    <p:embeddedFont>
      <p:font typeface="Shadows Into Light" panose="020B0604020202020204"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3E5F26-B358-4BCB-BD95-347C6B044D28}" v="42" dt="2021-03-28T11:55:26.6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7" d="100"/>
          <a:sy n="137" d="100"/>
        </p:scale>
        <p:origin x="86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viewProps" Target="viewProps.xml"/><Relationship Id="rId21" Type="http://schemas.openxmlformats.org/officeDocument/2006/relationships/slide" Target="slides/slide16.xml"/><Relationship Id="rId34" Type="http://schemas.openxmlformats.org/officeDocument/2006/relationships/notesMaster" Target="notesMasters/notesMaster1.xml"/><Relationship Id="rId42"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font" Target="fonts/font3.fntdata"/><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font" Target="fonts/font2.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font" Target="fonts/font1.fntdata"/><Relationship Id="rId43" Type="http://schemas.microsoft.com/office/2015/10/relationships/revisionInfo" Target="revisionInfo.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an Huynh" userId="9b31cc81-7730-471a-a0a3-d8125948de37" providerId="ADAL" clId="{493E5F26-B358-4BCB-BD95-347C6B044D28}"/>
    <pc:docChg chg="undo custSel addSld delSld modSld">
      <pc:chgData name="Toan Huynh" userId="9b31cc81-7730-471a-a0a3-d8125948de37" providerId="ADAL" clId="{493E5F26-B358-4BCB-BD95-347C6B044D28}" dt="2021-03-28T11:55:26.606" v="662" actId="207"/>
      <pc:docMkLst>
        <pc:docMk/>
      </pc:docMkLst>
      <pc:sldChg chg="modSp mod">
        <pc:chgData name="Toan Huynh" userId="9b31cc81-7730-471a-a0a3-d8125948de37" providerId="ADAL" clId="{493E5F26-B358-4BCB-BD95-347C6B044D28}" dt="2021-03-28T11:36:55.079" v="0" actId="14100"/>
        <pc:sldMkLst>
          <pc:docMk/>
          <pc:sldMk cId="0" sldId="262"/>
        </pc:sldMkLst>
        <pc:spChg chg="mod">
          <ac:chgData name="Toan Huynh" userId="9b31cc81-7730-471a-a0a3-d8125948de37" providerId="ADAL" clId="{493E5F26-B358-4BCB-BD95-347C6B044D28}" dt="2021-03-28T11:36:55.079" v="0" actId="14100"/>
          <ac:spMkLst>
            <pc:docMk/>
            <pc:sldMk cId="0" sldId="262"/>
            <ac:spMk id="148" creationId="{00000000-0000-0000-0000-000000000000}"/>
          </ac:spMkLst>
        </pc:spChg>
      </pc:sldChg>
      <pc:sldChg chg="modSp mod">
        <pc:chgData name="Toan Huynh" userId="9b31cc81-7730-471a-a0a3-d8125948de37" providerId="ADAL" clId="{493E5F26-B358-4BCB-BD95-347C6B044D28}" dt="2021-03-28T11:39:05.904" v="30" actId="404"/>
        <pc:sldMkLst>
          <pc:docMk/>
          <pc:sldMk cId="0" sldId="263"/>
        </pc:sldMkLst>
        <pc:spChg chg="mod">
          <ac:chgData name="Toan Huynh" userId="9b31cc81-7730-471a-a0a3-d8125948de37" providerId="ADAL" clId="{493E5F26-B358-4BCB-BD95-347C6B044D28}" dt="2021-03-28T11:39:03.308" v="29" actId="1076"/>
          <ac:spMkLst>
            <pc:docMk/>
            <pc:sldMk cId="0" sldId="263"/>
            <ac:spMk id="154" creationId="{00000000-0000-0000-0000-000000000000}"/>
          </ac:spMkLst>
        </pc:spChg>
        <pc:spChg chg="mod">
          <ac:chgData name="Toan Huynh" userId="9b31cc81-7730-471a-a0a3-d8125948de37" providerId="ADAL" clId="{493E5F26-B358-4BCB-BD95-347C6B044D28}" dt="2021-03-28T11:39:05.904" v="30" actId="404"/>
          <ac:spMkLst>
            <pc:docMk/>
            <pc:sldMk cId="0" sldId="263"/>
            <ac:spMk id="155" creationId="{00000000-0000-0000-0000-000000000000}"/>
          </ac:spMkLst>
        </pc:spChg>
      </pc:sldChg>
      <pc:sldChg chg="addSp delSp modSp mod">
        <pc:chgData name="Toan Huynh" userId="9b31cc81-7730-471a-a0a3-d8125948de37" providerId="ADAL" clId="{493E5F26-B358-4BCB-BD95-347C6B044D28}" dt="2021-03-28T11:38:52.533" v="27" actId="6549"/>
        <pc:sldMkLst>
          <pc:docMk/>
          <pc:sldMk cId="0" sldId="264"/>
        </pc:sldMkLst>
        <pc:spChg chg="add del mod">
          <ac:chgData name="Toan Huynh" userId="9b31cc81-7730-471a-a0a3-d8125948de37" providerId="ADAL" clId="{493E5F26-B358-4BCB-BD95-347C6B044D28}" dt="2021-03-28T11:38:36.124" v="22" actId="478"/>
          <ac:spMkLst>
            <pc:docMk/>
            <pc:sldMk cId="0" sldId="264"/>
            <ac:spMk id="3" creationId="{13936B53-DBD2-4F5A-9696-27BD274D6610}"/>
          </ac:spMkLst>
        </pc:spChg>
        <pc:spChg chg="add del mod">
          <ac:chgData name="Toan Huynh" userId="9b31cc81-7730-471a-a0a3-d8125948de37" providerId="ADAL" clId="{493E5F26-B358-4BCB-BD95-347C6B044D28}" dt="2021-03-28T11:38:46.366" v="26" actId="478"/>
          <ac:spMkLst>
            <pc:docMk/>
            <pc:sldMk cId="0" sldId="264"/>
            <ac:spMk id="5" creationId="{0462DC58-1614-423E-8B06-6322D42672CB}"/>
          </ac:spMkLst>
        </pc:spChg>
        <pc:spChg chg="add mod">
          <ac:chgData name="Toan Huynh" userId="9b31cc81-7730-471a-a0a3-d8125948de37" providerId="ADAL" clId="{493E5F26-B358-4BCB-BD95-347C6B044D28}" dt="2021-03-28T11:38:36.482" v="23"/>
          <ac:spMkLst>
            <pc:docMk/>
            <pc:sldMk cId="0" sldId="264"/>
            <ac:spMk id="10" creationId="{5693CF91-2945-4C77-8EBA-4619055897F1}"/>
          </ac:spMkLst>
        </pc:spChg>
        <pc:spChg chg="add mod">
          <ac:chgData name="Toan Huynh" userId="9b31cc81-7730-471a-a0a3-d8125948de37" providerId="ADAL" clId="{493E5F26-B358-4BCB-BD95-347C6B044D28}" dt="2021-03-28T11:38:52.533" v="27" actId="6549"/>
          <ac:spMkLst>
            <pc:docMk/>
            <pc:sldMk cId="0" sldId="264"/>
            <ac:spMk id="13" creationId="{B4BBB247-C39D-4D12-A0D6-533660C59DC5}"/>
          </ac:spMkLst>
        </pc:spChg>
        <pc:spChg chg="del mod">
          <ac:chgData name="Toan Huynh" userId="9b31cc81-7730-471a-a0a3-d8125948de37" providerId="ADAL" clId="{493E5F26-B358-4BCB-BD95-347C6B044D28}" dt="2021-03-28T11:38:34.371" v="21" actId="478"/>
          <ac:spMkLst>
            <pc:docMk/>
            <pc:sldMk cId="0" sldId="264"/>
            <ac:spMk id="164" creationId="{00000000-0000-0000-0000-000000000000}"/>
          </ac:spMkLst>
        </pc:spChg>
        <pc:spChg chg="del mod">
          <ac:chgData name="Toan Huynh" userId="9b31cc81-7730-471a-a0a3-d8125948de37" providerId="ADAL" clId="{493E5F26-B358-4BCB-BD95-347C6B044D28}" dt="2021-03-28T11:38:42.798" v="24" actId="478"/>
          <ac:spMkLst>
            <pc:docMk/>
            <pc:sldMk cId="0" sldId="264"/>
            <ac:spMk id="165" creationId="{00000000-0000-0000-0000-000000000000}"/>
          </ac:spMkLst>
        </pc:spChg>
      </pc:sldChg>
      <pc:sldChg chg="addSp delSp modSp mod">
        <pc:chgData name="Toan Huynh" userId="9b31cc81-7730-471a-a0a3-d8125948de37" providerId="ADAL" clId="{493E5F26-B358-4BCB-BD95-347C6B044D28}" dt="2021-03-28T11:38:27.252" v="20"/>
        <pc:sldMkLst>
          <pc:docMk/>
          <pc:sldMk cId="0" sldId="265"/>
        </pc:sldMkLst>
        <pc:spChg chg="add del mod">
          <ac:chgData name="Toan Huynh" userId="9b31cc81-7730-471a-a0a3-d8125948de37" providerId="ADAL" clId="{493E5F26-B358-4BCB-BD95-347C6B044D28}" dt="2021-03-28T11:38:26.819" v="19" actId="478"/>
          <ac:spMkLst>
            <pc:docMk/>
            <pc:sldMk cId="0" sldId="265"/>
            <ac:spMk id="3" creationId="{45415C54-07C8-48C5-99B3-5300CF1A4752}"/>
          </ac:spMkLst>
        </pc:spChg>
        <pc:spChg chg="add mod">
          <ac:chgData name="Toan Huynh" userId="9b31cc81-7730-471a-a0a3-d8125948de37" providerId="ADAL" clId="{493E5F26-B358-4BCB-BD95-347C6B044D28}" dt="2021-03-28T11:38:27.252" v="20"/>
          <ac:spMkLst>
            <pc:docMk/>
            <pc:sldMk cId="0" sldId="265"/>
            <ac:spMk id="11" creationId="{84A6D815-1501-402D-97B0-8DA50203BA8D}"/>
          </ac:spMkLst>
        </pc:spChg>
        <pc:spChg chg="del">
          <ac:chgData name="Toan Huynh" userId="9b31cc81-7730-471a-a0a3-d8125948de37" providerId="ADAL" clId="{493E5F26-B358-4BCB-BD95-347C6B044D28}" dt="2021-03-28T11:38:24.687" v="18" actId="478"/>
          <ac:spMkLst>
            <pc:docMk/>
            <pc:sldMk cId="0" sldId="265"/>
            <ac:spMk id="174" creationId="{00000000-0000-0000-0000-000000000000}"/>
          </ac:spMkLst>
        </pc:spChg>
      </pc:sldChg>
      <pc:sldChg chg="addSp delSp modSp mod">
        <pc:chgData name="Toan Huynh" userId="9b31cc81-7730-471a-a0a3-d8125948de37" providerId="ADAL" clId="{493E5F26-B358-4BCB-BD95-347C6B044D28}" dt="2021-03-28T11:38:19.236" v="17"/>
        <pc:sldMkLst>
          <pc:docMk/>
          <pc:sldMk cId="0" sldId="266"/>
        </pc:sldMkLst>
        <pc:spChg chg="add del mod">
          <ac:chgData name="Toan Huynh" userId="9b31cc81-7730-471a-a0a3-d8125948de37" providerId="ADAL" clId="{493E5F26-B358-4BCB-BD95-347C6B044D28}" dt="2021-03-28T11:38:18.810" v="16" actId="478"/>
          <ac:spMkLst>
            <pc:docMk/>
            <pc:sldMk cId="0" sldId="266"/>
            <ac:spMk id="3" creationId="{A03C32C2-967A-4E83-BFF2-2DB5EEC15070}"/>
          </ac:spMkLst>
        </pc:spChg>
        <pc:spChg chg="add mod">
          <ac:chgData name="Toan Huynh" userId="9b31cc81-7730-471a-a0a3-d8125948de37" providerId="ADAL" clId="{493E5F26-B358-4BCB-BD95-347C6B044D28}" dt="2021-03-28T11:38:19.236" v="17"/>
          <ac:spMkLst>
            <pc:docMk/>
            <pc:sldMk cId="0" sldId="266"/>
            <ac:spMk id="12" creationId="{FB0764C0-B950-4392-AEE3-A35231487FE7}"/>
          </ac:spMkLst>
        </pc:spChg>
        <pc:spChg chg="del">
          <ac:chgData name="Toan Huynh" userId="9b31cc81-7730-471a-a0a3-d8125948de37" providerId="ADAL" clId="{493E5F26-B358-4BCB-BD95-347C6B044D28}" dt="2021-03-28T11:38:15.356" v="15" actId="478"/>
          <ac:spMkLst>
            <pc:docMk/>
            <pc:sldMk cId="0" sldId="266"/>
            <ac:spMk id="185" creationId="{00000000-0000-0000-0000-000000000000}"/>
          </ac:spMkLst>
        </pc:spChg>
      </pc:sldChg>
      <pc:sldChg chg="addSp delSp modSp mod">
        <pc:chgData name="Toan Huynh" userId="9b31cc81-7730-471a-a0a3-d8125948de37" providerId="ADAL" clId="{493E5F26-B358-4BCB-BD95-347C6B044D28}" dt="2021-03-28T11:38:07.964" v="14"/>
        <pc:sldMkLst>
          <pc:docMk/>
          <pc:sldMk cId="0" sldId="267"/>
        </pc:sldMkLst>
        <pc:spChg chg="add del mod">
          <ac:chgData name="Toan Huynh" userId="9b31cc81-7730-471a-a0a3-d8125948de37" providerId="ADAL" clId="{493E5F26-B358-4BCB-BD95-347C6B044D28}" dt="2021-03-28T11:38:07.516" v="13" actId="478"/>
          <ac:spMkLst>
            <pc:docMk/>
            <pc:sldMk cId="0" sldId="267"/>
            <ac:spMk id="3" creationId="{6A10CE82-CFF9-4C8D-8C7D-5E8964CA4FD1}"/>
          </ac:spMkLst>
        </pc:spChg>
        <pc:spChg chg="add del mod">
          <ac:chgData name="Toan Huynh" userId="9b31cc81-7730-471a-a0a3-d8125948de37" providerId="ADAL" clId="{493E5F26-B358-4BCB-BD95-347C6B044D28}" dt="2021-03-28T11:38:05.613" v="12"/>
          <ac:spMkLst>
            <pc:docMk/>
            <pc:sldMk cId="0" sldId="267"/>
            <ac:spMk id="11" creationId="{C7A73877-2B61-4595-8C01-8CA07EF5C463}"/>
          </ac:spMkLst>
        </pc:spChg>
        <pc:spChg chg="add mod">
          <ac:chgData name="Toan Huynh" userId="9b31cc81-7730-471a-a0a3-d8125948de37" providerId="ADAL" clId="{493E5F26-B358-4BCB-BD95-347C6B044D28}" dt="2021-03-28T11:38:07.964" v="14"/>
          <ac:spMkLst>
            <pc:docMk/>
            <pc:sldMk cId="0" sldId="267"/>
            <ac:spMk id="12" creationId="{58A17D21-2356-4607-9697-61841288C005}"/>
          </ac:spMkLst>
        </pc:spChg>
        <pc:spChg chg="del">
          <ac:chgData name="Toan Huynh" userId="9b31cc81-7730-471a-a0a3-d8125948de37" providerId="ADAL" clId="{493E5F26-B358-4BCB-BD95-347C6B044D28}" dt="2021-03-28T11:38:01.179" v="10" actId="478"/>
          <ac:spMkLst>
            <pc:docMk/>
            <pc:sldMk cId="0" sldId="267"/>
            <ac:spMk id="198" creationId="{00000000-0000-0000-0000-000000000000}"/>
          </ac:spMkLst>
        </pc:spChg>
      </pc:sldChg>
      <pc:sldChg chg="modSp mod">
        <pc:chgData name="Toan Huynh" userId="9b31cc81-7730-471a-a0a3-d8125948de37" providerId="ADAL" clId="{493E5F26-B358-4BCB-BD95-347C6B044D28}" dt="2021-03-28T11:37:52.842" v="9" actId="404"/>
        <pc:sldMkLst>
          <pc:docMk/>
          <pc:sldMk cId="0" sldId="268"/>
        </pc:sldMkLst>
        <pc:spChg chg="mod">
          <ac:chgData name="Toan Huynh" userId="9b31cc81-7730-471a-a0a3-d8125948de37" providerId="ADAL" clId="{493E5F26-B358-4BCB-BD95-347C6B044D28}" dt="2021-03-28T11:37:52.842" v="9" actId="404"/>
          <ac:spMkLst>
            <pc:docMk/>
            <pc:sldMk cId="0" sldId="268"/>
            <ac:spMk id="209" creationId="{00000000-0000-0000-0000-000000000000}"/>
          </ac:spMkLst>
        </pc:spChg>
      </pc:sldChg>
      <pc:sldChg chg="modSp mod">
        <pc:chgData name="Toan Huynh" userId="9b31cc81-7730-471a-a0a3-d8125948de37" providerId="ADAL" clId="{493E5F26-B358-4BCB-BD95-347C6B044D28}" dt="2021-03-28T11:39:32.207" v="33" actId="20577"/>
        <pc:sldMkLst>
          <pc:docMk/>
          <pc:sldMk cId="0" sldId="269"/>
        </pc:sldMkLst>
        <pc:spChg chg="mod">
          <ac:chgData name="Toan Huynh" userId="9b31cc81-7730-471a-a0a3-d8125948de37" providerId="ADAL" clId="{493E5F26-B358-4BCB-BD95-347C6B044D28}" dt="2021-03-28T11:39:32.207" v="33" actId="20577"/>
          <ac:spMkLst>
            <pc:docMk/>
            <pc:sldMk cId="0" sldId="269"/>
            <ac:spMk id="221" creationId="{00000000-0000-0000-0000-000000000000}"/>
          </ac:spMkLst>
        </pc:spChg>
      </pc:sldChg>
      <pc:sldChg chg="modSp mod">
        <pc:chgData name="Toan Huynh" userId="9b31cc81-7730-471a-a0a3-d8125948de37" providerId="ADAL" clId="{493E5F26-B358-4BCB-BD95-347C6B044D28}" dt="2021-03-28T11:39:43.146" v="34" actId="404"/>
        <pc:sldMkLst>
          <pc:docMk/>
          <pc:sldMk cId="0" sldId="270"/>
        </pc:sldMkLst>
        <pc:spChg chg="mod">
          <ac:chgData name="Toan Huynh" userId="9b31cc81-7730-471a-a0a3-d8125948de37" providerId="ADAL" clId="{493E5F26-B358-4BCB-BD95-347C6B044D28}" dt="2021-03-28T11:39:43.146" v="34" actId="404"/>
          <ac:spMkLst>
            <pc:docMk/>
            <pc:sldMk cId="0" sldId="270"/>
            <ac:spMk id="227" creationId="{00000000-0000-0000-0000-000000000000}"/>
          </ac:spMkLst>
        </pc:spChg>
      </pc:sldChg>
      <pc:sldChg chg="modSp del mod">
        <pc:chgData name="Toan Huynh" userId="9b31cc81-7730-471a-a0a3-d8125948de37" providerId="ADAL" clId="{493E5F26-B358-4BCB-BD95-347C6B044D28}" dt="2021-03-28T11:47:49.943" v="289" actId="2696"/>
        <pc:sldMkLst>
          <pc:docMk/>
          <pc:sldMk cId="0" sldId="271"/>
        </pc:sldMkLst>
        <pc:spChg chg="mod">
          <ac:chgData name="Toan Huynh" userId="9b31cc81-7730-471a-a0a3-d8125948de37" providerId="ADAL" clId="{493E5F26-B358-4BCB-BD95-347C6B044D28}" dt="2021-03-28T11:42:09.589" v="150" actId="20577"/>
          <ac:spMkLst>
            <pc:docMk/>
            <pc:sldMk cId="0" sldId="271"/>
            <ac:spMk id="233" creationId="{00000000-0000-0000-0000-000000000000}"/>
          </ac:spMkLst>
        </pc:spChg>
        <pc:spChg chg="mod">
          <ac:chgData name="Toan Huynh" userId="9b31cc81-7730-471a-a0a3-d8125948de37" providerId="ADAL" clId="{493E5F26-B358-4BCB-BD95-347C6B044D28}" dt="2021-03-28T11:41:53.598" v="126" actId="20577"/>
          <ac:spMkLst>
            <pc:docMk/>
            <pc:sldMk cId="0" sldId="271"/>
            <ac:spMk id="234" creationId="{00000000-0000-0000-0000-000000000000}"/>
          </ac:spMkLst>
        </pc:spChg>
      </pc:sldChg>
      <pc:sldChg chg="add">
        <pc:chgData name="Toan Huynh" userId="9b31cc81-7730-471a-a0a3-d8125948de37" providerId="ADAL" clId="{493E5F26-B358-4BCB-BD95-347C6B044D28}" dt="2021-03-28T11:47:54.397" v="290"/>
        <pc:sldMkLst>
          <pc:docMk/>
          <pc:sldMk cId="3446785065" sldId="271"/>
        </pc:sldMkLst>
      </pc:sldChg>
      <pc:sldChg chg="modSp add mod">
        <pc:chgData name="Toan Huynh" userId="9b31cc81-7730-471a-a0a3-d8125948de37" providerId="ADAL" clId="{493E5F26-B358-4BCB-BD95-347C6B044D28}" dt="2021-03-28T11:40:03.462" v="37" actId="13926"/>
        <pc:sldMkLst>
          <pc:docMk/>
          <pc:sldMk cId="746960854" sldId="272"/>
        </pc:sldMkLst>
        <pc:spChg chg="mod">
          <ac:chgData name="Toan Huynh" userId="9b31cc81-7730-471a-a0a3-d8125948de37" providerId="ADAL" clId="{493E5F26-B358-4BCB-BD95-347C6B044D28}" dt="2021-03-28T11:40:03.462" v="37" actId="13926"/>
          <ac:spMkLst>
            <pc:docMk/>
            <pc:sldMk cId="746960854" sldId="272"/>
            <ac:spMk id="227" creationId="{00000000-0000-0000-0000-000000000000}"/>
          </ac:spMkLst>
        </pc:spChg>
        <pc:spChg chg="mod">
          <ac:chgData name="Toan Huynh" userId="9b31cc81-7730-471a-a0a3-d8125948de37" providerId="ADAL" clId="{493E5F26-B358-4BCB-BD95-347C6B044D28}" dt="2021-03-28T11:39:58.943" v="36" actId="13926"/>
          <ac:spMkLst>
            <pc:docMk/>
            <pc:sldMk cId="746960854" sldId="272"/>
            <ac:spMk id="228" creationId="{00000000-0000-0000-0000-000000000000}"/>
          </ac:spMkLst>
        </pc:spChg>
      </pc:sldChg>
      <pc:sldChg chg="addSp modSp add mod">
        <pc:chgData name="Toan Huynh" userId="9b31cc81-7730-471a-a0a3-d8125948de37" providerId="ADAL" clId="{493E5F26-B358-4BCB-BD95-347C6B044D28}" dt="2021-03-28T11:41:07.236" v="86" actId="1076"/>
        <pc:sldMkLst>
          <pc:docMk/>
          <pc:sldMk cId="1477415176" sldId="273"/>
        </pc:sldMkLst>
        <pc:spChg chg="add mod">
          <ac:chgData name="Toan Huynh" userId="9b31cc81-7730-471a-a0a3-d8125948de37" providerId="ADAL" clId="{493E5F26-B358-4BCB-BD95-347C6B044D28}" dt="2021-03-28T11:41:07.236" v="86" actId="1076"/>
          <ac:spMkLst>
            <pc:docMk/>
            <pc:sldMk cId="1477415176" sldId="273"/>
            <ac:spMk id="2" creationId="{F3CDB65C-A887-4045-9F13-FA8359137125}"/>
          </ac:spMkLst>
        </pc:spChg>
        <pc:spChg chg="mod">
          <ac:chgData name="Toan Huynh" userId="9b31cc81-7730-471a-a0a3-d8125948de37" providerId="ADAL" clId="{493E5F26-B358-4BCB-BD95-347C6B044D28}" dt="2021-03-28T11:40:24.175" v="40" actId="13926"/>
          <ac:spMkLst>
            <pc:docMk/>
            <pc:sldMk cId="1477415176" sldId="273"/>
            <ac:spMk id="227" creationId="{00000000-0000-0000-0000-000000000000}"/>
          </ac:spMkLst>
        </pc:spChg>
      </pc:sldChg>
      <pc:sldChg chg="modSp add mod">
        <pc:chgData name="Toan Huynh" userId="9b31cc81-7730-471a-a0a3-d8125948de37" providerId="ADAL" clId="{493E5F26-B358-4BCB-BD95-347C6B044D28}" dt="2021-03-28T11:43:53.444" v="217" actId="14100"/>
        <pc:sldMkLst>
          <pc:docMk/>
          <pc:sldMk cId="1177938045" sldId="274"/>
        </pc:sldMkLst>
        <pc:spChg chg="mod">
          <ac:chgData name="Toan Huynh" userId="9b31cc81-7730-471a-a0a3-d8125948de37" providerId="ADAL" clId="{493E5F26-B358-4BCB-BD95-347C6B044D28}" dt="2021-03-28T11:43:53.444" v="217" actId="14100"/>
          <ac:spMkLst>
            <pc:docMk/>
            <pc:sldMk cId="1177938045" sldId="274"/>
            <ac:spMk id="148" creationId="{00000000-0000-0000-0000-000000000000}"/>
          </ac:spMkLst>
        </pc:spChg>
      </pc:sldChg>
      <pc:sldChg chg="addSp delSp modSp add mod">
        <pc:chgData name="Toan Huynh" userId="9b31cc81-7730-471a-a0a3-d8125948de37" providerId="ADAL" clId="{493E5F26-B358-4BCB-BD95-347C6B044D28}" dt="2021-03-28T11:44:52.754" v="236" actId="20577"/>
        <pc:sldMkLst>
          <pc:docMk/>
          <pc:sldMk cId="2359637595" sldId="275"/>
        </pc:sldMkLst>
        <pc:spChg chg="add del mod">
          <ac:chgData name="Toan Huynh" userId="9b31cc81-7730-471a-a0a3-d8125948de37" providerId="ADAL" clId="{493E5F26-B358-4BCB-BD95-347C6B044D28}" dt="2021-03-28T11:44:01.972" v="220" actId="478"/>
          <ac:spMkLst>
            <pc:docMk/>
            <pc:sldMk cId="2359637595" sldId="275"/>
            <ac:spMk id="3" creationId="{422CEF00-AD29-4FD9-9444-B779F6933D57}"/>
          </ac:spMkLst>
        </pc:spChg>
        <pc:spChg chg="add mod">
          <ac:chgData name="Toan Huynh" userId="9b31cc81-7730-471a-a0a3-d8125948de37" providerId="ADAL" clId="{493E5F26-B358-4BCB-BD95-347C6B044D28}" dt="2021-03-28T11:43:59.769" v="219"/>
          <ac:spMkLst>
            <pc:docMk/>
            <pc:sldMk cId="2359637595" sldId="275"/>
            <ac:spMk id="9" creationId="{4DCCEB12-7602-46BC-A180-8FF66B3B270D}"/>
          </ac:spMkLst>
        </pc:spChg>
        <pc:spChg chg="del">
          <ac:chgData name="Toan Huynh" userId="9b31cc81-7730-471a-a0a3-d8125948de37" providerId="ADAL" clId="{493E5F26-B358-4BCB-BD95-347C6B044D28}" dt="2021-03-28T11:43:59.349" v="218" actId="478"/>
          <ac:spMkLst>
            <pc:docMk/>
            <pc:sldMk cId="2359637595" sldId="275"/>
            <ac:spMk id="155" creationId="{00000000-0000-0000-0000-000000000000}"/>
          </ac:spMkLst>
        </pc:spChg>
        <pc:spChg chg="mod">
          <ac:chgData name="Toan Huynh" userId="9b31cc81-7730-471a-a0a3-d8125948de37" providerId="ADAL" clId="{493E5F26-B358-4BCB-BD95-347C6B044D28}" dt="2021-03-28T11:44:52.754" v="236" actId="20577"/>
          <ac:spMkLst>
            <pc:docMk/>
            <pc:sldMk cId="2359637595" sldId="275"/>
            <ac:spMk id="156" creationId="{00000000-0000-0000-0000-000000000000}"/>
          </ac:spMkLst>
        </pc:spChg>
      </pc:sldChg>
      <pc:sldChg chg="addSp delSp modSp add mod">
        <pc:chgData name="Toan Huynh" userId="9b31cc81-7730-471a-a0a3-d8125948de37" providerId="ADAL" clId="{493E5F26-B358-4BCB-BD95-347C6B044D28}" dt="2021-03-28T11:45:27.530" v="243" actId="20577"/>
        <pc:sldMkLst>
          <pc:docMk/>
          <pc:sldMk cId="3843410611" sldId="276"/>
        </pc:sldMkLst>
        <pc:spChg chg="add mod">
          <ac:chgData name="Toan Huynh" userId="9b31cc81-7730-471a-a0a3-d8125948de37" providerId="ADAL" clId="{493E5F26-B358-4BCB-BD95-347C6B044D28}" dt="2021-03-28T11:44:06.835" v="222"/>
          <ac:spMkLst>
            <pc:docMk/>
            <pc:sldMk cId="3843410611" sldId="276"/>
            <ac:spMk id="8" creationId="{FA72EDA0-696C-4574-9946-64B44845E787}"/>
          </ac:spMkLst>
        </pc:spChg>
        <pc:spChg chg="add mod">
          <ac:chgData name="Toan Huynh" userId="9b31cc81-7730-471a-a0a3-d8125948de37" providerId="ADAL" clId="{493E5F26-B358-4BCB-BD95-347C6B044D28}" dt="2021-03-28T11:45:27.530" v="243" actId="20577"/>
          <ac:spMkLst>
            <pc:docMk/>
            <pc:sldMk cId="3843410611" sldId="276"/>
            <ac:spMk id="9" creationId="{2E3AD197-8092-48B4-A7AD-F4C2649824C9}"/>
          </ac:spMkLst>
        </pc:spChg>
        <pc:spChg chg="del">
          <ac:chgData name="Toan Huynh" userId="9b31cc81-7730-471a-a0a3-d8125948de37" providerId="ADAL" clId="{493E5F26-B358-4BCB-BD95-347C6B044D28}" dt="2021-03-28T11:44:05.626" v="221" actId="478"/>
          <ac:spMkLst>
            <pc:docMk/>
            <pc:sldMk cId="3843410611" sldId="276"/>
            <ac:spMk id="10" creationId="{5693CF91-2945-4C77-8EBA-4619055897F1}"/>
          </ac:spMkLst>
        </pc:spChg>
        <pc:spChg chg="del">
          <ac:chgData name="Toan Huynh" userId="9b31cc81-7730-471a-a0a3-d8125948de37" providerId="ADAL" clId="{493E5F26-B358-4BCB-BD95-347C6B044D28}" dt="2021-03-28T11:44:58.674" v="237" actId="478"/>
          <ac:spMkLst>
            <pc:docMk/>
            <pc:sldMk cId="3843410611" sldId="276"/>
            <ac:spMk id="13" creationId="{B4BBB247-C39D-4D12-A0D6-533660C59DC5}"/>
          </ac:spMkLst>
        </pc:spChg>
      </pc:sldChg>
      <pc:sldChg chg="addSp delSp modSp add mod">
        <pc:chgData name="Toan Huynh" userId="9b31cc81-7730-471a-a0a3-d8125948de37" providerId="ADAL" clId="{493E5F26-B358-4BCB-BD95-347C6B044D28}" dt="2021-03-28T11:45:55.055" v="254" actId="20577"/>
        <pc:sldMkLst>
          <pc:docMk/>
          <pc:sldMk cId="194400396" sldId="277"/>
        </pc:sldMkLst>
        <pc:spChg chg="add del mod">
          <ac:chgData name="Toan Huynh" userId="9b31cc81-7730-471a-a0a3-d8125948de37" providerId="ADAL" clId="{493E5F26-B358-4BCB-BD95-347C6B044D28}" dt="2021-03-28T11:45:36.501" v="246" actId="478"/>
          <ac:spMkLst>
            <pc:docMk/>
            <pc:sldMk cId="194400396" sldId="277"/>
            <ac:spMk id="3" creationId="{C0D27B5C-6190-48E7-AE73-68CDF813E81F}"/>
          </ac:spMkLst>
        </pc:spChg>
        <pc:spChg chg="add mod">
          <ac:chgData name="Toan Huynh" userId="9b31cc81-7730-471a-a0a3-d8125948de37" providerId="ADAL" clId="{493E5F26-B358-4BCB-BD95-347C6B044D28}" dt="2021-03-28T11:44:11.230" v="224"/>
          <ac:spMkLst>
            <pc:docMk/>
            <pc:sldMk cId="194400396" sldId="277"/>
            <ac:spMk id="9" creationId="{6AAD5FC7-66DB-4DBE-81C4-58CC0D92F2B0}"/>
          </ac:spMkLst>
        </pc:spChg>
        <pc:spChg chg="del">
          <ac:chgData name="Toan Huynh" userId="9b31cc81-7730-471a-a0a3-d8125948de37" providerId="ADAL" clId="{493E5F26-B358-4BCB-BD95-347C6B044D28}" dt="2021-03-28T11:44:10.851" v="223" actId="478"/>
          <ac:spMkLst>
            <pc:docMk/>
            <pc:sldMk cId="194400396" sldId="277"/>
            <ac:spMk id="11" creationId="{84A6D815-1501-402D-97B0-8DA50203BA8D}"/>
          </ac:spMkLst>
        </pc:spChg>
        <pc:spChg chg="add mod">
          <ac:chgData name="Toan Huynh" userId="9b31cc81-7730-471a-a0a3-d8125948de37" providerId="ADAL" clId="{493E5F26-B358-4BCB-BD95-347C6B044D28}" dt="2021-03-28T11:45:55.055" v="254" actId="20577"/>
          <ac:spMkLst>
            <pc:docMk/>
            <pc:sldMk cId="194400396" sldId="277"/>
            <ac:spMk id="12" creationId="{3E4CFA61-3B1A-43E5-A7BB-2D70AC6D8374}"/>
          </ac:spMkLst>
        </pc:spChg>
        <pc:spChg chg="del">
          <ac:chgData name="Toan Huynh" userId="9b31cc81-7730-471a-a0a3-d8125948de37" providerId="ADAL" clId="{493E5F26-B358-4BCB-BD95-347C6B044D28}" dt="2021-03-28T11:45:33.267" v="244" actId="478"/>
          <ac:spMkLst>
            <pc:docMk/>
            <pc:sldMk cId="194400396" sldId="277"/>
            <ac:spMk id="175" creationId="{00000000-0000-0000-0000-000000000000}"/>
          </ac:spMkLst>
        </pc:spChg>
      </pc:sldChg>
      <pc:sldChg chg="addSp delSp modSp add mod">
        <pc:chgData name="Toan Huynh" userId="9b31cc81-7730-471a-a0a3-d8125948de37" providerId="ADAL" clId="{493E5F26-B358-4BCB-BD95-347C6B044D28}" dt="2021-03-28T11:46:26.215" v="266" actId="20577"/>
        <pc:sldMkLst>
          <pc:docMk/>
          <pc:sldMk cId="1504983370" sldId="278"/>
        </pc:sldMkLst>
        <pc:spChg chg="add del mod">
          <ac:chgData name="Toan Huynh" userId="9b31cc81-7730-471a-a0a3-d8125948de37" providerId="ADAL" clId="{493E5F26-B358-4BCB-BD95-347C6B044D28}" dt="2021-03-28T11:46:12.477" v="257" actId="478"/>
          <ac:spMkLst>
            <pc:docMk/>
            <pc:sldMk cId="1504983370" sldId="278"/>
            <ac:spMk id="3" creationId="{98DEF14B-A247-45E1-9832-3FEB33F36929}"/>
          </ac:spMkLst>
        </pc:spChg>
        <pc:spChg chg="add mod">
          <ac:chgData name="Toan Huynh" userId="9b31cc81-7730-471a-a0a3-d8125948de37" providerId="ADAL" clId="{493E5F26-B358-4BCB-BD95-347C6B044D28}" dt="2021-03-28T11:44:15.590" v="226"/>
          <ac:spMkLst>
            <pc:docMk/>
            <pc:sldMk cId="1504983370" sldId="278"/>
            <ac:spMk id="10" creationId="{007D4371-2FCF-4EA4-A54E-DE0BB7E4AD0D}"/>
          </ac:spMkLst>
        </pc:spChg>
        <pc:spChg chg="del">
          <ac:chgData name="Toan Huynh" userId="9b31cc81-7730-471a-a0a3-d8125948de37" providerId="ADAL" clId="{493E5F26-B358-4BCB-BD95-347C6B044D28}" dt="2021-03-28T11:44:15.195" v="225" actId="478"/>
          <ac:spMkLst>
            <pc:docMk/>
            <pc:sldMk cId="1504983370" sldId="278"/>
            <ac:spMk id="12" creationId="{FB0764C0-B950-4392-AEE3-A35231487FE7}"/>
          </ac:spMkLst>
        </pc:spChg>
        <pc:spChg chg="add mod">
          <ac:chgData name="Toan Huynh" userId="9b31cc81-7730-471a-a0a3-d8125948de37" providerId="ADAL" clId="{493E5F26-B358-4BCB-BD95-347C6B044D28}" dt="2021-03-28T11:46:26.215" v="266" actId="20577"/>
          <ac:spMkLst>
            <pc:docMk/>
            <pc:sldMk cId="1504983370" sldId="278"/>
            <ac:spMk id="13" creationId="{7B5D2E37-1386-46BA-90E5-A1CD5DBAAA99}"/>
          </ac:spMkLst>
        </pc:spChg>
        <pc:spChg chg="del">
          <ac:chgData name="Toan Huynh" userId="9b31cc81-7730-471a-a0a3-d8125948de37" providerId="ADAL" clId="{493E5F26-B358-4BCB-BD95-347C6B044D28}" dt="2021-03-28T11:46:09.835" v="255" actId="478"/>
          <ac:spMkLst>
            <pc:docMk/>
            <pc:sldMk cId="1504983370" sldId="278"/>
            <ac:spMk id="186" creationId="{00000000-0000-0000-0000-000000000000}"/>
          </ac:spMkLst>
        </pc:spChg>
      </pc:sldChg>
      <pc:sldChg chg="addSp delSp modSp add mod">
        <pc:chgData name="Toan Huynh" userId="9b31cc81-7730-471a-a0a3-d8125948de37" providerId="ADAL" clId="{493E5F26-B358-4BCB-BD95-347C6B044D28}" dt="2021-03-28T11:46:51.608" v="281" actId="20577"/>
        <pc:sldMkLst>
          <pc:docMk/>
          <pc:sldMk cId="825064004" sldId="279"/>
        </pc:sldMkLst>
        <pc:spChg chg="add del mod">
          <ac:chgData name="Toan Huynh" userId="9b31cc81-7730-471a-a0a3-d8125948de37" providerId="ADAL" clId="{493E5F26-B358-4BCB-BD95-347C6B044D28}" dt="2021-03-28T11:46:35.837" v="269" actId="478"/>
          <ac:spMkLst>
            <pc:docMk/>
            <pc:sldMk cId="825064004" sldId="279"/>
            <ac:spMk id="3" creationId="{E7A619B9-F41C-4D06-A59B-BB8821010CFB}"/>
          </ac:spMkLst>
        </pc:spChg>
        <pc:spChg chg="add mod">
          <ac:chgData name="Toan Huynh" userId="9b31cc81-7730-471a-a0a3-d8125948de37" providerId="ADAL" clId="{493E5F26-B358-4BCB-BD95-347C6B044D28}" dt="2021-03-28T11:44:19.401" v="228"/>
          <ac:spMkLst>
            <pc:docMk/>
            <pc:sldMk cId="825064004" sldId="279"/>
            <ac:spMk id="9" creationId="{4560593F-DB31-40CC-B426-E64D3810D200}"/>
          </ac:spMkLst>
        </pc:spChg>
        <pc:spChg chg="del">
          <ac:chgData name="Toan Huynh" userId="9b31cc81-7730-471a-a0a3-d8125948de37" providerId="ADAL" clId="{493E5F26-B358-4BCB-BD95-347C6B044D28}" dt="2021-03-28T11:44:18.986" v="227" actId="478"/>
          <ac:spMkLst>
            <pc:docMk/>
            <pc:sldMk cId="825064004" sldId="279"/>
            <ac:spMk id="12" creationId="{58A17D21-2356-4607-9697-61841288C005}"/>
          </ac:spMkLst>
        </pc:spChg>
        <pc:spChg chg="add mod">
          <ac:chgData name="Toan Huynh" userId="9b31cc81-7730-471a-a0a3-d8125948de37" providerId="ADAL" clId="{493E5F26-B358-4BCB-BD95-347C6B044D28}" dt="2021-03-28T11:46:51.608" v="281" actId="20577"/>
          <ac:spMkLst>
            <pc:docMk/>
            <pc:sldMk cId="825064004" sldId="279"/>
            <ac:spMk id="13" creationId="{2E73B412-C96A-45D0-9067-43A956C0DC71}"/>
          </ac:spMkLst>
        </pc:spChg>
        <pc:spChg chg="del">
          <ac:chgData name="Toan Huynh" userId="9b31cc81-7730-471a-a0a3-d8125948de37" providerId="ADAL" clId="{493E5F26-B358-4BCB-BD95-347C6B044D28}" dt="2021-03-28T11:46:33.387" v="267" actId="478"/>
          <ac:spMkLst>
            <pc:docMk/>
            <pc:sldMk cId="825064004" sldId="279"/>
            <ac:spMk id="199" creationId="{00000000-0000-0000-0000-000000000000}"/>
          </ac:spMkLst>
        </pc:spChg>
      </pc:sldChg>
      <pc:sldChg chg="addSp delSp modSp add mod">
        <pc:chgData name="Toan Huynh" userId="9b31cc81-7730-471a-a0a3-d8125948de37" providerId="ADAL" clId="{493E5F26-B358-4BCB-BD95-347C6B044D28}" dt="2021-03-28T11:47:13.491" v="288" actId="20577"/>
        <pc:sldMkLst>
          <pc:docMk/>
          <pc:sldMk cId="6256372" sldId="280"/>
        </pc:sldMkLst>
        <pc:spChg chg="add del mod">
          <ac:chgData name="Toan Huynh" userId="9b31cc81-7730-471a-a0a3-d8125948de37" providerId="ADAL" clId="{493E5F26-B358-4BCB-BD95-347C6B044D28}" dt="2021-03-28T11:44:26.589" v="231" actId="478"/>
          <ac:spMkLst>
            <pc:docMk/>
            <pc:sldMk cId="6256372" sldId="280"/>
            <ac:spMk id="3" creationId="{C4164AAF-2382-42B1-89B9-AF3A4F15F28C}"/>
          </ac:spMkLst>
        </pc:spChg>
        <pc:spChg chg="add del mod">
          <ac:chgData name="Toan Huynh" userId="9b31cc81-7730-471a-a0a3-d8125948de37" providerId="ADAL" clId="{493E5F26-B358-4BCB-BD95-347C6B044D28}" dt="2021-03-28T11:47:03.778" v="283" actId="478"/>
          <ac:spMkLst>
            <pc:docMk/>
            <pc:sldMk cId="6256372" sldId="280"/>
            <ac:spMk id="5" creationId="{3096747E-7904-437B-8301-A02587D4AA04}"/>
          </ac:spMkLst>
        </pc:spChg>
        <pc:spChg chg="add mod">
          <ac:chgData name="Toan Huynh" userId="9b31cc81-7730-471a-a0a3-d8125948de37" providerId="ADAL" clId="{493E5F26-B358-4BCB-BD95-347C6B044D28}" dt="2021-03-28T11:44:23.326" v="230"/>
          <ac:spMkLst>
            <pc:docMk/>
            <pc:sldMk cId="6256372" sldId="280"/>
            <ac:spMk id="12" creationId="{3044AC3E-AA3D-4AC9-A282-C4221F6ADE26}"/>
          </ac:spMkLst>
        </pc:spChg>
        <pc:spChg chg="add mod">
          <ac:chgData name="Toan Huynh" userId="9b31cc81-7730-471a-a0a3-d8125948de37" providerId="ADAL" clId="{493E5F26-B358-4BCB-BD95-347C6B044D28}" dt="2021-03-28T11:47:13.491" v="288" actId="20577"/>
          <ac:spMkLst>
            <pc:docMk/>
            <pc:sldMk cId="6256372" sldId="280"/>
            <ac:spMk id="15" creationId="{4E98693B-18F6-422F-B368-358CEDFB506E}"/>
          </ac:spMkLst>
        </pc:spChg>
        <pc:spChg chg="del">
          <ac:chgData name="Toan Huynh" userId="9b31cc81-7730-471a-a0a3-d8125948de37" providerId="ADAL" clId="{493E5F26-B358-4BCB-BD95-347C6B044D28}" dt="2021-03-28T11:44:22.956" v="229" actId="478"/>
          <ac:spMkLst>
            <pc:docMk/>
            <pc:sldMk cId="6256372" sldId="280"/>
            <ac:spMk id="209" creationId="{00000000-0000-0000-0000-000000000000}"/>
          </ac:spMkLst>
        </pc:spChg>
        <pc:spChg chg="del">
          <ac:chgData name="Toan Huynh" userId="9b31cc81-7730-471a-a0a3-d8125948de37" providerId="ADAL" clId="{493E5F26-B358-4BCB-BD95-347C6B044D28}" dt="2021-03-28T11:47:00.611" v="282" actId="478"/>
          <ac:spMkLst>
            <pc:docMk/>
            <pc:sldMk cId="6256372" sldId="280"/>
            <ac:spMk id="210" creationId="{00000000-0000-0000-0000-000000000000}"/>
          </ac:spMkLst>
        </pc:spChg>
      </pc:sldChg>
      <pc:sldChg chg="addSp delSp modSp add mod">
        <pc:chgData name="Toan Huynh" userId="9b31cc81-7730-471a-a0a3-d8125948de37" providerId="ADAL" clId="{493E5F26-B358-4BCB-BD95-347C6B044D28}" dt="2021-03-28T11:48:37.341" v="324" actId="1076"/>
        <pc:sldMkLst>
          <pc:docMk/>
          <pc:sldMk cId="1558474315" sldId="281"/>
        </pc:sldMkLst>
        <pc:spChg chg="add mod">
          <ac:chgData name="Toan Huynh" userId="9b31cc81-7730-471a-a0a3-d8125948de37" providerId="ADAL" clId="{493E5F26-B358-4BCB-BD95-347C6B044D28}" dt="2021-03-28T11:48:37.341" v="324" actId="1076"/>
          <ac:spMkLst>
            <pc:docMk/>
            <pc:sldMk cId="1558474315" sldId="281"/>
            <ac:spMk id="10" creationId="{DF1A25F6-BB9E-474A-8FD5-6CEF9EB142DD}"/>
          </ac:spMkLst>
        </pc:spChg>
        <pc:spChg chg="del">
          <ac:chgData name="Toan Huynh" userId="9b31cc81-7730-471a-a0a3-d8125948de37" providerId="ADAL" clId="{493E5F26-B358-4BCB-BD95-347C6B044D28}" dt="2021-03-28T11:48:31.564" v="322" actId="478"/>
          <ac:spMkLst>
            <pc:docMk/>
            <pc:sldMk cId="1558474315" sldId="281"/>
            <ac:spMk id="12" creationId="{3044AC3E-AA3D-4AC9-A282-C4221F6ADE26}"/>
          </ac:spMkLst>
        </pc:spChg>
        <pc:spChg chg="mod">
          <ac:chgData name="Toan Huynh" userId="9b31cc81-7730-471a-a0a3-d8125948de37" providerId="ADAL" clId="{493E5F26-B358-4BCB-BD95-347C6B044D28}" dt="2021-03-28T11:48:13.245" v="321" actId="20577"/>
          <ac:spMkLst>
            <pc:docMk/>
            <pc:sldMk cId="1558474315" sldId="281"/>
            <ac:spMk id="208" creationId="{00000000-0000-0000-0000-000000000000}"/>
          </ac:spMkLst>
        </pc:spChg>
      </pc:sldChg>
      <pc:sldChg chg="addSp modSp add mod">
        <pc:chgData name="Toan Huynh" userId="9b31cc81-7730-471a-a0a3-d8125948de37" providerId="ADAL" clId="{493E5F26-B358-4BCB-BD95-347C6B044D28}" dt="2021-03-28T11:51:06.742" v="494" actId="207"/>
        <pc:sldMkLst>
          <pc:docMk/>
          <pc:sldMk cId="1295178536" sldId="282"/>
        </pc:sldMkLst>
        <pc:spChg chg="add mod">
          <ac:chgData name="Toan Huynh" userId="9b31cc81-7730-471a-a0a3-d8125948de37" providerId="ADAL" clId="{493E5F26-B358-4BCB-BD95-347C6B044D28}" dt="2021-03-28T11:51:06.742" v="494" actId="207"/>
          <ac:spMkLst>
            <pc:docMk/>
            <pc:sldMk cId="1295178536" sldId="282"/>
            <ac:spMk id="2" creationId="{565080DC-D6F3-4334-8D30-7D5622C0AC09}"/>
          </ac:spMkLst>
        </pc:spChg>
        <pc:spChg chg="mod ord">
          <ac:chgData name="Toan Huynh" userId="9b31cc81-7730-471a-a0a3-d8125948de37" providerId="ADAL" clId="{493E5F26-B358-4BCB-BD95-347C6B044D28}" dt="2021-03-28T11:49:38.169" v="329" actId="207"/>
          <ac:spMkLst>
            <pc:docMk/>
            <pc:sldMk cId="1295178536" sldId="282"/>
            <ac:spMk id="15" creationId="{4E98693B-18F6-422F-B368-358CEDFB506E}"/>
          </ac:spMkLst>
        </pc:spChg>
      </pc:sldChg>
      <pc:sldChg chg="addSp delSp modSp add mod">
        <pc:chgData name="Toan Huynh" userId="9b31cc81-7730-471a-a0a3-d8125948de37" providerId="ADAL" clId="{493E5F26-B358-4BCB-BD95-347C6B044D28}" dt="2021-03-28T11:55:26.606" v="662" actId="207"/>
        <pc:sldMkLst>
          <pc:docMk/>
          <pc:sldMk cId="3751209862" sldId="283"/>
        </pc:sldMkLst>
        <pc:spChg chg="add del mod">
          <ac:chgData name="Toan Huynh" userId="9b31cc81-7730-471a-a0a3-d8125948de37" providerId="ADAL" clId="{493E5F26-B358-4BCB-BD95-347C6B044D28}" dt="2021-03-28T11:53:29.563" v="497"/>
          <ac:spMkLst>
            <pc:docMk/>
            <pc:sldMk cId="3751209862" sldId="283"/>
            <ac:spMk id="6" creationId="{8FF54724-2769-45A7-B8D4-384E2E68BC03}"/>
          </ac:spMkLst>
        </pc:spChg>
        <pc:spChg chg="add mod">
          <ac:chgData name="Toan Huynh" userId="9b31cc81-7730-471a-a0a3-d8125948de37" providerId="ADAL" clId="{493E5F26-B358-4BCB-BD95-347C6B044D28}" dt="2021-03-28T11:55:26.606" v="662" actId="207"/>
          <ac:spMkLst>
            <pc:docMk/>
            <pc:sldMk cId="3751209862" sldId="283"/>
            <ac:spMk id="7" creationId="{8807E231-50C0-495E-AA45-9C3BC05EB01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3f05b12d7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3f05b12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3f05b12d7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3f05b12d7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3f05b12d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3f05b12d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3f05b12d7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3f05b12d7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3f05b12d7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3f05b12d7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13f05b12d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13f05b12d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3f05b12d7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3f05b12d7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3f05b12d7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3f05b12d7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1899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3f05b12d7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3f05b12d7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723085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13f05b12d7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13f05b12d7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3846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3f05b12d7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3f05b12d7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64516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13f05b12d7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13f05b12d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3f05b12d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3f05b12d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1940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3f05b12d7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3f05b12d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27378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3f05b12d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3f05b12d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8384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3f05b12d7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3f05b12d7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379678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3f05b12d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3f05b12d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60377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3f05b12d7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3f05b12d7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39721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3f05b12d7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3f05b12d7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16980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3f05b12d7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3f05b12d7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26198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13f05b12d7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13f05b12d7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3707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9f119e42c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9f119e42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a:t>Albert has a month that has a duplicated day in another month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59f119e42c_0_1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59f119e42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a:t>It can only be June 17, or the other date that shares the day with June 17 (i.e. August 17)</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59f119e42c_0_2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59f119e42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GB"/>
              <a:t>It can’t be June 18, because then Albert wouldn’t be able to say for certain that Bernard didn’t know (because June 18 is not a duplicated date), therefore it must be August 17</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3f05b12d7_0_1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3f05b12d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3f05b12d7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3f05b12d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3f05b12d7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3f05b12d7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13f05b12d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13f05b12d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56" name="Google Shape;56;p14"/>
          <p:cNvSpPr txBox="1">
            <a:spLocks noGrp="1"/>
          </p:cNvSpPr>
          <p:nvPr>
            <p:ph type="subTitle" idx="1"/>
          </p:nvPr>
        </p:nvSpPr>
        <p:spPr>
          <a:xfrm>
            <a:off x="685800" y="2840054"/>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3000"/>
              <a:buNone/>
              <a:defRPr>
                <a:solidFill>
                  <a:schemeClr val="dk2"/>
                </a:solidFill>
              </a:defRPr>
            </a:lvl1pPr>
            <a:lvl2pPr lvl="1" algn="ctr" rtl="0">
              <a:spcBef>
                <a:spcPts val="0"/>
              </a:spcBef>
              <a:spcAft>
                <a:spcPts val="0"/>
              </a:spcAft>
              <a:buClr>
                <a:schemeClr val="dk2"/>
              </a:buClr>
              <a:buSzPts val="3000"/>
              <a:buNone/>
              <a:defRPr sz="3000">
                <a:solidFill>
                  <a:schemeClr val="dk2"/>
                </a:solidFill>
              </a:defRPr>
            </a:lvl2pPr>
            <a:lvl3pPr lvl="2" algn="ctr" rtl="0">
              <a:spcBef>
                <a:spcPts val="0"/>
              </a:spcBef>
              <a:spcAft>
                <a:spcPts val="0"/>
              </a:spcAft>
              <a:buClr>
                <a:schemeClr val="dk2"/>
              </a:buClr>
              <a:buSzPts val="3000"/>
              <a:buNone/>
              <a:defRPr sz="3000">
                <a:solidFill>
                  <a:schemeClr val="dk2"/>
                </a:solidFill>
              </a:defRPr>
            </a:lvl3pPr>
            <a:lvl4pPr lvl="3" algn="ctr" rtl="0">
              <a:spcBef>
                <a:spcPts val="0"/>
              </a:spcBef>
              <a:spcAft>
                <a:spcPts val="0"/>
              </a:spcAft>
              <a:buClr>
                <a:schemeClr val="dk2"/>
              </a:buClr>
              <a:buSzPts val="3000"/>
              <a:buNone/>
              <a:defRPr sz="3000">
                <a:solidFill>
                  <a:schemeClr val="dk2"/>
                </a:solidFill>
              </a:defRPr>
            </a:lvl4pPr>
            <a:lvl5pPr lvl="4" algn="ctr" rtl="0">
              <a:spcBef>
                <a:spcPts val="0"/>
              </a:spcBef>
              <a:spcAft>
                <a:spcPts val="0"/>
              </a:spcAft>
              <a:buClr>
                <a:schemeClr val="dk2"/>
              </a:buClr>
              <a:buSzPts val="3000"/>
              <a:buNone/>
              <a:defRPr sz="3000">
                <a:solidFill>
                  <a:schemeClr val="dk2"/>
                </a:solidFill>
              </a:defRPr>
            </a:lvl5pPr>
            <a:lvl6pPr lvl="5" algn="ctr" rtl="0">
              <a:spcBef>
                <a:spcPts val="0"/>
              </a:spcBef>
              <a:spcAft>
                <a:spcPts val="0"/>
              </a:spcAft>
              <a:buClr>
                <a:schemeClr val="dk2"/>
              </a:buClr>
              <a:buSzPts val="3000"/>
              <a:buNone/>
              <a:defRPr sz="3000">
                <a:solidFill>
                  <a:schemeClr val="dk2"/>
                </a:solidFill>
              </a:defRPr>
            </a:lvl6pPr>
            <a:lvl7pPr lvl="6" algn="ctr" rtl="0">
              <a:spcBef>
                <a:spcPts val="0"/>
              </a:spcBef>
              <a:spcAft>
                <a:spcPts val="0"/>
              </a:spcAft>
              <a:buClr>
                <a:schemeClr val="dk2"/>
              </a:buClr>
              <a:buSzPts val="3000"/>
              <a:buNone/>
              <a:defRPr sz="3000">
                <a:solidFill>
                  <a:schemeClr val="dk2"/>
                </a:solidFill>
              </a:defRPr>
            </a:lvl7pPr>
            <a:lvl8pPr lvl="7" algn="ctr" rtl="0">
              <a:spcBef>
                <a:spcPts val="0"/>
              </a:spcBef>
              <a:spcAft>
                <a:spcPts val="0"/>
              </a:spcAft>
              <a:buClr>
                <a:schemeClr val="dk2"/>
              </a:buClr>
              <a:buSzPts val="3000"/>
              <a:buNone/>
              <a:defRPr sz="3000">
                <a:solidFill>
                  <a:schemeClr val="dk2"/>
                </a:solidFill>
              </a:defRPr>
            </a:lvl8pPr>
            <a:lvl9pPr lvl="8" algn="ctr" rtl="0">
              <a:spcBef>
                <a:spcPts val="0"/>
              </a:spcBef>
              <a:spcAft>
                <a:spcPts val="0"/>
              </a:spcAft>
              <a:buClr>
                <a:schemeClr val="dk2"/>
              </a:buClr>
              <a:buSzPts val="3000"/>
              <a:buNone/>
              <a:defRPr sz="3000">
                <a:solidFill>
                  <a:schemeClr val="dk2"/>
                </a:solidFill>
              </a:defRPr>
            </a:lvl9pPr>
          </a:lstStyle>
          <a:p>
            <a:endParaRPr/>
          </a:p>
        </p:txBody>
      </p:sp>
      <p:sp>
        <p:nvSpPr>
          <p:cNvPr id="57" name="Google Shape;57;p14"/>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60" name="Google Shape;60;p15"/>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61" name="Google Shape;61;p15"/>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64" name="Google Shape;64;p16"/>
          <p:cNvSpPr txBox="1">
            <a:spLocks noGrp="1"/>
          </p:cNvSpPr>
          <p:nvPr>
            <p:ph type="body" idx="1"/>
          </p:nvPr>
        </p:nvSpPr>
        <p:spPr>
          <a:xfrm>
            <a:off x="457200" y="1200150"/>
            <a:ext cx="39945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65" name="Google Shape;65;p16"/>
          <p:cNvSpPr txBox="1">
            <a:spLocks noGrp="1"/>
          </p:cNvSpPr>
          <p:nvPr>
            <p:ph type="body" idx="2"/>
          </p:nvPr>
        </p:nvSpPr>
        <p:spPr>
          <a:xfrm>
            <a:off x="4692274" y="1200150"/>
            <a:ext cx="3994500" cy="37257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a:lvl5pPr>
            <a:lvl6pPr marL="2743200" lvl="5" indent="-342900" rtl="0">
              <a:spcBef>
                <a:spcPts val="0"/>
              </a:spcBef>
              <a:spcAft>
                <a:spcPts val="0"/>
              </a:spcAft>
              <a:buSzPts val="1800"/>
              <a:buChar char="■"/>
              <a:defRPr/>
            </a:lvl6pPr>
            <a:lvl7pPr marL="3200400" lvl="6" indent="-342900" rtl="0">
              <a:spcBef>
                <a:spcPts val="0"/>
              </a:spcBef>
              <a:spcAft>
                <a:spcPts val="0"/>
              </a:spcAft>
              <a:buSzPts val="1800"/>
              <a:buChar char="●"/>
              <a:defRPr/>
            </a:lvl7pPr>
            <a:lvl8pPr marL="3657600" lvl="7" indent="-342900" rtl="0">
              <a:spcBef>
                <a:spcPts val="0"/>
              </a:spcBef>
              <a:spcAft>
                <a:spcPts val="0"/>
              </a:spcAft>
              <a:buSzPts val="1800"/>
              <a:buChar char="○"/>
              <a:defRPr/>
            </a:lvl8pPr>
            <a:lvl9pPr marL="4114800" lvl="8" indent="-342900" rtl="0">
              <a:spcBef>
                <a:spcPts val="0"/>
              </a:spcBef>
              <a:spcAft>
                <a:spcPts val="0"/>
              </a:spcAft>
              <a:buSzPts val="1800"/>
              <a:buChar char="■"/>
              <a:defRPr/>
            </a:lvl9pPr>
          </a:lstStyle>
          <a:p>
            <a:endParaRPr/>
          </a:p>
        </p:txBody>
      </p:sp>
      <p:sp>
        <p:nvSpPr>
          <p:cNvPr id="66" name="Google Shape;66;p16"/>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69" name="Google Shape;69;p17"/>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8"/>
          <p:cNvSpPr txBox="1">
            <a:spLocks noGrp="1"/>
          </p:cNvSpPr>
          <p:nvPr>
            <p:ph type="body" idx="1"/>
          </p:nvPr>
        </p:nvSpPr>
        <p:spPr>
          <a:xfrm>
            <a:off x="457200" y="4406309"/>
            <a:ext cx="8229600" cy="519600"/>
          </a:xfrm>
          <a:prstGeom prst="rect">
            <a:avLst/>
          </a:prstGeom>
        </p:spPr>
        <p:txBody>
          <a:bodyPr spcFirstLastPara="1" wrap="square" lIns="91425" tIns="91425" rIns="91425" bIns="91425" anchor="t" anchorCtr="0">
            <a:noAutofit/>
          </a:bodyPr>
          <a:lstStyle>
            <a:lvl1pPr marL="457200" lvl="0" indent="-228600" algn="ctr" rtl="0">
              <a:spcBef>
                <a:spcPts val="360"/>
              </a:spcBef>
              <a:spcAft>
                <a:spcPts val="0"/>
              </a:spcAft>
              <a:buSzPts val="1800"/>
              <a:buNone/>
              <a:defRPr sz="1800"/>
            </a:lvl1pPr>
          </a:lstStyle>
          <a:p>
            <a:endParaRPr/>
          </a:p>
        </p:txBody>
      </p:sp>
      <p:sp>
        <p:nvSpPr>
          <p:cNvPr id="72" name="Google Shape;72;p18"/>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
        <p:cNvGrpSpPr/>
        <p:nvPr/>
      </p:nvGrpSpPr>
      <p:grpSpPr>
        <a:xfrm>
          <a:off x="0" y="0"/>
          <a:ext cx="0" cy="0"/>
          <a:chOff x="0" y="0"/>
          <a:chExt cx="0" cy="0"/>
        </a:xfrm>
      </p:grpSpPr>
      <p:sp>
        <p:nvSpPr>
          <p:cNvPr id="74" name="Google Shape;74;p19"/>
          <p:cNvSpPr txBox="1">
            <a:spLocks noGrp="1"/>
          </p:cNvSpPr>
          <p:nvPr>
            <p:ph type="sldNum" idx="12"/>
          </p:nvPr>
        </p:nvSpPr>
        <p:spPr>
          <a:xfrm>
            <a:off x="8556791"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Clr>
                <a:schemeClr val="dk1"/>
              </a:buClr>
              <a:buSzPts val="3600"/>
              <a:buNone/>
              <a:defRPr sz="3600" b="1">
                <a:solidFill>
                  <a:schemeClr val="dk1"/>
                </a:solidFill>
              </a:defRPr>
            </a:lvl1pPr>
            <a:lvl2pPr lvl="1" rtl="0">
              <a:spcBef>
                <a:spcPts val="0"/>
              </a:spcBef>
              <a:spcAft>
                <a:spcPts val="0"/>
              </a:spcAft>
              <a:buClr>
                <a:schemeClr val="dk1"/>
              </a:buClr>
              <a:buSzPts val="3600"/>
              <a:buNone/>
              <a:defRPr sz="3600" b="1">
                <a:solidFill>
                  <a:schemeClr val="dk1"/>
                </a:solidFill>
              </a:defRPr>
            </a:lvl2pPr>
            <a:lvl3pPr lvl="2" rtl="0">
              <a:spcBef>
                <a:spcPts val="0"/>
              </a:spcBef>
              <a:spcAft>
                <a:spcPts val="0"/>
              </a:spcAft>
              <a:buClr>
                <a:schemeClr val="dk1"/>
              </a:buClr>
              <a:buSzPts val="3600"/>
              <a:buNone/>
              <a:defRPr sz="3600" b="1">
                <a:solidFill>
                  <a:schemeClr val="dk1"/>
                </a:solidFill>
              </a:defRPr>
            </a:lvl3pPr>
            <a:lvl4pPr lvl="3" rtl="0">
              <a:spcBef>
                <a:spcPts val="0"/>
              </a:spcBef>
              <a:spcAft>
                <a:spcPts val="0"/>
              </a:spcAft>
              <a:buClr>
                <a:schemeClr val="dk1"/>
              </a:buClr>
              <a:buSzPts val="3600"/>
              <a:buNone/>
              <a:defRPr sz="3600" b="1">
                <a:solidFill>
                  <a:schemeClr val="dk1"/>
                </a:solidFill>
              </a:defRPr>
            </a:lvl4pPr>
            <a:lvl5pPr lvl="4" rtl="0">
              <a:spcBef>
                <a:spcPts val="0"/>
              </a:spcBef>
              <a:spcAft>
                <a:spcPts val="0"/>
              </a:spcAft>
              <a:buClr>
                <a:schemeClr val="dk1"/>
              </a:buClr>
              <a:buSzPts val="3600"/>
              <a:buNone/>
              <a:defRPr sz="3600" b="1">
                <a:solidFill>
                  <a:schemeClr val="dk1"/>
                </a:solidFill>
              </a:defRPr>
            </a:lvl5pPr>
            <a:lvl6pPr lvl="5" rtl="0">
              <a:spcBef>
                <a:spcPts val="0"/>
              </a:spcBef>
              <a:spcAft>
                <a:spcPts val="0"/>
              </a:spcAft>
              <a:buClr>
                <a:schemeClr val="dk1"/>
              </a:buClr>
              <a:buSzPts val="3600"/>
              <a:buNone/>
              <a:defRPr sz="3600" b="1">
                <a:solidFill>
                  <a:schemeClr val="dk1"/>
                </a:solidFill>
              </a:defRPr>
            </a:lvl6pPr>
            <a:lvl7pPr lvl="6" rtl="0">
              <a:spcBef>
                <a:spcPts val="0"/>
              </a:spcBef>
              <a:spcAft>
                <a:spcPts val="0"/>
              </a:spcAft>
              <a:buClr>
                <a:schemeClr val="dk1"/>
              </a:buClr>
              <a:buSzPts val="3600"/>
              <a:buNone/>
              <a:defRPr sz="3600" b="1">
                <a:solidFill>
                  <a:schemeClr val="dk1"/>
                </a:solidFill>
              </a:defRPr>
            </a:lvl7pPr>
            <a:lvl8pPr lvl="7" rtl="0">
              <a:spcBef>
                <a:spcPts val="0"/>
              </a:spcBef>
              <a:spcAft>
                <a:spcPts val="0"/>
              </a:spcAft>
              <a:buClr>
                <a:schemeClr val="dk1"/>
              </a:buClr>
              <a:buSzPts val="3600"/>
              <a:buNone/>
              <a:defRPr sz="3600" b="1">
                <a:solidFill>
                  <a:schemeClr val="dk1"/>
                </a:solidFill>
              </a:defRPr>
            </a:lvl8pPr>
            <a:lvl9pPr lvl="8" rtl="0">
              <a:spcBef>
                <a:spcPts val="0"/>
              </a:spcBef>
              <a:spcAft>
                <a:spcPts val="0"/>
              </a:spcAft>
              <a:buClr>
                <a:schemeClr val="dk1"/>
              </a:buClr>
              <a:buSzPts val="3600"/>
              <a:buNone/>
              <a:defRPr sz="3600" b="1">
                <a:solidFill>
                  <a:schemeClr val="dk1"/>
                </a:solidFill>
              </a:defRPr>
            </a:lvl9pPr>
          </a:lstStyle>
          <a:p>
            <a:endParaRPr/>
          </a:p>
        </p:txBody>
      </p:sp>
      <p:sp>
        <p:nvSpPr>
          <p:cNvPr id="52" name="Google Shape;52;p13"/>
          <p:cNvSpPr txBox="1">
            <a:spLocks noGrp="1"/>
          </p:cNvSpPr>
          <p:nvPr>
            <p:ph type="body" idx="1"/>
          </p:nvPr>
        </p:nvSpPr>
        <p:spPr>
          <a:xfrm>
            <a:off x="457200" y="1200150"/>
            <a:ext cx="8229600" cy="3725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Clr>
                <a:schemeClr val="dk1"/>
              </a:buClr>
              <a:buSzPts val="3000"/>
              <a:buChar char="●"/>
              <a:defRPr sz="3000">
                <a:solidFill>
                  <a:schemeClr val="dk1"/>
                </a:solidFill>
              </a:defRPr>
            </a:lvl1pPr>
            <a:lvl2pPr marL="914400" lvl="1" indent="-381000" rtl="0">
              <a:spcBef>
                <a:spcPts val="0"/>
              </a:spcBef>
              <a:spcAft>
                <a:spcPts val="0"/>
              </a:spcAft>
              <a:buClr>
                <a:schemeClr val="dk1"/>
              </a:buClr>
              <a:buSzPts val="2400"/>
              <a:buChar char="○"/>
              <a:defRPr sz="2400">
                <a:solidFill>
                  <a:schemeClr val="dk1"/>
                </a:solidFill>
              </a:defRPr>
            </a:lvl2pPr>
            <a:lvl3pPr marL="1371600" lvl="2" indent="-381000" rtl="0">
              <a:spcBef>
                <a:spcPts val="0"/>
              </a:spcBef>
              <a:spcAft>
                <a:spcPts val="0"/>
              </a:spcAft>
              <a:buClr>
                <a:schemeClr val="dk1"/>
              </a:buClr>
              <a:buSzPts val="2400"/>
              <a:buChar char="■"/>
              <a:defRPr sz="2400">
                <a:solidFill>
                  <a:schemeClr val="dk1"/>
                </a:solidFill>
              </a:defRPr>
            </a:lvl3pPr>
            <a:lvl4pPr marL="1828800" lvl="3" indent="-342900" rtl="0">
              <a:spcBef>
                <a:spcPts val="0"/>
              </a:spcBef>
              <a:spcAft>
                <a:spcPts val="0"/>
              </a:spcAft>
              <a:buClr>
                <a:schemeClr val="dk1"/>
              </a:buClr>
              <a:buSzPts val="1800"/>
              <a:buChar char="●"/>
              <a:defRPr sz="1800">
                <a:solidFill>
                  <a:schemeClr val="dk1"/>
                </a:solidFill>
              </a:defRPr>
            </a:lvl4pPr>
            <a:lvl5pPr marL="2286000" lvl="4" indent="-342900" rtl="0">
              <a:spcBef>
                <a:spcPts val="0"/>
              </a:spcBef>
              <a:spcAft>
                <a:spcPts val="0"/>
              </a:spcAft>
              <a:buClr>
                <a:schemeClr val="dk1"/>
              </a:buClr>
              <a:buSzPts val="1800"/>
              <a:buChar char="○"/>
              <a:defRPr sz="1800">
                <a:solidFill>
                  <a:schemeClr val="dk1"/>
                </a:solidFill>
              </a:defRPr>
            </a:lvl5pPr>
            <a:lvl6pPr marL="2743200" lvl="5" indent="-342900" rtl="0">
              <a:spcBef>
                <a:spcPts val="0"/>
              </a:spcBef>
              <a:spcAft>
                <a:spcPts val="0"/>
              </a:spcAft>
              <a:buClr>
                <a:schemeClr val="dk1"/>
              </a:buClr>
              <a:buSzPts val="1800"/>
              <a:buChar char="■"/>
              <a:defRPr sz="1800">
                <a:solidFill>
                  <a:schemeClr val="dk1"/>
                </a:solidFill>
              </a:defRPr>
            </a:lvl6pPr>
            <a:lvl7pPr marL="3200400" lvl="6" indent="-342900" rtl="0">
              <a:spcBef>
                <a:spcPts val="0"/>
              </a:spcBef>
              <a:spcAft>
                <a:spcPts val="0"/>
              </a:spcAft>
              <a:buClr>
                <a:schemeClr val="dk1"/>
              </a:buClr>
              <a:buSzPts val="1800"/>
              <a:buChar char="●"/>
              <a:defRPr sz="1800">
                <a:solidFill>
                  <a:schemeClr val="dk1"/>
                </a:solidFill>
              </a:defRPr>
            </a:lvl7pPr>
            <a:lvl8pPr marL="3657600" lvl="7" indent="-342900" rtl="0">
              <a:spcBef>
                <a:spcPts val="0"/>
              </a:spcBef>
              <a:spcAft>
                <a:spcPts val="0"/>
              </a:spcAft>
              <a:buClr>
                <a:schemeClr val="dk1"/>
              </a:buClr>
              <a:buSzPts val="1800"/>
              <a:buChar char="○"/>
              <a:defRPr sz="1800">
                <a:solidFill>
                  <a:schemeClr val="dk1"/>
                </a:solidFill>
              </a:defRPr>
            </a:lvl8pPr>
            <a:lvl9pPr marL="4114800" lvl="8" indent="-342900" rtl="0">
              <a:spcBef>
                <a:spcPts val="0"/>
              </a:spcBef>
              <a:spcAft>
                <a:spcPts val="0"/>
              </a:spcAft>
              <a:buClr>
                <a:schemeClr val="dk1"/>
              </a:buClr>
              <a:buSzPts val="1800"/>
              <a:buChar char="■"/>
              <a:defRPr sz="1800">
                <a:solidFill>
                  <a:schemeClr val="dk1"/>
                </a:solidFill>
              </a:defRPr>
            </a:lvl9pPr>
          </a:lstStyle>
          <a:p>
            <a:endParaRPr/>
          </a:p>
        </p:txBody>
      </p:sp>
      <p:sp>
        <p:nvSpPr>
          <p:cNvPr id="53" name="Google Shape;53;p13"/>
          <p:cNvSpPr txBox="1">
            <a:spLocks noGrp="1"/>
          </p:cNvSpPr>
          <p:nvPr>
            <p:ph type="sldNum" idx="12"/>
          </p:nvPr>
        </p:nvSpPr>
        <p:spPr>
          <a:xfrm>
            <a:off x="8556791" y="4749851"/>
            <a:ext cx="548700" cy="393600"/>
          </a:xfrm>
          <a:prstGeom prst="rect">
            <a:avLst/>
          </a:prstGeom>
          <a:noFill/>
          <a:ln>
            <a:noFill/>
          </a:ln>
        </p:spPr>
        <p:txBody>
          <a:bodyPr spcFirstLastPara="1" wrap="square" lIns="91425" tIns="91425" rIns="91425" bIns="91425" anchor="ctr" anchorCtr="0">
            <a:noAutofit/>
          </a:bodyPr>
          <a:lstStyle>
            <a:lvl1pPr lvl="0" algn="r" rtl="0">
              <a:buNone/>
              <a:defRPr sz="1300">
                <a:solidFill>
                  <a:schemeClr val="dk1"/>
                </a:solidFill>
              </a:defRPr>
            </a:lvl1pPr>
            <a:lvl2pPr lvl="1" algn="r" rtl="0">
              <a:buNone/>
              <a:defRPr sz="1300">
                <a:solidFill>
                  <a:schemeClr val="dk1"/>
                </a:solidFill>
              </a:defRPr>
            </a:lvl2pPr>
            <a:lvl3pPr lvl="2" algn="r" rtl="0">
              <a:buNone/>
              <a:defRPr sz="1300">
                <a:solidFill>
                  <a:schemeClr val="dk1"/>
                </a:solidFill>
              </a:defRPr>
            </a:lvl3pPr>
            <a:lvl4pPr lvl="3" algn="r" rtl="0">
              <a:buNone/>
              <a:defRPr sz="1300">
                <a:solidFill>
                  <a:schemeClr val="dk1"/>
                </a:solidFill>
              </a:defRPr>
            </a:lvl4pPr>
            <a:lvl5pPr lvl="4" algn="r" rtl="0">
              <a:buNone/>
              <a:defRPr sz="1300">
                <a:solidFill>
                  <a:schemeClr val="dk1"/>
                </a:solidFill>
              </a:defRPr>
            </a:lvl5pPr>
            <a:lvl6pPr lvl="5" algn="r" rtl="0">
              <a:buNone/>
              <a:defRPr sz="1300">
                <a:solidFill>
                  <a:schemeClr val="dk1"/>
                </a:solidFill>
              </a:defRPr>
            </a:lvl6pPr>
            <a:lvl7pPr lvl="6" algn="r" rtl="0">
              <a:buNone/>
              <a:defRPr sz="1300">
                <a:solidFill>
                  <a:schemeClr val="dk1"/>
                </a:solidFill>
              </a:defRPr>
            </a:lvl7pPr>
            <a:lvl8pPr lvl="7" algn="r" rtl="0">
              <a:buNone/>
              <a:defRPr sz="1300">
                <a:solidFill>
                  <a:schemeClr val="dk1"/>
                </a:solidFill>
              </a:defRPr>
            </a:lvl8pPr>
            <a:lvl9pPr lvl="8" algn="r" rtl="0">
              <a:buNone/>
              <a:defRPr sz="1300">
                <a:solidFill>
                  <a:schemeClr val="dk1"/>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4.jpg"/><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4.jpg"/><Relationship Id="rId5" Type="http://schemas.openxmlformats.org/officeDocument/2006/relationships/image" Target="../media/image6.jp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jpg"/></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4.jpg"/></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6.jpg"/><Relationship Id="rId4" Type="http://schemas.openxmlformats.org/officeDocument/2006/relationships/image" Target="../media/image5.jpg"/></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4.jpg"/><Relationship Id="rId4" Type="http://schemas.openxmlformats.org/officeDocument/2006/relationships/image" Target="../media/image6.jpg"/></Relationships>
</file>

<file path=ppt/slides/_rels/slide24.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4.jpg"/><Relationship Id="rId5" Type="http://schemas.openxmlformats.org/officeDocument/2006/relationships/image" Target="../media/image6.jpg"/><Relationship Id="rId4" Type="http://schemas.openxmlformats.org/officeDocument/2006/relationships/image" Target="../media/image5.jp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jpg"/></Relationships>
</file>

<file path=ppt/slides/_rels/slide26.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4.jpg"/><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jpg"/></Relationships>
</file>

<file path=ppt/slides/_rels/slide27.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4.jpg"/><Relationship Id="rId2" Type="http://schemas.openxmlformats.org/officeDocument/2006/relationships/notesSlide" Target="../notesSlides/notesSlide27.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jpg"/></Relationships>
</file>

<file path=ppt/slides/_rels/slide28.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4.jpg"/><Relationship Id="rId2" Type="http://schemas.openxmlformats.org/officeDocument/2006/relationships/notesSlide" Target="../notesSlides/notesSlide28.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6.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20"/>
          <p:cNvPicPr preferRelativeResize="0"/>
          <p:nvPr/>
        </p:nvPicPr>
        <p:blipFill>
          <a:blip r:embed="rId3">
            <a:alphaModFix/>
          </a:blip>
          <a:stretch>
            <a:fillRect/>
          </a:stretch>
        </p:blipFill>
        <p:spPr>
          <a:xfrm>
            <a:off x="1994275" y="138700"/>
            <a:ext cx="4961675" cy="4961675"/>
          </a:xfrm>
          <a:prstGeom prst="rect">
            <a:avLst/>
          </a:prstGeom>
          <a:noFill/>
          <a:ln>
            <a:noFill/>
          </a:ln>
        </p:spPr>
      </p:pic>
      <p:sp>
        <p:nvSpPr>
          <p:cNvPr id="80" name="Google Shape;80;p20"/>
          <p:cNvSpPr txBox="1">
            <a:spLocks noGrp="1"/>
          </p:cNvSpPr>
          <p:nvPr>
            <p:ph type="ctrTitle"/>
          </p:nvPr>
        </p:nvSpPr>
        <p:spPr>
          <a:xfrm>
            <a:off x="2514000" y="693075"/>
            <a:ext cx="3964200" cy="273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solidFill>
                  <a:srgbClr val="4A86E8"/>
                </a:solidFill>
                <a:latin typeface="Shadows Into Light"/>
                <a:ea typeface="Shadows Into Light"/>
                <a:cs typeface="Shadows Into Light"/>
                <a:sym typeface="Shadows Into Light"/>
              </a:rPr>
              <a:t>Tail Recursive Algorithms</a:t>
            </a:r>
            <a:endParaRPr>
              <a:solidFill>
                <a:srgbClr val="4A86E8"/>
              </a:solidFill>
              <a:latin typeface="Shadows Into Light"/>
              <a:ea typeface="Shadows Into Light"/>
              <a:cs typeface="Shadows Into Light"/>
              <a:sym typeface="Shadows In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solidFill>
                  <a:srgbClr val="CC4125"/>
                </a:solidFill>
                <a:latin typeface="Cabin Sketch"/>
                <a:ea typeface="Cabin Sketch"/>
                <a:cs typeface="Cabin Sketch"/>
                <a:sym typeface="Cabin Sketch"/>
              </a:rPr>
              <a:t>Factorial !</a:t>
            </a:r>
            <a:endParaRPr>
              <a:solidFill>
                <a:srgbClr val="CC4125"/>
              </a:solidFill>
              <a:latin typeface="Cabin Sketch"/>
              <a:ea typeface="Cabin Sketch"/>
              <a:cs typeface="Cabin Sketch"/>
              <a:sym typeface="Cabin Sketch"/>
            </a:endParaRPr>
          </a:p>
        </p:txBody>
      </p:sp>
      <p:sp>
        <p:nvSpPr>
          <p:cNvPr id="175" name="Google Shape;175;p29"/>
          <p:cNvSpPr txBox="1">
            <a:spLocks noGrp="1"/>
          </p:cNvSpPr>
          <p:nvPr>
            <p:ph type="body" idx="1"/>
          </p:nvPr>
        </p:nvSpPr>
        <p:spPr>
          <a:xfrm>
            <a:off x="4648000" y="1249075"/>
            <a:ext cx="38244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2400" dirty="0" err="1">
                <a:latin typeface="Shadows Into Light"/>
                <a:ea typeface="Shadows Into Light"/>
                <a:cs typeface="Shadows Into Light"/>
                <a:sym typeface="Shadows Into Light"/>
              </a:rPr>
              <a:t>facto_rec</a:t>
            </a:r>
            <a:r>
              <a:rPr lang="en-GB" sz="2400" dirty="0">
                <a:latin typeface="Shadows Into Light"/>
                <a:ea typeface="Shadows Into Light"/>
                <a:cs typeface="Shadows Into Light"/>
                <a:sym typeface="Shadows Into Light"/>
              </a:rPr>
              <a:t>(5):</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400" dirty="0">
                <a:latin typeface="Shadows Into Light"/>
                <a:ea typeface="Shadows Into Light"/>
                <a:cs typeface="Shadows Into Light"/>
                <a:sym typeface="Shadows Into Light"/>
              </a:rPr>
              <a:t>5*(</a:t>
            </a:r>
            <a:r>
              <a:rPr lang="en-GB" sz="2400" dirty="0" err="1">
                <a:latin typeface="Shadows Into Light"/>
                <a:ea typeface="Shadows Into Light"/>
                <a:cs typeface="Shadows Into Light"/>
                <a:sym typeface="Shadows Into Light"/>
              </a:rPr>
              <a:t>facto_rec</a:t>
            </a:r>
            <a:r>
              <a:rPr lang="en-GB" sz="2400" dirty="0">
                <a:latin typeface="Shadows Into Light"/>
                <a:ea typeface="Shadows Into Light"/>
                <a:cs typeface="Shadows Into Light"/>
                <a:sym typeface="Shadows Into Light"/>
              </a:rPr>
              <a:t>(4))</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400" dirty="0">
                <a:latin typeface="Shadows Into Light"/>
                <a:ea typeface="Shadows Into Light"/>
                <a:cs typeface="Shadows Into Light"/>
                <a:sym typeface="Shadows Into Light"/>
              </a:rPr>
              <a:t>5*(4*(</a:t>
            </a:r>
            <a:r>
              <a:rPr lang="en-GB" sz="2400" dirty="0" err="1">
                <a:latin typeface="Shadows Into Light"/>
                <a:ea typeface="Shadows Into Light"/>
                <a:cs typeface="Shadows Into Light"/>
                <a:sym typeface="Shadows Into Light"/>
              </a:rPr>
              <a:t>facto_rec</a:t>
            </a:r>
            <a:r>
              <a:rPr lang="en-GB" sz="2400" dirty="0">
                <a:latin typeface="Shadows Into Light"/>
                <a:ea typeface="Shadows Into Light"/>
                <a:cs typeface="Shadows Into Light"/>
                <a:sym typeface="Shadows Into Light"/>
              </a:rPr>
              <a:t>(3)))</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p:txBody>
      </p:sp>
      <p:pic>
        <p:nvPicPr>
          <p:cNvPr id="176" name="Google Shape;176;p29"/>
          <p:cNvPicPr preferRelativeResize="0"/>
          <p:nvPr/>
        </p:nvPicPr>
        <p:blipFill>
          <a:blip r:embed="rId3">
            <a:alphaModFix/>
          </a:blip>
          <a:stretch>
            <a:fillRect/>
          </a:stretch>
        </p:blipFill>
        <p:spPr>
          <a:xfrm>
            <a:off x="2093175" y="3505250"/>
            <a:ext cx="2113800" cy="1880500"/>
          </a:xfrm>
          <a:prstGeom prst="rect">
            <a:avLst/>
          </a:prstGeom>
          <a:noFill/>
          <a:ln>
            <a:noFill/>
          </a:ln>
        </p:spPr>
      </p:pic>
      <p:pic>
        <p:nvPicPr>
          <p:cNvPr id="177" name="Google Shape;177;p29"/>
          <p:cNvPicPr preferRelativeResize="0"/>
          <p:nvPr/>
        </p:nvPicPr>
        <p:blipFill>
          <a:blip r:embed="rId4">
            <a:alphaModFix/>
          </a:blip>
          <a:stretch>
            <a:fillRect/>
          </a:stretch>
        </p:blipFill>
        <p:spPr>
          <a:xfrm>
            <a:off x="4130775" y="3505245"/>
            <a:ext cx="2113800" cy="1760405"/>
          </a:xfrm>
          <a:prstGeom prst="rect">
            <a:avLst/>
          </a:prstGeom>
          <a:noFill/>
          <a:ln>
            <a:noFill/>
          </a:ln>
        </p:spPr>
      </p:pic>
      <p:pic>
        <p:nvPicPr>
          <p:cNvPr id="178" name="Google Shape;178;p29"/>
          <p:cNvPicPr preferRelativeResize="0"/>
          <p:nvPr/>
        </p:nvPicPr>
        <p:blipFill>
          <a:blip r:embed="rId5">
            <a:alphaModFix/>
          </a:blip>
          <a:stretch>
            <a:fillRect/>
          </a:stretch>
        </p:blipFill>
        <p:spPr>
          <a:xfrm>
            <a:off x="371675" y="3631375"/>
            <a:ext cx="1654425" cy="1471200"/>
          </a:xfrm>
          <a:prstGeom prst="rect">
            <a:avLst/>
          </a:prstGeom>
          <a:noFill/>
          <a:ln>
            <a:noFill/>
          </a:ln>
        </p:spPr>
      </p:pic>
      <p:pic>
        <p:nvPicPr>
          <p:cNvPr id="179" name="Google Shape;179;p29"/>
          <p:cNvPicPr preferRelativeResize="0"/>
          <p:nvPr/>
        </p:nvPicPr>
        <p:blipFill>
          <a:blip r:embed="rId6">
            <a:alphaModFix/>
          </a:blip>
          <a:stretch>
            <a:fillRect/>
          </a:stretch>
        </p:blipFill>
        <p:spPr>
          <a:xfrm>
            <a:off x="6188175" y="3505245"/>
            <a:ext cx="2113800" cy="1760405"/>
          </a:xfrm>
          <a:prstGeom prst="rect">
            <a:avLst/>
          </a:prstGeom>
          <a:noFill/>
          <a:ln>
            <a:noFill/>
          </a:ln>
        </p:spPr>
      </p:pic>
      <p:sp>
        <p:nvSpPr>
          <p:cNvPr id="11" name="Google Shape;209;p32">
            <a:extLst>
              <a:ext uri="{FF2B5EF4-FFF2-40B4-BE49-F238E27FC236}">
                <a16:creationId xmlns:a16="http://schemas.microsoft.com/office/drawing/2014/main" id="{84A6D815-1501-402D-97B0-8DA50203BA8D}"/>
              </a:ext>
            </a:extLst>
          </p:cNvPr>
          <p:cNvSpPr txBox="1">
            <a:spLocks/>
          </p:cNvSpPr>
          <p:nvPr/>
        </p:nvSpPr>
        <p:spPr>
          <a:xfrm>
            <a:off x="457199" y="1200150"/>
            <a:ext cx="4843464" cy="372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buFont typeface="Arial"/>
              <a:buNone/>
            </a:pPr>
            <a:r>
              <a:rPr lang="en-US" sz="2000">
                <a:latin typeface="Shadows Into Light"/>
                <a:ea typeface="Shadows Into Light"/>
                <a:cs typeface="Shadows Into Light"/>
                <a:sym typeface="Shadows Into Light"/>
              </a:rPr>
              <a:t>function facto_rec(x):</a:t>
            </a:r>
          </a:p>
          <a:p>
            <a:pPr marL="0" indent="0">
              <a:buFont typeface="Arial"/>
              <a:buNone/>
            </a:pPr>
            <a:r>
              <a:rPr lang="en-US" sz="2000">
                <a:latin typeface="Shadows Into Light"/>
                <a:ea typeface="Shadows Into Light"/>
                <a:cs typeface="Shadows Into Light"/>
                <a:sym typeface="Shadows Into Light"/>
              </a:rPr>
              <a:t>	if x&gt;1:</a:t>
            </a:r>
          </a:p>
          <a:p>
            <a:pPr marL="0" indent="0">
              <a:buFont typeface="Arial"/>
              <a:buNone/>
            </a:pPr>
            <a:r>
              <a:rPr lang="en-US" sz="2000">
                <a:latin typeface="Shadows Into Light"/>
                <a:ea typeface="Shadows Into Light"/>
                <a:cs typeface="Shadows Into Light"/>
                <a:sym typeface="Shadows Into Light"/>
              </a:rPr>
              <a:t>		return x*facto_rec(x-1)</a:t>
            </a:r>
          </a:p>
          <a:p>
            <a:pPr marL="0" indent="0">
              <a:buFont typeface="Arial"/>
              <a:buNone/>
            </a:pPr>
            <a:r>
              <a:rPr lang="en-US" sz="2000">
                <a:latin typeface="Shadows Into Light"/>
                <a:ea typeface="Shadows Into Light"/>
                <a:cs typeface="Shadows Into Light"/>
                <a:sym typeface="Shadows Into Light"/>
              </a:rPr>
              <a:t>	else:</a:t>
            </a:r>
          </a:p>
          <a:p>
            <a:pPr marL="0" indent="0">
              <a:buFont typeface="Arial"/>
              <a:buNone/>
            </a:pPr>
            <a:r>
              <a:rPr lang="en-US" sz="2000">
                <a:latin typeface="Shadows Into Light"/>
                <a:ea typeface="Shadows Into Light"/>
                <a:cs typeface="Shadows Into Light"/>
                <a:sym typeface="Shadows Into Light"/>
              </a:rPr>
              <a:t>		return 1</a:t>
            </a:r>
          </a:p>
          <a:p>
            <a:pPr marL="0" indent="0">
              <a:buFont typeface="Arial"/>
              <a:buNone/>
            </a:pPr>
            <a:endParaRPr lang="en-US" sz="2400">
              <a:latin typeface="Shadows Into Light"/>
              <a:ea typeface="Shadows Into Light"/>
              <a:cs typeface="Shadows Into Light"/>
              <a:sym typeface="Shadows Into Light"/>
            </a:endParaRPr>
          </a:p>
          <a:p>
            <a:pPr marL="0" indent="0">
              <a:buFont typeface="Arial"/>
              <a:buNone/>
            </a:pPr>
            <a:endParaRPr lang="en-US" sz="2400" dirty="0">
              <a:latin typeface="Shadows Into Light"/>
              <a:ea typeface="Shadows Into Light"/>
              <a:cs typeface="Shadows Into Light"/>
              <a:sym typeface="Shadows Into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solidFill>
                  <a:srgbClr val="CC4125"/>
                </a:solidFill>
                <a:latin typeface="Cabin Sketch"/>
                <a:ea typeface="Cabin Sketch"/>
                <a:cs typeface="Cabin Sketch"/>
                <a:sym typeface="Cabin Sketch"/>
              </a:rPr>
              <a:t>Factorial !</a:t>
            </a:r>
            <a:endParaRPr>
              <a:solidFill>
                <a:srgbClr val="CC4125"/>
              </a:solidFill>
              <a:latin typeface="Cabin Sketch"/>
              <a:ea typeface="Cabin Sketch"/>
              <a:cs typeface="Cabin Sketch"/>
              <a:sym typeface="Cabin Sketch"/>
            </a:endParaRPr>
          </a:p>
        </p:txBody>
      </p:sp>
      <p:sp>
        <p:nvSpPr>
          <p:cNvPr id="186" name="Google Shape;186;p30"/>
          <p:cNvSpPr txBox="1">
            <a:spLocks noGrp="1"/>
          </p:cNvSpPr>
          <p:nvPr>
            <p:ph type="body" idx="1"/>
          </p:nvPr>
        </p:nvSpPr>
        <p:spPr>
          <a:xfrm>
            <a:off x="4648000" y="1249075"/>
            <a:ext cx="38244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2400">
                <a:latin typeface="Shadows Into Light"/>
                <a:ea typeface="Shadows Into Light"/>
                <a:cs typeface="Shadows Into Light"/>
                <a:sym typeface="Shadows Into Light"/>
              </a:rPr>
              <a:t>facto_rec(5):</a:t>
            </a:r>
            <a:endParaRPr sz="2400">
              <a:latin typeface="Shadows Into Light"/>
              <a:ea typeface="Shadows Into Light"/>
              <a:cs typeface="Shadows Into Light"/>
              <a:sym typeface="Shadows Into Light"/>
            </a:endParaRPr>
          </a:p>
          <a:p>
            <a:pPr marL="0" lvl="0" indent="0" algn="l" rtl="0">
              <a:spcBef>
                <a:spcPts val="600"/>
              </a:spcBef>
              <a:spcAft>
                <a:spcPts val="0"/>
              </a:spcAft>
              <a:buNone/>
            </a:pPr>
            <a:r>
              <a:rPr lang="en-GB" sz="2400">
                <a:latin typeface="Shadows Into Light"/>
                <a:ea typeface="Shadows Into Light"/>
                <a:cs typeface="Shadows Into Light"/>
                <a:sym typeface="Shadows Into Light"/>
              </a:rPr>
              <a:t>5*(facto_rec(4))</a:t>
            </a:r>
            <a:endParaRPr sz="2400">
              <a:latin typeface="Shadows Into Light"/>
              <a:ea typeface="Shadows Into Light"/>
              <a:cs typeface="Shadows Into Light"/>
              <a:sym typeface="Shadows Into Light"/>
            </a:endParaRPr>
          </a:p>
          <a:p>
            <a:pPr marL="0" lvl="0" indent="0" algn="l" rtl="0">
              <a:spcBef>
                <a:spcPts val="600"/>
              </a:spcBef>
              <a:spcAft>
                <a:spcPts val="0"/>
              </a:spcAft>
              <a:buNone/>
            </a:pPr>
            <a:r>
              <a:rPr lang="en-GB" sz="2400">
                <a:latin typeface="Shadows Into Light"/>
                <a:ea typeface="Shadows Into Light"/>
                <a:cs typeface="Shadows Into Light"/>
                <a:sym typeface="Shadows Into Light"/>
              </a:rPr>
              <a:t>5*(4*(facto_rec(3)))</a:t>
            </a:r>
            <a:endParaRPr sz="2400">
              <a:latin typeface="Shadows Into Light"/>
              <a:ea typeface="Shadows Into Light"/>
              <a:cs typeface="Shadows Into Light"/>
              <a:sym typeface="Shadows Into Light"/>
            </a:endParaRPr>
          </a:p>
          <a:p>
            <a:pPr marL="0" lvl="0" indent="0" algn="l" rtl="0">
              <a:spcBef>
                <a:spcPts val="600"/>
              </a:spcBef>
              <a:spcAft>
                <a:spcPts val="0"/>
              </a:spcAft>
              <a:buNone/>
            </a:pPr>
            <a:r>
              <a:rPr lang="en-GB" sz="2400">
                <a:latin typeface="Shadows Into Light"/>
                <a:ea typeface="Shadows Into Light"/>
                <a:cs typeface="Shadows Into Light"/>
                <a:sym typeface="Shadows Into Light"/>
              </a:rPr>
              <a:t>5*(4*(3*(facto_rec(2))))</a:t>
            </a:r>
            <a:endParaRPr sz="2400">
              <a:latin typeface="Shadows Into Light"/>
              <a:ea typeface="Shadows Into Light"/>
              <a:cs typeface="Shadows Into Light"/>
              <a:sym typeface="Shadows Into Light"/>
            </a:endParaRPr>
          </a:p>
          <a:p>
            <a:pPr marL="0" lvl="0" indent="0" algn="l" rtl="0">
              <a:spcBef>
                <a:spcPts val="600"/>
              </a:spcBef>
              <a:spcAft>
                <a:spcPts val="0"/>
              </a:spcAft>
              <a:buNone/>
            </a:pPr>
            <a:endParaRPr sz="2400">
              <a:latin typeface="Shadows Into Light"/>
              <a:ea typeface="Shadows Into Light"/>
              <a:cs typeface="Shadows Into Light"/>
              <a:sym typeface="Shadows Into Light"/>
            </a:endParaRPr>
          </a:p>
          <a:p>
            <a:pPr marL="0" lvl="0" indent="0" algn="l" rtl="0">
              <a:spcBef>
                <a:spcPts val="600"/>
              </a:spcBef>
              <a:spcAft>
                <a:spcPts val="0"/>
              </a:spcAft>
              <a:buNone/>
            </a:pPr>
            <a:endParaRPr sz="2400">
              <a:latin typeface="Shadows Into Light"/>
              <a:ea typeface="Shadows Into Light"/>
              <a:cs typeface="Shadows Into Light"/>
              <a:sym typeface="Shadows Into Light"/>
            </a:endParaRPr>
          </a:p>
          <a:p>
            <a:pPr marL="0" lvl="0" indent="0" algn="l" rtl="0">
              <a:spcBef>
                <a:spcPts val="600"/>
              </a:spcBef>
              <a:spcAft>
                <a:spcPts val="0"/>
              </a:spcAft>
              <a:buNone/>
            </a:pPr>
            <a:endParaRPr sz="2400">
              <a:latin typeface="Shadows Into Light"/>
              <a:ea typeface="Shadows Into Light"/>
              <a:cs typeface="Shadows Into Light"/>
              <a:sym typeface="Shadows Into Light"/>
            </a:endParaRPr>
          </a:p>
        </p:txBody>
      </p:sp>
      <p:pic>
        <p:nvPicPr>
          <p:cNvPr id="187" name="Google Shape;187;p30"/>
          <p:cNvPicPr preferRelativeResize="0"/>
          <p:nvPr/>
        </p:nvPicPr>
        <p:blipFill>
          <a:blip r:embed="rId3">
            <a:alphaModFix/>
          </a:blip>
          <a:stretch>
            <a:fillRect/>
          </a:stretch>
        </p:blipFill>
        <p:spPr>
          <a:xfrm rot="-5400000">
            <a:off x="7541250" y="1694200"/>
            <a:ext cx="2133600" cy="1663700"/>
          </a:xfrm>
          <a:prstGeom prst="rect">
            <a:avLst/>
          </a:prstGeom>
          <a:noFill/>
          <a:ln>
            <a:noFill/>
          </a:ln>
        </p:spPr>
      </p:pic>
      <p:pic>
        <p:nvPicPr>
          <p:cNvPr id="188" name="Google Shape;188;p30"/>
          <p:cNvPicPr preferRelativeResize="0"/>
          <p:nvPr/>
        </p:nvPicPr>
        <p:blipFill>
          <a:blip r:embed="rId4">
            <a:alphaModFix/>
          </a:blip>
          <a:stretch>
            <a:fillRect/>
          </a:stretch>
        </p:blipFill>
        <p:spPr>
          <a:xfrm>
            <a:off x="2093175" y="3505250"/>
            <a:ext cx="2113800" cy="1880500"/>
          </a:xfrm>
          <a:prstGeom prst="rect">
            <a:avLst/>
          </a:prstGeom>
          <a:noFill/>
          <a:ln>
            <a:noFill/>
          </a:ln>
        </p:spPr>
      </p:pic>
      <p:pic>
        <p:nvPicPr>
          <p:cNvPr id="189" name="Google Shape;189;p30"/>
          <p:cNvPicPr preferRelativeResize="0"/>
          <p:nvPr/>
        </p:nvPicPr>
        <p:blipFill>
          <a:blip r:embed="rId5">
            <a:alphaModFix/>
          </a:blip>
          <a:stretch>
            <a:fillRect/>
          </a:stretch>
        </p:blipFill>
        <p:spPr>
          <a:xfrm>
            <a:off x="4130775" y="3505245"/>
            <a:ext cx="2113800" cy="1760405"/>
          </a:xfrm>
          <a:prstGeom prst="rect">
            <a:avLst/>
          </a:prstGeom>
          <a:noFill/>
          <a:ln>
            <a:noFill/>
          </a:ln>
        </p:spPr>
      </p:pic>
      <p:pic>
        <p:nvPicPr>
          <p:cNvPr id="190" name="Google Shape;190;p30"/>
          <p:cNvPicPr preferRelativeResize="0"/>
          <p:nvPr/>
        </p:nvPicPr>
        <p:blipFill>
          <a:blip r:embed="rId6">
            <a:alphaModFix/>
          </a:blip>
          <a:stretch>
            <a:fillRect/>
          </a:stretch>
        </p:blipFill>
        <p:spPr>
          <a:xfrm>
            <a:off x="371675" y="3631375"/>
            <a:ext cx="1654425" cy="1471200"/>
          </a:xfrm>
          <a:prstGeom prst="rect">
            <a:avLst/>
          </a:prstGeom>
          <a:noFill/>
          <a:ln>
            <a:noFill/>
          </a:ln>
        </p:spPr>
      </p:pic>
      <p:pic>
        <p:nvPicPr>
          <p:cNvPr id="191" name="Google Shape;191;p30"/>
          <p:cNvPicPr preferRelativeResize="0"/>
          <p:nvPr/>
        </p:nvPicPr>
        <p:blipFill>
          <a:blip r:embed="rId7">
            <a:alphaModFix/>
          </a:blip>
          <a:stretch>
            <a:fillRect/>
          </a:stretch>
        </p:blipFill>
        <p:spPr>
          <a:xfrm>
            <a:off x="6188175" y="3505245"/>
            <a:ext cx="2113800" cy="1760405"/>
          </a:xfrm>
          <a:prstGeom prst="rect">
            <a:avLst/>
          </a:prstGeom>
          <a:noFill/>
          <a:ln>
            <a:noFill/>
          </a:ln>
        </p:spPr>
      </p:pic>
      <p:sp>
        <p:nvSpPr>
          <p:cNvPr id="12" name="Google Shape;209;p32">
            <a:extLst>
              <a:ext uri="{FF2B5EF4-FFF2-40B4-BE49-F238E27FC236}">
                <a16:creationId xmlns:a16="http://schemas.microsoft.com/office/drawing/2014/main" id="{FB0764C0-B950-4392-AEE3-A35231487FE7}"/>
              </a:ext>
            </a:extLst>
          </p:cNvPr>
          <p:cNvSpPr txBox="1">
            <a:spLocks/>
          </p:cNvSpPr>
          <p:nvPr/>
        </p:nvSpPr>
        <p:spPr>
          <a:xfrm>
            <a:off x="457199" y="1200150"/>
            <a:ext cx="4843464" cy="372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buFont typeface="Arial"/>
              <a:buNone/>
            </a:pPr>
            <a:r>
              <a:rPr lang="en-US" sz="2000">
                <a:latin typeface="Shadows Into Light"/>
                <a:ea typeface="Shadows Into Light"/>
                <a:cs typeface="Shadows Into Light"/>
                <a:sym typeface="Shadows Into Light"/>
              </a:rPr>
              <a:t>function facto_rec(x):</a:t>
            </a:r>
          </a:p>
          <a:p>
            <a:pPr marL="0" indent="0">
              <a:buFont typeface="Arial"/>
              <a:buNone/>
            </a:pPr>
            <a:r>
              <a:rPr lang="en-US" sz="2000">
                <a:latin typeface="Shadows Into Light"/>
                <a:ea typeface="Shadows Into Light"/>
                <a:cs typeface="Shadows Into Light"/>
                <a:sym typeface="Shadows Into Light"/>
              </a:rPr>
              <a:t>	if x&gt;1:</a:t>
            </a:r>
          </a:p>
          <a:p>
            <a:pPr marL="0" indent="0">
              <a:buFont typeface="Arial"/>
              <a:buNone/>
            </a:pPr>
            <a:r>
              <a:rPr lang="en-US" sz="2000">
                <a:latin typeface="Shadows Into Light"/>
                <a:ea typeface="Shadows Into Light"/>
                <a:cs typeface="Shadows Into Light"/>
                <a:sym typeface="Shadows Into Light"/>
              </a:rPr>
              <a:t>		return x*facto_rec(x-1)</a:t>
            </a:r>
          </a:p>
          <a:p>
            <a:pPr marL="0" indent="0">
              <a:buFont typeface="Arial"/>
              <a:buNone/>
            </a:pPr>
            <a:r>
              <a:rPr lang="en-US" sz="2000">
                <a:latin typeface="Shadows Into Light"/>
                <a:ea typeface="Shadows Into Light"/>
                <a:cs typeface="Shadows Into Light"/>
                <a:sym typeface="Shadows Into Light"/>
              </a:rPr>
              <a:t>	else:</a:t>
            </a:r>
          </a:p>
          <a:p>
            <a:pPr marL="0" indent="0">
              <a:buFont typeface="Arial"/>
              <a:buNone/>
            </a:pPr>
            <a:r>
              <a:rPr lang="en-US" sz="2000">
                <a:latin typeface="Shadows Into Light"/>
                <a:ea typeface="Shadows Into Light"/>
                <a:cs typeface="Shadows Into Light"/>
                <a:sym typeface="Shadows Into Light"/>
              </a:rPr>
              <a:t>		return 1</a:t>
            </a:r>
          </a:p>
          <a:p>
            <a:pPr marL="0" indent="0">
              <a:buFont typeface="Arial"/>
              <a:buNone/>
            </a:pPr>
            <a:endParaRPr lang="en-US" sz="2400">
              <a:latin typeface="Shadows Into Light"/>
              <a:ea typeface="Shadows Into Light"/>
              <a:cs typeface="Shadows Into Light"/>
              <a:sym typeface="Shadows Into Light"/>
            </a:endParaRPr>
          </a:p>
          <a:p>
            <a:pPr marL="0" indent="0">
              <a:buFont typeface="Arial"/>
              <a:buNone/>
            </a:pPr>
            <a:endParaRPr lang="en-US" sz="2400" dirty="0">
              <a:latin typeface="Shadows Into Light"/>
              <a:ea typeface="Shadows Into Light"/>
              <a:cs typeface="Shadows Into Light"/>
              <a:sym typeface="Shadows Into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31"/>
          <p:cNvPicPr preferRelativeResize="0"/>
          <p:nvPr/>
        </p:nvPicPr>
        <p:blipFill>
          <a:blip r:embed="rId3">
            <a:alphaModFix/>
          </a:blip>
          <a:stretch>
            <a:fillRect/>
          </a:stretch>
        </p:blipFill>
        <p:spPr>
          <a:xfrm>
            <a:off x="7102931" y="1361341"/>
            <a:ext cx="2329749" cy="2454358"/>
          </a:xfrm>
          <a:prstGeom prst="rect">
            <a:avLst/>
          </a:prstGeom>
          <a:noFill/>
          <a:ln>
            <a:noFill/>
          </a:ln>
        </p:spPr>
      </p:pic>
      <p:sp>
        <p:nvSpPr>
          <p:cNvPr id="197" name="Google Shape;197;p31"/>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solidFill>
                  <a:srgbClr val="CC4125"/>
                </a:solidFill>
                <a:latin typeface="Cabin Sketch"/>
                <a:ea typeface="Cabin Sketch"/>
                <a:cs typeface="Cabin Sketch"/>
                <a:sym typeface="Cabin Sketch"/>
              </a:rPr>
              <a:t>Factorial !</a:t>
            </a:r>
            <a:endParaRPr dirty="0">
              <a:solidFill>
                <a:srgbClr val="CC4125"/>
              </a:solidFill>
              <a:latin typeface="Cabin Sketch"/>
              <a:ea typeface="Cabin Sketch"/>
              <a:cs typeface="Cabin Sketch"/>
              <a:sym typeface="Cabin Sketch"/>
            </a:endParaRPr>
          </a:p>
        </p:txBody>
      </p:sp>
      <p:sp>
        <p:nvSpPr>
          <p:cNvPr id="199" name="Google Shape;199;p31"/>
          <p:cNvSpPr txBox="1">
            <a:spLocks noGrp="1"/>
          </p:cNvSpPr>
          <p:nvPr>
            <p:ph type="body" idx="1"/>
          </p:nvPr>
        </p:nvSpPr>
        <p:spPr>
          <a:xfrm>
            <a:off x="4648000" y="1249075"/>
            <a:ext cx="38244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2400" dirty="0" err="1">
                <a:latin typeface="Shadows Into Light"/>
                <a:ea typeface="Shadows Into Light"/>
                <a:cs typeface="Shadows Into Light"/>
                <a:sym typeface="Shadows Into Light"/>
              </a:rPr>
              <a:t>facto_rec</a:t>
            </a:r>
            <a:r>
              <a:rPr lang="en-GB" sz="2400" dirty="0">
                <a:latin typeface="Shadows Into Light"/>
                <a:ea typeface="Shadows Into Light"/>
                <a:cs typeface="Shadows Into Light"/>
                <a:sym typeface="Shadows Into Light"/>
              </a:rPr>
              <a:t>(5):</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400" dirty="0">
                <a:latin typeface="Shadows Into Light"/>
                <a:ea typeface="Shadows Into Light"/>
                <a:cs typeface="Shadows Into Light"/>
                <a:sym typeface="Shadows Into Light"/>
              </a:rPr>
              <a:t>5*(</a:t>
            </a:r>
            <a:r>
              <a:rPr lang="en-GB" sz="2400" dirty="0" err="1">
                <a:latin typeface="Shadows Into Light"/>
                <a:ea typeface="Shadows Into Light"/>
                <a:cs typeface="Shadows Into Light"/>
                <a:sym typeface="Shadows Into Light"/>
              </a:rPr>
              <a:t>facto_rec</a:t>
            </a:r>
            <a:r>
              <a:rPr lang="en-GB" sz="2400" dirty="0">
                <a:latin typeface="Shadows Into Light"/>
                <a:ea typeface="Shadows Into Light"/>
                <a:cs typeface="Shadows Into Light"/>
                <a:sym typeface="Shadows Into Light"/>
              </a:rPr>
              <a:t>(4))</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400" dirty="0">
                <a:latin typeface="Shadows Into Light"/>
                <a:ea typeface="Shadows Into Light"/>
                <a:cs typeface="Shadows Into Light"/>
                <a:sym typeface="Shadows Into Light"/>
              </a:rPr>
              <a:t>5*(4*(</a:t>
            </a:r>
            <a:r>
              <a:rPr lang="en-GB" sz="2400" dirty="0" err="1">
                <a:latin typeface="Shadows Into Light"/>
                <a:ea typeface="Shadows Into Light"/>
                <a:cs typeface="Shadows Into Light"/>
                <a:sym typeface="Shadows Into Light"/>
              </a:rPr>
              <a:t>facto_rec</a:t>
            </a:r>
            <a:r>
              <a:rPr lang="en-GB" sz="2400" dirty="0">
                <a:latin typeface="Shadows Into Light"/>
                <a:ea typeface="Shadows Into Light"/>
                <a:cs typeface="Shadows Into Light"/>
                <a:sym typeface="Shadows Into Light"/>
              </a:rPr>
              <a:t>(3)))</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400" dirty="0">
                <a:latin typeface="Shadows Into Light"/>
                <a:ea typeface="Shadows Into Light"/>
                <a:cs typeface="Shadows Into Light"/>
                <a:sym typeface="Shadows Into Light"/>
              </a:rPr>
              <a:t>5*(4*(3*(</a:t>
            </a:r>
            <a:r>
              <a:rPr lang="en-GB" sz="2400" dirty="0" err="1">
                <a:latin typeface="Shadows Into Light"/>
                <a:ea typeface="Shadows Into Light"/>
                <a:cs typeface="Shadows Into Light"/>
                <a:sym typeface="Shadows Into Light"/>
              </a:rPr>
              <a:t>facto_rec</a:t>
            </a:r>
            <a:r>
              <a:rPr lang="en-GB" sz="2400" dirty="0">
                <a:latin typeface="Shadows Into Light"/>
                <a:ea typeface="Shadows Into Light"/>
                <a:cs typeface="Shadows Into Light"/>
                <a:sym typeface="Shadows Into Light"/>
              </a:rPr>
              <a:t>(2))))</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400" dirty="0">
                <a:latin typeface="Shadows Into Light"/>
                <a:ea typeface="Shadows Into Light"/>
                <a:cs typeface="Shadows Into Light"/>
                <a:sym typeface="Shadows Into Light"/>
              </a:rPr>
              <a:t>5*(4*(3*(2*(</a:t>
            </a:r>
            <a:r>
              <a:rPr lang="en-GB" sz="2400" dirty="0" err="1">
                <a:latin typeface="Shadows Into Light"/>
                <a:ea typeface="Shadows Into Light"/>
                <a:cs typeface="Shadows Into Light"/>
                <a:sym typeface="Shadows Into Light"/>
              </a:rPr>
              <a:t>facto_rec</a:t>
            </a:r>
            <a:r>
              <a:rPr lang="en-GB" sz="2400" dirty="0">
                <a:latin typeface="Shadows Into Light"/>
                <a:ea typeface="Shadows Into Light"/>
                <a:cs typeface="Shadows Into Light"/>
                <a:sym typeface="Shadows Into Light"/>
              </a:rPr>
              <a:t>(1)))))</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p:txBody>
      </p:sp>
      <p:pic>
        <p:nvPicPr>
          <p:cNvPr id="200" name="Google Shape;200;p31"/>
          <p:cNvPicPr preferRelativeResize="0"/>
          <p:nvPr/>
        </p:nvPicPr>
        <p:blipFill>
          <a:blip r:embed="rId4">
            <a:alphaModFix/>
          </a:blip>
          <a:stretch>
            <a:fillRect/>
          </a:stretch>
        </p:blipFill>
        <p:spPr>
          <a:xfrm>
            <a:off x="-650025" y="3505250"/>
            <a:ext cx="2113800" cy="1880500"/>
          </a:xfrm>
          <a:prstGeom prst="rect">
            <a:avLst/>
          </a:prstGeom>
          <a:noFill/>
          <a:ln>
            <a:noFill/>
          </a:ln>
        </p:spPr>
      </p:pic>
      <p:pic>
        <p:nvPicPr>
          <p:cNvPr id="201" name="Google Shape;201;p31"/>
          <p:cNvPicPr preferRelativeResize="0"/>
          <p:nvPr/>
        </p:nvPicPr>
        <p:blipFill>
          <a:blip r:embed="rId5">
            <a:alphaModFix/>
          </a:blip>
          <a:stretch>
            <a:fillRect/>
          </a:stretch>
        </p:blipFill>
        <p:spPr>
          <a:xfrm>
            <a:off x="1387575" y="3505245"/>
            <a:ext cx="2113800" cy="1760405"/>
          </a:xfrm>
          <a:prstGeom prst="rect">
            <a:avLst/>
          </a:prstGeom>
          <a:noFill/>
          <a:ln>
            <a:noFill/>
          </a:ln>
        </p:spPr>
      </p:pic>
      <p:pic>
        <p:nvPicPr>
          <p:cNvPr id="202" name="Google Shape;202;p31"/>
          <p:cNvPicPr preferRelativeResize="0"/>
          <p:nvPr/>
        </p:nvPicPr>
        <p:blipFill>
          <a:blip r:embed="rId6">
            <a:alphaModFix/>
          </a:blip>
          <a:stretch>
            <a:fillRect/>
          </a:stretch>
        </p:blipFill>
        <p:spPr>
          <a:xfrm>
            <a:off x="3444975" y="3505245"/>
            <a:ext cx="2113800" cy="1760405"/>
          </a:xfrm>
          <a:prstGeom prst="rect">
            <a:avLst/>
          </a:prstGeom>
          <a:noFill/>
          <a:ln>
            <a:noFill/>
          </a:ln>
        </p:spPr>
      </p:pic>
      <p:sp>
        <p:nvSpPr>
          <p:cNvPr id="12" name="Google Shape;209;p32">
            <a:extLst>
              <a:ext uri="{FF2B5EF4-FFF2-40B4-BE49-F238E27FC236}">
                <a16:creationId xmlns:a16="http://schemas.microsoft.com/office/drawing/2014/main" id="{58A17D21-2356-4607-9697-61841288C005}"/>
              </a:ext>
            </a:extLst>
          </p:cNvPr>
          <p:cNvSpPr txBox="1">
            <a:spLocks/>
          </p:cNvSpPr>
          <p:nvPr/>
        </p:nvSpPr>
        <p:spPr>
          <a:xfrm>
            <a:off x="457199" y="1200150"/>
            <a:ext cx="4843464" cy="372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buFont typeface="Arial"/>
              <a:buNone/>
            </a:pPr>
            <a:r>
              <a:rPr lang="en-US" sz="2000">
                <a:latin typeface="Shadows Into Light"/>
                <a:ea typeface="Shadows Into Light"/>
                <a:cs typeface="Shadows Into Light"/>
                <a:sym typeface="Shadows Into Light"/>
              </a:rPr>
              <a:t>function facto_rec(x):</a:t>
            </a:r>
          </a:p>
          <a:p>
            <a:pPr marL="0" indent="0">
              <a:buFont typeface="Arial"/>
              <a:buNone/>
            </a:pPr>
            <a:r>
              <a:rPr lang="en-US" sz="2000">
                <a:latin typeface="Shadows Into Light"/>
                <a:ea typeface="Shadows Into Light"/>
                <a:cs typeface="Shadows Into Light"/>
                <a:sym typeface="Shadows Into Light"/>
              </a:rPr>
              <a:t>	if x&gt;1:</a:t>
            </a:r>
          </a:p>
          <a:p>
            <a:pPr marL="0" indent="0">
              <a:buFont typeface="Arial"/>
              <a:buNone/>
            </a:pPr>
            <a:r>
              <a:rPr lang="en-US" sz="2000">
                <a:latin typeface="Shadows Into Light"/>
                <a:ea typeface="Shadows Into Light"/>
                <a:cs typeface="Shadows Into Light"/>
                <a:sym typeface="Shadows Into Light"/>
              </a:rPr>
              <a:t>		return x*facto_rec(x-1)</a:t>
            </a:r>
          </a:p>
          <a:p>
            <a:pPr marL="0" indent="0">
              <a:buFont typeface="Arial"/>
              <a:buNone/>
            </a:pPr>
            <a:r>
              <a:rPr lang="en-US" sz="2000">
                <a:latin typeface="Shadows Into Light"/>
                <a:ea typeface="Shadows Into Light"/>
                <a:cs typeface="Shadows Into Light"/>
                <a:sym typeface="Shadows Into Light"/>
              </a:rPr>
              <a:t>	else:</a:t>
            </a:r>
          </a:p>
          <a:p>
            <a:pPr marL="0" indent="0">
              <a:buFont typeface="Arial"/>
              <a:buNone/>
            </a:pPr>
            <a:r>
              <a:rPr lang="en-US" sz="2000">
                <a:latin typeface="Shadows Into Light"/>
                <a:ea typeface="Shadows Into Light"/>
                <a:cs typeface="Shadows Into Light"/>
                <a:sym typeface="Shadows Into Light"/>
              </a:rPr>
              <a:t>		return 1</a:t>
            </a:r>
          </a:p>
          <a:p>
            <a:pPr marL="0" indent="0">
              <a:buFont typeface="Arial"/>
              <a:buNone/>
            </a:pPr>
            <a:endParaRPr lang="en-US" sz="2400">
              <a:latin typeface="Shadows Into Light"/>
              <a:ea typeface="Shadows Into Light"/>
              <a:cs typeface="Shadows Into Light"/>
              <a:sym typeface="Shadows Into Light"/>
            </a:endParaRPr>
          </a:p>
          <a:p>
            <a:pPr marL="0" indent="0">
              <a:buFont typeface="Arial"/>
              <a:buNone/>
            </a:pPr>
            <a:endParaRPr lang="en-US" sz="2400" dirty="0">
              <a:latin typeface="Shadows Into Light"/>
              <a:ea typeface="Shadows Into Light"/>
              <a:cs typeface="Shadows Into Light"/>
              <a:sym typeface="Shadows Into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32"/>
          <p:cNvPicPr preferRelativeResize="0"/>
          <p:nvPr/>
        </p:nvPicPr>
        <p:blipFill>
          <a:blip r:embed="rId3">
            <a:alphaModFix/>
          </a:blip>
          <a:stretch>
            <a:fillRect/>
          </a:stretch>
        </p:blipFill>
        <p:spPr>
          <a:xfrm flipH="1">
            <a:off x="7053850" y="2352400"/>
            <a:ext cx="2402524" cy="2773726"/>
          </a:xfrm>
          <a:prstGeom prst="rect">
            <a:avLst/>
          </a:prstGeom>
          <a:noFill/>
          <a:ln>
            <a:noFill/>
          </a:ln>
        </p:spPr>
      </p:pic>
      <p:sp>
        <p:nvSpPr>
          <p:cNvPr id="208" name="Google Shape;208;p32"/>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solidFill>
                  <a:srgbClr val="CC4125"/>
                </a:solidFill>
                <a:latin typeface="Cabin Sketch"/>
                <a:ea typeface="Cabin Sketch"/>
                <a:cs typeface="Cabin Sketch"/>
                <a:sym typeface="Cabin Sketch"/>
              </a:rPr>
              <a:t>Factorial !</a:t>
            </a:r>
            <a:endParaRPr>
              <a:solidFill>
                <a:srgbClr val="CC4125"/>
              </a:solidFill>
              <a:latin typeface="Cabin Sketch"/>
              <a:ea typeface="Cabin Sketch"/>
              <a:cs typeface="Cabin Sketch"/>
              <a:sym typeface="Cabin Sketch"/>
            </a:endParaRPr>
          </a:p>
        </p:txBody>
      </p:sp>
      <p:sp>
        <p:nvSpPr>
          <p:cNvPr id="209" name="Google Shape;209;p32"/>
          <p:cNvSpPr txBox="1">
            <a:spLocks noGrp="1"/>
          </p:cNvSpPr>
          <p:nvPr>
            <p:ph type="body" idx="1"/>
          </p:nvPr>
        </p:nvSpPr>
        <p:spPr>
          <a:xfrm>
            <a:off x="457199" y="1200150"/>
            <a:ext cx="4843464"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2000" dirty="0">
                <a:latin typeface="Shadows Into Light"/>
                <a:ea typeface="Shadows Into Light"/>
                <a:cs typeface="Shadows Into Light"/>
                <a:sym typeface="Shadows Into Light"/>
              </a:rPr>
              <a:t>function </a:t>
            </a:r>
            <a:r>
              <a:rPr lang="en-GB" sz="2000" dirty="0" err="1">
                <a:latin typeface="Shadows Into Light"/>
                <a:ea typeface="Shadows Into Light"/>
                <a:cs typeface="Shadows Into Light"/>
                <a:sym typeface="Shadows Into Light"/>
              </a:rPr>
              <a:t>facto_rec</a:t>
            </a:r>
            <a:r>
              <a:rPr lang="en-GB" sz="2000" dirty="0">
                <a:latin typeface="Shadows Into Light"/>
                <a:ea typeface="Shadows Into Light"/>
                <a:cs typeface="Shadows Into Light"/>
                <a:sym typeface="Shadows Into Light"/>
              </a:rPr>
              <a:t>(x):</a:t>
            </a:r>
            <a:endParaRPr sz="20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000" dirty="0">
                <a:latin typeface="Shadows Into Light"/>
                <a:ea typeface="Shadows Into Light"/>
                <a:cs typeface="Shadows Into Light"/>
                <a:sym typeface="Shadows Into Light"/>
              </a:rPr>
              <a:t>	if x&gt;1:</a:t>
            </a:r>
            <a:endParaRPr sz="20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000" dirty="0">
                <a:latin typeface="Shadows Into Light"/>
                <a:ea typeface="Shadows Into Light"/>
                <a:cs typeface="Shadows Into Light"/>
                <a:sym typeface="Shadows Into Light"/>
              </a:rPr>
              <a:t>		return x*</a:t>
            </a:r>
            <a:r>
              <a:rPr lang="en-GB" sz="2000" dirty="0" err="1">
                <a:latin typeface="Shadows Into Light"/>
                <a:ea typeface="Shadows Into Light"/>
                <a:cs typeface="Shadows Into Light"/>
                <a:sym typeface="Shadows Into Light"/>
              </a:rPr>
              <a:t>facto_rec</a:t>
            </a:r>
            <a:r>
              <a:rPr lang="en-GB" sz="2000" dirty="0">
                <a:latin typeface="Shadows Into Light"/>
                <a:ea typeface="Shadows Into Light"/>
                <a:cs typeface="Shadows Into Light"/>
                <a:sym typeface="Shadows Into Light"/>
              </a:rPr>
              <a:t>(x-1)</a:t>
            </a:r>
            <a:endParaRPr sz="20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000" dirty="0">
                <a:latin typeface="Shadows Into Light"/>
                <a:ea typeface="Shadows Into Light"/>
                <a:cs typeface="Shadows Into Light"/>
                <a:sym typeface="Shadows Into Light"/>
              </a:rPr>
              <a:t>	else:</a:t>
            </a:r>
            <a:endParaRPr sz="20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000" dirty="0">
                <a:latin typeface="Shadows Into Light"/>
                <a:ea typeface="Shadows Into Light"/>
                <a:cs typeface="Shadows Into Light"/>
                <a:sym typeface="Shadows Into Light"/>
              </a:rPr>
              <a:t>		return 1</a:t>
            </a:r>
            <a:endParaRPr sz="20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p:txBody>
      </p:sp>
      <p:sp>
        <p:nvSpPr>
          <p:cNvPr id="210" name="Google Shape;210;p32"/>
          <p:cNvSpPr txBox="1">
            <a:spLocks noGrp="1"/>
          </p:cNvSpPr>
          <p:nvPr>
            <p:ph type="body" idx="1"/>
          </p:nvPr>
        </p:nvSpPr>
        <p:spPr>
          <a:xfrm>
            <a:off x="4648000" y="1249075"/>
            <a:ext cx="38244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2400" dirty="0" err="1">
                <a:latin typeface="Shadows Into Light"/>
                <a:ea typeface="Shadows Into Light"/>
                <a:cs typeface="Shadows Into Light"/>
                <a:sym typeface="Shadows Into Light"/>
              </a:rPr>
              <a:t>facto_rec</a:t>
            </a:r>
            <a:r>
              <a:rPr lang="en-GB" sz="2400" dirty="0">
                <a:latin typeface="Shadows Into Light"/>
                <a:ea typeface="Shadows Into Light"/>
                <a:cs typeface="Shadows Into Light"/>
                <a:sym typeface="Shadows Into Light"/>
              </a:rPr>
              <a:t>(5):</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400" dirty="0">
                <a:latin typeface="Shadows Into Light"/>
                <a:ea typeface="Shadows Into Light"/>
                <a:cs typeface="Shadows Into Light"/>
                <a:sym typeface="Shadows Into Light"/>
              </a:rPr>
              <a:t>5*(</a:t>
            </a:r>
            <a:r>
              <a:rPr lang="en-GB" sz="2400" dirty="0" err="1">
                <a:latin typeface="Shadows Into Light"/>
                <a:ea typeface="Shadows Into Light"/>
                <a:cs typeface="Shadows Into Light"/>
                <a:sym typeface="Shadows Into Light"/>
              </a:rPr>
              <a:t>facto_rec</a:t>
            </a:r>
            <a:r>
              <a:rPr lang="en-GB" sz="2400" dirty="0">
                <a:latin typeface="Shadows Into Light"/>
                <a:ea typeface="Shadows Into Light"/>
                <a:cs typeface="Shadows Into Light"/>
                <a:sym typeface="Shadows Into Light"/>
              </a:rPr>
              <a:t>(4))</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400" dirty="0">
                <a:latin typeface="Shadows Into Light"/>
                <a:ea typeface="Shadows Into Light"/>
                <a:cs typeface="Shadows Into Light"/>
                <a:sym typeface="Shadows Into Light"/>
              </a:rPr>
              <a:t>5*(4*(</a:t>
            </a:r>
            <a:r>
              <a:rPr lang="en-GB" sz="2400" dirty="0" err="1">
                <a:latin typeface="Shadows Into Light"/>
                <a:ea typeface="Shadows Into Light"/>
                <a:cs typeface="Shadows Into Light"/>
                <a:sym typeface="Shadows Into Light"/>
              </a:rPr>
              <a:t>facto_rec</a:t>
            </a:r>
            <a:r>
              <a:rPr lang="en-GB" sz="2400" dirty="0">
                <a:latin typeface="Shadows Into Light"/>
                <a:ea typeface="Shadows Into Light"/>
                <a:cs typeface="Shadows Into Light"/>
                <a:sym typeface="Shadows Into Light"/>
              </a:rPr>
              <a:t>(3)))</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400" dirty="0">
                <a:latin typeface="Shadows Into Light"/>
                <a:ea typeface="Shadows Into Light"/>
                <a:cs typeface="Shadows Into Light"/>
                <a:sym typeface="Shadows Into Light"/>
              </a:rPr>
              <a:t>5*(4*(3*(</a:t>
            </a:r>
            <a:r>
              <a:rPr lang="en-GB" sz="2400" dirty="0" err="1">
                <a:latin typeface="Shadows Into Light"/>
                <a:ea typeface="Shadows Into Light"/>
                <a:cs typeface="Shadows Into Light"/>
                <a:sym typeface="Shadows Into Light"/>
              </a:rPr>
              <a:t>facto_rec</a:t>
            </a:r>
            <a:r>
              <a:rPr lang="en-GB" sz="2400" dirty="0">
                <a:latin typeface="Shadows Into Light"/>
                <a:ea typeface="Shadows Into Light"/>
                <a:cs typeface="Shadows Into Light"/>
                <a:sym typeface="Shadows Into Light"/>
              </a:rPr>
              <a:t>(2))))</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400" dirty="0">
                <a:latin typeface="Shadows Into Light"/>
                <a:ea typeface="Shadows Into Light"/>
                <a:cs typeface="Shadows Into Light"/>
                <a:sym typeface="Shadows Into Light"/>
              </a:rPr>
              <a:t>5*(4*(3*(2*(</a:t>
            </a:r>
            <a:r>
              <a:rPr lang="en-GB" sz="2400" dirty="0" err="1">
                <a:latin typeface="Shadows Into Light"/>
                <a:ea typeface="Shadows Into Light"/>
                <a:cs typeface="Shadows Into Light"/>
                <a:sym typeface="Shadows Into Light"/>
              </a:rPr>
              <a:t>facto_rec</a:t>
            </a:r>
            <a:r>
              <a:rPr lang="en-GB" sz="2400" dirty="0">
                <a:latin typeface="Shadows Into Light"/>
                <a:ea typeface="Shadows Into Light"/>
                <a:cs typeface="Shadows Into Light"/>
                <a:sym typeface="Shadows Into Light"/>
              </a:rPr>
              <a:t>(1)))))</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400" dirty="0">
                <a:latin typeface="Shadows Into Light"/>
                <a:ea typeface="Shadows Into Light"/>
                <a:cs typeface="Shadows Into Light"/>
                <a:sym typeface="Shadows Into Light"/>
              </a:rPr>
              <a:t>5*(4*(3*(2*(1))))</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400" dirty="0">
                <a:latin typeface="Shadows Into Light"/>
                <a:ea typeface="Shadows Into Light"/>
                <a:cs typeface="Shadows Into Light"/>
                <a:sym typeface="Shadows Into Light"/>
              </a:rPr>
              <a:t>120</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p:txBody>
      </p:sp>
      <p:pic>
        <p:nvPicPr>
          <p:cNvPr id="211" name="Google Shape;211;p32"/>
          <p:cNvPicPr preferRelativeResize="0"/>
          <p:nvPr/>
        </p:nvPicPr>
        <p:blipFill>
          <a:blip r:embed="rId4">
            <a:alphaModFix/>
          </a:blip>
          <a:stretch>
            <a:fillRect/>
          </a:stretch>
        </p:blipFill>
        <p:spPr>
          <a:xfrm>
            <a:off x="-5450625" y="3581450"/>
            <a:ext cx="2113800" cy="1880500"/>
          </a:xfrm>
          <a:prstGeom prst="rect">
            <a:avLst/>
          </a:prstGeom>
          <a:noFill/>
          <a:ln>
            <a:noFill/>
          </a:ln>
        </p:spPr>
      </p:pic>
      <p:pic>
        <p:nvPicPr>
          <p:cNvPr id="212" name="Google Shape;212;p32"/>
          <p:cNvPicPr preferRelativeResize="0"/>
          <p:nvPr/>
        </p:nvPicPr>
        <p:blipFill>
          <a:blip r:embed="rId5">
            <a:alphaModFix/>
          </a:blip>
          <a:stretch>
            <a:fillRect/>
          </a:stretch>
        </p:blipFill>
        <p:spPr>
          <a:xfrm>
            <a:off x="-3413025" y="3581445"/>
            <a:ext cx="2113800" cy="1760405"/>
          </a:xfrm>
          <a:prstGeom prst="rect">
            <a:avLst/>
          </a:prstGeom>
          <a:noFill/>
          <a:ln>
            <a:noFill/>
          </a:ln>
        </p:spPr>
      </p:pic>
      <p:pic>
        <p:nvPicPr>
          <p:cNvPr id="213" name="Google Shape;213;p32"/>
          <p:cNvPicPr preferRelativeResize="0"/>
          <p:nvPr/>
        </p:nvPicPr>
        <p:blipFill>
          <a:blip r:embed="rId6">
            <a:alphaModFix/>
          </a:blip>
          <a:stretch>
            <a:fillRect/>
          </a:stretch>
        </p:blipFill>
        <p:spPr>
          <a:xfrm>
            <a:off x="-1355625" y="3581445"/>
            <a:ext cx="2113800" cy="1760405"/>
          </a:xfrm>
          <a:prstGeom prst="rect">
            <a:avLst/>
          </a:prstGeom>
          <a:noFill/>
          <a:ln>
            <a:noFill/>
          </a:ln>
        </p:spPr>
      </p:pic>
      <p:pic>
        <p:nvPicPr>
          <p:cNvPr id="214" name="Google Shape;214;p32"/>
          <p:cNvPicPr preferRelativeResize="0"/>
          <p:nvPr/>
        </p:nvPicPr>
        <p:blipFill>
          <a:blip r:embed="rId7">
            <a:alphaModFix/>
          </a:blip>
          <a:stretch>
            <a:fillRect/>
          </a:stretch>
        </p:blipFill>
        <p:spPr>
          <a:xfrm>
            <a:off x="-7172125" y="3707575"/>
            <a:ext cx="1654425" cy="1471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33"/>
          <p:cNvPicPr preferRelativeResize="0"/>
          <p:nvPr/>
        </p:nvPicPr>
        <p:blipFill>
          <a:blip r:embed="rId3">
            <a:alphaModFix/>
          </a:blip>
          <a:stretch>
            <a:fillRect/>
          </a:stretch>
        </p:blipFill>
        <p:spPr>
          <a:xfrm flipH="1">
            <a:off x="7053850" y="2428600"/>
            <a:ext cx="2402524" cy="2773726"/>
          </a:xfrm>
          <a:prstGeom prst="rect">
            <a:avLst/>
          </a:prstGeom>
          <a:noFill/>
          <a:ln>
            <a:noFill/>
          </a:ln>
        </p:spPr>
      </p:pic>
      <p:sp>
        <p:nvSpPr>
          <p:cNvPr id="220" name="Google Shape;220;p33"/>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solidFill>
                  <a:srgbClr val="CC4125"/>
                </a:solidFill>
                <a:latin typeface="Cabin Sketch"/>
                <a:ea typeface="Cabin Sketch"/>
                <a:cs typeface="Cabin Sketch"/>
                <a:sym typeface="Cabin Sketch"/>
              </a:rPr>
              <a:t>Factorial !</a:t>
            </a:r>
            <a:endParaRPr>
              <a:solidFill>
                <a:srgbClr val="CC4125"/>
              </a:solidFill>
              <a:latin typeface="Cabin Sketch"/>
              <a:ea typeface="Cabin Sketch"/>
              <a:cs typeface="Cabin Sketch"/>
              <a:sym typeface="Cabin Sketch"/>
            </a:endParaRPr>
          </a:p>
        </p:txBody>
      </p:sp>
      <p:sp>
        <p:nvSpPr>
          <p:cNvPr id="221" name="Google Shape;221;p33"/>
          <p:cNvSpPr txBox="1">
            <a:spLocks noGrp="1"/>
          </p:cNvSpPr>
          <p:nvPr>
            <p:ph type="body" idx="1"/>
          </p:nvPr>
        </p:nvSpPr>
        <p:spPr>
          <a:xfrm>
            <a:off x="457200" y="1200150"/>
            <a:ext cx="55230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2400" dirty="0">
                <a:latin typeface="Shadows Into Light"/>
                <a:ea typeface="Shadows Into Light"/>
                <a:cs typeface="Shadows Into Light"/>
                <a:sym typeface="Shadows Into Light"/>
              </a:rPr>
              <a:t>function </a:t>
            </a:r>
            <a:r>
              <a:rPr lang="en-GB" sz="2400" dirty="0" err="1">
                <a:latin typeface="Shadows Into Light"/>
                <a:ea typeface="Shadows Into Light"/>
                <a:cs typeface="Shadows Into Light"/>
                <a:sym typeface="Shadows Into Light"/>
              </a:rPr>
              <a:t>facto_iter</a:t>
            </a:r>
            <a:r>
              <a:rPr lang="en-GB" sz="2400" dirty="0">
                <a:latin typeface="Shadows Into Light"/>
                <a:ea typeface="Shadows Into Light"/>
                <a:cs typeface="Shadows Into Light"/>
                <a:sym typeface="Shadows Into Light"/>
              </a:rPr>
              <a:t>(x):</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400" dirty="0">
                <a:latin typeface="Shadows Into Light"/>
                <a:ea typeface="Shadows Into Light"/>
                <a:cs typeface="Shadows Into Light"/>
                <a:sym typeface="Shadows Into Light"/>
              </a:rPr>
              <a:t>	</a:t>
            </a:r>
            <a:r>
              <a:rPr lang="en-GB" sz="2400" dirty="0" err="1">
                <a:latin typeface="Shadows Into Light"/>
                <a:ea typeface="Shadows Into Light"/>
                <a:cs typeface="Shadows Into Light"/>
                <a:sym typeface="Shadows Into Light"/>
              </a:rPr>
              <a:t>runningtotal</a:t>
            </a:r>
            <a:r>
              <a:rPr lang="en-GB" sz="2400" dirty="0">
                <a:latin typeface="Shadows Into Light"/>
                <a:ea typeface="Shadows Into Light"/>
                <a:cs typeface="Shadows Into Light"/>
                <a:sym typeface="Shadows Into Light"/>
              </a:rPr>
              <a:t> := 1</a:t>
            </a:r>
            <a:endParaRPr sz="2400" dirty="0">
              <a:latin typeface="Shadows Into Light"/>
              <a:ea typeface="Shadows Into Light"/>
              <a:cs typeface="Shadows Into Light"/>
              <a:sym typeface="Shadows Into Light"/>
            </a:endParaRPr>
          </a:p>
          <a:p>
            <a:pPr marL="0" lvl="0" indent="457200" algn="l" rtl="0">
              <a:spcBef>
                <a:spcPts val="600"/>
              </a:spcBef>
              <a:spcAft>
                <a:spcPts val="0"/>
              </a:spcAft>
              <a:buNone/>
            </a:pPr>
            <a:r>
              <a:rPr lang="en-GB" sz="2400" dirty="0">
                <a:latin typeface="Shadows Into Light"/>
                <a:ea typeface="Shadows Into Light"/>
                <a:cs typeface="Shadows Into Light"/>
                <a:sym typeface="Shadows Into Light"/>
              </a:rPr>
              <a:t>	while x&gt;0:</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400" dirty="0">
                <a:latin typeface="Shadows Into Light"/>
                <a:ea typeface="Shadows Into Light"/>
                <a:cs typeface="Shadows Into Light"/>
                <a:sym typeface="Shadows Into Light"/>
              </a:rPr>
              <a:t>		</a:t>
            </a:r>
            <a:r>
              <a:rPr lang="en-GB" sz="2400" dirty="0" err="1">
                <a:latin typeface="Shadows Into Light"/>
                <a:ea typeface="Shadows Into Light"/>
                <a:cs typeface="Shadows Into Light"/>
                <a:sym typeface="Shadows Into Light"/>
              </a:rPr>
              <a:t>runningtotal</a:t>
            </a:r>
            <a:r>
              <a:rPr lang="en-GB" sz="2400" dirty="0">
                <a:latin typeface="Shadows Into Light"/>
                <a:ea typeface="Shadows Into Light"/>
                <a:cs typeface="Shadows Into Light"/>
                <a:sym typeface="Shadows Into Light"/>
              </a:rPr>
              <a:t> := </a:t>
            </a:r>
            <a:r>
              <a:rPr lang="en-GB" sz="2400" dirty="0" err="1">
                <a:latin typeface="Shadows Into Light"/>
                <a:ea typeface="Shadows Into Light"/>
                <a:cs typeface="Shadows Into Light"/>
                <a:sym typeface="Shadows Into Light"/>
              </a:rPr>
              <a:t>runningtotal</a:t>
            </a:r>
            <a:r>
              <a:rPr lang="en-GB" sz="2400" dirty="0">
                <a:latin typeface="Shadows Into Light"/>
                <a:ea typeface="Shadows Into Light"/>
                <a:cs typeface="Shadows Into Light"/>
                <a:sym typeface="Shadows Into Light"/>
              </a:rPr>
              <a:t> * x</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400" dirty="0">
                <a:latin typeface="Shadows Into Light"/>
                <a:ea typeface="Shadows Into Light"/>
                <a:cs typeface="Shadows Into Light"/>
                <a:sym typeface="Shadows Into Light"/>
              </a:rPr>
              <a:t>		x=x-1</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400" dirty="0">
                <a:latin typeface="Shadows Into Light"/>
                <a:ea typeface="Shadows Into Light"/>
                <a:cs typeface="Shadows Into Light"/>
                <a:sym typeface="Shadows Into Light"/>
              </a:rPr>
              <a:t>	else:</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400" dirty="0">
                <a:latin typeface="Shadows Into Light"/>
                <a:ea typeface="Shadows Into Light"/>
                <a:cs typeface="Shadows Into Light"/>
                <a:sym typeface="Shadows Into Light"/>
              </a:rPr>
              <a:t>		return </a:t>
            </a:r>
            <a:r>
              <a:rPr lang="en-GB" sz="2400" dirty="0" err="1">
                <a:latin typeface="Shadows Into Light"/>
                <a:ea typeface="Shadows Into Light"/>
                <a:cs typeface="Shadows Into Light"/>
                <a:sym typeface="Shadows Into Light"/>
              </a:rPr>
              <a:t>runningtotal</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solidFill>
                  <a:srgbClr val="CC4125"/>
                </a:solidFill>
                <a:latin typeface="Cabin Sketch"/>
                <a:ea typeface="Cabin Sketch"/>
                <a:cs typeface="Cabin Sketch"/>
                <a:sym typeface="Cabin Sketch"/>
              </a:rPr>
              <a:t>Factorial !</a:t>
            </a:r>
            <a:endParaRPr>
              <a:solidFill>
                <a:srgbClr val="CC4125"/>
              </a:solidFill>
              <a:latin typeface="Cabin Sketch"/>
              <a:ea typeface="Cabin Sketch"/>
              <a:cs typeface="Cabin Sketch"/>
              <a:sym typeface="Cabin Sketch"/>
            </a:endParaRPr>
          </a:p>
        </p:txBody>
      </p:sp>
      <p:sp>
        <p:nvSpPr>
          <p:cNvPr id="227" name="Google Shape;227;p34"/>
          <p:cNvSpPr txBox="1">
            <a:spLocks noGrp="1"/>
          </p:cNvSpPr>
          <p:nvPr>
            <p:ph type="body" idx="1"/>
          </p:nvPr>
        </p:nvSpPr>
        <p:spPr>
          <a:xfrm>
            <a:off x="228600" y="1200150"/>
            <a:ext cx="57405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2000" dirty="0">
                <a:latin typeface="Shadows Into Light"/>
                <a:ea typeface="Shadows Into Light"/>
                <a:cs typeface="Shadows Into Light"/>
                <a:sym typeface="Shadows Into Light"/>
              </a:rPr>
              <a:t>function </a:t>
            </a:r>
            <a:r>
              <a:rPr lang="en-GB" sz="2000" dirty="0" err="1">
                <a:latin typeface="Shadows Into Light"/>
                <a:ea typeface="Shadows Into Light"/>
                <a:cs typeface="Shadows Into Light"/>
                <a:sym typeface="Shadows Into Light"/>
              </a:rPr>
              <a:t>facto_tail</a:t>
            </a:r>
            <a:r>
              <a:rPr lang="en-GB" sz="2000" dirty="0">
                <a:latin typeface="Shadows Into Light"/>
                <a:ea typeface="Shadows Into Light"/>
                <a:cs typeface="Shadows Into Light"/>
                <a:sym typeface="Shadows Into Light"/>
              </a:rPr>
              <a:t>(x, </a:t>
            </a:r>
            <a:r>
              <a:rPr lang="en-GB" sz="2000" dirty="0" err="1">
                <a:latin typeface="Shadows Into Light"/>
                <a:ea typeface="Shadows Into Light"/>
                <a:cs typeface="Shadows Into Light"/>
                <a:sym typeface="Shadows Into Light"/>
              </a:rPr>
              <a:t>runningtotal</a:t>
            </a:r>
            <a:r>
              <a:rPr lang="en-GB" sz="2000" dirty="0">
                <a:latin typeface="Shadows Into Light"/>
                <a:ea typeface="Shadows Into Light"/>
                <a:cs typeface="Shadows Into Light"/>
                <a:sym typeface="Shadows Into Light"/>
              </a:rPr>
              <a:t>):</a:t>
            </a:r>
            <a:endParaRPr sz="20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000" dirty="0">
                <a:latin typeface="Shadows Into Light"/>
                <a:ea typeface="Shadows Into Light"/>
                <a:cs typeface="Shadows Into Light"/>
                <a:sym typeface="Shadows Into Light"/>
              </a:rPr>
              <a:t>	if x&gt;1:</a:t>
            </a:r>
            <a:endParaRPr sz="20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000" dirty="0">
                <a:latin typeface="Shadows Into Light"/>
                <a:ea typeface="Shadows Into Light"/>
                <a:cs typeface="Shadows Into Light"/>
                <a:sym typeface="Shadows Into Light"/>
              </a:rPr>
              <a:t>		return </a:t>
            </a:r>
            <a:r>
              <a:rPr lang="en-GB" sz="2000" dirty="0" err="1">
                <a:latin typeface="Shadows Into Light"/>
                <a:ea typeface="Shadows Into Light"/>
                <a:cs typeface="Shadows Into Light"/>
                <a:sym typeface="Shadows Into Light"/>
              </a:rPr>
              <a:t>facto_tail</a:t>
            </a:r>
            <a:r>
              <a:rPr lang="en-GB" sz="2000" dirty="0">
                <a:latin typeface="Shadows Into Light"/>
                <a:ea typeface="Shadows Into Light"/>
                <a:cs typeface="Shadows Into Light"/>
                <a:sym typeface="Shadows Into Light"/>
              </a:rPr>
              <a:t>(x-1, x * </a:t>
            </a:r>
            <a:r>
              <a:rPr lang="en-GB" sz="2000" dirty="0" err="1">
                <a:latin typeface="Shadows Into Light"/>
                <a:ea typeface="Shadows Into Light"/>
                <a:cs typeface="Shadows Into Light"/>
                <a:sym typeface="Shadows Into Light"/>
              </a:rPr>
              <a:t>runningtotal</a:t>
            </a:r>
            <a:r>
              <a:rPr lang="en-GB" sz="2000" dirty="0">
                <a:latin typeface="Shadows Into Light"/>
                <a:ea typeface="Shadows Into Light"/>
                <a:cs typeface="Shadows Into Light"/>
                <a:sym typeface="Shadows Into Light"/>
              </a:rPr>
              <a:t>)</a:t>
            </a:r>
            <a:endParaRPr sz="20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000" dirty="0">
                <a:latin typeface="Shadows Into Light"/>
                <a:ea typeface="Shadows Into Light"/>
                <a:cs typeface="Shadows Into Light"/>
                <a:sym typeface="Shadows Into Light"/>
              </a:rPr>
              <a:t>	else:</a:t>
            </a:r>
            <a:endParaRPr sz="20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000" dirty="0">
                <a:latin typeface="Shadows Into Light"/>
                <a:ea typeface="Shadows Into Light"/>
                <a:cs typeface="Shadows Into Light"/>
                <a:sym typeface="Shadows Into Light"/>
              </a:rPr>
              <a:t>		return </a:t>
            </a:r>
            <a:r>
              <a:rPr lang="en-GB" sz="2000" dirty="0" err="1">
                <a:latin typeface="Shadows Into Light"/>
                <a:ea typeface="Shadows Into Light"/>
                <a:cs typeface="Shadows Into Light"/>
                <a:sym typeface="Shadows Into Light"/>
              </a:rPr>
              <a:t>runningtotal</a:t>
            </a:r>
            <a:endParaRPr sz="20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p:txBody>
      </p:sp>
      <p:sp>
        <p:nvSpPr>
          <p:cNvPr id="228" name="Google Shape;228;p34"/>
          <p:cNvSpPr txBox="1">
            <a:spLocks noGrp="1"/>
          </p:cNvSpPr>
          <p:nvPr>
            <p:ph type="body" idx="1"/>
          </p:nvPr>
        </p:nvSpPr>
        <p:spPr>
          <a:xfrm>
            <a:off x="5969100" y="563275"/>
            <a:ext cx="2960700" cy="3978600"/>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GB" sz="2400">
                <a:solidFill>
                  <a:srgbClr val="980000"/>
                </a:solidFill>
                <a:latin typeface="Shadows Into Light"/>
                <a:ea typeface="Shadows Into Light"/>
                <a:cs typeface="Shadows Into Light"/>
                <a:sym typeface="Shadows Into Light"/>
              </a:rPr>
              <a:t>In tail recursive algorithms, we don’t want to have to store all the called values. So we want to move the recursive call to be the last thing that is done by the algorithm.</a:t>
            </a:r>
            <a:endParaRPr sz="2400">
              <a:solidFill>
                <a:srgbClr val="980000"/>
              </a:solidFill>
              <a:latin typeface="Shadows Into Light"/>
              <a:ea typeface="Shadows Into Light"/>
              <a:cs typeface="Shadows Into Light"/>
              <a:sym typeface="Shadows Into Light"/>
            </a:endParaRPr>
          </a:p>
          <a:p>
            <a:pPr marL="0" lvl="0" indent="0" algn="r" rtl="0">
              <a:spcBef>
                <a:spcPts val="600"/>
              </a:spcBef>
              <a:spcAft>
                <a:spcPts val="0"/>
              </a:spcAft>
              <a:buNone/>
            </a:pPr>
            <a:r>
              <a:rPr lang="en-GB" sz="2400">
                <a:solidFill>
                  <a:srgbClr val="980000"/>
                </a:solidFill>
                <a:latin typeface="Shadows Into Light"/>
                <a:ea typeface="Shadows Into Light"/>
                <a:cs typeface="Shadows Into Light"/>
                <a:sym typeface="Shadows Into Light"/>
              </a:rPr>
              <a:t>As such, we generally require extra parameters</a:t>
            </a:r>
            <a:endParaRPr sz="2400">
              <a:solidFill>
                <a:srgbClr val="980000"/>
              </a:solidFill>
              <a:latin typeface="Shadows Into Light"/>
              <a:ea typeface="Shadows Into Light"/>
              <a:cs typeface="Shadows Into Light"/>
              <a:sym typeface="Shadows Into Light"/>
            </a:endParaRPr>
          </a:p>
          <a:p>
            <a:pPr marL="0" lvl="0" indent="0" algn="l" rtl="0">
              <a:spcBef>
                <a:spcPts val="600"/>
              </a:spcBef>
              <a:spcAft>
                <a:spcPts val="0"/>
              </a:spcAft>
              <a:buNone/>
            </a:pPr>
            <a:endParaRPr sz="2400">
              <a:latin typeface="Shadows Into Light"/>
              <a:ea typeface="Shadows Into Light"/>
              <a:cs typeface="Shadows Into Light"/>
              <a:sym typeface="Shadows Into Light"/>
            </a:endParaRPr>
          </a:p>
          <a:p>
            <a:pPr marL="0" lvl="0" indent="0" algn="l" rtl="0">
              <a:spcBef>
                <a:spcPts val="600"/>
              </a:spcBef>
              <a:spcAft>
                <a:spcPts val="0"/>
              </a:spcAft>
              <a:buNone/>
            </a:pPr>
            <a:endParaRPr sz="2400">
              <a:latin typeface="Shadows Into Light"/>
              <a:ea typeface="Shadows Into Light"/>
              <a:cs typeface="Shadows Into Light"/>
              <a:sym typeface="Shadows Into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solidFill>
                  <a:srgbClr val="CC4125"/>
                </a:solidFill>
                <a:latin typeface="Cabin Sketch"/>
                <a:ea typeface="Cabin Sketch"/>
                <a:cs typeface="Cabin Sketch"/>
                <a:sym typeface="Cabin Sketch"/>
              </a:rPr>
              <a:t>Factorial !</a:t>
            </a:r>
            <a:endParaRPr>
              <a:solidFill>
                <a:srgbClr val="CC4125"/>
              </a:solidFill>
              <a:latin typeface="Cabin Sketch"/>
              <a:ea typeface="Cabin Sketch"/>
              <a:cs typeface="Cabin Sketch"/>
              <a:sym typeface="Cabin Sketch"/>
            </a:endParaRPr>
          </a:p>
        </p:txBody>
      </p:sp>
      <p:sp>
        <p:nvSpPr>
          <p:cNvPr id="227" name="Google Shape;227;p34"/>
          <p:cNvSpPr txBox="1">
            <a:spLocks noGrp="1"/>
          </p:cNvSpPr>
          <p:nvPr>
            <p:ph type="body" idx="1"/>
          </p:nvPr>
        </p:nvSpPr>
        <p:spPr>
          <a:xfrm>
            <a:off x="228600" y="1200150"/>
            <a:ext cx="57405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2000" dirty="0">
                <a:latin typeface="Shadows Into Light"/>
                <a:ea typeface="Shadows Into Light"/>
                <a:cs typeface="Shadows Into Light"/>
                <a:sym typeface="Shadows Into Light"/>
              </a:rPr>
              <a:t>function </a:t>
            </a:r>
            <a:r>
              <a:rPr lang="en-GB" sz="2000" dirty="0" err="1">
                <a:latin typeface="Shadows Into Light"/>
                <a:ea typeface="Shadows Into Light"/>
                <a:cs typeface="Shadows Into Light"/>
                <a:sym typeface="Shadows Into Light"/>
              </a:rPr>
              <a:t>facto_tail</a:t>
            </a:r>
            <a:r>
              <a:rPr lang="en-GB" sz="2000" dirty="0">
                <a:latin typeface="Shadows Into Light"/>
                <a:ea typeface="Shadows Into Light"/>
                <a:cs typeface="Shadows Into Light"/>
                <a:sym typeface="Shadows Into Light"/>
              </a:rPr>
              <a:t>(x, </a:t>
            </a:r>
            <a:r>
              <a:rPr lang="en-GB" sz="2000" dirty="0" err="1">
                <a:latin typeface="Shadows Into Light"/>
                <a:ea typeface="Shadows Into Light"/>
                <a:cs typeface="Shadows Into Light"/>
                <a:sym typeface="Shadows Into Light"/>
              </a:rPr>
              <a:t>runningtotal</a:t>
            </a:r>
            <a:r>
              <a:rPr lang="en-GB" sz="2000" dirty="0">
                <a:latin typeface="Shadows Into Light"/>
                <a:ea typeface="Shadows Into Light"/>
                <a:cs typeface="Shadows Into Light"/>
                <a:sym typeface="Shadows Into Light"/>
              </a:rPr>
              <a:t>):</a:t>
            </a:r>
            <a:endParaRPr sz="20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000" dirty="0">
                <a:latin typeface="Shadows Into Light"/>
                <a:ea typeface="Shadows Into Light"/>
                <a:cs typeface="Shadows Into Light"/>
                <a:sym typeface="Shadows Into Light"/>
              </a:rPr>
              <a:t>	if x&gt;1:</a:t>
            </a:r>
            <a:endParaRPr sz="20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000" dirty="0">
                <a:latin typeface="Shadows Into Light"/>
                <a:ea typeface="Shadows Into Light"/>
                <a:cs typeface="Shadows Into Light"/>
                <a:sym typeface="Shadows Into Light"/>
              </a:rPr>
              <a:t>		return </a:t>
            </a:r>
            <a:r>
              <a:rPr lang="en-GB" sz="2000" dirty="0" err="1">
                <a:highlight>
                  <a:srgbClr val="FFFF00"/>
                </a:highlight>
                <a:latin typeface="Shadows Into Light"/>
                <a:ea typeface="Shadows Into Light"/>
                <a:cs typeface="Shadows Into Light"/>
                <a:sym typeface="Shadows Into Light"/>
              </a:rPr>
              <a:t>facto_tail</a:t>
            </a:r>
            <a:r>
              <a:rPr lang="en-GB" sz="2000" dirty="0">
                <a:latin typeface="Shadows Into Light"/>
                <a:ea typeface="Shadows Into Light"/>
                <a:cs typeface="Shadows Into Light"/>
                <a:sym typeface="Shadows Into Light"/>
              </a:rPr>
              <a:t>(x-1, x * </a:t>
            </a:r>
            <a:r>
              <a:rPr lang="en-GB" sz="2000" dirty="0" err="1">
                <a:latin typeface="Shadows Into Light"/>
                <a:ea typeface="Shadows Into Light"/>
                <a:cs typeface="Shadows Into Light"/>
                <a:sym typeface="Shadows Into Light"/>
              </a:rPr>
              <a:t>runningtotal</a:t>
            </a:r>
            <a:r>
              <a:rPr lang="en-GB" sz="2000" dirty="0">
                <a:latin typeface="Shadows Into Light"/>
                <a:ea typeface="Shadows Into Light"/>
                <a:cs typeface="Shadows Into Light"/>
                <a:sym typeface="Shadows Into Light"/>
              </a:rPr>
              <a:t>)</a:t>
            </a:r>
            <a:endParaRPr sz="20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000" dirty="0">
                <a:latin typeface="Shadows Into Light"/>
                <a:ea typeface="Shadows Into Light"/>
                <a:cs typeface="Shadows Into Light"/>
                <a:sym typeface="Shadows Into Light"/>
              </a:rPr>
              <a:t>	else:</a:t>
            </a:r>
            <a:endParaRPr sz="20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000" dirty="0">
                <a:latin typeface="Shadows Into Light"/>
                <a:ea typeface="Shadows Into Light"/>
                <a:cs typeface="Shadows Into Light"/>
                <a:sym typeface="Shadows Into Light"/>
              </a:rPr>
              <a:t>		return </a:t>
            </a:r>
            <a:r>
              <a:rPr lang="en-GB" sz="2000" dirty="0" err="1">
                <a:latin typeface="Shadows Into Light"/>
                <a:ea typeface="Shadows Into Light"/>
                <a:cs typeface="Shadows Into Light"/>
                <a:sym typeface="Shadows Into Light"/>
              </a:rPr>
              <a:t>runningtotal</a:t>
            </a:r>
            <a:endParaRPr sz="20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p:txBody>
      </p:sp>
      <p:sp>
        <p:nvSpPr>
          <p:cNvPr id="228" name="Google Shape;228;p34"/>
          <p:cNvSpPr txBox="1">
            <a:spLocks noGrp="1"/>
          </p:cNvSpPr>
          <p:nvPr>
            <p:ph type="body" idx="1"/>
          </p:nvPr>
        </p:nvSpPr>
        <p:spPr>
          <a:xfrm>
            <a:off x="5969100" y="563275"/>
            <a:ext cx="2960700" cy="3978600"/>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GB" sz="2400" dirty="0">
                <a:solidFill>
                  <a:srgbClr val="980000"/>
                </a:solidFill>
                <a:latin typeface="Shadows Into Light"/>
                <a:ea typeface="Shadows Into Light"/>
                <a:cs typeface="Shadows Into Light"/>
                <a:sym typeface="Shadows Into Light"/>
              </a:rPr>
              <a:t>In tail recursive algorithms, we don’t want to have to store all the called values. So we want to move the recursive call to be the </a:t>
            </a:r>
            <a:r>
              <a:rPr lang="en-GB" sz="2400" dirty="0">
                <a:solidFill>
                  <a:srgbClr val="980000"/>
                </a:solidFill>
                <a:highlight>
                  <a:srgbClr val="FFFF00"/>
                </a:highlight>
                <a:latin typeface="Shadows Into Light"/>
                <a:ea typeface="Shadows Into Light"/>
                <a:cs typeface="Shadows Into Light"/>
                <a:sym typeface="Shadows Into Light"/>
              </a:rPr>
              <a:t>last thing </a:t>
            </a:r>
            <a:r>
              <a:rPr lang="en-GB" sz="2400" dirty="0">
                <a:solidFill>
                  <a:srgbClr val="980000"/>
                </a:solidFill>
                <a:latin typeface="Shadows Into Light"/>
                <a:ea typeface="Shadows Into Light"/>
                <a:cs typeface="Shadows Into Light"/>
                <a:sym typeface="Shadows Into Light"/>
              </a:rPr>
              <a:t>that is done by the algorithm.</a:t>
            </a:r>
            <a:endParaRPr sz="2400" dirty="0">
              <a:solidFill>
                <a:srgbClr val="980000"/>
              </a:solidFill>
              <a:latin typeface="Shadows Into Light"/>
              <a:ea typeface="Shadows Into Light"/>
              <a:cs typeface="Shadows Into Light"/>
              <a:sym typeface="Shadows Into Light"/>
            </a:endParaRPr>
          </a:p>
          <a:p>
            <a:pPr marL="0" lvl="0" indent="0" algn="r" rtl="0">
              <a:spcBef>
                <a:spcPts val="600"/>
              </a:spcBef>
              <a:spcAft>
                <a:spcPts val="0"/>
              </a:spcAft>
              <a:buNone/>
            </a:pPr>
            <a:r>
              <a:rPr lang="en-GB" sz="2400" dirty="0">
                <a:solidFill>
                  <a:srgbClr val="980000"/>
                </a:solidFill>
                <a:latin typeface="Shadows Into Light"/>
                <a:ea typeface="Shadows Into Light"/>
                <a:cs typeface="Shadows Into Light"/>
                <a:sym typeface="Shadows Into Light"/>
              </a:rPr>
              <a:t>As such, we generally require extra parameters</a:t>
            </a:r>
            <a:endParaRPr sz="2400" dirty="0">
              <a:solidFill>
                <a:srgbClr val="980000"/>
              </a:solidFill>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p:txBody>
      </p:sp>
    </p:spTree>
    <p:extLst>
      <p:ext uri="{BB962C8B-B14F-4D97-AF65-F5344CB8AC3E}">
        <p14:creationId xmlns:p14="http://schemas.microsoft.com/office/powerpoint/2010/main" val="746960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solidFill>
                  <a:srgbClr val="CC4125"/>
                </a:solidFill>
                <a:latin typeface="Cabin Sketch"/>
                <a:ea typeface="Cabin Sketch"/>
                <a:cs typeface="Cabin Sketch"/>
                <a:sym typeface="Cabin Sketch"/>
              </a:rPr>
              <a:t>Factorial !</a:t>
            </a:r>
            <a:endParaRPr dirty="0">
              <a:solidFill>
                <a:srgbClr val="CC4125"/>
              </a:solidFill>
              <a:latin typeface="Cabin Sketch"/>
              <a:ea typeface="Cabin Sketch"/>
              <a:cs typeface="Cabin Sketch"/>
              <a:sym typeface="Cabin Sketch"/>
            </a:endParaRPr>
          </a:p>
        </p:txBody>
      </p:sp>
      <p:sp>
        <p:nvSpPr>
          <p:cNvPr id="227" name="Google Shape;227;p34"/>
          <p:cNvSpPr txBox="1">
            <a:spLocks noGrp="1"/>
          </p:cNvSpPr>
          <p:nvPr>
            <p:ph type="body" idx="1"/>
          </p:nvPr>
        </p:nvSpPr>
        <p:spPr>
          <a:xfrm>
            <a:off x="228600" y="1200150"/>
            <a:ext cx="57405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2000" dirty="0">
                <a:latin typeface="Shadows Into Light"/>
                <a:ea typeface="Shadows Into Light"/>
                <a:cs typeface="Shadows Into Light"/>
                <a:sym typeface="Shadows Into Light"/>
              </a:rPr>
              <a:t>function </a:t>
            </a:r>
            <a:r>
              <a:rPr lang="en-GB" sz="2000" dirty="0" err="1">
                <a:latin typeface="Shadows Into Light"/>
                <a:ea typeface="Shadows Into Light"/>
                <a:cs typeface="Shadows Into Light"/>
                <a:sym typeface="Shadows Into Light"/>
              </a:rPr>
              <a:t>facto_tail</a:t>
            </a:r>
            <a:r>
              <a:rPr lang="en-GB" sz="2000" dirty="0">
                <a:latin typeface="Shadows Into Light"/>
                <a:ea typeface="Shadows Into Light"/>
                <a:cs typeface="Shadows Into Light"/>
                <a:sym typeface="Shadows Into Light"/>
              </a:rPr>
              <a:t>(x, </a:t>
            </a:r>
            <a:r>
              <a:rPr lang="en-GB" sz="2000" dirty="0" err="1">
                <a:latin typeface="Shadows Into Light"/>
                <a:ea typeface="Shadows Into Light"/>
                <a:cs typeface="Shadows Into Light"/>
                <a:sym typeface="Shadows Into Light"/>
              </a:rPr>
              <a:t>runningtotal</a:t>
            </a:r>
            <a:r>
              <a:rPr lang="en-GB" sz="2000" dirty="0">
                <a:latin typeface="Shadows Into Light"/>
                <a:ea typeface="Shadows Into Light"/>
                <a:cs typeface="Shadows Into Light"/>
                <a:sym typeface="Shadows Into Light"/>
              </a:rPr>
              <a:t>):</a:t>
            </a:r>
            <a:endParaRPr sz="20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000" dirty="0">
                <a:latin typeface="Shadows Into Light"/>
                <a:ea typeface="Shadows Into Light"/>
                <a:cs typeface="Shadows Into Light"/>
                <a:sym typeface="Shadows Into Light"/>
              </a:rPr>
              <a:t>	if x&gt;1:</a:t>
            </a:r>
            <a:endParaRPr sz="20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000" dirty="0">
                <a:latin typeface="Shadows Into Light"/>
                <a:ea typeface="Shadows Into Light"/>
                <a:cs typeface="Shadows Into Light"/>
                <a:sym typeface="Shadows Into Light"/>
              </a:rPr>
              <a:t>		return </a:t>
            </a:r>
            <a:r>
              <a:rPr lang="en-GB" sz="2000" dirty="0" err="1">
                <a:highlight>
                  <a:srgbClr val="FFFF00"/>
                </a:highlight>
                <a:latin typeface="Shadows Into Light"/>
                <a:ea typeface="Shadows Into Light"/>
                <a:cs typeface="Shadows Into Light"/>
                <a:sym typeface="Shadows Into Light"/>
              </a:rPr>
              <a:t>facto_tail</a:t>
            </a:r>
            <a:r>
              <a:rPr lang="en-GB" sz="2000" dirty="0">
                <a:latin typeface="Shadows Into Light"/>
                <a:ea typeface="Shadows Into Light"/>
                <a:cs typeface="Shadows Into Light"/>
                <a:sym typeface="Shadows Into Light"/>
              </a:rPr>
              <a:t>(</a:t>
            </a:r>
            <a:r>
              <a:rPr lang="en-GB" sz="2000" dirty="0">
                <a:highlight>
                  <a:srgbClr val="00FF00"/>
                </a:highlight>
                <a:latin typeface="Shadows Into Light"/>
                <a:ea typeface="Shadows Into Light"/>
                <a:cs typeface="Shadows Into Light"/>
                <a:sym typeface="Shadows Into Light"/>
              </a:rPr>
              <a:t>x-1</a:t>
            </a:r>
            <a:r>
              <a:rPr lang="en-GB" sz="2000" dirty="0">
                <a:latin typeface="Shadows Into Light"/>
                <a:ea typeface="Shadows Into Light"/>
                <a:cs typeface="Shadows Into Light"/>
                <a:sym typeface="Shadows Into Light"/>
              </a:rPr>
              <a:t>, </a:t>
            </a:r>
            <a:r>
              <a:rPr lang="en-GB" sz="2000" dirty="0">
                <a:highlight>
                  <a:srgbClr val="00FF00"/>
                </a:highlight>
                <a:latin typeface="Shadows Into Light"/>
                <a:ea typeface="Shadows Into Light"/>
                <a:cs typeface="Shadows Into Light"/>
                <a:sym typeface="Shadows Into Light"/>
              </a:rPr>
              <a:t>x * </a:t>
            </a:r>
            <a:r>
              <a:rPr lang="en-GB" sz="2000" dirty="0" err="1">
                <a:highlight>
                  <a:srgbClr val="00FF00"/>
                </a:highlight>
                <a:latin typeface="Shadows Into Light"/>
                <a:ea typeface="Shadows Into Light"/>
                <a:cs typeface="Shadows Into Light"/>
                <a:sym typeface="Shadows Into Light"/>
              </a:rPr>
              <a:t>runningtotal</a:t>
            </a:r>
            <a:r>
              <a:rPr lang="en-GB" sz="2000" dirty="0">
                <a:latin typeface="Shadows Into Light"/>
                <a:ea typeface="Shadows Into Light"/>
                <a:cs typeface="Shadows Into Light"/>
                <a:sym typeface="Shadows Into Light"/>
              </a:rPr>
              <a:t>)</a:t>
            </a:r>
            <a:endParaRPr sz="20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000" dirty="0">
                <a:latin typeface="Shadows Into Light"/>
                <a:ea typeface="Shadows Into Light"/>
                <a:cs typeface="Shadows Into Light"/>
                <a:sym typeface="Shadows Into Light"/>
              </a:rPr>
              <a:t>	else:</a:t>
            </a:r>
            <a:endParaRPr sz="20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000" dirty="0">
                <a:latin typeface="Shadows Into Light"/>
                <a:ea typeface="Shadows Into Light"/>
                <a:cs typeface="Shadows Into Light"/>
                <a:sym typeface="Shadows Into Light"/>
              </a:rPr>
              <a:t>		return </a:t>
            </a:r>
            <a:r>
              <a:rPr lang="en-GB" sz="2000" dirty="0" err="1">
                <a:latin typeface="Shadows Into Light"/>
                <a:ea typeface="Shadows Into Light"/>
                <a:cs typeface="Shadows Into Light"/>
                <a:sym typeface="Shadows Into Light"/>
              </a:rPr>
              <a:t>runningtotal</a:t>
            </a:r>
            <a:endParaRPr sz="20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p:txBody>
      </p:sp>
      <p:sp>
        <p:nvSpPr>
          <p:cNvPr id="228" name="Google Shape;228;p34"/>
          <p:cNvSpPr txBox="1">
            <a:spLocks noGrp="1"/>
          </p:cNvSpPr>
          <p:nvPr>
            <p:ph type="body" idx="1"/>
          </p:nvPr>
        </p:nvSpPr>
        <p:spPr>
          <a:xfrm>
            <a:off x="5969100" y="563275"/>
            <a:ext cx="2960700" cy="3978600"/>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GB" sz="2400" dirty="0">
                <a:solidFill>
                  <a:srgbClr val="980000"/>
                </a:solidFill>
                <a:latin typeface="Shadows Into Light"/>
                <a:ea typeface="Shadows Into Light"/>
                <a:cs typeface="Shadows Into Light"/>
                <a:sym typeface="Shadows Into Light"/>
              </a:rPr>
              <a:t>In tail recursive algorithms, we don’t want to have to store all the called values. So we want to move the recursive call to be the </a:t>
            </a:r>
            <a:r>
              <a:rPr lang="en-GB" sz="2400" dirty="0">
                <a:solidFill>
                  <a:srgbClr val="980000"/>
                </a:solidFill>
                <a:highlight>
                  <a:srgbClr val="FFFF00"/>
                </a:highlight>
                <a:latin typeface="Shadows Into Light"/>
                <a:ea typeface="Shadows Into Light"/>
                <a:cs typeface="Shadows Into Light"/>
                <a:sym typeface="Shadows Into Light"/>
              </a:rPr>
              <a:t>last thing </a:t>
            </a:r>
            <a:r>
              <a:rPr lang="en-GB" sz="2400" dirty="0">
                <a:solidFill>
                  <a:srgbClr val="980000"/>
                </a:solidFill>
                <a:latin typeface="Shadows Into Light"/>
                <a:ea typeface="Shadows Into Light"/>
                <a:cs typeface="Shadows Into Light"/>
                <a:sym typeface="Shadows Into Light"/>
              </a:rPr>
              <a:t>that is done by the algorithm.</a:t>
            </a:r>
            <a:endParaRPr sz="2400" dirty="0">
              <a:solidFill>
                <a:srgbClr val="980000"/>
              </a:solidFill>
              <a:latin typeface="Shadows Into Light"/>
              <a:ea typeface="Shadows Into Light"/>
              <a:cs typeface="Shadows Into Light"/>
              <a:sym typeface="Shadows Into Light"/>
            </a:endParaRPr>
          </a:p>
          <a:p>
            <a:pPr marL="0" lvl="0" indent="0" algn="r" rtl="0">
              <a:spcBef>
                <a:spcPts val="600"/>
              </a:spcBef>
              <a:spcAft>
                <a:spcPts val="0"/>
              </a:spcAft>
              <a:buNone/>
            </a:pPr>
            <a:r>
              <a:rPr lang="en-GB" sz="2400" dirty="0">
                <a:solidFill>
                  <a:srgbClr val="980000"/>
                </a:solidFill>
                <a:latin typeface="Shadows Into Light"/>
                <a:ea typeface="Shadows Into Light"/>
                <a:cs typeface="Shadows Into Light"/>
                <a:sym typeface="Shadows Into Light"/>
              </a:rPr>
              <a:t>As such, we generally require extra parameters</a:t>
            </a:r>
            <a:endParaRPr sz="2400" dirty="0">
              <a:solidFill>
                <a:srgbClr val="980000"/>
              </a:solidFill>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p:txBody>
      </p:sp>
      <p:sp>
        <p:nvSpPr>
          <p:cNvPr id="2" name="TextBox 1">
            <a:extLst>
              <a:ext uri="{FF2B5EF4-FFF2-40B4-BE49-F238E27FC236}">
                <a16:creationId xmlns:a16="http://schemas.microsoft.com/office/drawing/2014/main" id="{F3CDB65C-A887-4045-9F13-FA8359137125}"/>
              </a:ext>
            </a:extLst>
          </p:cNvPr>
          <p:cNvSpPr txBox="1"/>
          <p:nvPr/>
        </p:nvSpPr>
        <p:spPr>
          <a:xfrm>
            <a:off x="3524977" y="2398686"/>
            <a:ext cx="2368456" cy="307777"/>
          </a:xfrm>
          <a:prstGeom prst="rect">
            <a:avLst/>
          </a:prstGeom>
          <a:noFill/>
        </p:spPr>
        <p:txBody>
          <a:bodyPr wrap="square" rtlCol="0">
            <a:spAutoFit/>
          </a:bodyPr>
          <a:lstStyle/>
          <a:p>
            <a:r>
              <a:rPr lang="en-US" b="1" dirty="0">
                <a:solidFill>
                  <a:schemeClr val="accent3"/>
                </a:solidFill>
              </a:rPr>
              <a:t>These are evaluated first</a:t>
            </a:r>
            <a:endParaRPr lang="en-AU" b="1" dirty="0">
              <a:solidFill>
                <a:schemeClr val="accent3"/>
              </a:solidFill>
            </a:endParaRPr>
          </a:p>
        </p:txBody>
      </p:sp>
    </p:spTree>
    <p:extLst>
      <p:ext uri="{BB962C8B-B14F-4D97-AF65-F5344CB8AC3E}">
        <p14:creationId xmlns:p14="http://schemas.microsoft.com/office/powerpoint/2010/main" val="1477415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solidFill>
                  <a:srgbClr val="CC4125"/>
                </a:solidFill>
                <a:latin typeface="Cabin Sketch"/>
                <a:ea typeface="Cabin Sketch"/>
                <a:cs typeface="Cabin Sketch"/>
                <a:sym typeface="Cabin Sketch"/>
              </a:rPr>
              <a:t>Factorial !</a:t>
            </a:r>
            <a:endParaRPr dirty="0">
              <a:solidFill>
                <a:srgbClr val="CC4125"/>
              </a:solidFill>
              <a:latin typeface="Cabin Sketch"/>
              <a:ea typeface="Cabin Sketch"/>
              <a:cs typeface="Cabin Sketch"/>
              <a:sym typeface="Cabin Sketch"/>
            </a:endParaRPr>
          </a:p>
        </p:txBody>
      </p:sp>
      <p:sp>
        <p:nvSpPr>
          <p:cNvPr id="227" name="Google Shape;227;p34"/>
          <p:cNvSpPr txBox="1">
            <a:spLocks noGrp="1"/>
          </p:cNvSpPr>
          <p:nvPr>
            <p:ph type="body" idx="1"/>
          </p:nvPr>
        </p:nvSpPr>
        <p:spPr>
          <a:xfrm>
            <a:off x="228600" y="1200150"/>
            <a:ext cx="57405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2000" dirty="0">
                <a:latin typeface="Shadows Into Light"/>
                <a:ea typeface="Shadows Into Light"/>
                <a:cs typeface="Shadows Into Light"/>
                <a:sym typeface="Shadows Into Light"/>
              </a:rPr>
              <a:t>function </a:t>
            </a:r>
            <a:r>
              <a:rPr lang="en-GB" sz="2000" dirty="0" err="1">
                <a:latin typeface="Shadows Into Light"/>
                <a:ea typeface="Shadows Into Light"/>
                <a:cs typeface="Shadows Into Light"/>
                <a:sym typeface="Shadows Into Light"/>
              </a:rPr>
              <a:t>facto_tail</a:t>
            </a:r>
            <a:r>
              <a:rPr lang="en-GB" sz="2000" dirty="0">
                <a:latin typeface="Shadows Into Light"/>
                <a:ea typeface="Shadows Into Light"/>
                <a:cs typeface="Shadows Into Light"/>
                <a:sym typeface="Shadows Into Light"/>
              </a:rPr>
              <a:t>(x, </a:t>
            </a:r>
            <a:r>
              <a:rPr lang="en-GB" sz="2000" dirty="0" err="1">
                <a:latin typeface="Shadows Into Light"/>
                <a:ea typeface="Shadows Into Light"/>
                <a:cs typeface="Shadows Into Light"/>
                <a:sym typeface="Shadows Into Light"/>
              </a:rPr>
              <a:t>runningtotal</a:t>
            </a:r>
            <a:r>
              <a:rPr lang="en-GB" sz="2000" dirty="0">
                <a:latin typeface="Shadows Into Light"/>
                <a:ea typeface="Shadows Into Light"/>
                <a:cs typeface="Shadows Into Light"/>
                <a:sym typeface="Shadows Into Light"/>
              </a:rPr>
              <a:t>):</a:t>
            </a:r>
            <a:endParaRPr sz="20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000" dirty="0">
                <a:latin typeface="Shadows Into Light"/>
                <a:ea typeface="Shadows Into Light"/>
                <a:cs typeface="Shadows Into Light"/>
                <a:sym typeface="Shadows Into Light"/>
              </a:rPr>
              <a:t>	if x&gt;1:</a:t>
            </a:r>
            <a:endParaRPr sz="20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000" dirty="0">
                <a:latin typeface="Shadows Into Light"/>
                <a:ea typeface="Shadows Into Light"/>
                <a:cs typeface="Shadows Into Light"/>
                <a:sym typeface="Shadows Into Light"/>
              </a:rPr>
              <a:t>		return </a:t>
            </a:r>
            <a:r>
              <a:rPr lang="en-GB" sz="2000" dirty="0" err="1">
                <a:highlight>
                  <a:srgbClr val="FFFF00"/>
                </a:highlight>
                <a:latin typeface="Shadows Into Light"/>
                <a:ea typeface="Shadows Into Light"/>
                <a:cs typeface="Shadows Into Light"/>
                <a:sym typeface="Shadows Into Light"/>
              </a:rPr>
              <a:t>facto_tail</a:t>
            </a:r>
            <a:r>
              <a:rPr lang="en-GB" sz="2000" dirty="0">
                <a:latin typeface="Shadows Into Light"/>
                <a:ea typeface="Shadows Into Light"/>
                <a:cs typeface="Shadows Into Light"/>
                <a:sym typeface="Shadows Into Light"/>
              </a:rPr>
              <a:t>(</a:t>
            </a:r>
            <a:r>
              <a:rPr lang="en-GB" sz="2000" dirty="0">
                <a:highlight>
                  <a:srgbClr val="00FF00"/>
                </a:highlight>
                <a:latin typeface="Shadows Into Light"/>
                <a:ea typeface="Shadows Into Light"/>
                <a:cs typeface="Shadows Into Light"/>
                <a:sym typeface="Shadows Into Light"/>
              </a:rPr>
              <a:t>x-1</a:t>
            </a:r>
            <a:r>
              <a:rPr lang="en-GB" sz="2000" dirty="0">
                <a:latin typeface="Shadows Into Light"/>
                <a:ea typeface="Shadows Into Light"/>
                <a:cs typeface="Shadows Into Light"/>
                <a:sym typeface="Shadows Into Light"/>
              </a:rPr>
              <a:t>, </a:t>
            </a:r>
            <a:r>
              <a:rPr lang="en-GB" sz="2000" dirty="0">
                <a:highlight>
                  <a:srgbClr val="00FF00"/>
                </a:highlight>
                <a:latin typeface="Shadows Into Light"/>
                <a:ea typeface="Shadows Into Light"/>
                <a:cs typeface="Shadows Into Light"/>
                <a:sym typeface="Shadows Into Light"/>
              </a:rPr>
              <a:t>x * </a:t>
            </a:r>
            <a:r>
              <a:rPr lang="en-GB" sz="2000" dirty="0" err="1">
                <a:highlight>
                  <a:srgbClr val="00FF00"/>
                </a:highlight>
                <a:latin typeface="Shadows Into Light"/>
                <a:ea typeface="Shadows Into Light"/>
                <a:cs typeface="Shadows Into Light"/>
                <a:sym typeface="Shadows Into Light"/>
              </a:rPr>
              <a:t>runningtotal</a:t>
            </a:r>
            <a:r>
              <a:rPr lang="en-GB" sz="2000" dirty="0">
                <a:latin typeface="Shadows Into Light"/>
                <a:ea typeface="Shadows Into Light"/>
                <a:cs typeface="Shadows Into Light"/>
                <a:sym typeface="Shadows Into Light"/>
              </a:rPr>
              <a:t>)</a:t>
            </a:r>
            <a:endParaRPr sz="20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000" dirty="0">
                <a:latin typeface="Shadows Into Light"/>
                <a:ea typeface="Shadows Into Light"/>
                <a:cs typeface="Shadows Into Light"/>
                <a:sym typeface="Shadows Into Light"/>
              </a:rPr>
              <a:t>	else:</a:t>
            </a:r>
            <a:endParaRPr sz="20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000" dirty="0">
                <a:latin typeface="Shadows Into Light"/>
                <a:ea typeface="Shadows Into Light"/>
                <a:cs typeface="Shadows Into Light"/>
                <a:sym typeface="Shadows Into Light"/>
              </a:rPr>
              <a:t>		return </a:t>
            </a:r>
            <a:r>
              <a:rPr lang="en-GB" sz="2000" dirty="0" err="1">
                <a:latin typeface="Shadows Into Light"/>
                <a:ea typeface="Shadows Into Light"/>
                <a:cs typeface="Shadows Into Light"/>
                <a:sym typeface="Shadows Into Light"/>
              </a:rPr>
              <a:t>runningtotal</a:t>
            </a:r>
            <a:endParaRPr sz="20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p:txBody>
      </p:sp>
      <p:sp>
        <p:nvSpPr>
          <p:cNvPr id="228" name="Google Shape;228;p34"/>
          <p:cNvSpPr txBox="1">
            <a:spLocks noGrp="1"/>
          </p:cNvSpPr>
          <p:nvPr>
            <p:ph type="body" idx="1"/>
          </p:nvPr>
        </p:nvSpPr>
        <p:spPr>
          <a:xfrm>
            <a:off x="5969100" y="563275"/>
            <a:ext cx="2960700" cy="3978600"/>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GB" sz="2400" dirty="0">
                <a:solidFill>
                  <a:srgbClr val="980000"/>
                </a:solidFill>
                <a:latin typeface="Shadows Into Light"/>
                <a:ea typeface="Shadows Into Light"/>
                <a:cs typeface="Shadows Into Light"/>
                <a:sym typeface="Shadows Into Light"/>
              </a:rPr>
              <a:t>In tail recursive algorithms, we don’t want to have to store all the called values. So we want to move the recursive call to be the </a:t>
            </a:r>
            <a:r>
              <a:rPr lang="en-GB" sz="2400" dirty="0">
                <a:solidFill>
                  <a:srgbClr val="980000"/>
                </a:solidFill>
                <a:highlight>
                  <a:srgbClr val="FFFF00"/>
                </a:highlight>
                <a:latin typeface="Shadows Into Light"/>
                <a:ea typeface="Shadows Into Light"/>
                <a:cs typeface="Shadows Into Light"/>
                <a:sym typeface="Shadows Into Light"/>
              </a:rPr>
              <a:t>last thing </a:t>
            </a:r>
            <a:r>
              <a:rPr lang="en-GB" sz="2400" dirty="0">
                <a:solidFill>
                  <a:srgbClr val="980000"/>
                </a:solidFill>
                <a:latin typeface="Shadows Into Light"/>
                <a:ea typeface="Shadows Into Light"/>
                <a:cs typeface="Shadows Into Light"/>
                <a:sym typeface="Shadows Into Light"/>
              </a:rPr>
              <a:t>that is done by the algorithm.</a:t>
            </a:r>
            <a:endParaRPr sz="2400" dirty="0">
              <a:solidFill>
                <a:srgbClr val="980000"/>
              </a:solidFill>
              <a:latin typeface="Shadows Into Light"/>
              <a:ea typeface="Shadows Into Light"/>
              <a:cs typeface="Shadows Into Light"/>
              <a:sym typeface="Shadows Into Light"/>
            </a:endParaRPr>
          </a:p>
          <a:p>
            <a:pPr marL="0" lvl="0" indent="0" algn="r" rtl="0">
              <a:spcBef>
                <a:spcPts val="600"/>
              </a:spcBef>
              <a:spcAft>
                <a:spcPts val="0"/>
              </a:spcAft>
              <a:buNone/>
            </a:pPr>
            <a:r>
              <a:rPr lang="en-GB" sz="2400" dirty="0">
                <a:solidFill>
                  <a:srgbClr val="980000"/>
                </a:solidFill>
                <a:latin typeface="Shadows Into Light"/>
                <a:ea typeface="Shadows Into Light"/>
                <a:cs typeface="Shadows Into Light"/>
                <a:sym typeface="Shadows Into Light"/>
              </a:rPr>
              <a:t>As such, we generally require extra parameters</a:t>
            </a:r>
            <a:endParaRPr sz="2400" dirty="0">
              <a:solidFill>
                <a:srgbClr val="980000"/>
              </a:solidFill>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p:txBody>
      </p:sp>
      <p:sp>
        <p:nvSpPr>
          <p:cNvPr id="2" name="TextBox 1">
            <a:extLst>
              <a:ext uri="{FF2B5EF4-FFF2-40B4-BE49-F238E27FC236}">
                <a16:creationId xmlns:a16="http://schemas.microsoft.com/office/drawing/2014/main" id="{F3CDB65C-A887-4045-9F13-FA8359137125}"/>
              </a:ext>
            </a:extLst>
          </p:cNvPr>
          <p:cNvSpPr txBox="1"/>
          <p:nvPr/>
        </p:nvSpPr>
        <p:spPr>
          <a:xfrm>
            <a:off x="3524977" y="2398686"/>
            <a:ext cx="2368456" cy="307777"/>
          </a:xfrm>
          <a:prstGeom prst="rect">
            <a:avLst/>
          </a:prstGeom>
          <a:noFill/>
        </p:spPr>
        <p:txBody>
          <a:bodyPr wrap="square" rtlCol="0">
            <a:spAutoFit/>
          </a:bodyPr>
          <a:lstStyle/>
          <a:p>
            <a:r>
              <a:rPr lang="en-US" b="1" dirty="0">
                <a:solidFill>
                  <a:schemeClr val="accent3"/>
                </a:solidFill>
              </a:rPr>
              <a:t>These are evaluated first</a:t>
            </a:r>
            <a:endParaRPr lang="en-AU" b="1" dirty="0">
              <a:solidFill>
                <a:schemeClr val="accent3"/>
              </a:solidFill>
            </a:endParaRPr>
          </a:p>
        </p:txBody>
      </p:sp>
      <p:sp>
        <p:nvSpPr>
          <p:cNvPr id="7" name="Google Shape;228;p34">
            <a:extLst>
              <a:ext uri="{FF2B5EF4-FFF2-40B4-BE49-F238E27FC236}">
                <a16:creationId xmlns:a16="http://schemas.microsoft.com/office/drawing/2014/main" id="{8807E231-50C0-495E-AA45-9C3BC05EB01C}"/>
              </a:ext>
            </a:extLst>
          </p:cNvPr>
          <p:cNvSpPr txBox="1">
            <a:spLocks/>
          </p:cNvSpPr>
          <p:nvPr/>
        </p:nvSpPr>
        <p:spPr>
          <a:xfrm>
            <a:off x="286186" y="3566858"/>
            <a:ext cx="6077729" cy="12600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buFont typeface="Arial"/>
              <a:buNone/>
            </a:pPr>
            <a:r>
              <a:rPr lang="en-US" sz="2400" dirty="0">
                <a:solidFill>
                  <a:srgbClr val="0070C0"/>
                </a:solidFill>
                <a:latin typeface="Shadows Into Light"/>
                <a:ea typeface="Shadows Into Light"/>
                <a:cs typeface="Shadows Into Light"/>
                <a:sym typeface="Shadows Into Light"/>
              </a:rPr>
              <a:t>Because there is nothing left to do after the function call – it does not need to go onto the stack. Compilers can </a:t>
            </a:r>
            <a:r>
              <a:rPr lang="en-US" sz="2400" dirty="0" err="1">
                <a:solidFill>
                  <a:srgbClr val="0070C0"/>
                </a:solidFill>
                <a:latin typeface="Shadows Into Light"/>
                <a:ea typeface="Shadows Into Light"/>
                <a:cs typeface="Shadows Into Light"/>
                <a:sym typeface="Shadows Into Light"/>
              </a:rPr>
              <a:t>optimise</a:t>
            </a:r>
            <a:r>
              <a:rPr lang="en-US" sz="2400" dirty="0">
                <a:solidFill>
                  <a:srgbClr val="0070C0"/>
                </a:solidFill>
                <a:latin typeface="Shadows Into Light"/>
                <a:ea typeface="Shadows Into Light"/>
                <a:cs typeface="Shadows Into Light"/>
                <a:sym typeface="Shadows Into Light"/>
              </a:rPr>
              <a:t> this for added speed</a:t>
            </a:r>
            <a:r>
              <a:rPr lang="en-US" sz="2400" dirty="0">
                <a:solidFill>
                  <a:srgbClr val="980000"/>
                </a:solidFill>
                <a:latin typeface="Shadows Into Light"/>
                <a:ea typeface="Shadows Into Light"/>
                <a:cs typeface="Shadows Into Light"/>
                <a:sym typeface="Shadows Into Light"/>
              </a:rPr>
              <a:t>.</a:t>
            </a:r>
          </a:p>
          <a:p>
            <a:pPr marL="0" indent="0">
              <a:buFont typeface="Arial"/>
              <a:buNone/>
            </a:pPr>
            <a:endParaRPr lang="en-US" sz="2400" dirty="0">
              <a:latin typeface="Shadows Into Light"/>
              <a:ea typeface="Shadows Into Light"/>
              <a:cs typeface="Shadows Into Light"/>
              <a:sym typeface="Shadows Into Light"/>
            </a:endParaRPr>
          </a:p>
          <a:p>
            <a:pPr marL="0" indent="0">
              <a:buFont typeface="Arial"/>
              <a:buNone/>
            </a:pPr>
            <a:endParaRPr lang="en-US" sz="2400" dirty="0">
              <a:latin typeface="Shadows Into Light"/>
              <a:ea typeface="Shadows Into Light"/>
              <a:cs typeface="Shadows Into Light"/>
              <a:sym typeface="Shadows Into Light"/>
            </a:endParaRPr>
          </a:p>
        </p:txBody>
      </p:sp>
    </p:spTree>
    <p:extLst>
      <p:ext uri="{BB962C8B-B14F-4D97-AF65-F5344CB8AC3E}">
        <p14:creationId xmlns:p14="http://schemas.microsoft.com/office/powerpoint/2010/main" val="3751209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txBox="1">
            <a:spLocks noGrp="1"/>
          </p:cNvSpPr>
          <p:nvPr>
            <p:ph type="body" idx="1"/>
          </p:nvPr>
        </p:nvSpPr>
        <p:spPr>
          <a:xfrm>
            <a:off x="4546050" y="1055650"/>
            <a:ext cx="52131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1800" dirty="0">
                <a:latin typeface="Shadows Into Light"/>
                <a:ea typeface="Shadows Into Light"/>
                <a:cs typeface="Shadows Into Light"/>
                <a:sym typeface="Shadows Into Light"/>
              </a:rPr>
              <a:t>function </a:t>
            </a:r>
            <a:r>
              <a:rPr lang="en-GB" sz="1800" dirty="0" err="1">
                <a:latin typeface="Shadows Into Light"/>
                <a:ea typeface="Shadows Into Light"/>
                <a:cs typeface="Shadows Into Light"/>
                <a:sym typeface="Shadows Into Light"/>
              </a:rPr>
              <a:t>facto_tail</a:t>
            </a:r>
            <a:r>
              <a:rPr lang="en-GB" sz="1800" dirty="0">
                <a:latin typeface="Shadows Into Light"/>
                <a:ea typeface="Shadows Into Light"/>
                <a:cs typeface="Shadows Into Light"/>
                <a:sym typeface="Shadows Into Light"/>
              </a:rPr>
              <a:t>(x, </a:t>
            </a:r>
            <a:r>
              <a:rPr lang="en-GB" sz="1800" dirty="0" err="1">
                <a:latin typeface="Shadows Into Light"/>
                <a:ea typeface="Shadows Into Light"/>
                <a:cs typeface="Shadows Into Light"/>
                <a:sym typeface="Shadows Into Light"/>
              </a:rPr>
              <a:t>runningtotal</a:t>
            </a:r>
            <a:r>
              <a:rPr lang="en-GB" sz="1800" dirty="0">
                <a:latin typeface="Shadows Into Light"/>
                <a:ea typeface="Shadows Into Light"/>
                <a:cs typeface="Shadows Into Light"/>
                <a:sym typeface="Shadows Into Light"/>
              </a:rPr>
              <a:t>):</a:t>
            </a:r>
            <a:endParaRPr sz="18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1800" dirty="0">
                <a:latin typeface="Shadows Into Light"/>
                <a:ea typeface="Shadows Into Light"/>
                <a:cs typeface="Shadows Into Light"/>
                <a:sym typeface="Shadows Into Light"/>
              </a:rPr>
              <a:t>   if x&gt;1:</a:t>
            </a:r>
            <a:endParaRPr sz="18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1800" dirty="0">
                <a:latin typeface="Shadows Into Light"/>
                <a:ea typeface="Shadows Into Light"/>
                <a:cs typeface="Shadows Into Light"/>
                <a:sym typeface="Shadows Into Light"/>
              </a:rPr>
              <a:t>      return </a:t>
            </a:r>
            <a:r>
              <a:rPr lang="en-GB" sz="1800" dirty="0" err="1">
                <a:latin typeface="Shadows Into Light"/>
                <a:ea typeface="Shadows Into Light"/>
                <a:cs typeface="Shadows Into Light"/>
                <a:sym typeface="Shadows Into Light"/>
              </a:rPr>
              <a:t>facto_tail</a:t>
            </a:r>
            <a:r>
              <a:rPr lang="en-GB" sz="1800" dirty="0">
                <a:latin typeface="Shadows Into Light"/>
                <a:ea typeface="Shadows Into Light"/>
                <a:cs typeface="Shadows Into Light"/>
                <a:sym typeface="Shadows Into Light"/>
              </a:rPr>
              <a:t>(x-1, x * </a:t>
            </a:r>
            <a:r>
              <a:rPr lang="en-GB" sz="1800" dirty="0" err="1">
                <a:latin typeface="Shadows Into Light"/>
                <a:ea typeface="Shadows Into Light"/>
                <a:cs typeface="Shadows Into Light"/>
                <a:sym typeface="Shadows Into Light"/>
              </a:rPr>
              <a:t>runningtotal</a:t>
            </a:r>
            <a:r>
              <a:rPr lang="en-GB" sz="1800" dirty="0">
                <a:latin typeface="Shadows Into Light"/>
                <a:ea typeface="Shadows Into Light"/>
                <a:cs typeface="Shadows Into Light"/>
                <a:sym typeface="Shadows Into Light"/>
              </a:rPr>
              <a:t>)</a:t>
            </a:r>
            <a:endParaRPr sz="18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1800" dirty="0">
                <a:latin typeface="Shadows Into Light"/>
                <a:ea typeface="Shadows Into Light"/>
                <a:cs typeface="Shadows Into Light"/>
                <a:sym typeface="Shadows Into Light"/>
              </a:rPr>
              <a:t>   else:</a:t>
            </a:r>
            <a:endParaRPr sz="18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1800" dirty="0">
                <a:latin typeface="Shadows Into Light"/>
                <a:ea typeface="Shadows Into Light"/>
                <a:cs typeface="Shadows Into Light"/>
                <a:sym typeface="Shadows Into Light"/>
              </a:rPr>
              <a:t>      return </a:t>
            </a:r>
            <a:r>
              <a:rPr lang="en-GB" sz="1800" dirty="0" err="1">
                <a:latin typeface="Shadows Into Light"/>
                <a:ea typeface="Shadows Into Light"/>
                <a:cs typeface="Shadows Into Light"/>
                <a:sym typeface="Shadows Into Light"/>
              </a:rPr>
              <a:t>runningtotal</a:t>
            </a:r>
            <a:endParaRPr sz="18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p:txBody>
      </p:sp>
      <p:sp>
        <p:nvSpPr>
          <p:cNvPr id="234" name="Google Shape;234;p35"/>
          <p:cNvSpPr txBox="1">
            <a:spLocks noGrp="1"/>
          </p:cNvSpPr>
          <p:nvPr>
            <p:ph type="body" idx="1"/>
          </p:nvPr>
        </p:nvSpPr>
        <p:spPr>
          <a:xfrm>
            <a:off x="381000" y="1047750"/>
            <a:ext cx="46482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1800" dirty="0">
                <a:latin typeface="Shadows Into Light"/>
                <a:ea typeface="Shadows Into Light"/>
                <a:cs typeface="Shadows Into Light"/>
                <a:sym typeface="Shadows Into Light"/>
              </a:rPr>
              <a:t>function </a:t>
            </a:r>
            <a:r>
              <a:rPr lang="en-GB" sz="1800" dirty="0" err="1">
                <a:latin typeface="Shadows Into Light"/>
                <a:ea typeface="Shadows Into Light"/>
                <a:cs typeface="Shadows Into Light"/>
                <a:sym typeface="Shadows Into Light"/>
              </a:rPr>
              <a:t>facto_iter</a:t>
            </a:r>
            <a:r>
              <a:rPr lang="en-GB" sz="1800" dirty="0">
                <a:latin typeface="Shadows Into Light"/>
                <a:ea typeface="Shadows Into Light"/>
                <a:cs typeface="Shadows Into Light"/>
                <a:sym typeface="Shadows Into Light"/>
              </a:rPr>
              <a:t>(x):</a:t>
            </a:r>
            <a:endParaRPr sz="18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1800" dirty="0">
                <a:latin typeface="Shadows Into Light"/>
                <a:ea typeface="Shadows Into Light"/>
                <a:cs typeface="Shadows Into Light"/>
                <a:sym typeface="Shadows Into Light"/>
              </a:rPr>
              <a:t>   </a:t>
            </a:r>
            <a:r>
              <a:rPr lang="en-GB" sz="1800" dirty="0" err="1">
                <a:latin typeface="Shadows Into Light"/>
                <a:ea typeface="Shadows Into Light"/>
                <a:cs typeface="Shadows Into Light"/>
                <a:sym typeface="Shadows Into Light"/>
              </a:rPr>
              <a:t>runningtotal</a:t>
            </a:r>
            <a:r>
              <a:rPr lang="en-GB" sz="1800" dirty="0">
                <a:latin typeface="Shadows Into Light"/>
                <a:ea typeface="Shadows Into Light"/>
                <a:cs typeface="Shadows Into Light"/>
                <a:sym typeface="Shadows Into Light"/>
              </a:rPr>
              <a:t> := 1</a:t>
            </a:r>
          </a:p>
          <a:p>
            <a:pPr marL="0" lvl="0" indent="0" algn="l" rtl="0">
              <a:spcBef>
                <a:spcPts val="600"/>
              </a:spcBef>
              <a:spcAft>
                <a:spcPts val="0"/>
              </a:spcAft>
              <a:buNone/>
            </a:pPr>
            <a:r>
              <a:rPr lang="en-GB" sz="1800" dirty="0">
                <a:latin typeface="Shadows Into Light"/>
                <a:ea typeface="Shadows Into Light"/>
                <a:cs typeface="Shadows Into Light"/>
                <a:sym typeface="Shadows Into Light"/>
              </a:rPr>
              <a:t>   while x&gt;0:</a:t>
            </a:r>
            <a:endParaRPr sz="18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1800" dirty="0">
                <a:latin typeface="Shadows Into Light"/>
                <a:ea typeface="Shadows Into Light"/>
                <a:cs typeface="Shadows Into Light"/>
                <a:sym typeface="Shadows Into Light"/>
              </a:rPr>
              <a:t>      </a:t>
            </a:r>
            <a:r>
              <a:rPr lang="en-GB" sz="1800" dirty="0" err="1">
                <a:latin typeface="Shadows Into Light"/>
                <a:ea typeface="Shadows Into Light"/>
                <a:cs typeface="Shadows Into Light"/>
                <a:sym typeface="Shadows Into Light"/>
              </a:rPr>
              <a:t>runningtotal</a:t>
            </a:r>
            <a:r>
              <a:rPr lang="en-GB" sz="1800" dirty="0">
                <a:latin typeface="Shadows Into Light"/>
                <a:ea typeface="Shadows Into Light"/>
                <a:cs typeface="Shadows Into Light"/>
                <a:sym typeface="Shadows Into Light"/>
              </a:rPr>
              <a:t> := </a:t>
            </a:r>
            <a:r>
              <a:rPr lang="en-GB" sz="1800" dirty="0" err="1">
                <a:latin typeface="Shadows Into Light"/>
                <a:ea typeface="Shadows Into Light"/>
                <a:cs typeface="Shadows Into Light"/>
                <a:sym typeface="Shadows Into Light"/>
              </a:rPr>
              <a:t>runningtotal</a:t>
            </a:r>
            <a:r>
              <a:rPr lang="en-GB" sz="1800" dirty="0">
                <a:latin typeface="Shadows Into Light"/>
                <a:ea typeface="Shadows Into Light"/>
                <a:cs typeface="Shadows Into Light"/>
                <a:sym typeface="Shadows Into Light"/>
              </a:rPr>
              <a:t> * x</a:t>
            </a:r>
            <a:endParaRPr sz="18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1800" dirty="0">
                <a:latin typeface="Shadows Into Light"/>
                <a:ea typeface="Shadows Into Light"/>
                <a:cs typeface="Shadows Into Light"/>
                <a:sym typeface="Shadows Into Light"/>
              </a:rPr>
              <a:t>      x=x-1</a:t>
            </a:r>
          </a:p>
          <a:p>
            <a:pPr marL="0" lvl="0" indent="0" algn="l" rtl="0">
              <a:spcBef>
                <a:spcPts val="600"/>
              </a:spcBef>
              <a:spcAft>
                <a:spcPts val="0"/>
              </a:spcAft>
              <a:buNone/>
            </a:pPr>
            <a:r>
              <a:rPr lang="en-GB" sz="1800" dirty="0">
                <a:latin typeface="Shadows Into Light"/>
                <a:ea typeface="Shadows Into Light"/>
                <a:cs typeface="Shadows Into Light"/>
                <a:sym typeface="Shadows Into Light"/>
              </a:rPr>
              <a:t>   return </a:t>
            </a:r>
            <a:r>
              <a:rPr lang="en-GB" sz="1800" dirty="0" err="1">
                <a:latin typeface="Shadows Into Light"/>
                <a:ea typeface="Shadows Into Light"/>
                <a:cs typeface="Shadows Into Light"/>
                <a:sym typeface="Shadows Into Light"/>
              </a:rPr>
              <a:t>runningtotal</a:t>
            </a:r>
            <a:endParaRPr sz="18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p:txBody>
      </p:sp>
    </p:spTree>
    <p:extLst>
      <p:ext uri="{BB962C8B-B14F-4D97-AF65-F5344CB8AC3E}">
        <p14:creationId xmlns:p14="http://schemas.microsoft.com/office/powerpoint/2010/main" val="3446785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pic>
        <p:nvPicPr>
          <p:cNvPr id="85" name="Google Shape;85;p21"/>
          <p:cNvPicPr preferRelativeResize="0"/>
          <p:nvPr/>
        </p:nvPicPr>
        <p:blipFill rotWithShape="1">
          <a:blip r:embed="rId3">
            <a:alphaModFix/>
          </a:blip>
          <a:srcRect l="6629" t="17505"/>
          <a:stretch/>
        </p:blipFill>
        <p:spPr>
          <a:xfrm>
            <a:off x="843600" y="339775"/>
            <a:ext cx="7589200" cy="44735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solidFill>
                  <a:srgbClr val="CC4125"/>
                </a:solidFill>
                <a:latin typeface="Cabin Sketch"/>
                <a:ea typeface="Cabin Sketch"/>
                <a:cs typeface="Cabin Sketch"/>
                <a:sym typeface="Cabin Sketch"/>
              </a:rPr>
              <a:t>Factorial !</a:t>
            </a:r>
            <a:endParaRPr>
              <a:solidFill>
                <a:srgbClr val="CC4125"/>
              </a:solidFill>
              <a:latin typeface="Cabin Sketch"/>
              <a:ea typeface="Cabin Sketch"/>
              <a:cs typeface="Cabin Sketch"/>
              <a:sym typeface="Cabin Sketch"/>
            </a:endParaRPr>
          </a:p>
        </p:txBody>
      </p:sp>
      <p:sp>
        <p:nvSpPr>
          <p:cNvPr id="148" name="Google Shape;148;p26"/>
          <p:cNvSpPr txBox="1">
            <a:spLocks noGrp="1"/>
          </p:cNvSpPr>
          <p:nvPr>
            <p:ph type="body" idx="1"/>
          </p:nvPr>
        </p:nvSpPr>
        <p:spPr>
          <a:xfrm>
            <a:off x="457200" y="1200150"/>
            <a:ext cx="4791876"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2000" dirty="0">
                <a:latin typeface="Shadows Into Light"/>
                <a:ea typeface="Shadows Into Light"/>
                <a:cs typeface="Shadows Into Light"/>
                <a:sym typeface="Shadows Into Light"/>
              </a:rPr>
              <a:t>function </a:t>
            </a:r>
            <a:r>
              <a:rPr lang="en-GB" sz="2000" dirty="0" err="1">
                <a:latin typeface="Shadows Into Light"/>
                <a:ea typeface="Shadows Into Light"/>
                <a:cs typeface="Shadows Into Light"/>
                <a:sym typeface="Shadows Into Light"/>
              </a:rPr>
              <a:t>facto_tail</a:t>
            </a:r>
            <a:r>
              <a:rPr lang="en-GB" sz="2000" dirty="0">
                <a:latin typeface="Shadows Into Light"/>
                <a:ea typeface="Shadows Into Light"/>
                <a:cs typeface="Shadows Into Light"/>
                <a:sym typeface="Shadows Into Light"/>
              </a:rPr>
              <a:t>(x, </a:t>
            </a:r>
            <a:r>
              <a:rPr lang="en-GB" sz="2000" dirty="0" err="1">
                <a:latin typeface="Shadows Into Light"/>
                <a:ea typeface="Shadows Into Light"/>
                <a:cs typeface="Shadows Into Light"/>
                <a:sym typeface="Shadows Into Light"/>
              </a:rPr>
              <a:t>runningtotal</a:t>
            </a:r>
            <a:r>
              <a:rPr lang="en-GB" sz="2000" dirty="0">
                <a:latin typeface="Shadows Into Light"/>
                <a:ea typeface="Shadows Into Light"/>
                <a:cs typeface="Shadows Into Light"/>
                <a:sym typeface="Shadows Into Light"/>
              </a:rPr>
              <a:t>):</a:t>
            </a:r>
            <a:endParaRPr sz="20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000" dirty="0">
                <a:latin typeface="Shadows Into Light"/>
                <a:ea typeface="Shadows Into Light"/>
                <a:cs typeface="Shadows Into Light"/>
                <a:sym typeface="Shadows Into Light"/>
              </a:rPr>
              <a:t>   if x&gt;1:</a:t>
            </a:r>
            <a:endParaRPr sz="2000" dirty="0">
              <a:latin typeface="Shadows Into Light"/>
              <a:ea typeface="Shadows Into Light"/>
              <a:cs typeface="Shadows Into Light"/>
              <a:sym typeface="Shadows Into Light"/>
            </a:endParaRPr>
          </a:p>
          <a:p>
            <a:pPr marL="0" lvl="0" indent="0">
              <a:buNone/>
            </a:pPr>
            <a:r>
              <a:rPr lang="en-GB" sz="2000" dirty="0">
                <a:latin typeface="Shadows Into Light"/>
                <a:ea typeface="Shadows Into Light"/>
                <a:cs typeface="Shadows Into Light"/>
                <a:sym typeface="Shadows Into Light"/>
              </a:rPr>
              <a:t>      return </a:t>
            </a:r>
            <a:r>
              <a:rPr lang="en-GB" sz="2000" dirty="0" err="1">
                <a:latin typeface="Shadows Into Light"/>
                <a:ea typeface="Shadows Into Light"/>
                <a:cs typeface="Shadows Into Light"/>
                <a:sym typeface="Shadows Into Light"/>
              </a:rPr>
              <a:t>facto_tail</a:t>
            </a:r>
            <a:r>
              <a:rPr lang="en-GB" sz="2000" dirty="0">
                <a:latin typeface="Shadows Into Light"/>
                <a:ea typeface="Shadows Into Light"/>
                <a:cs typeface="Shadows Into Light"/>
                <a:sym typeface="Shadows Into Light"/>
              </a:rPr>
              <a:t>(x - 1, x * </a:t>
            </a:r>
            <a:r>
              <a:rPr lang="en-GB" sz="2000" dirty="0" err="1">
                <a:latin typeface="Shadows Into Light"/>
                <a:ea typeface="Shadows Into Light"/>
                <a:cs typeface="Shadows Into Light"/>
                <a:sym typeface="Shadows Into Light"/>
              </a:rPr>
              <a:t>runningtotal</a:t>
            </a:r>
            <a:r>
              <a:rPr lang="en-GB" sz="2000" dirty="0">
                <a:latin typeface="Shadows Into Light"/>
                <a:ea typeface="Shadows Into Light"/>
                <a:cs typeface="Shadows Into Light"/>
                <a:sym typeface="Shadows Into Light"/>
              </a:rPr>
              <a:t>):</a:t>
            </a:r>
          </a:p>
          <a:p>
            <a:pPr marL="0" lvl="0" indent="0" algn="l" rtl="0">
              <a:spcBef>
                <a:spcPts val="600"/>
              </a:spcBef>
              <a:spcAft>
                <a:spcPts val="0"/>
              </a:spcAft>
              <a:buNone/>
            </a:pPr>
            <a:r>
              <a:rPr lang="en-GB" sz="2000" dirty="0">
                <a:latin typeface="Shadows Into Light"/>
                <a:ea typeface="Shadows Into Light"/>
                <a:cs typeface="Shadows Into Light"/>
                <a:sym typeface="Shadows Into Light"/>
              </a:rPr>
              <a:t>   else:</a:t>
            </a:r>
            <a:endParaRPr sz="20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000" dirty="0">
                <a:latin typeface="Shadows Into Light"/>
                <a:ea typeface="Shadows Into Light"/>
                <a:cs typeface="Shadows Into Light"/>
                <a:sym typeface="Shadows Into Light"/>
              </a:rPr>
              <a:t>      return </a:t>
            </a:r>
            <a:r>
              <a:rPr lang="en-GB" sz="2000" dirty="0" err="1">
                <a:latin typeface="Shadows Into Light"/>
                <a:ea typeface="Shadows Into Light"/>
                <a:cs typeface="Shadows Into Light"/>
                <a:sym typeface="Shadows Into Light"/>
              </a:rPr>
              <a:t>runningtotal</a:t>
            </a:r>
            <a:endParaRPr sz="20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p:txBody>
      </p:sp>
      <p:pic>
        <p:nvPicPr>
          <p:cNvPr id="149" name="Google Shape;149;p26"/>
          <p:cNvPicPr preferRelativeResize="0"/>
          <p:nvPr/>
        </p:nvPicPr>
        <p:blipFill>
          <a:blip r:embed="rId3">
            <a:alphaModFix/>
          </a:blip>
          <a:stretch>
            <a:fillRect/>
          </a:stretch>
        </p:blipFill>
        <p:spPr>
          <a:xfrm>
            <a:off x="371675" y="3631375"/>
            <a:ext cx="1654425" cy="1471200"/>
          </a:xfrm>
          <a:prstGeom prst="rect">
            <a:avLst/>
          </a:prstGeom>
          <a:noFill/>
          <a:ln>
            <a:noFill/>
          </a:ln>
        </p:spPr>
      </p:pic>
    </p:spTree>
    <p:extLst>
      <p:ext uri="{BB962C8B-B14F-4D97-AF65-F5344CB8AC3E}">
        <p14:creationId xmlns:p14="http://schemas.microsoft.com/office/powerpoint/2010/main" val="1177938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solidFill>
                  <a:srgbClr val="CC4125"/>
                </a:solidFill>
                <a:latin typeface="Cabin Sketch"/>
                <a:ea typeface="Cabin Sketch"/>
                <a:cs typeface="Cabin Sketch"/>
                <a:sym typeface="Cabin Sketch"/>
              </a:rPr>
              <a:t>Factorial !</a:t>
            </a:r>
            <a:endParaRPr>
              <a:solidFill>
                <a:srgbClr val="CC4125"/>
              </a:solidFill>
              <a:latin typeface="Cabin Sketch"/>
              <a:ea typeface="Cabin Sketch"/>
              <a:cs typeface="Cabin Sketch"/>
              <a:sym typeface="Cabin Sketch"/>
            </a:endParaRPr>
          </a:p>
        </p:txBody>
      </p:sp>
      <p:sp>
        <p:nvSpPr>
          <p:cNvPr id="156" name="Google Shape;156;p27"/>
          <p:cNvSpPr txBox="1">
            <a:spLocks noGrp="1"/>
          </p:cNvSpPr>
          <p:nvPr>
            <p:ph type="body" idx="1"/>
          </p:nvPr>
        </p:nvSpPr>
        <p:spPr>
          <a:xfrm>
            <a:off x="5623675" y="1171793"/>
            <a:ext cx="3824400" cy="3725700"/>
          </a:xfrm>
          <a:prstGeom prst="rect">
            <a:avLst/>
          </a:prstGeom>
        </p:spPr>
        <p:txBody>
          <a:bodyPr spcFirstLastPara="1" wrap="square" lIns="91425" tIns="91425" rIns="91425" bIns="91425" anchor="t" anchorCtr="0">
            <a:noAutofit/>
          </a:bodyPr>
          <a:lstStyle/>
          <a:p>
            <a:pPr marL="0" lvl="0" indent="0">
              <a:buNone/>
            </a:pPr>
            <a:r>
              <a:rPr lang="en-US" sz="2400" dirty="0" err="1">
                <a:latin typeface="Shadows Into Light"/>
                <a:ea typeface="Shadows Into Light"/>
                <a:cs typeface="Shadows Into Light"/>
                <a:sym typeface="Shadows Into Light"/>
              </a:rPr>
              <a:t>facto_tail</a:t>
            </a:r>
            <a:r>
              <a:rPr lang="en-GB" sz="2400" dirty="0">
                <a:latin typeface="Shadows Into Light"/>
                <a:ea typeface="Shadows Into Light"/>
                <a:cs typeface="Shadows Into Light"/>
                <a:sym typeface="Shadows Into Light"/>
              </a:rPr>
              <a:t>(5, 1):</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p:txBody>
      </p:sp>
      <p:pic>
        <p:nvPicPr>
          <p:cNvPr id="157" name="Google Shape;157;p27"/>
          <p:cNvPicPr preferRelativeResize="0"/>
          <p:nvPr/>
        </p:nvPicPr>
        <p:blipFill>
          <a:blip r:embed="rId3">
            <a:alphaModFix/>
          </a:blip>
          <a:stretch>
            <a:fillRect/>
          </a:stretch>
        </p:blipFill>
        <p:spPr>
          <a:xfrm>
            <a:off x="1940775" y="3505250"/>
            <a:ext cx="2113800" cy="1880500"/>
          </a:xfrm>
          <a:prstGeom prst="rect">
            <a:avLst/>
          </a:prstGeom>
          <a:noFill/>
          <a:ln>
            <a:noFill/>
          </a:ln>
        </p:spPr>
      </p:pic>
      <p:pic>
        <p:nvPicPr>
          <p:cNvPr id="158" name="Google Shape;158;p27"/>
          <p:cNvPicPr preferRelativeResize="0"/>
          <p:nvPr/>
        </p:nvPicPr>
        <p:blipFill>
          <a:blip r:embed="rId4">
            <a:alphaModFix/>
          </a:blip>
          <a:stretch>
            <a:fillRect/>
          </a:stretch>
        </p:blipFill>
        <p:spPr>
          <a:xfrm>
            <a:off x="371675" y="3631375"/>
            <a:ext cx="1654425" cy="1471200"/>
          </a:xfrm>
          <a:prstGeom prst="rect">
            <a:avLst/>
          </a:prstGeom>
          <a:noFill/>
          <a:ln>
            <a:noFill/>
          </a:ln>
        </p:spPr>
      </p:pic>
      <p:sp>
        <p:nvSpPr>
          <p:cNvPr id="9" name="Google Shape;148;p26">
            <a:extLst>
              <a:ext uri="{FF2B5EF4-FFF2-40B4-BE49-F238E27FC236}">
                <a16:creationId xmlns:a16="http://schemas.microsoft.com/office/drawing/2014/main" id="{4DCCEB12-7602-46BC-A180-8FF66B3B270D}"/>
              </a:ext>
            </a:extLst>
          </p:cNvPr>
          <p:cNvSpPr txBox="1">
            <a:spLocks/>
          </p:cNvSpPr>
          <p:nvPr/>
        </p:nvSpPr>
        <p:spPr>
          <a:xfrm>
            <a:off x="457200" y="1200150"/>
            <a:ext cx="4791876" cy="372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buFont typeface="Arial"/>
              <a:buNone/>
            </a:pPr>
            <a:r>
              <a:rPr lang="en-US" sz="2000" dirty="0">
                <a:latin typeface="Shadows Into Light"/>
                <a:ea typeface="Shadows Into Light"/>
                <a:cs typeface="Shadows Into Light"/>
                <a:sym typeface="Shadows Into Light"/>
              </a:rPr>
              <a:t>function </a:t>
            </a:r>
            <a:r>
              <a:rPr lang="en-US" sz="2000" dirty="0" err="1">
                <a:latin typeface="Shadows Into Light"/>
                <a:ea typeface="Shadows Into Light"/>
                <a:cs typeface="Shadows Into Light"/>
                <a:sym typeface="Shadows Into Light"/>
              </a:rPr>
              <a:t>facto_tail</a:t>
            </a:r>
            <a:r>
              <a:rPr lang="en-US" sz="2000" dirty="0">
                <a:latin typeface="Shadows Into Light"/>
                <a:ea typeface="Shadows Into Light"/>
                <a:cs typeface="Shadows Into Light"/>
                <a:sym typeface="Shadows Into Light"/>
              </a:rPr>
              <a:t>(x, </a:t>
            </a:r>
            <a:r>
              <a:rPr lang="en-US" sz="2000" dirty="0" err="1">
                <a:latin typeface="Shadows Into Light"/>
                <a:ea typeface="Shadows Into Light"/>
                <a:cs typeface="Shadows Into Light"/>
                <a:sym typeface="Shadows Into Light"/>
              </a:rPr>
              <a:t>runningtotal</a:t>
            </a:r>
            <a:r>
              <a:rPr lang="en-US" sz="2000" dirty="0">
                <a:latin typeface="Shadows Into Light"/>
                <a:ea typeface="Shadows Into Light"/>
                <a:cs typeface="Shadows Into Light"/>
                <a:sym typeface="Shadows Into Light"/>
              </a:rPr>
              <a:t>):</a:t>
            </a:r>
          </a:p>
          <a:p>
            <a:pPr marL="0" indent="0">
              <a:buFont typeface="Arial"/>
              <a:buNone/>
            </a:pPr>
            <a:r>
              <a:rPr lang="en-US" sz="2000" dirty="0">
                <a:latin typeface="Shadows Into Light"/>
                <a:ea typeface="Shadows Into Light"/>
                <a:cs typeface="Shadows Into Light"/>
                <a:sym typeface="Shadows Into Light"/>
              </a:rPr>
              <a:t>   if x&gt;1:</a:t>
            </a:r>
          </a:p>
          <a:p>
            <a:pPr marL="0" indent="0">
              <a:buFont typeface="Arial"/>
              <a:buNone/>
            </a:pPr>
            <a:r>
              <a:rPr lang="en-US" sz="2000" dirty="0">
                <a:latin typeface="Shadows Into Light"/>
                <a:ea typeface="Shadows Into Light"/>
                <a:cs typeface="Shadows Into Light"/>
                <a:sym typeface="Shadows Into Light"/>
              </a:rPr>
              <a:t>      return </a:t>
            </a:r>
            <a:r>
              <a:rPr lang="en-US" sz="2000" dirty="0" err="1">
                <a:latin typeface="Shadows Into Light"/>
                <a:ea typeface="Shadows Into Light"/>
                <a:cs typeface="Shadows Into Light"/>
                <a:sym typeface="Shadows Into Light"/>
              </a:rPr>
              <a:t>facto_tail</a:t>
            </a:r>
            <a:r>
              <a:rPr lang="en-US" sz="2000" dirty="0">
                <a:latin typeface="Shadows Into Light"/>
                <a:ea typeface="Shadows Into Light"/>
                <a:cs typeface="Shadows Into Light"/>
                <a:sym typeface="Shadows Into Light"/>
              </a:rPr>
              <a:t>(x - 1, x * </a:t>
            </a:r>
            <a:r>
              <a:rPr lang="en-US" sz="2000" dirty="0" err="1">
                <a:latin typeface="Shadows Into Light"/>
                <a:ea typeface="Shadows Into Light"/>
                <a:cs typeface="Shadows Into Light"/>
                <a:sym typeface="Shadows Into Light"/>
              </a:rPr>
              <a:t>runningtotal</a:t>
            </a:r>
            <a:r>
              <a:rPr lang="en-US" sz="2000" dirty="0">
                <a:latin typeface="Shadows Into Light"/>
                <a:ea typeface="Shadows Into Light"/>
                <a:cs typeface="Shadows Into Light"/>
                <a:sym typeface="Shadows Into Light"/>
              </a:rPr>
              <a:t>):</a:t>
            </a:r>
          </a:p>
          <a:p>
            <a:pPr marL="0" indent="0">
              <a:buFont typeface="Arial"/>
              <a:buNone/>
            </a:pPr>
            <a:r>
              <a:rPr lang="en-US" sz="2000" dirty="0">
                <a:latin typeface="Shadows Into Light"/>
                <a:ea typeface="Shadows Into Light"/>
                <a:cs typeface="Shadows Into Light"/>
                <a:sym typeface="Shadows Into Light"/>
              </a:rPr>
              <a:t>   else:</a:t>
            </a:r>
          </a:p>
          <a:p>
            <a:pPr marL="0" indent="0">
              <a:buFont typeface="Arial"/>
              <a:buNone/>
            </a:pPr>
            <a:r>
              <a:rPr lang="en-US" sz="2000" dirty="0">
                <a:latin typeface="Shadows Into Light"/>
                <a:ea typeface="Shadows Into Light"/>
                <a:cs typeface="Shadows Into Light"/>
                <a:sym typeface="Shadows Into Light"/>
              </a:rPr>
              <a:t>      return </a:t>
            </a:r>
            <a:r>
              <a:rPr lang="en-US" sz="2000" dirty="0" err="1">
                <a:latin typeface="Shadows Into Light"/>
                <a:ea typeface="Shadows Into Light"/>
                <a:cs typeface="Shadows Into Light"/>
                <a:sym typeface="Shadows Into Light"/>
              </a:rPr>
              <a:t>runningtotal</a:t>
            </a:r>
            <a:endParaRPr lang="en-US" sz="2000" dirty="0">
              <a:latin typeface="Shadows Into Light"/>
              <a:ea typeface="Shadows Into Light"/>
              <a:cs typeface="Shadows Into Light"/>
              <a:sym typeface="Shadows Into Light"/>
            </a:endParaRPr>
          </a:p>
          <a:p>
            <a:pPr marL="0" indent="0">
              <a:buFont typeface="Arial"/>
              <a:buNone/>
            </a:pPr>
            <a:endParaRPr lang="en-US" sz="2400" dirty="0">
              <a:latin typeface="Shadows Into Light"/>
              <a:ea typeface="Shadows Into Light"/>
              <a:cs typeface="Shadows Into Light"/>
              <a:sym typeface="Shadows Into Light"/>
            </a:endParaRPr>
          </a:p>
          <a:p>
            <a:pPr marL="0" indent="0">
              <a:buFont typeface="Arial"/>
              <a:buNone/>
            </a:pPr>
            <a:endParaRPr lang="en-US" sz="2400" dirty="0">
              <a:latin typeface="Shadows Into Light"/>
              <a:ea typeface="Shadows Into Light"/>
              <a:cs typeface="Shadows Into Light"/>
              <a:sym typeface="Shadows Into Light"/>
            </a:endParaRPr>
          </a:p>
        </p:txBody>
      </p:sp>
    </p:spTree>
    <p:extLst>
      <p:ext uri="{BB962C8B-B14F-4D97-AF65-F5344CB8AC3E}">
        <p14:creationId xmlns:p14="http://schemas.microsoft.com/office/powerpoint/2010/main" val="2359637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solidFill>
                  <a:srgbClr val="CC4125"/>
                </a:solidFill>
                <a:latin typeface="Cabin Sketch"/>
                <a:ea typeface="Cabin Sketch"/>
                <a:cs typeface="Cabin Sketch"/>
                <a:sym typeface="Cabin Sketch"/>
              </a:rPr>
              <a:t>Factorial !</a:t>
            </a:r>
            <a:endParaRPr>
              <a:solidFill>
                <a:srgbClr val="CC4125"/>
              </a:solidFill>
              <a:latin typeface="Cabin Sketch"/>
              <a:ea typeface="Cabin Sketch"/>
              <a:cs typeface="Cabin Sketch"/>
              <a:sym typeface="Cabin Sketch"/>
            </a:endParaRPr>
          </a:p>
        </p:txBody>
      </p:sp>
      <p:pic>
        <p:nvPicPr>
          <p:cNvPr id="166" name="Google Shape;166;p28"/>
          <p:cNvPicPr preferRelativeResize="0"/>
          <p:nvPr/>
        </p:nvPicPr>
        <p:blipFill>
          <a:blip r:embed="rId3">
            <a:alphaModFix/>
          </a:blip>
          <a:stretch>
            <a:fillRect/>
          </a:stretch>
        </p:blipFill>
        <p:spPr>
          <a:xfrm>
            <a:off x="371675" y="3631375"/>
            <a:ext cx="1654425" cy="1471200"/>
          </a:xfrm>
          <a:prstGeom prst="rect">
            <a:avLst/>
          </a:prstGeom>
          <a:noFill/>
          <a:ln>
            <a:noFill/>
          </a:ln>
        </p:spPr>
      </p:pic>
      <p:pic>
        <p:nvPicPr>
          <p:cNvPr id="167" name="Google Shape;167;p28"/>
          <p:cNvPicPr preferRelativeResize="0"/>
          <p:nvPr/>
        </p:nvPicPr>
        <p:blipFill>
          <a:blip r:embed="rId4">
            <a:alphaModFix/>
          </a:blip>
          <a:stretch>
            <a:fillRect/>
          </a:stretch>
        </p:blipFill>
        <p:spPr>
          <a:xfrm>
            <a:off x="2093175" y="3505250"/>
            <a:ext cx="2113800" cy="1880500"/>
          </a:xfrm>
          <a:prstGeom prst="rect">
            <a:avLst/>
          </a:prstGeom>
          <a:noFill/>
          <a:ln>
            <a:noFill/>
          </a:ln>
        </p:spPr>
      </p:pic>
      <p:pic>
        <p:nvPicPr>
          <p:cNvPr id="168" name="Google Shape;168;p28"/>
          <p:cNvPicPr preferRelativeResize="0"/>
          <p:nvPr/>
        </p:nvPicPr>
        <p:blipFill>
          <a:blip r:embed="rId5">
            <a:alphaModFix/>
          </a:blip>
          <a:stretch>
            <a:fillRect/>
          </a:stretch>
        </p:blipFill>
        <p:spPr>
          <a:xfrm>
            <a:off x="4130775" y="3505245"/>
            <a:ext cx="2113800" cy="1760405"/>
          </a:xfrm>
          <a:prstGeom prst="rect">
            <a:avLst/>
          </a:prstGeom>
          <a:noFill/>
          <a:ln>
            <a:noFill/>
          </a:ln>
        </p:spPr>
      </p:pic>
      <p:sp>
        <p:nvSpPr>
          <p:cNvPr id="8" name="Google Shape;148;p26">
            <a:extLst>
              <a:ext uri="{FF2B5EF4-FFF2-40B4-BE49-F238E27FC236}">
                <a16:creationId xmlns:a16="http://schemas.microsoft.com/office/drawing/2014/main" id="{FA72EDA0-696C-4574-9946-64B44845E787}"/>
              </a:ext>
            </a:extLst>
          </p:cNvPr>
          <p:cNvSpPr txBox="1">
            <a:spLocks noGrp="1"/>
          </p:cNvSpPr>
          <p:nvPr>
            <p:ph type="body" idx="1"/>
          </p:nvPr>
        </p:nvSpPr>
        <p:spPr>
          <a:xfrm>
            <a:off x="457200" y="1200150"/>
            <a:ext cx="4791876"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2000" dirty="0">
                <a:latin typeface="Shadows Into Light"/>
                <a:ea typeface="Shadows Into Light"/>
                <a:cs typeface="Shadows Into Light"/>
                <a:sym typeface="Shadows Into Light"/>
              </a:rPr>
              <a:t>function </a:t>
            </a:r>
            <a:r>
              <a:rPr lang="en-GB" sz="2000" dirty="0" err="1">
                <a:latin typeface="Shadows Into Light"/>
                <a:ea typeface="Shadows Into Light"/>
                <a:cs typeface="Shadows Into Light"/>
                <a:sym typeface="Shadows Into Light"/>
              </a:rPr>
              <a:t>facto_tail</a:t>
            </a:r>
            <a:r>
              <a:rPr lang="en-GB" sz="2000" dirty="0">
                <a:latin typeface="Shadows Into Light"/>
                <a:ea typeface="Shadows Into Light"/>
                <a:cs typeface="Shadows Into Light"/>
                <a:sym typeface="Shadows Into Light"/>
              </a:rPr>
              <a:t>(x, </a:t>
            </a:r>
            <a:r>
              <a:rPr lang="en-GB" sz="2000" dirty="0" err="1">
                <a:latin typeface="Shadows Into Light"/>
                <a:ea typeface="Shadows Into Light"/>
                <a:cs typeface="Shadows Into Light"/>
                <a:sym typeface="Shadows Into Light"/>
              </a:rPr>
              <a:t>runningtotal</a:t>
            </a:r>
            <a:r>
              <a:rPr lang="en-GB" sz="2000" dirty="0">
                <a:latin typeface="Shadows Into Light"/>
                <a:ea typeface="Shadows Into Light"/>
                <a:cs typeface="Shadows Into Light"/>
                <a:sym typeface="Shadows Into Light"/>
              </a:rPr>
              <a:t>):</a:t>
            </a:r>
            <a:endParaRPr sz="20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000" dirty="0">
                <a:latin typeface="Shadows Into Light"/>
                <a:ea typeface="Shadows Into Light"/>
                <a:cs typeface="Shadows Into Light"/>
                <a:sym typeface="Shadows Into Light"/>
              </a:rPr>
              <a:t>   if x&gt;1:</a:t>
            </a:r>
            <a:endParaRPr sz="2000" dirty="0">
              <a:latin typeface="Shadows Into Light"/>
              <a:ea typeface="Shadows Into Light"/>
              <a:cs typeface="Shadows Into Light"/>
              <a:sym typeface="Shadows Into Light"/>
            </a:endParaRPr>
          </a:p>
          <a:p>
            <a:pPr marL="0" lvl="0" indent="0">
              <a:buNone/>
            </a:pPr>
            <a:r>
              <a:rPr lang="en-GB" sz="2000" dirty="0">
                <a:latin typeface="Shadows Into Light"/>
                <a:ea typeface="Shadows Into Light"/>
                <a:cs typeface="Shadows Into Light"/>
                <a:sym typeface="Shadows Into Light"/>
              </a:rPr>
              <a:t>      return </a:t>
            </a:r>
            <a:r>
              <a:rPr lang="en-GB" sz="2000" dirty="0" err="1">
                <a:latin typeface="Shadows Into Light"/>
                <a:ea typeface="Shadows Into Light"/>
                <a:cs typeface="Shadows Into Light"/>
                <a:sym typeface="Shadows Into Light"/>
              </a:rPr>
              <a:t>facto_tail</a:t>
            </a:r>
            <a:r>
              <a:rPr lang="en-GB" sz="2000" dirty="0">
                <a:latin typeface="Shadows Into Light"/>
                <a:ea typeface="Shadows Into Light"/>
                <a:cs typeface="Shadows Into Light"/>
                <a:sym typeface="Shadows Into Light"/>
              </a:rPr>
              <a:t>(x - 1, x * </a:t>
            </a:r>
            <a:r>
              <a:rPr lang="en-GB" sz="2000" dirty="0" err="1">
                <a:latin typeface="Shadows Into Light"/>
                <a:ea typeface="Shadows Into Light"/>
                <a:cs typeface="Shadows Into Light"/>
                <a:sym typeface="Shadows Into Light"/>
              </a:rPr>
              <a:t>runningtotal</a:t>
            </a:r>
            <a:r>
              <a:rPr lang="en-GB" sz="2000" dirty="0">
                <a:latin typeface="Shadows Into Light"/>
                <a:ea typeface="Shadows Into Light"/>
                <a:cs typeface="Shadows Into Light"/>
                <a:sym typeface="Shadows Into Light"/>
              </a:rPr>
              <a:t>):</a:t>
            </a:r>
          </a:p>
          <a:p>
            <a:pPr marL="0" lvl="0" indent="0" algn="l" rtl="0">
              <a:spcBef>
                <a:spcPts val="600"/>
              </a:spcBef>
              <a:spcAft>
                <a:spcPts val="0"/>
              </a:spcAft>
              <a:buNone/>
            </a:pPr>
            <a:r>
              <a:rPr lang="en-GB" sz="2000" dirty="0">
                <a:latin typeface="Shadows Into Light"/>
                <a:ea typeface="Shadows Into Light"/>
                <a:cs typeface="Shadows Into Light"/>
                <a:sym typeface="Shadows Into Light"/>
              </a:rPr>
              <a:t>   else:</a:t>
            </a:r>
            <a:endParaRPr sz="20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000" dirty="0">
                <a:latin typeface="Shadows Into Light"/>
                <a:ea typeface="Shadows Into Light"/>
                <a:cs typeface="Shadows Into Light"/>
                <a:sym typeface="Shadows Into Light"/>
              </a:rPr>
              <a:t>      return </a:t>
            </a:r>
            <a:r>
              <a:rPr lang="en-GB" sz="2000" dirty="0" err="1">
                <a:latin typeface="Shadows Into Light"/>
                <a:ea typeface="Shadows Into Light"/>
                <a:cs typeface="Shadows Into Light"/>
                <a:sym typeface="Shadows Into Light"/>
              </a:rPr>
              <a:t>runningtotal</a:t>
            </a:r>
            <a:endParaRPr sz="20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p:txBody>
      </p:sp>
      <p:sp>
        <p:nvSpPr>
          <p:cNvPr id="9" name="Google Shape;156;p27">
            <a:extLst>
              <a:ext uri="{FF2B5EF4-FFF2-40B4-BE49-F238E27FC236}">
                <a16:creationId xmlns:a16="http://schemas.microsoft.com/office/drawing/2014/main" id="{2E3AD197-8092-48B4-A7AD-F4C2649824C9}"/>
              </a:ext>
            </a:extLst>
          </p:cNvPr>
          <p:cNvSpPr txBox="1">
            <a:spLocks/>
          </p:cNvSpPr>
          <p:nvPr/>
        </p:nvSpPr>
        <p:spPr>
          <a:xfrm>
            <a:off x="5623675" y="1171793"/>
            <a:ext cx="3824400" cy="372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buFont typeface="Arial"/>
              <a:buNone/>
            </a:pPr>
            <a:r>
              <a:rPr lang="en-US" sz="2400" dirty="0" err="1">
                <a:latin typeface="Shadows Into Light"/>
                <a:ea typeface="Shadows Into Light"/>
                <a:cs typeface="Shadows Into Light"/>
                <a:sym typeface="Shadows Into Light"/>
              </a:rPr>
              <a:t>facto_tail</a:t>
            </a:r>
            <a:r>
              <a:rPr lang="en-US" sz="2400" dirty="0">
                <a:latin typeface="Shadows Into Light"/>
                <a:ea typeface="Shadows Into Light"/>
                <a:cs typeface="Shadows Into Light"/>
                <a:sym typeface="Shadows Into Light"/>
              </a:rPr>
              <a:t>(5, 1):</a:t>
            </a:r>
          </a:p>
          <a:p>
            <a:pPr marL="0" indent="0">
              <a:buNone/>
            </a:pPr>
            <a:r>
              <a:rPr lang="en-US" sz="2400" dirty="0" err="1">
                <a:latin typeface="Shadows Into Light"/>
                <a:ea typeface="Shadows Into Light"/>
                <a:cs typeface="Shadows Into Light"/>
                <a:sym typeface="Shadows Into Light"/>
              </a:rPr>
              <a:t>facto_tail</a:t>
            </a:r>
            <a:r>
              <a:rPr lang="en-US" sz="2400" dirty="0">
                <a:latin typeface="Shadows Into Light"/>
                <a:ea typeface="Shadows Into Light"/>
                <a:cs typeface="Shadows Into Light"/>
                <a:sym typeface="Shadows Into Light"/>
              </a:rPr>
              <a:t>(4, 5):</a:t>
            </a:r>
          </a:p>
          <a:p>
            <a:pPr marL="0" indent="0">
              <a:buFont typeface="Arial"/>
              <a:buNone/>
            </a:pPr>
            <a:endParaRPr lang="en-US" sz="2400" dirty="0">
              <a:latin typeface="Shadows Into Light"/>
              <a:ea typeface="Shadows Into Light"/>
              <a:cs typeface="Shadows Into Light"/>
              <a:sym typeface="Shadows Into Light"/>
            </a:endParaRPr>
          </a:p>
        </p:txBody>
      </p:sp>
    </p:spTree>
    <p:extLst>
      <p:ext uri="{BB962C8B-B14F-4D97-AF65-F5344CB8AC3E}">
        <p14:creationId xmlns:p14="http://schemas.microsoft.com/office/powerpoint/2010/main" val="3843410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solidFill>
                  <a:srgbClr val="CC4125"/>
                </a:solidFill>
                <a:latin typeface="Cabin Sketch"/>
                <a:ea typeface="Cabin Sketch"/>
                <a:cs typeface="Cabin Sketch"/>
                <a:sym typeface="Cabin Sketch"/>
              </a:rPr>
              <a:t>Factorial !</a:t>
            </a:r>
            <a:endParaRPr>
              <a:solidFill>
                <a:srgbClr val="CC4125"/>
              </a:solidFill>
              <a:latin typeface="Cabin Sketch"/>
              <a:ea typeface="Cabin Sketch"/>
              <a:cs typeface="Cabin Sketch"/>
              <a:sym typeface="Cabin Sketch"/>
            </a:endParaRPr>
          </a:p>
        </p:txBody>
      </p:sp>
      <p:pic>
        <p:nvPicPr>
          <p:cNvPr id="176" name="Google Shape;176;p29"/>
          <p:cNvPicPr preferRelativeResize="0"/>
          <p:nvPr/>
        </p:nvPicPr>
        <p:blipFill>
          <a:blip r:embed="rId3">
            <a:alphaModFix/>
          </a:blip>
          <a:stretch>
            <a:fillRect/>
          </a:stretch>
        </p:blipFill>
        <p:spPr>
          <a:xfrm>
            <a:off x="2093175" y="3505250"/>
            <a:ext cx="2113800" cy="1880500"/>
          </a:xfrm>
          <a:prstGeom prst="rect">
            <a:avLst/>
          </a:prstGeom>
          <a:noFill/>
          <a:ln>
            <a:noFill/>
          </a:ln>
        </p:spPr>
      </p:pic>
      <p:pic>
        <p:nvPicPr>
          <p:cNvPr id="177" name="Google Shape;177;p29"/>
          <p:cNvPicPr preferRelativeResize="0"/>
          <p:nvPr/>
        </p:nvPicPr>
        <p:blipFill>
          <a:blip r:embed="rId4">
            <a:alphaModFix/>
          </a:blip>
          <a:stretch>
            <a:fillRect/>
          </a:stretch>
        </p:blipFill>
        <p:spPr>
          <a:xfrm>
            <a:off x="4130775" y="3505245"/>
            <a:ext cx="2113800" cy="1760405"/>
          </a:xfrm>
          <a:prstGeom prst="rect">
            <a:avLst/>
          </a:prstGeom>
          <a:noFill/>
          <a:ln>
            <a:noFill/>
          </a:ln>
        </p:spPr>
      </p:pic>
      <p:pic>
        <p:nvPicPr>
          <p:cNvPr id="178" name="Google Shape;178;p29"/>
          <p:cNvPicPr preferRelativeResize="0"/>
          <p:nvPr/>
        </p:nvPicPr>
        <p:blipFill>
          <a:blip r:embed="rId5">
            <a:alphaModFix/>
          </a:blip>
          <a:stretch>
            <a:fillRect/>
          </a:stretch>
        </p:blipFill>
        <p:spPr>
          <a:xfrm>
            <a:off x="371675" y="3631375"/>
            <a:ext cx="1654425" cy="1471200"/>
          </a:xfrm>
          <a:prstGeom prst="rect">
            <a:avLst/>
          </a:prstGeom>
          <a:noFill/>
          <a:ln>
            <a:noFill/>
          </a:ln>
        </p:spPr>
      </p:pic>
      <p:pic>
        <p:nvPicPr>
          <p:cNvPr id="179" name="Google Shape;179;p29"/>
          <p:cNvPicPr preferRelativeResize="0"/>
          <p:nvPr/>
        </p:nvPicPr>
        <p:blipFill>
          <a:blip r:embed="rId6">
            <a:alphaModFix/>
          </a:blip>
          <a:stretch>
            <a:fillRect/>
          </a:stretch>
        </p:blipFill>
        <p:spPr>
          <a:xfrm>
            <a:off x="6188175" y="3505245"/>
            <a:ext cx="2113800" cy="1760405"/>
          </a:xfrm>
          <a:prstGeom prst="rect">
            <a:avLst/>
          </a:prstGeom>
          <a:noFill/>
          <a:ln>
            <a:noFill/>
          </a:ln>
        </p:spPr>
      </p:pic>
      <p:sp>
        <p:nvSpPr>
          <p:cNvPr id="9" name="Google Shape;148;p26">
            <a:extLst>
              <a:ext uri="{FF2B5EF4-FFF2-40B4-BE49-F238E27FC236}">
                <a16:creationId xmlns:a16="http://schemas.microsoft.com/office/drawing/2014/main" id="{6AAD5FC7-66DB-4DBE-81C4-58CC0D92F2B0}"/>
              </a:ext>
            </a:extLst>
          </p:cNvPr>
          <p:cNvSpPr txBox="1">
            <a:spLocks/>
          </p:cNvSpPr>
          <p:nvPr/>
        </p:nvSpPr>
        <p:spPr>
          <a:xfrm>
            <a:off x="457200" y="1200150"/>
            <a:ext cx="4791876" cy="372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buFont typeface="Arial"/>
              <a:buNone/>
            </a:pPr>
            <a:r>
              <a:rPr lang="en-US" sz="2000">
                <a:latin typeface="Shadows Into Light"/>
                <a:ea typeface="Shadows Into Light"/>
                <a:cs typeface="Shadows Into Light"/>
                <a:sym typeface="Shadows Into Light"/>
              </a:rPr>
              <a:t>function facto_tail(x, runningtotal):</a:t>
            </a:r>
          </a:p>
          <a:p>
            <a:pPr marL="0" indent="0">
              <a:buFont typeface="Arial"/>
              <a:buNone/>
            </a:pPr>
            <a:r>
              <a:rPr lang="en-US" sz="2000">
                <a:latin typeface="Shadows Into Light"/>
                <a:ea typeface="Shadows Into Light"/>
                <a:cs typeface="Shadows Into Light"/>
                <a:sym typeface="Shadows Into Light"/>
              </a:rPr>
              <a:t>   if x&gt;1:</a:t>
            </a:r>
          </a:p>
          <a:p>
            <a:pPr marL="0" indent="0">
              <a:buFont typeface="Arial"/>
              <a:buNone/>
            </a:pPr>
            <a:r>
              <a:rPr lang="en-US" sz="2000">
                <a:latin typeface="Shadows Into Light"/>
                <a:ea typeface="Shadows Into Light"/>
                <a:cs typeface="Shadows Into Light"/>
                <a:sym typeface="Shadows Into Light"/>
              </a:rPr>
              <a:t>      return facto_tail(x - 1, x * runningtotal):</a:t>
            </a:r>
          </a:p>
          <a:p>
            <a:pPr marL="0" indent="0">
              <a:buFont typeface="Arial"/>
              <a:buNone/>
            </a:pPr>
            <a:r>
              <a:rPr lang="en-US" sz="2000">
                <a:latin typeface="Shadows Into Light"/>
                <a:ea typeface="Shadows Into Light"/>
                <a:cs typeface="Shadows Into Light"/>
                <a:sym typeface="Shadows Into Light"/>
              </a:rPr>
              <a:t>   else:</a:t>
            </a:r>
          </a:p>
          <a:p>
            <a:pPr marL="0" indent="0">
              <a:buFont typeface="Arial"/>
              <a:buNone/>
            </a:pPr>
            <a:r>
              <a:rPr lang="en-US" sz="2000">
                <a:latin typeface="Shadows Into Light"/>
                <a:ea typeface="Shadows Into Light"/>
                <a:cs typeface="Shadows Into Light"/>
                <a:sym typeface="Shadows Into Light"/>
              </a:rPr>
              <a:t>      return runningtotal</a:t>
            </a:r>
          </a:p>
          <a:p>
            <a:pPr marL="0" indent="0">
              <a:buFont typeface="Arial"/>
              <a:buNone/>
            </a:pPr>
            <a:endParaRPr lang="en-US" sz="2400">
              <a:latin typeface="Shadows Into Light"/>
              <a:ea typeface="Shadows Into Light"/>
              <a:cs typeface="Shadows Into Light"/>
              <a:sym typeface="Shadows Into Light"/>
            </a:endParaRPr>
          </a:p>
          <a:p>
            <a:pPr marL="0" indent="0">
              <a:buFont typeface="Arial"/>
              <a:buNone/>
            </a:pPr>
            <a:endParaRPr lang="en-US" sz="2400" dirty="0">
              <a:latin typeface="Shadows Into Light"/>
              <a:ea typeface="Shadows Into Light"/>
              <a:cs typeface="Shadows Into Light"/>
              <a:sym typeface="Shadows Into Light"/>
            </a:endParaRPr>
          </a:p>
        </p:txBody>
      </p:sp>
      <p:sp>
        <p:nvSpPr>
          <p:cNvPr id="12" name="Google Shape;156;p27">
            <a:extLst>
              <a:ext uri="{FF2B5EF4-FFF2-40B4-BE49-F238E27FC236}">
                <a16:creationId xmlns:a16="http://schemas.microsoft.com/office/drawing/2014/main" id="{3E4CFA61-3B1A-43E5-A7BB-2D70AC6D8374}"/>
              </a:ext>
            </a:extLst>
          </p:cNvPr>
          <p:cNvSpPr txBox="1">
            <a:spLocks/>
          </p:cNvSpPr>
          <p:nvPr/>
        </p:nvSpPr>
        <p:spPr>
          <a:xfrm>
            <a:off x="5623675" y="1171793"/>
            <a:ext cx="3824400" cy="372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buFont typeface="Arial"/>
              <a:buNone/>
            </a:pPr>
            <a:r>
              <a:rPr lang="en-US" sz="2400" dirty="0" err="1">
                <a:latin typeface="Shadows Into Light"/>
                <a:ea typeface="Shadows Into Light"/>
                <a:cs typeface="Shadows Into Light"/>
                <a:sym typeface="Shadows Into Light"/>
              </a:rPr>
              <a:t>facto_tail</a:t>
            </a:r>
            <a:r>
              <a:rPr lang="en-US" sz="2400" dirty="0">
                <a:latin typeface="Shadows Into Light"/>
                <a:ea typeface="Shadows Into Light"/>
                <a:cs typeface="Shadows Into Light"/>
                <a:sym typeface="Shadows Into Light"/>
              </a:rPr>
              <a:t>(5, 1):</a:t>
            </a:r>
          </a:p>
          <a:p>
            <a:pPr marL="0" indent="0">
              <a:buNone/>
            </a:pPr>
            <a:r>
              <a:rPr lang="en-US" sz="2400" dirty="0" err="1">
                <a:latin typeface="Shadows Into Light"/>
                <a:ea typeface="Shadows Into Light"/>
                <a:cs typeface="Shadows Into Light"/>
                <a:sym typeface="Shadows Into Light"/>
              </a:rPr>
              <a:t>facto_tail</a:t>
            </a:r>
            <a:r>
              <a:rPr lang="en-US" sz="2400" dirty="0">
                <a:latin typeface="Shadows Into Light"/>
                <a:ea typeface="Shadows Into Light"/>
                <a:cs typeface="Shadows Into Light"/>
                <a:sym typeface="Shadows Into Light"/>
              </a:rPr>
              <a:t>(4, 5):</a:t>
            </a:r>
          </a:p>
          <a:p>
            <a:pPr marL="0" indent="0">
              <a:buNone/>
            </a:pPr>
            <a:r>
              <a:rPr lang="en-US" sz="2400" dirty="0" err="1">
                <a:latin typeface="Shadows Into Light"/>
                <a:ea typeface="Shadows Into Light"/>
                <a:cs typeface="Shadows Into Light"/>
                <a:sym typeface="Shadows Into Light"/>
              </a:rPr>
              <a:t>facto_tail</a:t>
            </a:r>
            <a:r>
              <a:rPr lang="en-US" sz="2400" dirty="0">
                <a:latin typeface="Shadows Into Light"/>
                <a:ea typeface="Shadows Into Light"/>
                <a:cs typeface="Shadows Into Light"/>
                <a:sym typeface="Shadows Into Light"/>
              </a:rPr>
              <a:t>(3, 20):</a:t>
            </a:r>
          </a:p>
          <a:p>
            <a:pPr marL="0" indent="0">
              <a:buFont typeface="Arial"/>
              <a:buNone/>
            </a:pPr>
            <a:endParaRPr lang="en-US" sz="2400" dirty="0">
              <a:latin typeface="Shadows Into Light"/>
              <a:ea typeface="Shadows Into Light"/>
              <a:cs typeface="Shadows Into Light"/>
              <a:sym typeface="Shadows Into Light"/>
            </a:endParaRPr>
          </a:p>
        </p:txBody>
      </p:sp>
    </p:spTree>
    <p:extLst>
      <p:ext uri="{BB962C8B-B14F-4D97-AF65-F5344CB8AC3E}">
        <p14:creationId xmlns:p14="http://schemas.microsoft.com/office/powerpoint/2010/main" val="194400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solidFill>
                  <a:srgbClr val="CC4125"/>
                </a:solidFill>
                <a:latin typeface="Cabin Sketch"/>
                <a:ea typeface="Cabin Sketch"/>
                <a:cs typeface="Cabin Sketch"/>
                <a:sym typeface="Cabin Sketch"/>
              </a:rPr>
              <a:t>Factorial !</a:t>
            </a:r>
            <a:endParaRPr>
              <a:solidFill>
                <a:srgbClr val="CC4125"/>
              </a:solidFill>
              <a:latin typeface="Cabin Sketch"/>
              <a:ea typeface="Cabin Sketch"/>
              <a:cs typeface="Cabin Sketch"/>
              <a:sym typeface="Cabin Sketch"/>
            </a:endParaRPr>
          </a:p>
        </p:txBody>
      </p:sp>
      <p:pic>
        <p:nvPicPr>
          <p:cNvPr id="187" name="Google Shape;187;p30"/>
          <p:cNvPicPr preferRelativeResize="0"/>
          <p:nvPr/>
        </p:nvPicPr>
        <p:blipFill>
          <a:blip r:embed="rId3">
            <a:alphaModFix/>
          </a:blip>
          <a:stretch>
            <a:fillRect/>
          </a:stretch>
        </p:blipFill>
        <p:spPr>
          <a:xfrm rot="-5400000">
            <a:off x="7541250" y="1694200"/>
            <a:ext cx="2133600" cy="1663700"/>
          </a:xfrm>
          <a:prstGeom prst="rect">
            <a:avLst/>
          </a:prstGeom>
          <a:noFill/>
          <a:ln>
            <a:noFill/>
          </a:ln>
        </p:spPr>
      </p:pic>
      <p:pic>
        <p:nvPicPr>
          <p:cNvPr id="188" name="Google Shape;188;p30"/>
          <p:cNvPicPr preferRelativeResize="0"/>
          <p:nvPr/>
        </p:nvPicPr>
        <p:blipFill>
          <a:blip r:embed="rId4">
            <a:alphaModFix/>
          </a:blip>
          <a:stretch>
            <a:fillRect/>
          </a:stretch>
        </p:blipFill>
        <p:spPr>
          <a:xfrm>
            <a:off x="2093175" y="3505250"/>
            <a:ext cx="2113800" cy="1880500"/>
          </a:xfrm>
          <a:prstGeom prst="rect">
            <a:avLst/>
          </a:prstGeom>
          <a:noFill/>
          <a:ln>
            <a:noFill/>
          </a:ln>
        </p:spPr>
      </p:pic>
      <p:pic>
        <p:nvPicPr>
          <p:cNvPr id="189" name="Google Shape;189;p30"/>
          <p:cNvPicPr preferRelativeResize="0"/>
          <p:nvPr/>
        </p:nvPicPr>
        <p:blipFill>
          <a:blip r:embed="rId5">
            <a:alphaModFix/>
          </a:blip>
          <a:stretch>
            <a:fillRect/>
          </a:stretch>
        </p:blipFill>
        <p:spPr>
          <a:xfrm>
            <a:off x="4130775" y="3505245"/>
            <a:ext cx="2113800" cy="1760405"/>
          </a:xfrm>
          <a:prstGeom prst="rect">
            <a:avLst/>
          </a:prstGeom>
          <a:noFill/>
          <a:ln>
            <a:noFill/>
          </a:ln>
        </p:spPr>
      </p:pic>
      <p:pic>
        <p:nvPicPr>
          <p:cNvPr id="190" name="Google Shape;190;p30"/>
          <p:cNvPicPr preferRelativeResize="0"/>
          <p:nvPr/>
        </p:nvPicPr>
        <p:blipFill>
          <a:blip r:embed="rId6">
            <a:alphaModFix/>
          </a:blip>
          <a:stretch>
            <a:fillRect/>
          </a:stretch>
        </p:blipFill>
        <p:spPr>
          <a:xfrm>
            <a:off x="371675" y="3631375"/>
            <a:ext cx="1654425" cy="1471200"/>
          </a:xfrm>
          <a:prstGeom prst="rect">
            <a:avLst/>
          </a:prstGeom>
          <a:noFill/>
          <a:ln>
            <a:noFill/>
          </a:ln>
        </p:spPr>
      </p:pic>
      <p:pic>
        <p:nvPicPr>
          <p:cNvPr id="191" name="Google Shape;191;p30"/>
          <p:cNvPicPr preferRelativeResize="0"/>
          <p:nvPr/>
        </p:nvPicPr>
        <p:blipFill>
          <a:blip r:embed="rId7">
            <a:alphaModFix/>
          </a:blip>
          <a:stretch>
            <a:fillRect/>
          </a:stretch>
        </p:blipFill>
        <p:spPr>
          <a:xfrm>
            <a:off x="6188175" y="3505245"/>
            <a:ext cx="2113800" cy="1760405"/>
          </a:xfrm>
          <a:prstGeom prst="rect">
            <a:avLst/>
          </a:prstGeom>
          <a:noFill/>
          <a:ln>
            <a:noFill/>
          </a:ln>
        </p:spPr>
      </p:pic>
      <p:sp>
        <p:nvSpPr>
          <p:cNvPr id="10" name="Google Shape;148;p26">
            <a:extLst>
              <a:ext uri="{FF2B5EF4-FFF2-40B4-BE49-F238E27FC236}">
                <a16:creationId xmlns:a16="http://schemas.microsoft.com/office/drawing/2014/main" id="{007D4371-2FCF-4EA4-A54E-DE0BB7E4AD0D}"/>
              </a:ext>
            </a:extLst>
          </p:cNvPr>
          <p:cNvSpPr txBox="1">
            <a:spLocks/>
          </p:cNvSpPr>
          <p:nvPr/>
        </p:nvSpPr>
        <p:spPr>
          <a:xfrm>
            <a:off x="457200" y="1200150"/>
            <a:ext cx="4791876" cy="372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buFont typeface="Arial"/>
              <a:buNone/>
            </a:pPr>
            <a:r>
              <a:rPr lang="en-US" sz="2000">
                <a:latin typeface="Shadows Into Light"/>
                <a:ea typeface="Shadows Into Light"/>
                <a:cs typeface="Shadows Into Light"/>
                <a:sym typeface="Shadows Into Light"/>
              </a:rPr>
              <a:t>function facto_tail(x, runningtotal):</a:t>
            </a:r>
          </a:p>
          <a:p>
            <a:pPr marL="0" indent="0">
              <a:buFont typeface="Arial"/>
              <a:buNone/>
            </a:pPr>
            <a:r>
              <a:rPr lang="en-US" sz="2000">
                <a:latin typeface="Shadows Into Light"/>
                <a:ea typeface="Shadows Into Light"/>
                <a:cs typeface="Shadows Into Light"/>
                <a:sym typeface="Shadows Into Light"/>
              </a:rPr>
              <a:t>   if x&gt;1:</a:t>
            </a:r>
          </a:p>
          <a:p>
            <a:pPr marL="0" indent="0">
              <a:buFont typeface="Arial"/>
              <a:buNone/>
            </a:pPr>
            <a:r>
              <a:rPr lang="en-US" sz="2000">
                <a:latin typeface="Shadows Into Light"/>
                <a:ea typeface="Shadows Into Light"/>
                <a:cs typeface="Shadows Into Light"/>
                <a:sym typeface="Shadows Into Light"/>
              </a:rPr>
              <a:t>      return facto_tail(x - 1, x * runningtotal):</a:t>
            </a:r>
          </a:p>
          <a:p>
            <a:pPr marL="0" indent="0">
              <a:buFont typeface="Arial"/>
              <a:buNone/>
            </a:pPr>
            <a:r>
              <a:rPr lang="en-US" sz="2000">
                <a:latin typeface="Shadows Into Light"/>
                <a:ea typeface="Shadows Into Light"/>
                <a:cs typeface="Shadows Into Light"/>
                <a:sym typeface="Shadows Into Light"/>
              </a:rPr>
              <a:t>   else:</a:t>
            </a:r>
          </a:p>
          <a:p>
            <a:pPr marL="0" indent="0">
              <a:buFont typeface="Arial"/>
              <a:buNone/>
            </a:pPr>
            <a:r>
              <a:rPr lang="en-US" sz="2000">
                <a:latin typeface="Shadows Into Light"/>
                <a:ea typeface="Shadows Into Light"/>
                <a:cs typeface="Shadows Into Light"/>
                <a:sym typeface="Shadows Into Light"/>
              </a:rPr>
              <a:t>      return runningtotal</a:t>
            </a:r>
          </a:p>
          <a:p>
            <a:pPr marL="0" indent="0">
              <a:buFont typeface="Arial"/>
              <a:buNone/>
            </a:pPr>
            <a:endParaRPr lang="en-US" sz="2400">
              <a:latin typeface="Shadows Into Light"/>
              <a:ea typeface="Shadows Into Light"/>
              <a:cs typeface="Shadows Into Light"/>
              <a:sym typeface="Shadows Into Light"/>
            </a:endParaRPr>
          </a:p>
          <a:p>
            <a:pPr marL="0" indent="0">
              <a:buFont typeface="Arial"/>
              <a:buNone/>
            </a:pPr>
            <a:endParaRPr lang="en-US" sz="2400" dirty="0">
              <a:latin typeface="Shadows Into Light"/>
              <a:ea typeface="Shadows Into Light"/>
              <a:cs typeface="Shadows Into Light"/>
              <a:sym typeface="Shadows Into Light"/>
            </a:endParaRPr>
          </a:p>
        </p:txBody>
      </p:sp>
      <p:sp>
        <p:nvSpPr>
          <p:cNvPr id="13" name="Google Shape;156;p27">
            <a:extLst>
              <a:ext uri="{FF2B5EF4-FFF2-40B4-BE49-F238E27FC236}">
                <a16:creationId xmlns:a16="http://schemas.microsoft.com/office/drawing/2014/main" id="{7B5D2E37-1386-46BA-90E5-A1CD5DBAAA99}"/>
              </a:ext>
            </a:extLst>
          </p:cNvPr>
          <p:cNvSpPr txBox="1">
            <a:spLocks/>
          </p:cNvSpPr>
          <p:nvPr/>
        </p:nvSpPr>
        <p:spPr>
          <a:xfrm>
            <a:off x="5623675" y="1171793"/>
            <a:ext cx="3824400" cy="372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buFont typeface="Arial"/>
              <a:buNone/>
            </a:pPr>
            <a:r>
              <a:rPr lang="en-US" sz="2400" dirty="0" err="1">
                <a:latin typeface="Shadows Into Light"/>
                <a:ea typeface="Shadows Into Light"/>
                <a:cs typeface="Shadows Into Light"/>
                <a:sym typeface="Shadows Into Light"/>
              </a:rPr>
              <a:t>facto_tail</a:t>
            </a:r>
            <a:r>
              <a:rPr lang="en-US" sz="2400" dirty="0">
                <a:latin typeface="Shadows Into Light"/>
                <a:ea typeface="Shadows Into Light"/>
                <a:cs typeface="Shadows Into Light"/>
                <a:sym typeface="Shadows Into Light"/>
              </a:rPr>
              <a:t>(5, 1):</a:t>
            </a:r>
          </a:p>
          <a:p>
            <a:pPr marL="0" indent="0">
              <a:buNone/>
            </a:pPr>
            <a:r>
              <a:rPr lang="en-US" sz="2400" dirty="0" err="1">
                <a:latin typeface="Shadows Into Light"/>
                <a:ea typeface="Shadows Into Light"/>
                <a:cs typeface="Shadows Into Light"/>
                <a:sym typeface="Shadows Into Light"/>
              </a:rPr>
              <a:t>facto_tail</a:t>
            </a:r>
            <a:r>
              <a:rPr lang="en-US" sz="2400" dirty="0">
                <a:latin typeface="Shadows Into Light"/>
                <a:ea typeface="Shadows Into Light"/>
                <a:cs typeface="Shadows Into Light"/>
                <a:sym typeface="Shadows Into Light"/>
              </a:rPr>
              <a:t>(4, 5):</a:t>
            </a:r>
          </a:p>
          <a:p>
            <a:pPr marL="0" indent="0">
              <a:buNone/>
            </a:pPr>
            <a:r>
              <a:rPr lang="en-US" sz="2400" dirty="0" err="1">
                <a:latin typeface="Shadows Into Light"/>
                <a:ea typeface="Shadows Into Light"/>
                <a:cs typeface="Shadows Into Light"/>
                <a:sym typeface="Shadows Into Light"/>
              </a:rPr>
              <a:t>facto_tail</a:t>
            </a:r>
            <a:r>
              <a:rPr lang="en-US" sz="2400" dirty="0">
                <a:latin typeface="Shadows Into Light"/>
                <a:ea typeface="Shadows Into Light"/>
                <a:cs typeface="Shadows Into Light"/>
                <a:sym typeface="Shadows Into Light"/>
              </a:rPr>
              <a:t>(3, 20):</a:t>
            </a:r>
          </a:p>
          <a:p>
            <a:pPr marL="0" indent="0">
              <a:buNone/>
            </a:pPr>
            <a:r>
              <a:rPr lang="en-US" sz="2400" dirty="0" err="1">
                <a:latin typeface="Shadows Into Light"/>
                <a:ea typeface="Shadows Into Light"/>
                <a:cs typeface="Shadows Into Light"/>
                <a:sym typeface="Shadows Into Light"/>
              </a:rPr>
              <a:t>facto_tail</a:t>
            </a:r>
            <a:r>
              <a:rPr lang="en-US" sz="2400" dirty="0">
                <a:latin typeface="Shadows Into Light"/>
                <a:ea typeface="Shadows Into Light"/>
                <a:cs typeface="Shadows Into Light"/>
                <a:sym typeface="Shadows Into Light"/>
              </a:rPr>
              <a:t>(2, 60):</a:t>
            </a:r>
          </a:p>
          <a:p>
            <a:pPr marL="0" indent="0">
              <a:buFont typeface="Arial"/>
              <a:buNone/>
            </a:pPr>
            <a:endParaRPr lang="en-US" sz="2400" dirty="0">
              <a:latin typeface="Shadows Into Light"/>
              <a:ea typeface="Shadows Into Light"/>
              <a:cs typeface="Shadows Into Light"/>
              <a:sym typeface="Shadows Into Light"/>
            </a:endParaRPr>
          </a:p>
        </p:txBody>
      </p:sp>
    </p:spTree>
    <p:extLst>
      <p:ext uri="{BB962C8B-B14F-4D97-AF65-F5344CB8AC3E}">
        <p14:creationId xmlns:p14="http://schemas.microsoft.com/office/powerpoint/2010/main" val="1504983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31"/>
          <p:cNvPicPr preferRelativeResize="0"/>
          <p:nvPr/>
        </p:nvPicPr>
        <p:blipFill>
          <a:blip r:embed="rId3">
            <a:alphaModFix/>
          </a:blip>
          <a:stretch>
            <a:fillRect/>
          </a:stretch>
        </p:blipFill>
        <p:spPr>
          <a:xfrm>
            <a:off x="7102931" y="1361341"/>
            <a:ext cx="2329749" cy="2454358"/>
          </a:xfrm>
          <a:prstGeom prst="rect">
            <a:avLst/>
          </a:prstGeom>
          <a:noFill/>
          <a:ln>
            <a:noFill/>
          </a:ln>
        </p:spPr>
      </p:pic>
      <p:sp>
        <p:nvSpPr>
          <p:cNvPr id="197" name="Google Shape;197;p31"/>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solidFill>
                  <a:srgbClr val="CC4125"/>
                </a:solidFill>
                <a:latin typeface="Cabin Sketch"/>
                <a:ea typeface="Cabin Sketch"/>
                <a:cs typeface="Cabin Sketch"/>
                <a:sym typeface="Cabin Sketch"/>
              </a:rPr>
              <a:t>Factorial !</a:t>
            </a:r>
            <a:endParaRPr dirty="0">
              <a:solidFill>
                <a:srgbClr val="CC4125"/>
              </a:solidFill>
              <a:latin typeface="Cabin Sketch"/>
              <a:ea typeface="Cabin Sketch"/>
              <a:cs typeface="Cabin Sketch"/>
              <a:sym typeface="Cabin Sketch"/>
            </a:endParaRPr>
          </a:p>
        </p:txBody>
      </p:sp>
      <p:pic>
        <p:nvPicPr>
          <p:cNvPr id="200" name="Google Shape;200;p31"/>
          <p:cNvPicPr preferRelativeResize="0"/>
          <p:nvPr/>
        </p:nvPicPr>
        <p:blipFill>
          <a:blip r:embed="rId4">
            <a:alphaModFix/>
          </a:blip>
          <a:stretch>
            <a:fillRect/>
          </a:stretch>
        </p:blipFill>
        <p:spPr>
          <a:xfrm>
            <a:off x="-650025" y="3505250"/>
            <a:ext cx="2113800" cy="1880500"/>
          </a:xfrm>
          <a:prstGeom prst="rect">
            <a:avLst/>
          </a:prstGeom>
          <a:noFill/>
          <a:ln>
            <a:noFill/>
          </a:ln>
        </p:spPr>
      </p:pic>
      <p:pic>
        <p:nvPicPr>
          <p:cNvPr id="201" name="Google Shape;201;p31"/>
          <p:cNvPicPr preferRelativeResize="0"/>
          <p:nvPr/>
        </p:nvPicPr>
        <p:blipFill>
          <a:blip r:embed="rId5">
            <a:alphaModFix/>
          </a:blip>
          <a:stretch>
            <a:fillRect/>
          </a:stretch>
        </p:blipFill>
        <p:spPr>
          <a:xfrm>
            <a:off x="1387575" y="3505245"/>
            <a:ext cx="2113800" cy="1760405"/>
          </a:xfrm>
          <a:prstGeom prst="rect">
            <a:avLst/>
          </a:prstGeom>
          <a:noFill/>
          <a:ln>
            <a:noFill/>
          </a:ln>
        </p:spPr>
      </p:pic>
      <p:pic>
        <p:nvPicPr>
          <p:cNvPr id="202" name="Google Shape;202;p31"/>
          <p:cNvPicPr preferRelativeResize="0"/>
          <p:nvPr/>
        </p:nvPicPr>
        <p:blipFill>
          <a:blip r:embed="rId6">
            <a:alphaModFix/>
          </a:blip>
          <a:stretch>
            <a:fillRect/>
          </a:stretch>
        </p:blipFill>
        <p:spPr>
          <a:xfrm>
            <a:off x="3444975" y="3505245"/>
            <a:ext cx="2113800" cy="1760405"/>
          </a:xfrm>
          <a:prstGeom prst="rect">
            <a:avLst/>
          </a:prstGeom>
          <a:noFill/>
          <a:ln>
            <a:noFill/>
          </a:ln>
        </p:spPr>
      </p:pic>
      <p:sp>
        <p:nvSpPr>
          <p:cNvPr id="9" name="Google Shape;148;p26">
            <a:extLst>
              <a:ext uri="{FF2B5EF4-FFF2-40B4-BE49-F238E27FC236}">
                <a16:creationId xmlns:a16="http://schemas.microsoft.com/office/drawing/2014/main" id="{4560593F-DB31-40CC-B426-E64D3810D200}"/>
              </a:ext>
            </a:extLst>
          </p:cNvPr>
          <p:cNvSpPr txBox="1">
            <a:spLocks/>
          </p:cNvSpPr>
          <p:nvPr/>
        </p:nvSpPr>
        <p:spPr>
          <a:xfrm>
            <a:off x="457200" y="1200150"/>
            <a:ext cx="4791876" cy="372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buFont typeface="Arial"/>
              <a:buNone/>
            </a:pPr>
            <a:r>
              <a:rPr lang="en-US" sz="2000" dirty="0">
                <a:latin typeface="Shadows Into Light"/>
                <a:ea typeface="Shadows Into Light"/>
                <a:cs typeface="Shadows Into Light"/>
                <a:sym typeface="Shadows Into Light"/>
              </a:rPr>
              <a:t>function </a:t>
            </a:r>
            <a:r>
              <a:rPr lang="en-US" sz="2000" dirty="0" err="1">
                <a:latin typeface="Shadows Into Light"/>
                <a:ea typeface="Shadows Into Light"/>
                <a:cs typeface="Shadows Into Light"/>
                <a:sym typeface="Shadows Into Light"/>
              </a:rPr>
              <a:t>facto_tail</a:t>
            </a:r>
            <a:r>
              <a:rPr lang="en-US" sz="2000" dirty="0">
                <a:latin typeface="Shadows Into Light"/>
                <a:ea typeface="Shadows Into Light"/>
                <a:cs typeface="Shadows Into Light"/>
                <a:sym typeface="Shadows Into Light"/>
              </a:rPr>
              <a:t>(x, </a:t>
            </a:r>
            <a:r>
              <a:rPr lang="en-US" sz="2000" dirty="0" err="1">
                <a:latin typeface="Shadows Into Light"/>
                <a:ea typeface="Shadows Into Light"/>
                <a:cs typeface="Shadows Into Light"/>
                <a:sym typeface="Shadows Into Light"/>
              </a:rPr>
              <a:t>runningtotal</a:t>
            </a:r>
            <a:r>
              <a:rPr lang="en-US" sz="2000" dirty="0">
                <a:latin typeface="Shadows Into Light"/>
                <a:ea typeface="Shadows Into Light"/>
                <a:cs typeface="Shadows Into Light"/>
                <a:sym typeface="Shadows Into Light"/>
              </a:rPr>
              <a:t>):</a:t>
            </a:r>
          </a:p>
          <a:p>
            <a:pPr marL="0" indent="0">
              <a:buFont typeface="Arial"/>
              <a:buNone/>
            </a:pPr>
            <a:r>
              <a:rPr lang="en-US" sz="2000" dirty="0">
                <a:latin typeface="Shadows Into Light"/>
                <a:ea typeface="Shadows Into Light"/>
                <a:cs typeface="Shadows Into Light"/>
                <a:sym typeface="Shadows Into Light"/>
              </a:rPr>
              <a:t>   if x&gt;1:</a:t>
            </a:r>
          </a:p>
          <a:p>
            <a:pPr marL="0" indent="0">
              <a:buFont typeface="Arial"/>
              <a:buNone/>
            </a:pPr>
            <a:r>
              <a:rPr lang="en-US" sz="2000" dirty="0">
                <a:latin typeface="Shadows Into Light"/>
                <a:ea typeface="Shadows Into Light"/>
                <a:cs typeface="Shadows Into Light"/>
                <a:sym typeface="Shadows Into Light"/>
              </a:rPr>
              <a:t>      return </a:t>
            </a:r>
            <a:r>
              <a:rPr lang="en-US" sz="2000" dirty="0" err="1">
                <a:latin typeface="Shadows Into Light"/>
                <a:ea typeface="Shadows Into Light"/>
                <a:cs typeface="Shadows Into Light"/>
                <a:sym typeface="Shadows Into Light"/>
              </a:rPr>
              <a:t>facto_tail</a:t>
            </a:r>
            <a:r>
              <a:rPr lang="en-US" sz="2000" dirty="0">
                <a:latin typeface="Shadows Into Light"/>
                <a:ea typeface="Shadows Into Light"/>
                <a:cs typeface="Shadows Into Light"/>
                <a:sym typeface="Shadows Into Light"/>
              </a:rPr>
              <a:t>(x - 1, x * </a:t>
            </a:r>
            <a:r>
              <a:rPr lang="en-US" sz="2000" dirty="0" err="1">
                <a:latin typeface="Shadows Into Light"/>
                <a:ea typeface="Shadows Into Light"/>
                <a:cs typeface="Shadows Into Light"/>
                <a:sym typeface="Shadows Into Light"/>
              </a:rPr>
              <a:t>runningtotal</a:t>
            </a:r>
            <a:r>
              <a:rPr lang="en-US" sz="2000" dirty="0">
                <a:latin typeface="Shadows Into Light"/>
                <a:ea typeface="Shadows Into Light"/>
                <a:cs typeface="Shadows Into Light"/>
                <a:sym typeface="Shadows Into Light"/>
              </a:rPr>
              <a:t>):</a:t>
            </a:r>
          </a:p>
          <a:p>
            <a:pPr marL="0" indent="0">
              <a:buFont typeface="Arial"/>
              <a:buNone/>
            </a:pPr>
            <a:r>
              <a:rPr lang="en-US" sz="2000" dirty="0">
                <a:latin typeface="Shadows Into Light"/>
                <a:ea typeface="Shadows Into Light"/>
                <a:cs typeface="Shadows Into Light"/>
                <a:sym typeface="Shadows Into Light"/>
              </a:rPr>
              <a:t>   else:</a:t>
            </a:r>
          </a:p>
          <a:p>
            <a:pPr marL="0" indent="0">
              <a:buFont typeface="Arial"/>
              <a:buNone/>
            </a:pPr>
            <a:r>
              <a:rPr lang="en-US" sz="2000" dirty="0">
                <a:latin typeface="Shadows Into Light"/>
                <a:ea typeface="Shadows Into Light"/>
                <a:cs typeface="Shadows Into Light"/>
                <a:sym typeface="Shadows Into Light"/>
              </a:rPr>
              <a:t>      return </a:t>
            </a:r>
            <a:r>
              <a:rPr lang="en-US" sz="2000" dirty="0" err="1">
                <a:latin typeface="Shadows Into Light"/>
                <a:ea typeface="Shadows Into Light"/>
                <a:cs typeface="Shadows Into Light"/>
                <a:sym typeface="Shadows Into Light"/>
              </a:rPr>
              <a:t>runningtotal</a:t>
            </a:r>
            <a:endParaRPr lang="en-US" sz="2000" dirty="0">
              <a:latin typeface="Shadows Into Light"/>
              <a:ea typeface="Shadows Into Light"/>
              <a:cs typeface="Shadows Into Light"/>
              <a:sym typeface="Shadows Into Light"/>
            </a:endParaRPr>
          </a:p>
          <a:p>
            <a:pPr marL="0" indent="0">
              <a:buFont typeface="Arial"/>
              <a:buNone/>
            </a:pPr>
            <a:endParaRPr lang="en-US" sz="2400" dirty="0">
              <a:latin typeface="Shadows Into Light"/>
              <a:ea typeface="Shadows Into Light"/>
              <a:cs typeface="Shadows Into Light"/>
              <a:sym typeface="Shadows Into Light"/>
            </a:endParaRPr>
          </a:p>
          <a:p>
            <a:pPr marL="0" indent="0">
              <a:buFont typeface="Arial"/>
              <a:buNone/>
            </a:pPr>
            <a:endParaRPr lang="en-US" sz="2400" dirty="0">
              <a:latin typeface="Shadows Into Light"/>
              <a:ea typeface="Shadows Into Light"/>
              <a:cs typeface="Shadows Into Light"/>
              <a:sym typeface="Shadows Into Light"/>
            </a:endParaRPr>
          </a:p>
        </p:txBody>
      </p:sp>
      <p:sp>
        <p:nvSpPr>
          <p:cNvPr id="13" name="Google Shape;156;p27">
            <a:extLst>
              <a:ext uri="{FF2B5EF4-FFF2-40B4-BE49-F238E27FC236}">
                <a16:creationId xmlns:a16="http://schemas.microsoft.com/office/drawing/2014/main" id="{2E73B412-C96A-45D0-9067-43A956C0DC71}"/>
              </a:ext>
            </a:extLst>
          </p:cNvPr>
          <p:cNvSpPr txBox="1">
            <a:spLocks/>
          </p:cNvSpPr>
          <p:nvPr/>
        </p:nvSpPr>
        <p:spPr>
          <a:xfrm>
            <a:off x="5623675" y="1171793"/>
            <a:ext cx="3824400" cy="372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buFont typeface="Arial"/>
              <a:buNone/>
            </a:pPr>
            <a:r>
              <a:rPr lang="en-US" sz="2400" dirty="0" err="1">
                <a:latin typeface="Shadows Into Light"/>
                <a:ea typeface="Shadows Into Light"/>
                <a:cs typeface="Shadows Into Light"/>
                <a:sym typeface="Shadows Into Light"/>
              </a:rPr>
              <a:t>facto_tail</a:t>
            </a:r>
            <a:r>
              <a:rPr lang="en-US" sz="2400" dirty="0">
                <a:latin typeface="Shadows Into Light"/>
                <a:ea typeface="Shadows Into Light"/>
                <a:cs typeface="Shadows Into Light"/>
                <a:sym typeface="Shadows Into Light"/>
              </a:rPr>
              <a:t>(5, 1):</a:t>
            </a:r>
          </a:p>
          <a:p>
            <a:pPr marL="0" indent="0">
              <a:buNone/>
            </a:pPr>
            <a:r>
              <a:rPr lang="en-US" sz="2400" dirty="0" err="1">
                <a:latin typeface="Shadows Into Light"/>
                <a:ea typeface="Shadows Into Light"/>
                <a:cs typeface="Shadows Into Light"/>
                <a:sym typeface="Shadows Into Light"/>
              </a:rPr>
              <a:t>facto_tail</a:t>
            </a:r>
            <a:r>
              <a:rPr lang="en-US" sz="2400" dirty="0">
                <a:latin typeface="Shadows Into Light"/>
                <a:ea typeface="Shadows Into Light"/>
                <a:cs typeface="Shadows Into Light"/>
                <a:sym typeface="Shadows Into Light"/>
              </a:rPr>
              <a:t>(4, 5):</a:t>
            </a:r>
          </a:p>
          <a:p>
            <a:pPr marL="0" indent="0">
              <a:buNone/>
            </a:pPr>
            <a:r>
              <a:rPr lang="en-US" sz="2400" dirty="0" err="1">
                <a:latin typeface="Shadows Into Light"/>
                <a:ea typeface="Shadows Into Light"/>
                <a:cs typeface="Shadows Into Light"/>
                <a:sym typeface="Shadows Into Light"/>
              </a:rPr>
              <a:t>facto_tail</a:t>
            </a:r>
            <a:r>
              <a:rPr lang="en-US" sz="2400" dirty="0">
                <a:latin typeface="Shadows Into Light"/>
                <a:ea typeface="Shadows Into Light"/>
                <a:cs typeface="Shadows Into Light"/>
                <a:sym typeface="Shadows Into Light"/>
              </a:rPr>
              <a:t>(3, 20):</a:t>
            </a:r>
          </a:p>
          <a:p>
            <a:pPr marL="0" indent="0">
              <a:buNone/>
            </a:pPr>
            <a:r>
              <a:rPr lang="en-US" sz="2400" dirty="0" err="1">
                <a:latin typeface="Shadows Into Light"/>
                <a:ea typeface="Shadows Into Light"/>
                <a:cs typeface="Shadows Into Light"/>
                <a:sym typeface="Shadows Into Light"/>
              </a:rPr>
              <a:t>facto_tail</a:t>
            </a:r>
            <a:r>
              <a:rPr lang="en-US" sz="2400" dirty="0">
                <a:latin typeface="Shadows Into Light"/>
                <a:ea typeface="Shadows Into Light"/>
                <a:cs typeface="Shadows Into Light"/>
                <a:sym typeface="Shadows Into Light"/>
              </a:rPr>
              <a:t>(2, 60):</a:t>
            </a:r>
          </a:p>
          <a:p>
            <a:pPr marL="0" indent="0">
              <a:buNone/>
            </a:pPr>
            <a:r>
              <a:rPr lang="en-US" sz="2400" dirty="0" err="1">
                <a:latin typeface="Shadows Into Light"/>
                <a:ea typeface="Shadows Into Light"/>
                <a:cs typeface="Shadows Into Light"/>
                <a:sym typeface="Shadows Into Light"/>
              </a:rPr>
              <a:t>facto_tail</a:t>
            </a:r>
            <a:r>
              <a:rPr lang="en-US" sz="2400" dirty="0">
                <a:latin typeface="Shadows Into Light"/>
                <a:ea typeface="Shadows Into Light"/>
                <a:cs typeface="Shadows Into Light"/>
                <a:sym typeface="Shadows Into Light"/>
              </a:rPr>
              <a:t>(1, 120):</a:t>
            </a:r>
          </a:p>
          <a:p>
            <a:pPr marL="0" indent="0">
              <a:buFont typeface="Arial"/>
              <a:buNone/>
            </a:pPr>
            <a:endParaRPr lang="en-US" sz="2400" dirty="0">
              <a:latin typeface="Shadows Into Light"/>
              <a:ea typeface="Shadows Into Light"/>
              <a:cs typeface="Shadows Into Light"/>
              <a:sym typeface="Shadows Into Light"/>
            </a:endParaRPr>
          </a:p>
        </p:txBody>
      </p:sp>
    </p:spTree>
    <p:extLst>
      <p:ext uri="{BB962C8B-B14F-4D97-AF65-F5344CB8AC3E}">
        <p14:creationId xmlns:p14="http://schemas.microsoft.com/office/powerpoint/2010/main" val="825064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32"/>
          <p:cNvPicPr preferRelativeResize="0"/>
          <p:nvPr/>
        </p:nvPicPr>
        <p:blipFill>
          <a:blip r:embed="rId3">
            <a:alphaModFix/>
          </a:blip>
          <a:stretch>
            <a:fillRect/>
          </a:stretch>
        </p:blipFill>
        <p:spPr>
          <a:xfrm flipH="1">
            <a:off x="7053850" y="2352400"/>
            <a:ext cx="2402524" cy="2773726"/>
          </a:xfrm>
          <a:prstGeom prst="rect">
            <a:avLst/>
          </a:prstGeom>
          <a:noFill/>
          <a:ln>
            <a:noFill/>
          </a:ln>
        </p:spPr>
      </p:pic>
      <p:sp>
        <p:nvSpPr>
          <p:cNvPr id="208" name="Google Shape;208;p32"/>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solidFill>
                  <a:srgbClr val="CC4125"/>
                </a:solidFill>
                <a:latin typeface="Cabin Sketch"/>
                <a:ea typeface="Cabin Sketch"/>
                <a:cs typeface="Cabin Sketch"/>
                <a:sym typeface="Cabin Sketch"/>
              </a:rPr>
              <a:t>Factorial !</a:t>
            </a:r>
            <a:endParaRPr>
              <a:solidFill>
                <a:srgbClr val="CC4125"/>
              </a:solidFill>
              <a:latin typeface="Cabin Sketch"/>
              <a:ea typeface="Cabin Sketch"/>
              <a:cs typeface="Cabin Sketch"/>
              <a:sym typeface="Cabin Sketch"/>
            </a:endParaRPr>
          </a:p>
        </p:txBody>
      </p:sp>
      <p:pic>
        <p:nvPicPr>
          <p:cNvPr id="211" name="Google Shape;211;p32"/>
          <p:cNvPicPr preferRelativeResize="0"/>
          <p:nvPr/>
        </p:nvPicPr>
        <p:blipFill>
          <a:blip r:embed="rId4">
            <a:alphaModFix/>
          </a:blip>
          <a:stretch>
            <a:fillRect/>
          </a:stretch>
        </p:blipFill>
        <p:spPr>
          <a:xfrm>
            <a:off x="-5450625" y="3581450"/>
            <a:ext cx="2113800" cy="1880500"/>
          </a:xfrm>
          <a:prstGeom prst="rect">
            <a:avLst/>
          </a:prstGeom>
          <a:noFill/>
          <a:ln>
            <a:noFill/>
          </a:ln>
        </p:spPr>
      </p:pic>
      <p:pic>
        <p:nvPicPr>
          <p:cNvPr id="212" name="Google Shape;212;p32"/>
          <p:cNvPicPr preferRelativeResize="0"/>
          <p:nvPr/>
        </p:nvPicPr>
        <p:blipFill>
          <a:blip r:embed="rId5">
            <a:alphaModFix/>
          </a:blip>
          <a:stretch>
            <a:fillRect/>
          </a:stretch>
        </p:blipFill>
        <p:spPr>
          <a:xfrm>
            <a:off x="-3413025" y="3581445"/>
            <a:ext cx="2113800" cy="1760405"/>
          </a:xfrm>
          <a:prstGeom prst="rect">
            <a:avLst/>
          </a:prstGeom>
          <a:noFill/>
          <a:ln>
            <a:noFill/>
          </a:ln>
        </p:spPr>
      </p:pic>
      <p:pic>
        <p:nvPicPr>
          <p:cNvPr id="213" name="Google Shape;213;p32"/>
          <p:cNvPicPr preferRelativeResize="0"/>
          <p:nvPr/>
        </p:nvPicPr>
        <p:blipFill>
          <a:blip r:embed="rId6">
            <a:alphaModFix/>
          </a:blip>
          <a:stretch>
            <a:fillRect/>
          </a:stretch>
        </p:blipFill>
        <p:spPr>
          <a:xfrm>
            <a:off x="-1355625" y="3581445"/>
            <a:ext cx="2113800" cy="1760405"/>
          </a:xfrm>
          <a:prstGeom prst="rect">
            <a:avLst/>
          </a:prstGeom>
          <a:noFill/>
          <a:ln>
            <a:noFill/>
          </a:ln>
        </p:spPr>
      </p:pic>
      <p:pic>
        <p:nvPicPr>
          <p:cNvPr id="214" name="Google Shape;214;p32"/>
          <p:cNvPicPr preferRelativeResize="0"/>
          <p:nvPr/>
        </p:nvPicPr>
        <p:blipFill>
          <a:blip r:embed="rId7">
            <a:alphaModFix/>
          </a:blip>
          <a:stretch>
            <a:fillRect/>
          </a:stretch>
        </p:blipFill>
        <p:spPr>
          <a:xfrm>
            <a:off x="-7172125" y="3707575"/>
            <a:ext cx="1654425" cy="1471200"/>
          </a:xfrm>
          <a:prstGeom prst="rect">
            <a:avLst/>
          </a:prstGeom>
          <a:noFill/>
          <a:ln>
            <a:noFill/>
          </a:ln>
        </p:spPr>
      </p:pic>
      <p:sp>
        <p:nvSpPr>
          <p:cNvPr id="12" name="Google Shape;148;p26">
            <a:extLst>
              <a:ext uri="{FF2B5EF4-FFF2-40B4-BE49-F238E27FC236}">
                <a16:creationId xmlns:a16="http://schemas.microsoft.com/office/drawing/2014/main" id="{3044AC3E-AA3D-4AC9-A282-C4221F6ADE26}"/>
              </a:ext>
            </a:extLst>
          </p:cNvPr>
          <p:cNvSpPr txBox="1">
            <a:spLocks/>
          </p:cNvSpPr>
          <p:nvPr/>
        </p:nvSpPr>
        <p:spPr>
          <a:xfrm>
            <a:off x="457200" y="1200150"/>
            <a:ext cx="4791876" cy="372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buFont typeface="Arial"/>
              <a:buNone/>
            </a:pPr>
            <a:r>
              <a:rPr lang="en-US" sz="2000">
                <a:latin typeface="Shadows Into Light"/>
                <a:ea typeface="Shadows Into Light"/>
                <a:cs typeface="Shadows Into Light"/>
                <a:sym typeface="Shadows Into Light"/>
              </a:rPr>
              <a:t>function facto_tail(x, runningtotal):</a:t>
            </a:r>
          </a:p>
          <a:p>
            <a:pPr marL="0" indent="0">
              <a:buFont typeface="Arial"/>
              <a:buNone/>
            </a:pPr>
            <a:r>
              <a:rPr lang="en-US" sz="2000">
                <a:latin typeface="Shadows Into Light"/>
                <a:ea typeface="Shadows Into Light"/>
                <a:cs typeface="Shadows Into Light"/>
                <a:sym typeface="Shadows Into Light"/>
              </a:rPr>
              <a:t>   if x&gt;1:</a:t>
            </a:r>
          </a:p>
          <a:p>
            <a:pPr marL="0" indent="0">
              <a:buFont typeface="Arial"/>
              <a:buNone/>
            </a:pPr>
            <a:r>
              <a:rPr lang="en-US" sz="2000">
                <a:latin typeface="Shadows Into Light"/>
                <a:ea typeface="Shadows Into Light"/>
                <a:cs typeface="Shadows Into Light"/>
                <a:sym typeface="Shadows Into Light"/>
              </a:rPr>
              <a:t>      return facto_tail(x - 1, x * runningtotal):</a:t>
            </a:r>
          </a:p>
          <a:p>
            <a:pPr marL="0" indent="0">
              <a:buFont typeface="Arial"/>
              <a:buNone/>
            </a:pPr>
            <a:r>
              <a:rPr lang="en-US" sz="2000">
                <a:latin typeface="Shadows Into Light"/>
                <a:ea typeface="Shadows Into Light"/>
                <a:cs typeface="Shadows Into Light"/>
                <a:sym typeface="Shadows Into Light"/>
              </a:rPr>
              <a:t>   else:</a:t>
            </a:r>
          </a:p>
          <a:p>
            <a:pPr marL="0" indent="0">
              <a:buFont typeface="Arial"/>
              <a:buNone/>
            </a:pPr>
            <a:r>
              <a:rPr lang="en-US" sz="2000">
                <a:latin typeface="Shadows Into Light"/>
                <a:ea typeface="Shadows Into Light"/>
                <a:cs typeface="Shadows Into Light"/>
                <a:sym typeface="Shadows Into Light"/>
              </a:rPr>
              <a:t>      return runningtotal</a:t>
            </a:r>
          </a:p>
          <a:p>
            <a:pPr marL="0" indent="0">
              <a:buFont typeface="Arial"/>
              <a:buNone/>
            </a:pPr>
            <a:endParaRPr lang="en-US" sz="2400">
              <a:latin typeface="Shadows Into Light"/>
              <a:ea typeface="Shadows Into Light"/>
              <a:cs typeface="Shadows Into Light"/>
              <a:sym typeface="Shadows Into Light"/>
            </a:endParaRPr>
          </a:p>
          <a:p>
            <a:pPr marL="0" indent="0">
              <a:buFont typeface="Arial"/>
              <a:buNone/>
            </a:pPr>
            <a:endParaRPr lang="en-US" sz="2400" dirty="0">
              <a:latin typeface="Shadows Into Light"/>
              <a:ea typeface="Shadows Into Light"/>
              <a:cs typeface="Shadows Into Light"/>
              <a:sym typeface="Shadows Into Light"/>
            </a:endParaRPr>
          </a:p>
        </p:txBody>
      </p:sp>
      <p:sp>
        <p:nvSpPr>
          <p:cNvPr id="15" name="Google Shape;156;p27">
            <a:extLst>
              <a:ext uri="{FF2B5EF4-FFF2-40B4-BE49-F238E27FC236}">
                <a16:creationId xmlns:a16="http://schemas.microsoft.com/office/drawing/2014/main" id="{4E98693B-18F6-422F-B368-358CEDFB506E}"/>
              </a:ext>
            </a:extLst>
          </p:cNvPr>
          <p:cNvSpPr txBox="1">
            <a:spLocks/>
          </p:cNvSpPr>
          <p:nvPr/>
        </p:nvSpPr>
        <p:spPr>
          <a:xfrm>
            <a:off x="5623675" y="1171793"/>
            <a:ext cx="3824400" cy="372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buFont typeface="Arial"/>
              <a:buNone/>
            </a:pPr>
            <a:r>
              <a:rPr lang="en-US" sz="2400" dirty="0" err="1">
                <a:latin typeface="Shadows Into Light"/>
                <a:ea typeface="Shadows Into Light"/>
                <a:cs typeface="Shadows Into Light"/>
                <a:sym typeface="Shadows Into Light"/>
              </a:rPr>
              <a:t>facto_tail</a:t>
            </a:r>
            <a:r>
              <a:rPr lang="en-US" sz="2400" dirty="0">
                <a:latin typeface="Shadows Into Light"/>
                <a:ea typeface="Shadows Into Light"/>
                <a:cs typeface="Shadows Into Light"/>
                <a:sym typeface="Shadows Into Light"/>
              </a:rPr>
              <a:t>(5, 1):</a:t>
            </a:r>
          </a:p>
          <a:p>
            <a:pPr marL="0" indent="0">
              <a:buNone/>
            </a:pPr>
            <a:r>
              <a:rPr lang="en-US" sz="2400" dirty="0" err="1">
                <a:latin typeface="Shadows Into Light"/>
                <a:ea typeface="Shadows Into Light"/>
                <a:cs typeface="Shadows Into Light"/>
                <a:sym typeface="Shadows Into Light"/>
              </a:rPr>
              <a:t>facto_tail</a:t>
            </a:r>
            <a:r>
              <a:rPr lang="en-US" sz="2400" dirty="0">
                <a:latin typeface="Shadows Into Light"/>
                <a:ea typeface="Shadows Into Light"/>
                <a:cs typeface="Shadows Into Light"/>
                <a:sym typeface="Shadows Into Light"/>
              </a:rPr>
              <a:t>(4, 5):</a:t>
            </a:r>
          </a:p>
          <a:p>
            <a:pPr marL="0" indent="0">
              <a:buNone/>
            </a:pPr>
            <a:r>
              <a:rPr lang="en-US" sz="2400" dirty="0" err="1">
                <a:latin typeface="Shadows Into Light"/>
                <a:ea typeface="Shadows Into Light"/>
                <a:cs typeface="Shadows Into Light"/>
                <a:sym typeface="Shadows Into Light"/>
              </a:rPr>
              <a:t>facto_tail</a:t>
            </a:r>
            <a:r>
              <a:rPr lang="en-US" sz="2400" dirty="0">
                <a:latin typeface="Shadows Into Light"/>
                <a:ea typeface="Shadows Into Light"/>
                <a:cs typeface="Shadows Into Light"/>
                <a:sym typeface="Shadows Into Light"/>
              </a:rPr>
              <a:t>(3, 20):</a:t>
            </a:r>
          </a:p>
          <a:p>
            <a:pPr marL="0" indent="0">
              <a:buNone/>
            </a:pPr>
            <a:r>
              <a:rPr lang="en-US" sz="2400" dirty="0" err="1">
                <a:latin typeface="Shadows Into Light"/>
                <a:ea typeface="Shadows Into Light"/>
                <a:cs typeface="Shadows Into Light"/>
                <a:sym typeface="Shadows Into Light"/>
              </a:rPr>
              <a:t>facto_tail</a:t>
            </a:r>
            <a:r>
              <a:rPr lang="en-US" sz="2400" dirty="0">
                <a:latin typeface="Shadows Into Light"/>
                <a:ea typeface="Shadows Into Light"/>
                <a:cs typeface="Shadows Into Light"/>
                <a:sym typeface="Shadows Into Light"/>
              </a:rPr>
              <a:t>(2, 60):</a:t>
            </a:r>
          </a:p>
          <a:p>
            <a:pPr marL="0" indent="0">
              <a:buNone/>
            </a:pPr>
            <a:r>
              <a:rPr lang="en-US" sz="2400" dirty="0" err="1">
                <a:latin typeface="Shadows Into Light"/>
                <a:ea typeface="Shadows Into Light"/>
                <a:cs typeface="Shadows Into Light"/>
                <a:sym typeface="Shadows Into Light"/>
              </a:rPr>
              <a:t>facto_tail</a:t>
            </a:r>
            <a:r>
              <a:rPr lang="en-US" sz="2400" dirty="0">
                <a:latin typeface="Shadows Into Light"/>
                <a:ea typeface="Shadows Into Light"/>
                <a:cs typeface="Shadows Into Light"/>
                <a:sym typeface="Shadows Into Light"/>
              </a:rPr>
              <a:t>(1, 120):</a:t>
            </a:r>
          </a:p>
          <a:p>
            <a:pPr marL="0" indent="0">
              <a:buNone/>
            </a:pPr>
            <a:r>
              <a:rPr lang="en-US" sz="2400" dirty="0">
                <a:latin typeface="Shadows Into Light"/>
                <a:ea typeface="Shadows Into Light"/>
                <a:cs typeface="Shadows Into Light"/>
                <a:sym typeface="Shadows Into Light"/>
              </a:rPr>
              <a:t>120</a:t>
            </a:r>
          </a:p>
          <a:p>
            <a:pPr marL="0" indent="0">
              <a:buFont typeface="Arial"/>
              <a:buNone/>
            </a:pPr>
            <a:endParaRPr lang="en-US" sz="2400" dirty="0">
              <a:latin typeface="Shadows Into Light"/>
              <a:ea typeface="Shadows Into Light"/>
              <a:cs typeface="Shadows Into Light"/>
              <a:sym typeface="Shadows Into Light"/>
            </a:endParaRPr>
          </a:p>
        </p:txBody>
      </p:sp>
    </p:spTree>
    <p:extLst>
      <p:ext uri="{BB962C8B-B14F-4D97-AF65-F5344CB8AC3E}">
        <p14:creationId xmlns:p14="http://schemas.microsoft.com/office/powerpoint/2010/main" val="62563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32"/>
          <p:cNvPicPr preferRelativeResize="0"/>
          <p:nvPr/>
        </p:nvPicPr>
        <p:blipFill>
          <a:blip r:embed="rId3">
            <a:alphaModFix/>
          </a:blip>
          <a:stretch>
            <a:fillRect/>
          </a:stretch>
        </p:blipFill>
        <p:spPr>
          <a:xfrm flipH="1">
            <a:off x="7053850" y="2352400"/>
            <a:ext cx="2402524" cy="2773726"/>
          </a:xfrm>
          <a:prstGeom prst="rect">
            <a:avLst/>
          </a:prstGeom>
          <a:noFill/>
          <a:ln>
            <a:noFill/>
          </a:ln>
        </p:spPr>
      </p:pic>
      <p:sp>
        <p:nvSpPr>
          <p:cNvPr id="208" name="Google Shape;208;p32"/>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solidFill>
                  <a:srgbClr val="CC4125"/>
                </a:solidFill>
                <a:latin typeface="Cabin Sketch"/>
                <a:ea typeface="Cabin Sketch"/>
                <a:cs typeface="Cabin Sketch"/>
                <a:sym typeface="Cabin Sketch"/>
              </a:rPr>
              <a:t>Factorial ! Head vs Tail call stack</a:t>
            </a:r>
            <a:endParaRPr dirty="0">
              <a:solidFill>
                <a:srgbClr val="CC4125"/>
              </a:solidFill>
              <a:latin typeface="Cabin Sketch"/>
              <a:ea typeface="Cabin Sketch"/>
              <a:cs typeface="Cabin Sketch"/>
              <a:sym typeface="Cabin Sketch"/>
            </a:endParaRPr>
          </a:p>
        </p:txBody>
      </p:sp>
      <p:pic>
        <p:nvPicPr>
          <p:cNvPr id="211" name="Google Shape;211;p32"/>
          <p:cNvPicPr preferRelativeResize="0"/>
          <p:nvPr/>
        </p:nvPicPr>
        <p:blipFill>
          <a:blip r:embed="rId4">
            <a:alphaModFix/>
          </a:blip>
          <a:stretch>
            <a:fillRect/>
          </a:stretch>
        </p:blipFill>
        <p:spPr>
          <a:xfrm>
            <a:off x="-5450625" y="3581450"/>
            <a:ext cx="2113800" cy="1880500"/>
          </a:xfrm>
          <a:prstGeom prst="rect">
            <a:avLst/>
          </a:prstGeom>
          <a:noFill/>
          <a:ln>
            <a:noFill/>
          </a:ln>
        </p:spPr>
      </p:pic>
      <p:pic>
        <p:nvPicPr>
          <p:cNvPr id="212" name="Google Shape;212;p32"/>
          <p:cNvPicPr preferRelativeResize="0"/>
          <p:nvPr/>
        </p:nvPicPr>
        <p:blipFill>
          <a:blip r:embed="rId5">
            <a:alphaModFix/>
          </a:blip>
          <a:stretch>
            <a:fillRect/>
          </a:stretch>
        </p:blipFill>
        <p:spPr>
          <a:xfrm>
            <a:off x="-3413025" y="3581445"/>
            <a:ext cx="2113800" cy="1760405"/>
          </a:xfrm>
          <a:prstGeom prst="rect">
            <a:avLst/>
          </a:prstGeom>
          <a:noFill/>
          <a:ln>
            <a:noFill/>
          </a:ln>
        </p:spPr>
      </p:pic>
      <p:pic>
        <p:nvPicPr>
          <p:cNvPr id="213" name="Google Shape;213;p32"/>
          <p:cNvPicPr preferRelativeResize="0"/>
          <p:nvPr/>
        </p:nvPicPr>
        <p:blipFill>
          <a:blip r:embed="rId6">
            <a:alphaModFix/>
          </a:blip>
          <a:stretch>
            <a:fillRect/>
          </a:stretch>
        </p:blipFill>
        <p:spPr>
          <a:xfrm>
            <a:off x="-1355625" y="3581445"/>
            <a:ext cx="2113800" cy="1760405"/>
          </a:xfrm>
          <a:prstGeom prst="rect">
            <a:avLst/>
          </a:prstGeom>
          <a:noFill/>
          <a:ln>
            <a:noFill/>
          </a:ln>
        </p:spPr>
      </p:pic>
      <p:pic>
        <p:nvPicPr>
          <p:cNvPr id="214" name="Google Shape;214;p32"/>
          <p:cNvPicPr preferRelativeResize="0"/>
          <p:nvPr/>
        </p:nvPicPr>
        <p:blipFill>
          <a:blip r:embed="rId7">
            <a:alphaModFix/>
          </a:blip>
          <a:stretch>
            <a:fillRect/>
          </a:stretch>
        </p:blipFill>
        <p:spPr>
          <a:xfrm>
            <a:off x="-7172125" y="3707575"/>
            <a:ext cx="1654425" cy="1471200"/>
          </a:xfrm>
          <a:prstGeom prst="rect">
            <a:avLst/>
          </a:prstGeom>
          <a:noFill/>
          <a:ln>
            <a:noFill/>
          </a:ln>
        </p:spPr>
      </p:pic>
      <p:sp>
        <p:nvSpPr>
          <p:cNvPr id="15" name="Google Shape;156;p27">
            <a:extLst>
              <a:ext uri="{FF2B5EF4-FFF2-40B4-BE49-F238E27FC236}">
                <a16:creationId xmlns:a16="http://schemas.microsoft.com/office/drawing/2014/main" id="{4E98693B-18F6-422F-B368-358CEDFB506E}"/>
              </a:ext>
            </a:extLst>
          </p:cNvPr>
          <p:cNvSpPr txBox="1">
            <a:spLocks/>
          </p:cNvSpPr>
          <p:nvPr/>
        </p:nvSpPr>
        <p:spPr>
          <a:xfrm>
            <a:off x="5623675" y="1171793"/>
            <a:ext cx="3824400" cy="372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buFont typeface="Arial"/>
              <a:buNone/>
            </a:pPr>
            <a:r>
              <a:rPr lang="en-US" sz="2400" dirty="0" err="1">
                <a:latin typeface="Shadows Into Light"/>
                <a:ea typeface="Shadows Into Light"/>
                <a:cs typeface="Shadows Into Light"/>
                <a:sym typeface="Shadows Into Light"/>
              </a:rPr>
              <a:t>facto_tail</a:t>
            </a:r>
            <a:r>
              <a:rPr lang="en-US" sz="2400" dirty="0">
                <a:latin typeface="Shadows Into Light"/>
                <a:ea typeface="Shadows Into Light"/>
                <a:cs typeface="Shadows Into Light"/>
                <a:sym typeface="Shadows Into Light"/>
              </a:rPr>
              <a:t>(5, 1):</a:t>
            </a:r>
          </a:p>
          <a:p>
            <a:pPr marL="0" indent="0">
              <a:buNone/>
            </a:pPr>
            <a:r>
              <a:rPr lang="en-US" sz="2400" dirty="0" err="1">
                <a:latin typeface="Shadows Into Light"/>
                <a:ea typeface="Shadows Into Light"/>
                <a:cs typeface="Shadows Into Light"/>
                <a:sym typeface="Shadows Into Light"/>
              </a:rPr>
              <a:t>facto_tail</a:t>
            </a:r>
            <a:r>
              <a:rPr lang="en-US" sz="2400" dirty="0">
                <a:latin typeface="Shadows Into Light"/>
                <a:ea typeface="Shadows Into Light"/>
                <a:cs typeface="Shadows Into Light"/>
                <a:sym typeface="Shadows Into Light"/>
              </a:rPr>
              <a:t>(4, 5):</a:t>
            </a:r>
          </a:p>
          <a:p>
            <a:pPr marL="0" indent="0">
              <a:buNone/>
            </a:pPr>
            <a:r>
              <a:rPr lang="en-US" sz="2400" dirty="0" err="1">
                <a:latin typeface="Shadows Into Light"/>
                <a:ea typeface="Shadows Into Light"/>
                <a:cs typeface="Shadows Into Light"/>
                <a:sym typeface="Shadows Into Light"/>
              </a:rPr>
              <a:t>facto_tail</a:t>
            </a:r>
            <a:r>
              <a:rPr lang="en-US" sz="2400" dirty="0">
                <a:latin typeface="Shadows Into Light"/>
                <a:ea typeface="Shadows Into Light"/>
                <a:cs typeface="Shadows Into Light"/>
                <a:sym typeface="Shadows Into Light"/>
              </a:rPr>
              <a:t>(3, 20):</a:t>
            </a:r>
          </a:p>
          <a:p>
            <a:pPr marL="0" indent="0">
              <a:buNone/>
            </a:pPr>
            <a:r>
              <a:rPr lang="en-US" sz="2400" dirty="0" err="1">
                <a:latin typeface="Shadows Into Light"/>
                <a:ea typeface="Shadows Into Light"/>
                <a:cs typeface="Shadows Into Light"/>
                <a:sym typeface="Shadows Into Light"/>
              </a:rPr>
              <a:t>facto_tail</a:t>
            </a:r>
            <a:r>
              <a:rPr lang="en-US" sz="2400" dirty="0">
                <a:latin typeface="Shadows Into Light"/>
                <a:ea typeface="Shadows Into Light"/>
                <a:cs typeface="Shadows Into Light"/>
                <a:sym typeface="Shadows Into Light"/>
              </a:rPr>
              <a:t>(2, 60):</a:t>
            </a:r>
          </a:p>
          <a:p>
            <a:pPr marL="0" indent="0">
              <a:buNone/>
            </a:pPr>
            <a:r>
              <a:rPr lang="en-US" sz="2400" dirty="0" err="1">
                <a:latin typeface="Shadows Into Light"/>
                <a:ea typeface="Shadows Into Light"/>
                <a:cs typeface="Shadows Into Light"/>
                <a:sym typeface="Shadows Into Light"/>
              </a:rPr>
              <a:t>facto_tail</a:t>
            </a:r>
            <a:r>
              <a:rPr lang="en-US" sz="2400" dirty="0">
                <a:latin typeface="Shadows Into Light"/>
                <a:ea typeface="Shadows Into Light"/>
                <a:cs typeface="Shadows Into Light"/>
                <a:sym typeface="Shadows Into Light"/>
              </a:rPr>
              <a:t>(1, 120):</a:t>
            </a:r>
          </a:p>
          <a:p>
            <a:pPr marL="0" indent="0">
              <a:buNone/>
            </a:pPr>
            <a:r>
              <a:rPr lang="en-US" sz="2400" dirty="0">
                <a:latin typeface="Shadows Into Light"/>
                <a:ea typeface="Shadows Into Light"/>
                <a:cs typeface="Shadows Into Light"/>
                <a:sym typeface="Shadows Into Light"/>
              </a:rPr>
              <a:t>120</a:t>
            </a:r>
          </a:p>
          <a:p>
            <a:pPr marL="0" indent="0">
              <a:buFont typeface="Arial"/>
              <a:buNone/>
            </a:pPr>
            <a:endParaRPr lang="en-US" sz="2400" dirty="0">
              <a:latin typeface="Shadows Into Light"/>
              <a:ea typeface="Shadows Into Light"/>
              <a:cs typeface="Shadows Into Light"/>
              <a:sym typeface="Shadows Into Light"/>
            </a:endParaRPr>
          </a:p>
        </p:txBody>
      </p:sp>
      <p:sp>
        <p:nvSpPr>
          <p:cNvPr id="10" name="Google Shape;210;p32">
            <a:extLst>
              <a:ext uri="{FF2B5EF4-FFF2-40B4-BE49-F238E27FC236}">
                <a16:creationId xmlns:a16="http://schemas.microsoft.com/office/drawing/2014/main" id="{DF1A25F6-BB9E-474A-8FD5-6CEF9EB142DD}"/>
              </a:ext>
            </a:extLst>
          </p:cNvPr>
          <p:cNvSpPr txBox="1">
            <a:spLocks noGrp="1"/>
          </p:cNvSpPr>
          <p:nvPr>
            <p:ph type="body" idx="1"/>
          </p:nvPr>
        </p:nvSpPr>
        <p:spPr>
          <a:xfrm>
            <a:off x="602163" y="1171793"/>
            <a:ext cx="38244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2400" dirty="0" err="1">
                <a:latin typeface="Shadows Into Light"/>
                <a:ea typeface="Shadows Into Light"/>
                <a:cs typeface="Shadows Into Light"/>
                <a:sym typeface="Shadows Into Light"/>
              </a:rPr>
              <a:t>facto_rec</a:t>
            </a:r>
            <a:r>
              <a:rPr lang="en-GB" sz="2400" dirty="0">
                <a:latin typeface="Shadows Into Light"/>
                <a:ea typeface="Shadows Into Light"/>
                <a:cs typeface="Shadows Into Light"/>
                <a:sym typeface="Shadows Into Light"/>
              </a:rPr>
              <a:t>(5):</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400" dirty="0">
                <a:latin typeface="Shadows Into Light"/>
                <a:ea typeface="Shadows Into Light"/>
                <a:cs typeface="Shadows Into Light"/>
                <a:sym typeface="Shadows Into Light"/>
              </a:rPr>
              <a:t>5*(</a:t>
            </a:r>
            <a:r>
              <a:rPr lang="en-GB" sz="2400" dirty="0" err="1">
                <a:latin typeface="Shadows Into Light"/>
                <a:ea typeface="Shadows Into Light"/>
                <a:cs typeface="Shadows Into Light"/>
                <a:sym typeface="Shadows Into Light"/>
              </a:rPr>
              <a:t>facto_rec</a:t>
            </a:r>
            <a:r>
              <a:rPr lang="en-GB" sz="2400" dirty="0">
                <a:latin typeface="Shadows Into Light"/>
                <a:ea typeface="Shadows Into Light"/>
                <a:cs typeface="Shadows Into Light"/>
                <a:sym typeface="Shadows Into Light"/>
              </a:rPr>
              <a:t>(4))</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400" dirty="0">
                <a:latin typeface="Shadows Into Light"/>
                <a:ea typeface="Shadows Into Light"/>
                <a:cs typeface="Shadows Into Light"/>
                <a:sym typeface="Shadows Into Light"/>
              </a:rPr>
              <a:t>5*(4*(</a:t>
            </a:r>
            <a:r>
              <a:rPr lang="en-GB" sz="2400" dirty="0" err="1">
                <a:latin typeface="Shadows Into Light"/>
                <a:ea typeface="Shadows Into Light"/>
                <a:cs typeface="Shadows Into Light"/>
                <a:sym typeface="Shadows Into Light"/>
              </a:rPr>
              <a:t>facto_rec</a:t>
            </a:r>
            <a:r>
              <a:rPr lang="en-GB" sz="2400" dirty="0">
                <a:latin typeface="Shadows Into Light"/>
                <a:ea typeface="Shadows Into Light"/>
                <a:cs typeface="Shadows Into Light"/>
                <a:sym typeface="Shadows Into Light"/>
              </a:rPr>
              <a:t>(3)))</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400" dirty="0">
                <a:latin typeface="Shadows Into Light"/>
                <a:ea typeface="Shadows Into Light"/>
                <a:cs typeface="Shadows Into Light"/>
                <a:sym typeface="Shadows Into Light"/>
              </a:rPr>
              <a:t>5*(4*(3*(</a:t>
            </a:r>
            <a:r>
              <a:rPr lang="en-GB" sz="2400" dirty="0" err="1">
                <a:latin typeface="Shadows Into Light"/>
                <a:ea typeface="Shadows Into Light"/>
                <a:cs typeface="Shadows Into Light"/>
                <a:sym typeface="Shadows Into Light"/>
              </a:rPr>
              <a:t>facto_rec</a:t>
            </a:r>
            <a:r>
              <a:rPr lang="en-GB" sz="2400" dirty="0">
                <a:latin typeface="Shadows Into Light"/>
                <a:ea typeface="Shadows Into Light"/>
                <a:cs typeface="Shadows Into Light"/>
                <a:sym typeface="Shadows Into Light"/>
              </a:rPr>
              <a:t>(2))))</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400" dirty="0">
                <a:latin typeface="Shadows Into Light"/>
                <a:ea typeface="Shadows Into Light"/>
                <a:cs typeface="Shadows Into Light"/>
                <a:sym typeface="Shadows Into Light"/>
              </a:rPr>
              <a:t>5*(4*(3*(2*(</a:t>
            </a:r>
            <a:r>
              <a:rPr lang="en-GB" sz="2400" dirty="0" err="1">
                <a:latin typeface="Shadows Into Light"/>
                <a:ea typeface="Shadows Into Light"/>
                <a:cs typeface="Shadows Into Light"/>
                <a:sym typeface="Shadows Into Light"/>
              </a:rPr>
              <a:t>facto_rec</a:t>
            </a:r>
            <a:r>
              <a:rPr lang="en-GB" sz="2400" dirty="0">
                <a:latin typeface="Shadows Into Light"/>
                <a:ea typeface="Shadows Into Light"/>
                <a:cs typeface="Shadows Into Light"/>
                <a:sym typeface="Shadows Into Light"/>
              </a:rPr>
              <a:t>(1)))))</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400" dirty="0">
                <a:latin typeface="Shadows Into Light"/>
                <a:ea typeface="Shadows Into Light"/>
                <a:cs typeface="Shadows Into Light"/>
                <a:sym typeface="Shadows Into Light"/>
              </a:rPr>
              <a:t>5*(4*(3*(2*(1))))</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400" dirty="0">
                <a:latin typeface="Shadows Into Light"/>
                <a:ea typeface="Shadows Into Light"/>
                <a:cs typeface="Shadows Into Light"/>
                <a:sym typeface="Shadows Into Light"/>
              </a:rPr>
              <a:t>120</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p:txBody>
      </p:sp>
    </p:spTree>
    <p:extLst>
      <p:ext uri="{BB962C8B-B14F-4D97-AF65-F5344CB8AC3E}">
        <p14:creationId xmlns:p14="http://schemas.microsoft.com/office/powerpoint/2010/main" val="1558474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32"/>
          <p:cNvPicPr preferRelativeResize="0"/>
          <p:nvPr/>
        </p:nvPicPr>
        <p:blipFill>
          <a:blip r:embed="rId3">
            <a:alphaModFix/>
          </a:blip>
          <a:stretch>
            <a:fillRect/>
          </a:stretch>
        </p:blipFill>
        <p:spPr>
          <a:xfrm flipH="1">
            <a:off x="7053850" y="2352400"/>
            <a:ext cx="2402524" cy="2773726"/>
          </a:xfrm>
          <a:prstGeom prst="rect">
            <a:avLst/>
          </a:prstGeom>
          <a:noFill/>
          <a:ln>
            <a:noFill/>
          </a:ln>
        </p:spPr>
      </p:pic>
      <p:sp>
        <p:nvSpPr>
          <p:cNvPr id="208" name="Google Shape;208;p32"/>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solidFill>
                  <a:srgbClr val="CC4125"/>
                </a:solidFill>
                <a:latin typeface="Cabin Sketch"/>
                <a:ea typeface="Cabin Sketch"/>
                <a:cs typeface="Cabin Sketch"/>
                <a:sym typeface="Cabin Sketch"/>
              </a:rPr>
              <a:t>Factorial ! Head vs Tail call stack</a:t>
            </a:r>
            <a:endParaRPr dirty="0">
              <a:solidFill>
                <a:srgbClr val="CC4125"/>
              </a:solidFill>
              <a:latin typeface="Cabin Sketch"/>
              <a:ea typeface="Cabin Sketch"/>
              <a:cs typeface="Cabin Sketch"/>
              <a:sym typeface="Cabin Sketch"/>
            </a:endParaRPr>
          </a:p>
        </p:txBody>
      </p:sp>
      <p:pic>
        <p:nvPicPr>
          <p:cNvPr id="211" name="Google Shape;211;p32"/>
          <p:cNvPicPr preferRelativeResize="0"/>
          <p:nvPr/>
        </p:nvPicPr>
        <p:blipFill>
          <a:blip r:embed="rId4">
            <a:alphaModFix/>
          </a:blip>
          <a:stretch>
            <a:fillRect/>
          </a:stretch>
        </p:blipFill>
        <p:spPr>
          <a:xfrm>
            <a:off x="-5450625" y="3581450"/>
            <a:ext cx="2113800" cy="1880500"/>
          </a:xfrm>
          <a:prstGeom prst="rect">
            <a:avLst/>
          </a:prstGeom>
          <a:noFill/>
          <a:ln>
            <a:noFill/>
          </a:ln>
        </p:spPr>
      </p:pic>
      <p:pic>
        <p:nvPicPr>
          <p:cNvPr id="212" name="Google Shape;212;p32"/>
          <p:cNvPicPr preferRelativeResize="0"/>
          <p:nvPr/>
        </p:nvPicPr>
        <p:blipFill>
          <a:blip r:embed="rId5">
            <a:alphaModFix/>
          </a:blip>
          <a:stretch>
            <a:fillRect/>
          </a:stretch>
        </p:blipFill>
        <p:spPr>
          <a:xfrm>
            <a:off x="-3413025" y="3581445"/>
            <a:ext cx="2113800" cy="1760405"/>
          </a:xfrm>
          <a:prstGeom prst="rect">
            <a:avLst/>
          </a:prstGeom>
          <a:noFill/>
          <a:ln>
            <a:noFill/>
          </a:ln>
        </p:spPr>
      </p:pic>
      <p:pic>
        <p:nvPicPr>
          <p:cNvPr id="213" name="Google Shape;213;p32"/>
          <p:cNvPicPr preferRelativeResize="0"/>
          <p:nvPr/>
        </p:nvPicPr>
        <p:blipFill>
          <a:blip r:embed="rId6">
            <a:alphaModFix/>
          </a:blip>
          <a:stretch>
            <a:fillRect/>
          </a:stretch>
        </p:blipFill>
        <p:spPr>
          <a:xfrm>
            <a:off x="-1355625" y="3581445"/>
            <a:ext cx="2113800" cy="1760405"/>
          </a:xfrm>
          <a:prstGeom prst="rect">
            <a:avLst/>
          </a:prstGeom>
          <a:noFill/>
          <a:ln>
            <a:noFill/>
          </a:ln>
        </p:spPr>
      </p:pic>
      <p:pic>
        <p:nvPicPr>
          <p:cNvPr id="214" name="Google Shape;214;p32"/>
          <p:cNvPicPr preferRelativeResize="0"/>
          <p:nvPr/>
        </p:nvPicPr>
        <p:blipFill>
          <a:blip r:embed="rId7">
            <a:alphaModFix/>
          </a:blip>
          <a:stretch>
            <a:fillRect/>
          </a:stretch>
        </p:blipFill>
        <p:spPr>
          <a:xfrm>
            <a:off x="-7172125" y="3707575"/>
            <a:ext cx="1654425" cy="1471200"/>
          </a:xfrm>
          <a:prstGeom prst="rect">
            <a:avLst/>
          </a:prstGeom>
          <a:noFill/>
          <a:ln>
            <a:noFill/>
          </a:ln>
        </p:spPr>
      </p:pic>
      <p:sp>
        <p:nvSpPr>
          <p:cNvPr id="10" name="Google Shape;210;p32">
            <a:extLst>
              <a:ext uri="{FF2B5EF4-FFF2-40B4-BE49-F238E27FC236}">
                <a16:creationId xmlns:a16="http://schemas.microsoft.com/office/drawing/2014/main" id="{DF1A25F6-BB9E-474A-8FD5-6CEF9EB142DD}"/>
              </a:ext>
            </a:extLst>
          </p:cNvPr>
          <p:cNvSpPr txBox="1">
            <a:spLocks noGrp="1"/>
          </p:cNvSpPr>
          <p:nvPr>
            <p:ph type="body" idx="1"/>
          </p:nvPr>
        </p:nvSpPr>
        <p:spPr>
          <a:xfrm>
            <a:off x="602163" y="1171793"/>
            <a:ext cx="38244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2400" dirty="0" err="1">
                <a:latin typeface="Shadows Into Light"/>
                <a:ea typeface="Shadows Into Light"/>
                <a:cs typeface="Shadows Into Light"/>
                <a:sym typeface="Shadows Into Light"/>
              </a:rPr>
              <a:t>facto_rec</a:t>
            </a:r>
            <a:r>
              <a:rPr lang="en-GB" sz="2400" dirty="0">
                <a:latin typeface="Shadows Into Light"/>
                <a:ea typeface="Shadows Into Light"/>
                <a:cs typeface="Shadows Into Light"/>
                <a:sym typeface="Shadows Into Light"/>
              </a:rPr>
              <a:t>(5):</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400" dirty="0">
                <a:latin typeface="Shadows Into Light"/>
                <a:ea typeface="Shadows Into Light"/>
                <a:cs typeface="Shadows Into Light"/>
                <a:sym typeface="Shadows Into Light"/>
              </a:rPr>
              <a:t>5*(</a:t>
            </a:r>
            <a:r>
              <a:rPr lang="en-GB" sz="2400" dirty="0" err="1">
                <a:latin typeface="Shadows Into Light"/>
                <a:ea typeface="Shadows Into Light"/>
                <a:cs typeface="Shadows Into Light"/>
                <a:sym typeface="Shadows Into Light"/>
              </a:rPr>
              <a:t>facto_rec</a:t>
            </a:r>
            <a:r>
              <a:rPr lang="en-GB" sz="2400" dirty="0">
                <a:latin typeface="Shadows Into Light"/>
                <a:ea typeface="Shadows Into Light"/>
                <a:cs typeface="Shadows Into Light"/>
                <a:sym typeface="Shadows Into Light"/>
              </a:rPr>
              <a:t>(4))</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400" dirty="0">
                <a:latin typeface="Shadows Into Light"/>
                <a:ea typeface="Shadows Into Light"/>
                <a:cs typeface="Shadows Into Light"/>
                <a:sym typeface="Shadows Into Light"/>
              </a:rPr>
              <a:t>5*(4*(</a:t>
            </a:r>
            <a:r>
              <a:rPr lang="en-GB" sz="2400" dirty="0" err="1">
                <a:latin typeface="Shadows Into Light"/>
                <a:ea typeface="Shadows Into Light"/>
                <a:cs typeface="Shadows Into Light"/>
                <a:sym typeface="Shadows Into Light"/>
              </a:rPr>
              <a:t>facto_rec</a:t>
            </a:r>
            <a:r>
              <a:rPr lang="en-GB" sz="2400" dirty="0">
                <a:latin typeface="Shadows Into Light"/>
                <a:ea typeface="Shadows Into Light"/>
                <a:cs typeface="Shadows Into Light"/>
                <a:sym typeface="Shadows Into Light"/>
              </a:rPr>
              <a:t>(3)))</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400" dirty="0">
                <a:latin typeface="Shadows Into Light"/>
                <a:ea typeface="Shadows Into Light"/>
                <a:cs typeface="Shadows Into Light"/>
                <a:sym typeface="Shadows Into Light"/>
              </a:rPr>
              <a:t>5*(4*(3*(</a:t>
            </a:r>
            <a:r>
              <a:rPr lang="en-GB" sz="2400" dirty="0" err="1">
                <a:latin typeface="Shadows Into Light"/>
                <a:ea typeface="Shadows Into Light"/>
                <a:cs typeface="Shadows Into Light"/>
                <a:sym typeface="Shadows Into Light"/>
              </a:rPr>
              <a:t>facto_rec</a:t>
            </a:r>
            <a:r>
              <a:rPr lang="en-GB" sz="2400" dirty="0">
                <a:latin typeface="Shadows Into Light"/>
                <a:ea typeface="Shadows Into Light"/>
                <a:cs typeface="Shadows Into Light"/>
                <a:sym typeface="Shadows Into Light"/>
              </a:rPr>
              <a:t>(2))))</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400" dirty="0">
                <a:latin typeface="Shadows Into Light"/>
                <a:ea typeface="Shadows Into Light"/>
                <a:cs typeface="Shadows Into Light"/>
                <a:sym typeface="Shadows Into Light"/>
              </a:rPr>
              <a:t>5*(4*(3*(2*(</a:t>
            </a:r>
            <a:r>
              <a:rPr lang="en-GB" sz="2400" dirty="0" err="1">
                <a:latin typeface="Shadows Into Light"/>
                <a:ea typeface="Shadows Into Light"/>
                <a:cs typeface="Shadows Into Light"/>
                <a:sym typeface="Shadows Into Light"/>
              </a:rPr>
              <a:t>facto_rec</a:t>
            </a:r>
            <a:r>
              <a:rPr lang="en-GB" sz="2400" dirty="0">
                <a:latin typeface="Shadows Into Light"/>
                <a:ea typeface="Shadows Into Light"/>
                <a:cs typeface="Shadows Into Light"/>
                <a:sym typeface="Shadows Into Light"/>
              </a:rPr>
              <a:t>(1)))))</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400" dirty="0">
                <a:latin typeface="Shadows Into Light"/>
                <a:ea typeface="Shadows Into Light"/>
                <a:cs typeface="Shadows Into Light"/>
                <a:sym typeface="Shadows Into Light"/>
              </a:rPr>
              <a:t>5*(4*(3*(2*(1))))</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400" dirty="0">
                <a:latin typeface="Shadows Into Light"/>
                <a:ea typeface="Shadows Into Light"/>
                <a:cs typeface="Shadows Into Light"/>
                <a:sym typeface="Shadows Into Light"/>
              </a:rPr>
              <a:t>120</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p:txBody>
      </p:sp>
      <p:sp>
        <p:nvSpPr>
          <p:cNvPr id="15" name="Google Shape;156;p27">
            <a:extLst>
              <a:ext uri="{FF2B5EF4-FFF2-40B4-BE49-F238E27FC236}">
                <a16:creationId xmlns:a16="http://schemas.microsoft.com/office/drawing/2014/main" id="{4E98693B-18F6-422F-B368-358CEDFB506E}"/>
              </a:ext>
            </a:extLst>
          </p:cNvPr>
          <p:cNvSpPr txBox="1">
            <a:spLocks/>
          </p:cNvSpPr>
          <p:nvPr/>
        </p:nvSpPr>
        <p:spPr>
          <a:xfrm>
            <a:off x="5623675" y="1171793"/>
            <a:ext cx="2163013" cy="3114457"/>
          </a:xfrm>
          <a:prstGeom prst="rect">
            <a:avLst/>
          </a:prstGeom>
          <a:solidFill>
            <a:srgbClr val="FFC000">
              <a:alpha val="23922"/>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buFont typeface="Arial"/>
              <a:buNone/>
            </a:pPr>
            <a:r>
              <a:rPr lang="en-US" sz="2400" dirty="0" err="1">
                <a:latin typeface="Shadows Into Light"/>
                <a:ea typeface="Shadows Into Light"/>
                <a:cs typeface="Shadows Into Light"/>
                <a:sym typeface="Shadows Into Light"/>
              </a:rPr>
              <a:t>facto_tail</a:t>
            </a:r>
            <a:r>
              <a:rPr lang="en-US" sz="2400" dirty="0">
                <a:latin typeface="Shadows Into Light"/>
                <a:ea typeface="Shadows Into Light"/>
                <a:cs typeface="Shadows Into Light"/>
                <a:sym typeface="Shadows Into Light"/>
              </a:rPr>
              <a:t>(5, 1):</a:t>
            </a:r>
          </a:p>
          <a:p>
            <a:pPr marL="0" indent="0">
              <a:buNone/>
            </a:pPr>
            <a:r>
              <a:rPr lang="en-US" sz="2400" dirty="0" err="1">
                <a:latin typeface="Shadows Into Light"/>
                <a:ea typeface="Shadows Into Light"/>
                <a:cs typeface="Shadows Into Light"/>
                <a:sym typeface="Shadows Into Light"/>
              </a:rPr>
              <a:t>facto_tail</a:t>
            </a:r>
            <a:r>
              <a:rPr lang="en-US" sz="2400" dirty="0">
                <a:latin typeface="Shadows Into Light"/>
                <a:ea typeface="Shadows Into Light"/>
                <a:cs typeface="Shadows Into Light"/>
                <a:sym typeface="Shadows Into Light"/>
              </a:rPr>
              <a:t>(4, 5):</a:t>
            </a:r>
          </a:p>
          <a:p>
            <a:pPr marL="0" indent="0">
              <a:buNone/>
            </a:pPr>
            <a:r>
              <a:rPr lang="en-US" sz="2400" dirty="0" err="1">
                <a:latin typeface="Shadows Into Light"/>
                <a:ea typeface="Shadows Into Light"/>
                <a:cs typeface="Shadows Into Light"/>
                <a:sym typeface="Shadows Into Light"/>
              </a:rPr>
              <a:t>facto_tail</a:t>
            </a:r>
            <a:r>
              <a:rPr lang="en-US" sz="2400" dirty="0">
                <a:latin typeface="Shadows Into Light"/>
                <a:ea typeface="Shadows Into Light"/>
                <a:cs typeface="Shadows Into Light"/>
                <a:sym typeface="Shadows Into Light"/>
              </a:rPr>
              <a:t>(3, 20):</a:t>
            </a:r>
          </a:p>
          <a:p>
            <a:pPr marL="0" indent="0">
              <a:buNone/>
            </a:pPr>
            <a:r>
              <a:rPr lang="en-US" sz="2400" dirty="0" err="1">
                <a:latin typeface="Shadows Into Light"/>
                <a:ea typeface="Shadows Into Light"/>
                <a:cs typeface="Shadows Into Light"/>
                <a:sym typeface="Shadows Into Light"/>
              </a:rPr>
              <a:t>facto_tail</a:t>
            </a:r>
            <a:r>
              <a:rPr lang="en-US" sz="2400" dirty="0">
                <a:latin typeface="Shadows Into Light"/>
                <a:ea typeface="Shadows Into Light"/>
                <a:cs typeface="Shadows Into Light"/>
                <a:sym typeface="Shadows Into Light"/>
              </a:rPr>
              <a:t>(2, 60):</a:t>
            </a:r>
          </a:p>
          <a:p>
            <a:pPr marL="0" indent="0">
              <a:buNone/>
            </a:pPr>
            <a:r>
              <a:rPr lang="en-US" sz="2400" dirty="0" err="1">
                <a:latin typeface="Shadows Into Light"/>
                <a:ea typeface="Shadows Into Light"/>
                <a:cs typeface="Shadows Into Light"/>
                <a:sym typeface="Shadows Into Light"/>
              </a:rPr>
              <a:t>facto_tail</a:t>
            </a:r>
            <a:r>
              <a:rPr lang="en-US" sz="2400" dirty="0">
                <a:latin typeface="Shadows Into Light"/>
                <a:ea typeface="Shadows Into Light"/>
                <a:cs typeface="Shadows Into Light"/>
                <a:sym typeface="Shadows Into Light"/>
              </a:rPr>
              <a:t>(1, 120):</a:t>
            </a:r>
          </a:p>
          <a:p>
            <a:pPr marL="0" indent="0">
              <a:buNone/>
            </a:pPr>
            <a:r>
              <a:rPr lang="en-US" sz="2400" dirty="0">
                <a:latin typeface="Shadows Into Light"/>
                <a:ea typeface="Shadows Into Light"/>
                <a:cs typeface="Shadows Into Light"/>
                <a:sym typeface="Shadows Into Light"/>
              </a:rPr>
              <a:t>120</a:t>
            </a:r>
          </a:p>
          <a:p>
            <a:pPr marL="0" indent="0">
              <a:buFont typeface="Arial"/>
              <a:buNone/>
            </a:pPr>
            <a:endParaRPr lang="en-US" sz="2400" dirty="0">
              <a:latin typeface="Shadows Into Light"/>
              <a:ea typeface="Shadows Into Light"/>
              <a:cs typeface="Shadows Into Light"/>
              <a:sym typeface="Shadows Into Light"/>
            </a:endParaRPr>
          </a:p>
        </p:txBody>
      </p:sp>
      <p:sp>
        <p:nvSpPr>
          <p:cNvPr id="2" name="TextBox 1">
            <a:extLst>
              <a:ext uri="{FF2B5EF4-FFF2-40B4-BE49-F238E27FC236}">
                <a16:creationId xmlns:a16="http://schemas.microsoft.com/office/drawing/2014/main" id="{565080DC-D6F3-4334-8D30-7D5622C0AC09}"/>
              </a:ext>
            </a:extLst>
          </p:cNvPr>
          <p:cNvSpPr txBox="1"/>
          <p:nvPr/>
        </p:nvSpPr>
        <p:spPr>
          <a:xfrm>
            <a:off x="4081706" y="4461647"/>
            <a:ext cx="5169450" cy="523220"/>
          </a:xfrm>
          <a:prstGeom prst="rect">
            <a:avLst/>
          </a:prstGeom>
          <a:solidFill>
            <a:srgbClr val="FFC000"/>
          </a:solidFill>
        </p:spPr>
        <p:txBody>
          <a:bodyPr wrap="square" rtlCol="0">
            <a:spAutoFit/>
          </a:bodyPr>
          <a:lstStyle/>
          <a:p>
            <a:r>
              <a:rPr lang="en-US" dirty="0"/>
              <a:t>Tail recursion can much more easily reuse the same stack entry and be collapsed into an iterative implementation</a:t>
            </a:r>
            <a:endParaRPr lang="en-AU" dirty="0"/>
          </a:p>
        </p:txBody>
      </p:sp>
    </p:spTree>
    <p:extLst>
      <p:ext uri="{BB962C8B-B14F-4D97-AF65-F5344CB8AC3E}">
        <p14:creationId xmlns:p14="http://schemas.microsoft.com/office/powerpoint/2010/main" val="1295178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p22"/>
          <p:cNvPicPr preferRelativeResize="0"/>
          <p:nvPr/>
        </p:nvPicPr>
        <p:blipFill rotWithShape="1">
          <a:blip r:embed="rId3">
            <a:alphaModFix/>
          </a:blip>
          <a:srcRect l="6629" t="17505"/>
          <a:stretch/>
        </p:blipFill>
        <p:spPr>
          <a:xfrm>
            <a:off x="843600" y="339775"/>
            <a:ext cx="7589200" cy="4473525"/>
          </a:xfrm>
          <a:prstGeom prst="rect">
            <a:avLst/>
          </a:prstGeom>
          <a:noFill/>
          <a:ln>
            <a:noFill/>
          </a:ln>
        </p:spPr>
      </p:pic>
      <p:sp>
        <p:nvSpPr>
          <p:cNvPr id="91" name="Google Shape;91;p22"/>
          <p:cNvSpPr/>
          <p:nvPr/>
        </p:nvSpPr>
        <p:spPr>
          <a:xfrm>
            <a:off x="723200" y="2939050"/>
            <a:ext cx="1068000" cy="410700"/>
          </a:xfrm>
          <a:prstGeom prst="ellipse">
            <a:avLst/>
          </a:prstGeom>
          <a:noFill/>
          <a:ln w="1905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2"/>
          <p:cNvSpPr/>
          <p:nvPr/>
        </p:nvSpPr>
        <p:spPr>
          <a:xfrm>
            <a:off x="1615075" y="1020925"/>
            <a:ext cx="1068000" cy="410700"/>
          </a:xfrm>
          <a:prstGeom prst="ellipse">
            <a:avLst/>
          </a:prstGeom>
          <a:noFill/>
          <a:ln w="1905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2"/>
          <p:cNvSpPr/>
          <p:nvPr/>
        </p:nvSpPr>
        <p:spPr>
          <a:xfrm>
            <a:off x="2901350" y="1020925"/>
            <a:ext cx="1068000" cy="410700"/>
          </a:xfrm>
          <a:prstGeom prst="ellipse">
            <a:avLst/>
          </a:prstGeom>
          <a:noFill/>
          <a:ln w="1905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2"/>
          <p:cNvSpPr/>
          <p:nvPr/>
        </p:nvSpPr>
        <p:spPr>
          <a:xfrm>
            <a:off x="2769875" y="1748475"/>
            <a:ext cx="1068000" cy="410700"/>
          </a:xfrm>
          <a:prstGeom prst="ellipse">
            <a:avLst/>
          </a:prstGeom>
          <a:noFill/>
          <a:ln w="1905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2"/>
          <p:cNvSpPr/>
          <p:nvPr/>
        </p:nvSpPr>
        <p:spPr>
          <a:xfrm>
            <a:off x="1615075" y="1502000"/>
            <a:ext cx="1068000" cy="410700"/>
          </a:xfrm>
          <a:prstGeom prst="ellipse">
            <a:avLst/>
          </a:prstGeom>
          <a:noFill/>
          <a:ln w="1905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2"/>
          <p:cNvSpPr/>
          <p:nvPr/>
        </p:nvSpPr>
        <p:spPr>
          <a:xfrm>
            <a:off x="1615075" y="1748475"/>
            <a:ext cx="1068000" cy="410700"/>
          </a:xfrm>
          <a:prstGeom prst="ellipse">
            <a:avLst/>
          </a:prstGeom>
          <a:noFill/>
          <a:ln w="1905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2"/>
          <p:cNvSpPr/>
          <p:nvPr/>
        </p:nvSpPr>
        <p:spPr>
          <a:xfrm>
            <a:off x="2769875" y="1502000"/>
            <a:ext cx="1068000" cy="410700"/>
          </a:xfrm>
          <a:prstGeom prst="ellipse">
            <a:avLst/>
          </a:prstGeom>
          <a:noFill/>
          <a:ln w="1905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2"/>
          <p:cNvSpPr/>
          <p:nvPr/>
        </p:nvSpPr>
        <p:spPr>
          <a:xfrm>
            <a:off x="1615075" y="1236150"/>
            <a:ext cx="1068000" cy="410700"/>
          </a:xfrm>
          <a:prstGeom prst="ellipse">
            <a:avLst/>
          </a:prstGeom>
          <a:noFill/>
          <a:ln w="1905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2"/>
          <p:cNvSpPr/>
          <p:nvPr/>
        </p:nvSpPr>
        <p:spPr>
          <a:xfrm>
            <a:off x="4038000" y="1748475"/>
            <a:ext cx="1068000" cy="410700"/>
          </a:xfrm>
          <a:prstGeom prst="ellipse">
            <a:avLst/>
          </a:prstGeom>
          <a:noFill/>
          <a:ln w="1905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3"/>
          <p:cNvPicPr preferRelativeResize="0"/>
          <p:nvPr/>
        </p:nvPicPr>
        <p:blipFill rotWithShape="1">
          <a:blip r:embed="rId3">
            <a:alphaModFix/>
          </a:blip>
          <a:srcRect l="6629" t="17505"/>
          <a:stretch/>
        </p:blipFill>
        <p:spPr>
          <a:xfrm>
            <a:off x="843600" y="339775"/>
            <a:ext cx="7589200" cy="4473525"/>
          </a:xfrm>
          <a:prstGeom prst="rect">
            <a:avLst/>
          </a:prstGeom>
          <a:noFill/>
          <a:ln>
            <a:noFill/>
          </a:ln>
        </p:spPr>
      </p:pic>
      <p:sp>
        <p:nvSpPr>
          <p:cNvPr id="105" name="Google Shape;105;p23"/>
          <p:cNvSpPr/>
          <p:nvPr/>
        </p:nvSpPr>
        <p:spPr>
          <a:xfrm>
            <a:off x="723200" y="2939050"/>
            <a:ext cx="1068000" cy="410700"/>
          </a:xfrm>
          <a:prstGeom prst="ellipse">
            <a:avLst/>
          </a:prstGeom>
          <a:noFill/>
          <a:ln w="1905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3"/>
          <p:cNvSpPr/>
          <p:nvPr/>
        </p:nvSpPr>
        <p:spPr>
          <a:xfrm>
            <a:off x="1615075" y="1020925"/>
            <a:ext cx="1068000" cy="410700"/>
          </a:xfrm>
          <a:prstGeom prst="ellipse">
            <a:avLst/>
          </a:prstGeom>
          <a:noFill/>
          <a:ln w="1905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3"/>
          <p:cNvSpPr/>
          <p:nvPr/>
        </p:nvSpPr>
        <p:spPr>
          <a:xfrm>
            <a:off x="2901350" y="1020925"/>
            <a:ext cx="1068000" cy="410700"/>
          </a:xfrm>
          <a:prstGeom prst="ellipse">
            <a:avLst/>
          </a:prstGeom>
          <a:noFill/>
          <a:ln w="1905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3"/>
          <p:cNvSpPr/>
          <p:nvPr/>
        </p:nvSpPr>
        <p:spPr>
          <a:xfrm>
            <a:off x="2769875" y="1748475"/>
            <a:ext cx="1068000" cy="410700"/>
          </a:xfrm>
          <a:prstGeom prst="ellipse">
            <a:avLst/>
          </a:prstGeom>
          <a:noFill/>
          <a:ln w="1905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3"/>
          <p:cNvSpPr/>
          <p:nvPr/>
        </p:nvSpPr>
        <p:spPr>
          <a:xfrm>
            <a:off x="1615075" y="1502000"/>
            <a:ext cx="1068000" cy="410700"/>
          </a:xfrm>
          <a:prstGeom prst="ellipse">
            <a:avLst/>
          </a:prstGeom>
          <a:noFill/>
          <a:ln w="1905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3"/>
          <p:cNvSpPr/>
          <p:nvPr/>
        </p:nvSpPr>
        <p:spPr>
          <a:xfrm>
            <a:off x="1615075" y="1748475"/>
            <a:ext cx="1068000" cy="410700"/>
          </a:xfrm>
          <a:prstGeom prst="ellipse">
            <a:avLst/>
          </a:prstGeom>
          <a:noFill/>
          <a:ln w="1905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3"/>
          <p:cNvSpPr/>
          <p:nvPr/>
        </p:nvSpPr>
        <p:spPr>
          <a:xfrm>
            <a:off x="2769875" y="1502000"/>
            <a:ext cx="1068000" cy="410700"/>
          </a:xfrm>
          <a:prstGeom prst="ellipse">
            <a:avLst/>
          </a:prstGeom>
          <a:noFill/>
          <a:ln w="1905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3"/>
          <p:cNvSpPr/>
          <p:nvPr/>
        </p:nvSpPr>
        <p:spPr>
          <a:xfrm>
            <a:off x="1615075" y="1236150"/>
            <a:ext cx="1068000" cy="410700"/>
          </a:xfrm>
          <a:prstGeom prst="ellipse">
            <a:avLst/>
          </a:prstGeom>
          <a:noFill/>
          <a:ln w="1905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3"/>
          <p:cNvSpPr/>
          <p:nvPr/>
        </p:nvSpPr>
        <p:spPr>
          <a:xfrm>
            <a:off x="4038000" y="1748475"/>
            <a:ext cx="1068000" cy="410700"/>
          </a:xfrm>
          <a:prstGeom prst="ellipse">
            <a:avLst/>
          </a:prstGeom>
          <a:noFill/>
          <a:ln w="1905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3"/>
          <p:cNvSpPr/>
          <p:nvPr/>
        </p:nvSpPr>
        <p:spPr>
          <a:xfrm>
            <a:off x="723200" y="3415500"/>
            <a:ext cx="1068000" cy="410700"/>
          </a:xfrm>
          <a:prstGeom prst="ellipse">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3"/>
          <p:cNvSpPr/>
          <p:nvPr/>
        </p:nvSpPr>
        <p:spPr>
          <a:xfrm>
            <a:off x="1615075" y="1236150"/>
            <a:ext cx="1068000" cy="410700"/>
          </a:xfrm>
          <a:prstGeom prst="ellipse">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3"/>
          <p:cNvSpPr/>
          <p:nvPr/>
        </p:nvSpPr>
        <p:spPr>
          <a:xfrm>
            <a:off x="4038000" y="1748475"/>
            <a:ext cx="1068000" cy="410700"/>
          </a:xfrm>
          <a:prstGeom prst="ellipse">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24"/>
          <p:cNvPicPr preferRelativeResize="0"/>
          <p:nvPr/>
        </p:nvPicPr>
        <p:blipFill rotWithShape="1">
          <a:blip r:embed="rId3">
            <a:alphaModFix/>
          </a:blip>
          <a:srcRect l="6629" t="17505"/>
          <a:stretch/>
        </p:blipFill>
        <p:spPr>
          <a:xfrm>
            <a:off x="843600" y="339775"/>
            <a:ext cx="7589200" cy="4473525"/>
          </a:xfrm>
          <a:prstGeom prst="rect">
            <a:avLst/>
          </a:prstGeom>
          <a:noFill/>
          <a:ln>
            <a:noFill/>
          </a:ln>
        </p:spPr>
      </p:pic>
      <p:sp>
        <p:nvSpPr>
          <p:cNvPr id="122" name="Google Shape;122;p24"/>
          <p:cNvSpPr/>
          <p:nvPr/>
        </p:nvSpPr>
        <p:spPr>
          <a:xfrm>
            <a:off x="723200" y="2939050"/>
            <a:ext cx="1068000" cy="410700"/>
          </a:xfrm>
          <a:prstGeom prst="ellipse">
            <a:avLst/>
          </a:prstGeom>
          <a:noFill/>
          <a:ln w="1905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4"/>
          <p:cNvSpPr/>
          <p:nvPr/>
        </p:nvSpPr>
        <p:spPr>
          <a:xfrm>
            <a:off x="1615075" y="1020925"/>
            <a:ext cx="1068000" cy="410700"/>
          </a:xfrm>
          <a:prstGeom prst="ellipse">
            <a:avLst/>
          </a:prstGeom>
          <a:noFill/>
          <a:ln w="1905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4"/>
          <p:cNvSpPr/>
          <p:nvPr/>
        </p:nvSpPr>
        <p:spPr>
          <a:xfrm>
            <a:off x="2901350" y="1020925"/>
            <a:ext cx="1068000" cy="410700"/>
          </a:xfrm>
          <a:prstGeom prst="ellipse">
            <a:avLst/>
          </a:prstGeom>
          <a:noFill/>
          <a:ln w="1905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4"/>
          <p:cNvSpPr/>
          <p:nvPr/>
        </p:nvSpPr>
        <p:spPr>
          <a:xfrm>
            <a:off x="2769875" y="1748475"/>
            <a:ext cx="1068000" cy="410700"/>
          </a:xfrm>
          <a:prstGeom prst="ellipse">
            <a:avLst/>
          </a:prstGeom>
          <a:noFill/>
          <a:ln w="1905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4"/>
          <p:cNvSpPr/>
          <p:nvPr/>
        </p:nvSpPr>
        <p:spPr>
          <a:xfrm>
            <a:off x="1615075" y="1502000"/>
            <a:ext cx="1068000" cy="410700"/>
          </a:xfrm>
          <a:prstGeom prst="ellipse">
            <a:avLst/>
          </a:prstGeom>
          <a:noFill/>
          <a:ln w="1905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4"/>
          <p:cNvSpPr/>
          <p:nvPr/>
        </p:nvSpPr>
        <p:spPr>
          <a:xfrm>
            <a:off x="1615075" y="1748475"/>
            <a:ext cx="1068000" cy="410700"/>
          </a:xfrm>
          <a:prstGeom prst="ellipse">
            <a:avLst/>
          </a:prstGeom>
          <a:noFill/>
          <a:ln w="1905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4"/>
          <p:cNvSpPr/>
          <p:nvPr/>
        </p:nvSpPr>
        <p:spPr>
          <a:xfrm>
            <a:off x="2769875" y="1502000"/>
            <a:ext cx="1068000" cy="410700"/>
          </a:xfrm>
          <a:prstGeom prst="ellipse">
            <a:avLst/>
          </a:prstGeom>
          <a:noFill/>
          <a:ln w="1905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4"/>
          <p:cNvSpPr/>
          <p:nvPr/>
        </p:nvSpPr>
        <p:spPr>
          <a:xfrm>
            <a:off x="1615075" y="1236150"/>
            <a:ext cx="1068000" cy="410700"/>
          </a:xfrm>
          <a:prstGeom prst="ellipse">
            <a:avLst/>
          </a:prstGeom>
          <a:noFill/>
          <a:ln w="1905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4"/>
          <p:cNvSpPr/>
          <p:nvPr/>
        </p:nvSpPr>
        <p:spPr>
          <a:xfrm>
            <a:off x="4038000" y="1748475"/>
            <a:ext cx="1068000" cy="410700"/>
          </a:xfrm>
          <a:prstGeom prst="ellipse">
            <a:avLst/>
          </a:prstGeom>
          <a:noFill/>
          <a:ln w="19050"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4"/>
          <p:cNvSpPr/>
          <p:nvPr/>
        </p:nvSpPr>
        <p:spPr>
          <a:xfrm>
            <a:off x="723200" y="3415500"/>
            <a:ext cx="1068000" cy="410700"/>
          </a:xfrm>
          <a:prstGeom prst="ellipse">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4"/>
          <p:cNvSpPr/>
          <p:nvPr/>
        </p:nvSpPr>
        <p:spPr>
          <a:xfrm>
            <a:off x="1615075" y="1236150"/>
            <a:ext cx="1068000" cy="410700"/>
          </a:xfrm>
          <a:prstGeom prst="ellipse">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4"/>
          <p:cNvSpPr/>
          <p:nvPr/>
        </p:nvSpPr>
        <p:spPr>
          <a:xfrm>
            <a:off x="4038000" y="1748475"/>
            <a:ext cx="1068000" cy="410700"/>
          </a:xfrm>
          <a:prstGeom prst="ellipse">
            <a:avLst/>
          </a:prstGeom>
          <a:noFill/>
          <a:ln w="19050"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4"/>
          <p:cNvSpPr/>
          <p:nvPr/>
        </p:nvSpPr>
        <p:spPr>
          <a:xfrm>
            <a:off x="723200" y="3666500"/>
            <a:ext cx="1068000" cy="4107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4"/>
          <p:cNvSpPr/>
          <p:nvPr/>
        </p:nvSpPr>
        <p:spPr>
          <a:xfrm>
            <a:off x="4038000" y="1748475"/>
            <a:ext cx="1068000" cy="4107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solidFill>
                  <a:srgbClr val="0000FF"/>
                </a:solidFill>
                <a:latin typeface="Cabin Sketch"/>
                <a:ea typeface="Cabin Sketch"/>
                <a:cs typeface="Cabin Sketch"/>
                <a:sym typeface="Cabin Sketch"/>
              </a:rPr>
              <a:t>Tail recursion</a:t>
            </a:r>
            <a:endParaRPr>
              <a:solidFill>
                <a:srgbClr val="0000FF"/>
              </a:solidFill>
              <a:latin typeface="Cabin Sketch"/>
              <a:ea typeface="Cabin Sketch"/>
              <a:cs typeface="Cabin Sketch"/>
              <a:sym typeface="Cabin Sketch"/>
            </a:endParaRPr>
          </a:p>
        </p:txBody>
      </p:sp>
      <p:sp>
        <p:nvSpPr>
          <p:cNvPr id="141" name="Google Shape;141;p25"/>
          <p:cNvSpPr txBox="1">
            <a:spLocks noGrp="1"/>
          </p:cNvSpPr>
          <p:nvPr>
            <p:ph type="body" idx="1"/>
          </p:nvPr>
        </p:nvSpPr>
        <p:spPr>
          <a:xfrm>
            <a:off x="457200" y="12001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a:latin typeface="Shadows Into Light"/>
                <a:ea typeface="Shadows Into Light"/>
                <a:cs typeface="Shadows Into Light"/>
                <a:sym typeface="Shadows Into Light"/>
              </a:rPr>
              <a:t>We’ve already spoken about </a:t>
            </a:r>
            <a:r>
              <a:rPr lang="en-GB">
                <a:solidFill>
                  <a:srgbClr val="38761D"/>
                </a:solidFill>
                <a:latin typeface="Shadows Into Light"/>
                <a:ea typeface="Shadows Into Light"/>
                <a:cs typeface="Shadows Into Light"/>
                <a:sym typeface="Shadows Into Light"/>
              </a:rPr>
              <a:t>recursive algorithms</a:t>
            </a:r>
            <a:r>
              <a:rPr lang="en-GB">
                <a:latin typeface="Shadows Into Light"/>
                <a:ea typeface="Shadows Into Light"/>
                <a:cs typeface="Shadows Into Light"/>
                <a:sym typeface="Shadows Into Light"/>
              </a:rPr>
              <a:t> vs </a:t>
            </a:r>
            <a:r>
              <a:rPr lang="en-GB">
                <a:solidFill>
                  <a:srgbClr val="E69138"/>
                </a:solidFill>
                <a:latin typeface="Shadows Into Light"/>
                <a:ea typeface="Shadows Into Light"/>
                <a:cs typeface="Shadows Into Light"/>
                <a:sym typeface="Shadows Into Light"/>
              </a:rPr>
              <a:t>iterative algorithms </a:t>
            </a:r>
            <a:r>
              <a:rPr lang="en-GB">
                <a:latin typeface="Shadows Into Light"/>
                <a:ea typeface="Shadows Into Light"/>
                <a:cs typeface="Shadows Into Light"/>
                <a:sym typeface="Shadows Into Light"/>
              </a:rPr>
              <a:t>and how we can switch between the two.</a:t>
            </a:r>
            <a:endParaRPr>
              <a:latin typeface="Shadows Into Light"/>
              <a:ea typeface="Shadows Into Light"/>
              <a:cs typeface="Shadows Into Light"/>
              <a:sym typeface="Shadows Into Light"/>
            </a:endParaRPr>
          </a:p>
          <a:p>
            <a:pPr marL="0" lvl="0" indent="0" algn="l" rtl="0">
              <a:spcBef>
                <a:spcPts val="600"/>
              </a:spcBef>
              <a:spcAft>
                <a:spcPts val="0"/>
              </a:spcAft>
              <a:buNone/>
            </a:pPr>
            <a:r>
              <a:rPr lang="en-GB">
                <a:latin typeface="Shadows Into Light"/>
                <a:ea typeface="Shadows Into Light"/>
                <a:cs typeface="Shadows Into Light"/>
                <a:sym typeface="Shadows Into Light"/>
              </a:rPr>
              <a:t>Today we are going to look at a special case of recursive algorithm known as </a:t>
            </a:r>
            <a:r>
              <a:rPr lang="en-GB">
                <a:solidFill>
                  <a:srgbClr val="0000FF"/>
                </a:solidFill>
                <a:latin typeface="Shadows Into Light"/>
                <a:ea typeface="Shadows Into Light"/>
                <a:cs typeface="Shadows Into Light"/>
                <a:sym typeface="Shadows Into Light"/>
              </a:rPr>
              <a:t>tail recursion</a:t>
            </a:r>
            <a:r>
              <a:rPr lang="en-GB">
                <a:latin typeface="Shadows Into Light"/>
                <a:ea typeface="Shadows Into Light"/>
                <a:cs typeface="Shadows Into Light"/>
                <a:sym typeface="Shadows Into Light"/>
              </a:rPr>
              <a:t>.</a:t>
            </a:r>
            <a:endParaRPr>
              <a:latin typeface="Shadows Into Light"/>
              <a:ea typeface="Shadows Into Light"/>
              <a:cs typeface="Shadows Into Light"/>
              <a:sym typeface="Shadows Into Light"/>
            </a:endParaRPr>
          </a:p>
        </p:txBody>
      </p:sp>
      <p:pic>
        <p:nvPicPr>
          <p:cNvPr id="142" name="Google Shape;142;p25"/>
          <p:cNvPicPr preferRelativeResize="0"/>
          <p:nvPr/>
        </p:nvPicPr>
        <p:blipFill>
          <a:blip r:embed="rId3">
            <a:alphaModFix/>
          </a:blip>
          <a:stretch>
            <a:fillRect/>
          </a:stretch>
        </p:blipFill>
        <p:spPr>
          <a:xfrm>
            <a:off x="7229825" y="3283450"/>
            <a:ext cx="1732824" cy="17232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solidFill>
                  <a:srgbClr val="CC4125"/>
                </a:solidFill>
                <a:latin typeface="Cabin Sketch"/>
                <a:ea typeface="Cabin Sketch"/>
                <a:cs typeface="Cabin Sketch"/>
                <a:sym typeface="Cabin Sketch"/>
              </a:rPr>
              <a:t>Factorial !</a:t>
            </a:r>
            <a:endParaRPr>
              <a:solidFill>
                <a:srgbClr val="CC4125"/>
              </a:solidFill>
              <a:latin typeface="Cabin Sketch"/>
              <a:ea typeface="Cabin Sketch"/>
              <a:cs typeface="Cabin Sketch"/>
              <a:sym typeface="Cabin Sketch"/>
            </a:endParaRPr>
          </a:p>
        </p:txBody>
      </p:sp>
      <p:sp>
        <p:nvSpPr>
          <p:cNvPr id="148" name="Google Shape;148;p26"/>
          <p:cNvSpPr txBox="1">
            <a:spLocks noGrp="1"/>
          </p:cNvSpPr>
          <p:nvPr>
            <p:ph type="body" idx="1"/>
          </p:nvPr>
        </p:nvSpPr>
        <p:spPr>
          <a:xfrm>
            <a:off x="457199" y="1200150"/>
            <a:ext cx="4903557"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2400" dirty="0">
                <a:latin typeface="Shadows Into Light"/>
                <a:ea typeface="Shadows Into Light"/>
                <a:cs typeface="Shadows Into Light"/>
                <a:sym typeface="Shadows Into Light"/>
              </a:rPr>
              <a:t>function </a:t>
            </a:r>
            <a:r>
              <a:rPr lang="en-GB" sz="2400" dirty="0" err="1">
                <a:latin typeface="Shadows Into Light"/>
                <a:ea typeface="Shadows Into Light"/>
                <a:cs typeface="Shadows Into Light"/>
                <a:sym typeface="Shadows Into Light"/>
              </a:rPr>
              <a:t>facto_rec</a:t>
            </a:r>
            <a:r>
              <a:rPr lang="en-GB" sz="2400" dirty="0">
                <a:latin typeface="Shadows Into Light"/>
                <a:ea typeface="Shadows Into Light"/>
                <a:cs typeface="Shadows Into Light"/>
                <a:sym typeface="Shadows Into Light"/>
              </a:rPr>
              <a:t>(x):</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400" dirty="0">
                <a:latin typeface="Shadows Into Light"/>
                <a:ea typeface="Shadows Into Light"/>
                <a:cs typeface="Shadows Into Light"/>
                <a:sym typeface="Shadows Into Light"/>
              </a:rPr>
              <a:t>	if x&gt;1:</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400" dirty="0">
                <a:latin typeface="Shadows Into Light"/>
                <a:ea typeface="Shadows Into Light"/>
                <a:cs typeface="Shadows Into Light"/>
                <a:sym typeface="Shadows Into Light"/>
              </a:rPr>
              <a:t>		return x*</a:t>
            </a:r>
            <a:r>
              <a:rPr lang="en-GB" sz="2400" dirty="0" err="1">
                <a:latin typeface="Shadows Into Light"/>
                <a:ea typeface="Shadows Into Light"/>
                <a:cs typeface="Shadows Into Light"/>
                <a:sym typeface="Shadows Into Light"/>
              </a:rPr>
              <a:t>facto_rec</a:t>
            </a:r>
            <a:r>
              <a:rPr lang="en-GB" sz="2400" dirty="0">
                <a:latin typeface="Shadows Into Light"/>
                <a:ea typeface="Shadows Into Light"/>
                <a:cs typeface="Shadows Into Light"/>
                <a:sym typeface="Shadows Into Light"/>
              </a:rPr>
              <a:t>(x-1)</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400" dirty="0">
                <a:latin typeface="Shadows Into Light"/>
                <a:ea typeface="Shadows Into Light"/>
                <a:cs typeface="Shadows Into Light"/>
                <a:sym typeface="Shadows Into Light"/>
              </a:rPr>
              <a:t>	else:</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400" dirty="0">
                <a:latin typeface="Shadows Into Light"/>
                <a:ea typeface="Shadows Into Light"/>
                <a:cs typeface="Shadows Into Light"/>
                <a:sym typeface="Shadows Into Light"/>
              </a:rPr>
              <a:t>		return 1</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p:txBody>
      </p:sp>
      <p:pic>
        <p:nvPicPr>
          <p:cNvPr id="149" name="Google Shape;149;p26"/>
          <p:cNvPicPr preferRelativeResize="0"/>
          <p:nvPr/>
        </p:nvPicPr>
        <p:blipFill>
          <a:blip r:embed="rId3">
            <a:alphaModFix/>
          </a:blip>
          <a:stretch>
            <a:fillRect/>
          </a:stretch>
        </p:blipFill>
        <p:spPr>
          <a:xfrm>
            <a:off x="371675" y="3631375"/>
            <a:ext cx="1654425" cy="1471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solidFill>
                  <a:srgbClr val="CC4125"/>
                </a:solidFill>
                <a:latin typeface="Cabin Sketch"/>
                <a:ea typeface="Cabin Sketch"/>
                <a:cs typeface="Cabin Sketch"/>
                <a:sym typeface="Cabin Sketch"/>
              </a:rPr>
              <a:t>Factorial !</a:t>
            </a:r>
            <a:endParaRPr>
              <a:solidFill>
                <a:srgbClr val="CC4125"/>
              </a:solidFill>
              <a:latin typeface="Cabin Sketch"/>
              <a:ea typeface="Cabin Sketch"/>
              <a:cs typeface="Cabin Sketch"/>
              <a:sym typeface="Cabin Sketch"/>
            </a:endParaRPr>
          </a:p>
        </p:txBody>
      </p:sp>
      <p:sp>
        <p:nvSpPr>
          <p:cNvPr id="155" name="Google Shape;155;p27"/>
          <p:cNvSpPr txBox="1">
            <a:spLocks noGrp="1"/>
          </p:cNvSpPr>
          <p:nvPr>
            <p:ph type="body" idx="1"/>
          </p:nvPr>
        </p:nvSpPr>
        <p:spPr>
          <a:xfrm>
            <a:off x="457199" y="1200150"/>
            <a:ext cx="4882618"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2000" dirty="0">
                <a:latin typeface="Shadows Into Light"/>
                <a:ea typeface="Shadows Into Light"/>
                <a:cs typeface="Shadows Into Light"/>
                <a:sym typeface="Shadows Into Light"/>
              </a:rPr>
              <a:t>function </a:t>
            </a:r>
            <a:r>
              <a:rPr lang="en-GB" sz="2000" dirty="0" err="1">
                <a:latin typeface="Shadows Into Light"/>
                <a:ea typeface="Shadows Into Light"/>
                <a:cs typeface="Shadows Into Light"/>
                <a:sym typeface="Shadows Into Light"/>
              </a:rPr>
              <a:t>facto_rec</a:t>
            </a:r>
            <a:r>
              <a:rPr lang="en-GB" sz="2000" dirty="0">
                <a:latin typeface="Shadows Into Light"/>
                <a:ea typeface="Shadows Into Light"/>
                <a:cs typeface="Shadows Into Light"/>
                <a:sym typeface="Shadows Into Light"/>
              </a:rPr>
              <a:t>(x):</a:t>
            </a:r>
            <a:endParaRPr sz="20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000" dirty="0">
                <a:latin typeface="Shadows Into Light"/>
                <a:ea typeface="Shadows Into Light"/>
                <a:cs typeface="Shadows Into Light"/>
                <a:sym typeface="Shadows Into Light"/>
              </a:rPr>
              <a:t>	if x&gt;1:</a:t>
            </a:r>
            <a:endParaRPr sz="20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000" dirty="0">
                <a:latin typeface="Shadows Into Light"/>
                <a:ea typeface="Shadows Into Light"/>
                <a:cs typeface="Shadows Into Light"/>
                <a:sym typeface="Shadows Into Light"/>
              </a:rPr>
              <a:t>		return x*</a:t>
            </a:r>
            <a:r>
              <a:rPr lang="en-GB" sz="2000" dirty="0" err="1">
                <a:latin typeface="Shadows Into Light"/>
                <a:ea typeface="Shadows Into Light"/>
                <a:cs typeface="Shadows Into Light"/>
                <a:sym typeface="Shadows Into Light"/>
              </a:rPr>
              <a:t>facto_rec</a:t>
            </a:r>
            <a:r>
              <a:rPr lang="en-GB" sz="2000" dirty="0">
                <a:latin typeface="Shadows Into Light"/>
                <a:ea typeface="Shadows Into Light"/>
                <a:cs typeface="Shadows Into Light"/>
                <a:sym typeface="Shadows Into Light"/>
              </a:rPr>
              <a:t>(x-1)</a:t>
            </a:r>
            <a:endParaRPr sz="20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000" dirty="0">
                <a:latin typeface="Shadows Into Light"/>
                <a:ea typeface="Shadows Into Light"/>
                <a:cs typeface="Shadows Into Light"/>
                <a:sym typeface="Shadows Into Light"/>
              </a:rPr>
              <a:t>	else:</a:t>
            </a:r>
            <a:endParaRPr sz="2000" dirty="0">
              <a:latin typeface="Shadows Into Light"/>
              <a:ea typeface="Shadows Into Light"/>
              <a:cs typeface="Shadows Into Light"/>
              <a:sym typeface="Shadows Into Light"/>
            </a:endParaRPr>
          </a:p>
          <a:p>
            <a:pPr marL="0" lvl="0" indent="0" algn="l" rtl="0">
              <a:spcBef>
                <a:spcPts val="600"/>
              </a:spcBef>
              <a:spcAft>
                <a:spcPts val="0"/>
              </a:spcAft>
              <a:buNone/>
            </a:pPr>
            <a:r>
              <a:rPr lang="en-GB" sz="2000" dirty="0">
                <a:latin typeface="Shadows Into Light"/>
                <a:ea typeface="Shadows Into Light"/>
                <a:cs typeface="Shadows Into Light"/>
                <a:sym typeface="Shadows Into Light"/>
              </a:rPr>
              <a:t>		return 1</a:t>
            </a:r>
            <a:endParaRPr sz="20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p:txBody>
      </p:sp>
      <p:sp>
        <p:nvSpPr>
          <p:cNvPr id="156" name="Google Shape;156;p27"/>
          <p:cNvSpPr txBox="1">
            <a:spLocks noGrp="1"/>
          </p:cNvSpPr>
          <p:nvPr>
            <p:ph type="body" idx="1"/>
          </p:nvPr>
        </p:nvSpPr>
        <p:spPr>
          <a:xfrm>
            <a:off x="4648000" y="1249075"/>
            <a:ext cx="38244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GB" sz="2400" dirty="0" err="1">
                <a:latin typeface="Shadows Into Light"/>
                <a:ea typeface="Shadows Into Light"/>
                <a:cs typeface="Shadows Into Light"/>
                <a:sym typeface="Shadows Into Light"/>
              </a:rPr>
              <a:t>facto_rec</a:t>
            </a:r>
            <a:r>
              <a:rPr lang="en-GB" sz="2400" dirty="0">
                <a:latin typeface="Shadows Into Light"/>
                <a:ea typeface="Shadows Into Light"/>
                <a:cs typeface="Shadows Into Light"/>
                <a:sym typeface="Shadows Into Light"/>
              </a:rPr>
              <a:t>(5):</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p:txBody>
      </p:sp>
      <p:pic>
        <p:nvPicPr>
          <p:cNvPr id="157" name="Google Shape;157;p27"/>
          <p:cNvPicPr preferRelativeResize="0"/>
          <p:nvPr/>
        </p:nvPicPr>
        <p:blipFill>
          <a:blip r:embed="rId3">
            <a:alphaModFix/>
          </a:blip>
          <a:stretch>
            <a:fillRect/>
          </a:stretch>
        </p:blipFill>
        <p:spPr>
          <a:xfrm>
            <a:off x="1940775" y="3505250"/>
            <a:ext cx="2113800" cy="1880500"/>
          </a:xfrm>
          <a:prstGeom prst="rect">
            <a:avLst/>
          </a:prstGeom>
          <a:noFill/>
          <a:ln>
            <a:noFill/>
          </a:ln>
        </p:spPr>
      </p:pic>
      <p:pic>
        <p:nvPicPr>
          <p:cNvPr id="158" name="Google Shape;158;p27"/>
          <p:cNvPicPr preferRelativeResize="0"/>
          <p:nvPr/>
        </p:nvPicPr>
        <p:blipFill>
          <a:blip r:embed="rId4">
            <a:alphaModFix/>
          </a:blip>
          <a:stretch>
            <a:fillRect/>
          </a:stretch>
        </p:blipFill>
        <p:spPr>
          <a:xfrm>
            <a:off x="371675" y="3631375"/>
            <a:ext cx="1654425" cy="1471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a:solidFill>
                  <a:srgbClr val="CC4125"/>
                </a:solidFill>
                <a:latin typeface="Cabin Sketch"/>
                <a:ea typeface="Cabin Sketch"/>
                <a:cs typeface="Cabin Sketch"/>
                <a:sym typeface="Cabin Sketch"/>
              </a:rPr>
              <a:t>Factorial !</a:t>
            </a:r>
            <a:endParaRPr>
              <a:solidFill>
                <a:srgbClr val="CC4125"/>
              </a:solidFill>
              <a:latin typeface="Cabin Sketch"/>
              <a:ea typeface="Cabin Sketch"/>
              <a:cs typeface="Cabin Sketch"/>
              <a:sym typeface="Cabin Sketch"/>
            </a:endParaRPr>
          </a:p>
        </p:txBody>
      </p:sp>
      <p:pic>
        <p:nvPicPr>
          <p:cNvPr id="166" name="Google Shape;166;p28"/>
          <p:cNvPicPr preferRelativeResize="0"/>
          <p:nvPr/>
        </p:nvPicPr>
        <p:blipFill>
          <a:blip r:embed="rId3">
            <a:alphaModFix/>
          </a:blip>
          <a:stretch>
            <a:fillRect/>
          </a:stretch>
        </p:blipFill>
        <p:spPr>
          <a:xfrm>
            <a:off x="371675" y="3631375"/>
            <a:ext cx="1654425" cy="1471200"/>
          </a:xfrm>
          <a:prstGeom prst="rect">
            <a:avLst/>
          </a:prstGeom>
          <a:noFill/>
          <a:ln>
            <a:noFill/>
          </a:ln>
        </p:spPr>
      </p:pic>
      <p:pic>
        <p:nvPicPr>
          <p:cNvPr id="167" name="Google Shape;167;p28"/>
          <p:cNvPicPr preferRelativeResize="0"/>
          <p:nvPr/>
        </p:nvPicPr>
        <p:blipFill>
          <a:blip r:embed="rId4">
            <a:alphaModFix/>
          </a:blip>
          <a:stretch>
            <a:fillRect/>
          </a:stretch>
        </p:blipFill>
        <p:spPr>
          <a:xfrm>
            <a:off x="2093175" y="3505250"/>
            <a:ext cx="2113800" cy="1880500"/>
          </a:xfrm>
          <a:prstGeom prst="rect">
            <a:avLst/>
          </a:prstGeom>
          <a:noFill/>
          <a:ln>
            <a:noFill/>
          </a:ln>
        </p:spPr>
      </p:pic>
      <p:pic>
        <p:nvPicPr>
          <p:cNvPr id="168" name="Google Shape;168;p28"/>
          <p:cNvPicPr preferRelativeResize="0"/>
          <p:nvPr/>
        </p:nvPicPr>
        <p:blipFill>
          <a:blip r:embed="rId5">
            <a:alphaModFix/>
          </a:blip>
          <a:stretch>
            <a:fillRect/>
          </a:stretch>
        </p:blipFill>
        <p:spPr>
          <a:xfrm>
            <a:off x="4130775" y="3505245"/>
            <a:ext cx="2113800" cy="1760405"/>
          </a:xfrm>
          <a:prstGeom prst="rect">
            <a:avLst/>
          </a:prstGeom>
          <a:noFill/>
          <a:ln>
            <a:noFill/>
          </a:ln>
        </p:spPr>
      </p:pic>
      <p:sp>
        <p:nvSpPr>
          <p:cNvPr id="10" name="Google Shape;209;p32">
            <a:extLst>
              <a:ext uri="{FF2B5EF4-FFF2-40B4-BE49-F238E27FC236}">
                <a16:creationId xmlns:a16="http://schemas.microsoft.com/office/drawing/2014/main" id="{5693CF91-2945-4C77-8EBA-4619055897F1}"/>
              </a:ext>
            </a:extLst>
          </p:cNvPr>
          <p:cNvSpPr txBox="1">
            <a:spLocks/>
          </p:cNvSpPr>
          <p:nvPr/>
        </p:nvSpPr>
        <p:spPr>
          <a:xfrm>
            <a:off x="457199" y="1200150"/>
            <a:ext cx="4843464" cy="372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buFont typeface="Arial"/>
              <a:buNone/>
            </a:pPr>
            <a:r>
              <a:rPr lang="en-US" sz="2000">
                <a:latin typeface="Shadows Into Light"/>
                <a:ea typeface="Shadows Into Light"/>
                <a:cs typeface="Shadows Into Light"/>
                <a:sym typeface="Shadows Into Light"/>
              </a:rPr>
              <a:t>function facto_rec(x):</a:t>
            </a:r>
          </a:p>
          <a:p>
            <a:pPr marL="0" indent="0">
              <a:buFont typeface="Arial"/>
              <a:buNone/>
            </a:pPr>
            <a:r>
              <a:rPr lang="en-US" sz="2000">
                <a:latin typeface="Shadows Into Light"/>
                <a:ea typeface="Shadows Into Light"/>
                <a:cs typeface="Shadows Into Light"/>
                <a:sym typeface="Shadows Into Light"/>
              </a:rPr>
              <a:t>	if x&gt;1:</a:t>
            </a:r>
          </a:p>
          <a:p>
            <a:pPr marL="0" indent="0">
              <a:buFont typeface="Arial"/>
              <a:buNone/>
            </a:pPr>
            <a:r>
              <a:rPr lang="en-US" sz="2000">
                <a:latin typeface="Shadows Into Light"/>
                <a:ea typeface="Shadows Into Light"/>
                <a:cs typeface="Shadows Into Light"/>
                <a:sym typeface="Shadows Into Light"/>
              </a:rPr>
              <a:t>		return x*facto_rec(x-1)</a:t>
            </a:r>
          </a:p>
          <a:p>
            <a:pPr marL="0" indent="0">
              <a:buFont typeface="Arial"/>
              <a:buNone/>
            </a:pPr>
            <a:r>
              <a:rPr lang="en-US" sz="2000">
                <a:latin typeface="Shadows Into Light"/>
                <a:ea typeface="Shadows Into Light"/>
                <a:cs typeface="Shadows Into Light"/>
                <a:sym typeface="Shadows Into Light"/>
              </a:rPr>
              <a:t>	else:</a:t>
            </a:r>
          </a:p>
          <a:p>
            <a:pPr marL="0" indent="0">
              <a:buFont typeface="Arial"/>
              <a:buNone/>
            </a:pPr>
            <a:r>
              <a:rPr lang="en-US" sz="2000">
                <a:latin typeface="Shadows Into Light"/>
                <a:ea typeface="Shadows Into Light"/>
                <a:cs typeface="Shadows Into Light"/>
                <a:sym typeface="Shadows Into Light"/>
              </a:rPr>
              <a:t>		return 1</a:t>
            </a:r>
          </a:p>
          <a:p>
            <a:pPr marL="0" indent="0">
              <a:buFont typeface="Arial"/>
              <a:buNone/>
            </a:pPr>
            <a:endParaRPr lang="en-US" sz="2400">
              <a:latin typeface="Shadows Into Light"/>
              <a:ea typeface="Shadows Into Light"/>
              <a:cs typeface="Shadows Into Light"/>
              <a:sym typeface="Shadows Into Light"/>
            </a:endParaRPr>
          </a:p>
          <a:p>
            <a:pPr marL="0" indent="0">
              <a:buFont typeface="Arial"/>
              <a:buNone/>
            </a:pPr>
            <a:endParaRPr lang="en-US" sz="2400" dirty="0">
              <a:latin typeface="Shadows Into Light"/>
              <a:ea typeface="Shadows Into Light"/>
              <a:cs typeface="Shadows Into Light"/>
              <a:sym typeface="Shadows Into Light"/>
            </a:endParaRPr>
          </a:p>
        </p:txBody>
      </p:sp>
      <p:sp>
        <p:nvSpPr>
          <p:cNvPr id="13" name="Google Shape;175;p29">
            <a:extLst>
              <a:ext uri="{FF2B5EF4-FFF2-40B4-BE49-F238E27FC236}">
                <a16:creationId xmlns:a16="http://schemas.microsoft.com/office/drawing/2014/main" id="{B4BBB247-C39D-4D12-A0D6-533660C59DC5}"/>
              </a:ext>
            </a:extLst>
          </p:cNvPr>
          <p:cNvSpPr txBox="1">
            <a:spLocks/>
          </p:cNvSpPr>
          <p:nvPr/>
        </p:nvSpPr>
        <p:spPr>
          <a:xfrm>
            <a:off x="4648000" y="1249075"/>
            <a:ext cx="3824400" cy="3725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marR="0" lvl="1"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0" indent="0">
              <a:buFont typeface="Arial"/>
              <a:buNone/>
            </a:pPr>
            <a:r>
              <a:rPr lang="pt-BR" sz="2400" dirty="0">
                <a:latin typeface="Shadows Into Light"/>
                <a:ea typeface="Shadows Into Light"/>
                <a:cs typeface="Shadows Into Light"/>
                <a:sym typeface="Shadows Into Light"/>
              </a:rPr>
              <a:t>facto_rec(5):</a:t>
            </a:r>
          </a:p>
          <a:p>
            <a:pPr marL="0" indent="0">
              <a:buFont typeface="Arial"/>
              <a:buNone/>
            </a:pPr>
            <a:r>
              <a:rPr lang="pt-BR" sz="2400" dirty="0">
                <a:latin typeface="Shadows Into Light"/>
                <a:ea typeface="Shadows Into Light"/>
                <a:cs typeface="Shadows Into Light"/>
                <a:sym typeface="Shadows Into Light"/>
              </a:rPr>
              <a:t>5*(facto_rec(4))</a:t>
            </a:r>
          </a:p>
          <a:p>
            <a:pPr marL="0" indent="0">
              <a:buFont typeface="Arial"/>
              <a:buNone/>
            </a:pPr>
            <a:endParaRPr lang="pt-BR" sz="2400" dirty="0">
              <a:latin typeface="Shadows Into Light"/>
              <a:ea typeface="Shadows Into Light"/>
              <a:cs typeface="Shadows Into Light"/>
              <a:sym typeface="Shadows Into Light"/>
            </a:endParaRPr>
          </a:p>
          <a:p>
            <a:pPr marL="0" indent="0">
              <a:buFont typeface="Arial"/>
              <a:buNone/>
            </a:pPr>
            <a:endParaRPr lang="pt-BR" sz="2400" dirty="0">
              <a:latin typeface="Shadows Into Light"/>
              <a:ea typeface="Shadows Into Light"/>
              <a:cs typeface="Shadows Into Light"/>
              <a:sym typeface="Shadows Into Light"/>
            </a:endParaRPr>
          </a:p>
          <a:p>
            <a:pPr marL="0" indent="0">
              <a:buFont typeface="Arial"/>
              <a:buNone/>
            </a:pPr>
            <a:endParaRPr lang="pt-BR" sz="2400" dirty="0">
              <a:latin typeface="Shadows Into Light"/>
              <a:ea typeface="Shadows Into Light"/>
              <a:cs typeface="Shadows Into Light"/>
              <a:sym typeface="Shadows Into Light"/>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1224B90A977E949A271DB7F70235B50" ma:contentTypeVersion="12" ma:contentTypeDescription="Create a new document." ma:contentTypeScope="" ma:versionID="2cb9e5fe5948c69ffe2a65e283dc17df">
  <xsd:schema xmlns:xsd="http://www.w3.org/2001/XMLSchema" xmlns:xs="http://www.w3.org/2001/XMLSchema" xmlns:p="http://schemas.microsoft.com/office/2006/metadata/properties" xmlns:ns2="7931008f-5bd1-4c17-b04d-853b9de41564" xmlns:ns3="e922249c-2e51-498c-887c-e5d654688006" targetNamespace="http://schemas.microsoft.com/office/2006/metadata/properties" ma:root="true" ma:fieldsID="22b8d411f09bb3fd269f1e0ebe272871" ns2:_="" ns3:_="">
    <xsd:import namespace="7931008f-5bd1-4c17-b04d-853b9de41564"/>
    <xsd:import namespace="e922249c-2e51-498c-887c-e5d65468800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element ref="ns2:MediaServiceOCR" minOccurs="0"/>
                <xsd:element ref="ns2:MediaServiceEventHashCode" minOccurs="0"/>
                <xsd:element ref="ns2:MediaServiceGenerationTime"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31008f-5bd1-4c17-b04d-853b9de4156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922249c-2e51-498c-887c-e5d654688006"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1DD56DA-682F-43FF-B7B0-8B056D80664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CE85310-34DB-4913-B1D5-41A8716A7CBC}">
  <ds:schemaRefs>
    <ds:schemaRef ds:uri="http://schemas.microsoft.com/sharepoint/v3/contenttype/forms"/>
  </ds:schemaRefs>
</ds:datastoreItem>
</file>

<file path=customXml/itemProps3.xml><?xml version="1.0" encoding="utf-8"?>
<ds:datastoreItem xmlns:ds="http://schemas.openxmlformats.org/officeDocument/2006/customXml" ds:itemID="{66DE88B0-1D73-474C-BCB0-C90B37252D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31008f-5bd1-4c17-b04d-853b9de41564"/>
    <ds:schemaRef ds:uri="e922249c-2e51-498c-887c-e5d6546880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1660</Words>
  <Application>Microsoft Office PowerPoint</Application>
  <PresentationFormat>On-screen Show (16:9)</PresentationFormat>
  <Paragraphs>221</Paragraphs>
  <Slides>28</Slides>
  <Notes>28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28</vt:i4>
      </vt:variant>
    </vt:vector>
  </HeadingPairs>
  <TitlesOfParts>
    <vt:vector size="33" baseType="lpstr">
      <vt:lpstr>Shadows Into Light</vt:lpstr>
      <vt:lpstr>Arial</vt:lpstr>
      <vt:lpstr>Cabin Sketch</vt:lpstr>
      <vt:lpstr>Simple Light</vt:lpstr>
      <vt:lpstr>Simple Light</vt:lpstr>
      <vt:lpstr>Tail Recursive Algorithms</vt:lpstr>
      <vt:lpstr>PowerPoint Presentation</vt:lpstr>
      <vt:lpstr>PowerPoint Presentation</vt:lpstr>
      <vt:lpstr>PowerPoint Presentation</vt:lpstr>
      <vt:lpstr>PowerPoint Presentation</vt:lpstr>
      <vt:lpstr>Tail recursion</vt:lpstr>
      <vt:lpstr>Factorial !</vt:lpstr>
      <vt:lpstr>Factorial !</vt:lpstr>
      <vt:lpstr>Factorial !</vt:lpstr>
      <vt:lpstr>Factorial !</vt:lpstr>
      <vt:lpstr>Factorial !</vt:lpstr>
      <vt:lpstr>Factorial !</vt:lpstr>
      <vt:lpstr>Factorial !</vt:lpstr>
      <vt:lpstr>Factorial !</vt:lpstr>
      <vt:lpstr>Factorial !</vt:lpstr>
      <vt:lpstr>Factorial !</vt:lpstr>
      <vt:lpstr>Factorial !</vt:lpstr>
      <vt:lpstr>Factorial !</vt:lpstr>
      <vt:lpstr>PowerPoint Presentation</vt:lpstr>
      <vt:lpstr>Factorial !</vt:lpstr>
      <vt:lpstr>Factorial !</vt:lpstr>
      <vt:lpstr>Factorial !</vt:lpstr>
      <vt:lpstr>Factorial !</vt:lpstr>
      <vt:lpstr>Factorial !</vt:lpstr>
      <vt:lpstr>Factorial !</vt:lpstr>
      <vt:lpstr>Factorial !</vt:lpstr>
      <vt:lpstr>Factorial ! Head vs Tail call stack</vt:lpstr>
      <vt:lpstr>Factorial ! Head vs Tail call stack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Tail Recursive Algorithms</dc:title>
  <cp:lastModifiedBy>Toan Huynh</cp:lastModifiedBy>
  <cp:revision>1</cp:revision>
  <dcterms:modified xsi:type="dcterms:W3CDTF">2021-03-28T11:55:34Z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0x010100B1224B90A977E949A271DB7F70235B50</vt:lpwstr>
  </property>
</Properties>
</file>