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bin Sketch" panose="020B0604020202020204" charset="0"/>
      <p:regular r:id="rId12"/>
      <p:bold r:id="rId13"/>
    </p:embeddedFont>
    <p:embeddedFont>
      <p:font typeface="Shadows Into Ligh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3bb56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3bb56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3bb56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3bb56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3bb56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3bb56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3bb56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3bb56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6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3bb56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3bb56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3bb563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3bb563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3bb563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3bb563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82df37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82df37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DDSWAATle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TYbQA243s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Minimal Spanning Trees</a:t>
            </a:r>
            <a:endParaRPr>
              <a:solidFill>
                <a:srgbClr val="FF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and our first named algorithm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A sneak peek at what's new in Sesame Street's 43rd season premiering September 24th, 2012. &#10;&#10;For more fun games and videos for your preschooler in a safe, child-friendly environment, visit us at http://www.sesamestreet.org&#10;&#10;Sesame Street is a production of Sesame Workshop, a nonprofit educational organization which also produces Pinky Dinky Doo, The Electric Company, and other programs for children around the world." title="Sesame Street: Season 43 Sneak Peek - Get Lost Mr. Chi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75" y="-426600"/>
            <a:ext cx="7995625" cy="59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minimal spanning tree?</a:t>
            </a:r>
            <a:endParaRPr/>
          </a:p>
        </p:txBody>
      </p:sp>
      <p:pic>
        <p:nvPicPr>
          <p:cNvPr id="66" name="Google Shape;66;p15" descr="Image result for think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25" y="3400425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7">
            <a:extLst>
              <a:ext uri="{FF2B5EF4-FFF2-40B4-BE49-F238E27FC236}">
                <a16:creationId xmlns:a16="http://schemas.microsoft.com/office/drawing/2014/main" id="{057CBC1F-4939-472E-81D7-8238880CD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 spanning tree is a subset of Graph G, which has all the vertices covered with the minimum sum of weights on the edges. </a:t>
            </a: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Hence, a spanning tree does not have cycles and it cannot be disconnected.</a:t>
            </a: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Find the minimal spanning tree for the following graph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72" name="Google Shape;72;p16" title="Countdown timer 2 minut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725" y="3706150"/>
            <a:ext cx="1807426" cy="13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Find the minimal spanning tree for the following graph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7DE45E-59B2-47F3-8D65-9CFCE7F1E487}"/>
              </a:ext>
            </a:extLst>
          </p:cNvPr>
          <p:cNvCxnSpPr/>
          <p:nvPr/>
        </p:nvCxnSpPr>
        <p:spPr>
          <a:xfrm>
            <a:off x="2164976" y="1553135"/>
            <a:ext cx="121024" cy="1714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01CE4-91E3-466A-BE8A-67D5C713F91E}"/>
              </a:ext>
            </a:extLst>
          </p:cNvPr>
          <p:cNvCxnSpPr>
            <a:cxnSpLocks/>
          </p:cNvCxnSpPr>
          <p:nvPr/>
        </p:nvCxnSpPr>
        <p:spPr>
          <a:xfrm>
            <a:off x="2418229" y="3429000"/>
            <a:ext cx="1541930" cy="5244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E91CD7-90A7-4A14-9068-AE333CEBE7CB}"/>
              </a:ext>
            </a:extLst>
          </p:cNvPr>
          <p:cNvCxnSpPr>
            <a:cxnSpLocks/>
          </p:cNvCxnSpPr>
          <p:nvPr/>
        </p:nvCxnSpPr>
        <p:spPr>
          <a:xfrm>
            <a:off x="2286000" y="1465729"/>
            <a:ext cx="1674159" cy="5983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5E6B99-3A1D-4C07-BFB6-0C83661B08D6}"/>
              </a:ext>
            </a:extLst>
          </p:cNvPr>
          <p:cNvCxnSpPr>
            <a:cxnSpLocks/>
          </p:cNvCxnSpPr>
          <p:nvPr/>
        </p:nvCxnSpPr>
        <p:spPr>
          <a:xfrm flipH="1" flipV="1">
            <a:off x="4202206" y="2218765"/>
            <a:ext cx="1270747" cy="8722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AE2AC4-6D2A-4001-8EF9-A57FA40866F2}"/>
              </a:ext>
            </a:extLst>
          </p:cNvPr>
          <p:cNvCxnSpPr>
            <a:cxnSpLocks/>
          </p:cNvCxnSpPr>
          <p:nvPr/>
        </p:nvCxnSpPr>
        <p:spPr>
          <a:xfrm flipV="1">
            <a:off x="5614147" y="1694329"/>
            <a:ext cx="457200" cy="13966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FE095E-FA76-4EBC-BC43-A12637FA839F}"/>
              </a:ext>
            </a:extLst>
          </p:cNvPr>
          <p:cNvCxnSpPr>
            <a:cxnSpLocks/>
          </p:cNvCxnSpPr>
          <p:nvPr/>
        </p:nvCxnSpPr>
        <p:spPr>
          <a:xfrm>
            <a:off x="5614147" y="3314701"/>
            <a:ext cx="396688" cy="10757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9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Algorithm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Step 1 -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Initialize a tree with a single vertex, chosen arbitrarily from the graph.</a:t>
            </a:r>
            <a:endParaRPr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Step 2 -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Grow the tree by one edge: of the edges that connect the tree to vertices not yet in the tree, find the minimum-weight edge, and transfer it to the tree.</a:t>
            </a:r>
            <a:endParaRPr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Step 3 -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Repeat step 2 (until all vertices are in the tree).</a:t>
            </a:r>
            <a:endParaRPr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273887" y="-32325"/>
            <a:ext cx="6596224" cy="55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 Sketch"/>
                <a:ea typeface="Cabin Sketch"/>
                <a:cs typeface="Cabin Sketch"/>
                <a:sym typeface="Cabin Sketch"/>
              </a:rPr>
              <a:t>Prim’s Algorithm is Greedy</a:t>
            </a:r>
            <a:endParaRPr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Prim’s Algorithm is a greedy algorithm. It always takes the most beneficial option that is immediately available, even if there were a better option to occur in the future. 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0" y="1147200"/>
            <a:ext cx="9144000" cy="3996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nodes = [[0,45,167], [1,208,179], [2,127,176], [3,164,252], [4,79,242], [5,117,318], [6,197,331]]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for n in nodes: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new_node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graph.add_node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(id =n[0])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new_node.set_position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(n[1], n[2], relative = False)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edges = [[0,2,7], [1,2,8], [3,1,5], [4,3,15], [3,2,7], [0,4,5], [2,4,9], [5,4,6], [5,3,8], [6,5,11], [6,3,9]]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for e in edges: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   n1 = 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graph.node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(e[0])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   n2 = 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graph.node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(e[1])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   weight = e[2]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new_edge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graph.add_edge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(n1, n2,weight)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 Sketch"/>
                <a:ea typeface="Cabin Sketch"/>
                <a:cs typeface="Cabin Sketch"/>
                <a:sym typeface="Cabin Sketch"/>
              </a:rPr>
              <a:t>Code up Prim’s Algorithm!</a:t>
            </a:r>
            <a:endParaRPr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338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Shadows Into Light</vt:lpstr>
      <vt:lpstr>Arial</vt:lpstr>
      <vt:lpstr>Cabin Sketch</vt:lpstr>
      <vt:lpstr>Courier New</vt:lpstr>
      <vt:lpstr>Simple Light</vt:lpstr>
      <vt:lpstr>Minimal Spanning Trees</vt:lpstr>
      <vt:lpstr>PowerPoint Presentation</vt:lpstr>
      <vt:lpstr>What is a minimal spanning tree?</vt:lpstr>
      <vt:lpstr>Find the minimal spanning tree for the following graph</vt:lpstr>
      <vt:lpstr>Find the minimal spanning tree for the following graph</vt:lpstr>
      <vt:lpstr>Prim’s Algorithm</vt:lpstr>
      <vt:lpstr>PowerPoint Presentation</vt:lpstr>
      <vt:lpstr>Prim’s Algorithm is Greedy</vt:lpstr>
      <vt:lpstr>Code up Prim’s Algorithm!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Spanning Trees</dc:title>
  <dc:creator>Toan Huynh</dc:creator>
  <cp:lastModifiedBy>Toan Huynh</cp:lastModifiedBy>
  <cp:revision>4</cp:revision>
  <dcterms:modified xsi:type="dcterms:W3CDTF">2021-02-03T00:18:11Z</dcterms:modified>
</cp:coreProperties>
</file>