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Lst>
  <p:sldSz cx="9144000" cy="5143500" type="screen16x9"/>
  <p:notesSz cx="6858000" cy="9144000"/>
  <p:embeddedFontLst>
    <p:embeddedFont>
      <p:font typeface="Cinzel" panose="020B0604020202020204" charset="0"/>
      <p:regular r:id="rId17"/>
      <p:bold r:id="rId18"/>
    </p:embeddedFont>
    <p:embeddedFont>
      <p:font typeface="Poiret One"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0833c11c6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0833c11c6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1445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0833c11c6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0833c11c6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0833c11c6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0833c11c6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0833c11c6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0833c11c6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0833c11c6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0833c11c6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40833c11c6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40833c11c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0833c11c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0833c11c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0833c11c6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0833c11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0833c11c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0833c11c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0833c11c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0833c11c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0833c11c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0833c11c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0833c11c6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0833c11c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0833c11c6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0833c11c6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Font typeface="Cinzel"/>
              <a:buNone/>
              <a:defRPr sz="5200">
                <a:latin typeface="Cinzel"/>
                <a:ea typeface="Cinzel"/>
                <a:cs typeface="Cinzel"/>
                <a:sym typeface="Cinze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Poiret One"/>
              <a:buNone/>
              <a:defRPr sz="2800">
                <a:latin typeface="Poiret One"/>
                <a:ea typeface="Poiret One"/>
                <a:cs typeface="Poiret One"/>
                <a:sym typeface="Poiret One"/>
              </a:defRPr>
            </a:lvl1pPr>
            <a:lvl2pPr lvl="1" algn="ctr">
              <a:lnSpc>
                <a:spcPct val="100000"/>
              </a:lnSpc>
              <a:spcBef>
                <a:spcPts val="0"/>
              </a:spcBef>
              <a:spcAft>
                <a:spcPts val="0"/>
              </a:spcAft>
              <a:buSzPts val="2800"/>
              <a:buFont typeface="Poiret One"/>
              <a:buNone/>
              <a:defRPr sz="2800">
                <a:latin typeface="Poiret One"/>
                <a:ea typeface="Poiret One"/>
                <a:cs typeface="Poiret One"/>
                <a:sym typeface="Poiret One"/>
              </a:defRPr>
            </a:lvl2pPr>
            <a:lvl3pPr lvl="2" algn="ctr">
              <a:lnSpc>
                <a:spcPct val="100000"/>
              </a:lnSpc>
              <a:spcBef>
                <a:spcPts val="0"/>
              </a:spcBef>
              <a:spcAft>
                <a:spcPts val="0"/>
              </a:spcAft>
              <a:buSzPts val="2800"/>
              <a:buFont typeface="Poiret One"/>
              <a:buNone/>
              <a:defRPr sz="2800">
                <a:latin typeface="Poiret One"/>
                <a:ea typeface="Poiret One"/>
                <a:cs typeface="Poiret One"/>
                <a:sym typeface="Poiret One"/>
              </a:defRPr>
            </a:lvl3pPr>
            <a:lvl4pPr lvl="3" algn="ctr">
              <a:lnSpc>
                <a:spcPct val="100000"/>
              </a:lnSpc>
              <a:spcBef>
                <a:spcPts val="0"/>
              </a:spcBef>
              <a:spcAft>
                <a:spcPts val="0"/>
              </a:spcAft>
              <a:buSzPts val="2800"/>
              <a:buFont typeface="Poiret One"/>
              <a:buNone/>
              <a:defRPr sz="2800">
                <a:latin typeface="Poiret One"/>
                <a:ea typeface="Poiret One"/>
                <a:cs typeface="Poiret One"/>
                <a:sym typeface="Poiret One"/>
              </a:defRPr>
            </a:lvl4pPr>
            <a:lvl5pPr lvl="4" algn="ctr">
              <a:lnSpc>
                <a:spcPct val="100000"/>
              </a:lnSpc>
              <a:spcBef>
                <a:spcPts val="0"/>
              </a:spcBef>
              <a:spcAft>
                <a:spcPts val="0"/>
              </a:spcAft>
              <a:buSzPts val="2800"/>
              <a:buFont typeface="Poiret One"/>
              <a:buNone/>
              <a:defRPr sz="2800">
                <a:latin typeface="Poiret One"/>
                <a:ea typeface="Poiret One"/>
                <a:cs typeface="Poiret One"/>
                <a:sym typeface="Poiret One"/>
              </a:defRPr>
            </a:lvl5pPr>
            <a:lvl6pPr lvl="5" algn="ctr">
              <a:lnSpc>
                <a:spcPct val="100000"/>
              </a:lnSpc>
              <a:spcBef>
                <a:spcPts val="0"/>
              </a:spcBef>
              <a:spcAft>
                <a:spcPts val="0"/>
              </a:spcAft>
              <a:buSzPts val="2800"/>
              <a:buFont typeface="Poiret One"/>
              <a:buNone/>
              <a:defRPr sz="2800">
                <a:latin typeface="Poiret One"/>
                <a:ea typeface="Poiret One"/>
                <a:cs typeface="Poiret One"/>
                <a:sym typeface="Poiret One"/>
              </a:defRPr>
            </a:lvl6pPr>
            <a:lvl7pPr lvl="6" algn="ctr">
              <a:lnSpc>
                <a:spcPct val="100000"/>
              </a:lnSpc>
              <a:spcBef>
                <a:spcPts val="0"/>
              </a:spcBef>
              <a:spcAft>
                <a:spcPts val="0"/>
              </a:spcAft>
              <a:buSzPts val="2800"/>
              <a:buFont typeface="Poiret One"/>
              <a:buNone/>
              <a:defRPr sz="2800">
                <a:latin typeface="Poiret One"/>
                <a:ea typeface="Poiret One"/>
                <a:cs typeface="Poiret One"/>
                <a:sym typeface="Poiret One"/>
              </a:defRPr>
            </a:lvl7pPr>
            <a:lvl8pPr lvl="7" algn="ctr">
              <a:lnSpc>
                <a:spcPct val="100000"/>
              </a:lnSpc>
              <a:spcBef>
                <a:spcPts val="0"/>
              </a:spcBef>
              <a:spcAft>
                <a:spcPts val="0"/>
              </a:spcAft>
              <a:buSzPts val="2800"/>
              <a:buFont typeface="Poiret One"/>
              <a:buNone/>
              <a:defRPr sz="2800">
                <a:latin typeface="Poiret One"/>
                <a:ea typeface="Poiret One"/>
                <a:cs typeface="Poiret One"/>
                <a:sym typeface="Poiret One"/>
              </a:defRPr>
            </a:lvl8pPr>
            <a:lvl9pPr lvl="8" algn="ctr">
              <a:lnSpc>
                <a:spcPct val="100000"/>
              </a:lnSpc>
              <a:spcBef>
                <a:spcPts val="0"/>
              </a:spcBef>
              <a:spcAft>
                <a:spcPts val="0"/>
              </a:spcAft>
              <a:buSzPts val="2800"/>
              <a:buFont typeface="Poiret One"/>
              <a:buNone/>
              <a:defRPr sz="2800">
                <a:latin typeface="Poiret One"/>
                <a:ea typeface="Poiret One"/>
                <a:cs typeface="Poiret One"/>
                <a:sym typeface="Poiret One"/>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Cinzel"/>
              <a:buNone/>
              <a:defRPr sz="12000">
                <a:latin typeface="Cinzel"/>
                <a:ea typeface="Cinzel"/>
                <a:cs typeface="Cinzel"/>
                <a:sym typeface="Cinze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Font typeface="Poiret One"/>
              <a:buChar char="●"/>
              <a:defRPr>
                <a:latin typeface="Poiret One"/>
                <a:ea typeface="Poiret One"/>
                <a:cs typeface="Poiret One"/>
                <a:sym typeface="Poiret One"/>
              </a:defRPr>
            </a:lvl1pPr>
            <a:lvl2pPr marL="914400" lvl="1" indent="-317500" algn="ctr">
              <a:spcBef>
                <a:spcPts val="1600"/>
              </a:spcBef>
              <a:spcAft>
                <a:spcPts val="0"/>
              </a:spcAft>
              <a:buSzPts val="1400"/>
              <a:buFont typeface="Poiret One"/>
              <a:buChar char="○"/>
              <a:defRPr>
                <a:latin typeface="Poiret One"/>
                <a:ea typeface="Poiret One"/>
                <a:cs typeface="Poiret One"/>
                <a:sym typeface="Poiret One"/>
              </a:defRPr>
            </a:lvl2pPr>
            <a:lvl3pPr marL="1371600" lvl="2" indent="-317500" algn="ctr">
              <a:spcBef>
                <a:spcPts val="1600"/>
              </a:spcBef>
              <a:spcAft>
                <a:spcPts val="0"/>
              </a:spcAft>
              <a:buSzPts val="1400"/>
              <a:buFont typeface="Poiret One"/>
              <a:buChar char="■"/>
              <a:defRPr>
                <a:latin typeface="Poiret One"/>
                <a:ea typeface="Poiret One"/>
                <a:cs typeface="Poiret One"/>
                <a:sym typeface="Poiret One"/>
              </a:defRPr>
            </a:lvl3pPr>
            <a:lvl4pPr marL="1828800" lvl="3" indent="-317500" algn="ctr">
              <a:spcBef>
                <a:spcPts val="1600"/>
              </a:spcBef>
              <a:spcAft>
                <a:spcPts val="0"/>
              </a:spcAft>
              <a:buSzPts val="1400"/>
              <a:buFont typeface="Poiret One"/>
              <a:buChar char="●"/>
              <a:defRPr>
                <a:latin typeface="Poiret One"/>
                <a:ea typeface="Poiret One"/>
                <a:cs typeface="Poiret One"/>
                <a:sym typeface="Poiret One"/>
              </a:defRPr>
            </a:lvl4pPr>
            <a:lvl5pPr marL="2286000" lvl="4" indent="-317500" algn="ctr">
              <a:spcBef>
                <a:spcPts val="1600"/>
              </a:spcBef>
              <a:spcAft>
                <a:spcPts val="0"/>
              </a:spcAft>
              <a:buSzPts val="1400"/>
              <a:buFont typeface="Poiret One"/>
              <a:buChar char="○"/>
              <a:defRPr>
                <a:latin typeface="Poiret One"/>
                <a:ea typeface="Poiret One"/>
                <a:cs typeface="Poiret One"/>
                <a:sym typeface="Poiret One"/>
              </a:defRPr>
            </a:lvl5pPr>
            <a:lvl6pPr marL="2743200" lvl="5" indent="-317500" algn="ctr">
              <a:spcBef>
                <a:spcPts val="1600"/>
              </a:spcBef>
              <a:spcAft>
                <a:spcPts val="0"/>
              </a:spcAft>
              <a:buSzPts val="1400"/>
              <a:buFont typeface="Poiret One"/>
              <a:buChar char="■"/>
              <a:defRPr>
                <a:latin typeface="Poiret One"/>
                <a:ea typeface="Poiret One"/>
                <a:cs typeface="Poiret One"/>
                <a:sym typeface="Poiret One"/>
              </a:defRPr>
            </a:lvl6pPr>
            <a:lvl7pPr marL="3200400" lvl="6" indent="-317500" algn="ctr">
              <a:spcBef>
                <a:spcPts val="1600"/>
              </a:spcBef>
              <a:spcAft>
                <a:spcPts val="0"/>
              </a:spcAft>
              <a:buSzPts val="1400"/>
              <a:buFont typeface="Poiret One"/>
              <a:buChar char="●"/>
              <a:defRPr>
                <a:latin typeface="Poiret One"/>
                <a:ea typeface="Poiret One"/>
                <a:cs typeface="Poiret One"/>
                <a:sym typeface="Poiret One"/>
              </a:defRPr>
            </a:lvl7pPr>
            <a:lvl8pPr marL="3657600" lvl="7" indent="-317500" algn="ctr">
              <a:spcBef>
                <a:spcPts val="1600"/>
              </a:spcBef>
              <a:spcAft>
                <a:spcPts val="0"/>
              </a:spcAft>
              <a:buSzPts val="1400"/>
              <a:buFont typeface="Poiret One"/>
              <a:buChar char="○"/>
              <a:defRPr>
                <a:latin typeface="Poiret One"/>
                <a:ea typeface="Poiret One"/>
                <a:cs typeface="Poiret One"/>
                <a:sym typeface="Poiret One"/>
              </a:defRPr>
            </a:lvl8pPr>
            <a:lvl9pPr marL="4114800" lvl="8" indent="-317500" algn="ctr">
              <a:spcBef>
                <a:spcPts val="1600"/>
              </a:spcBef>
              <a:spcAft>
                <a:spcPts val="1600"/>
              </a:spcAft>
              <a:buSzPts val="1400"/>
              <a:buFont typeface="Poiret One"/>
              <a:buChar char="■"/>
              <a:defRPr>
                <a:latin typeface="Poiret One"/>
                <a:ea typeface="Poiret One"/>
                <a:cs typeface="Poiret One"/>
                <a:sym typeface="Poiret 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Font typeface="Cinzel"/>
              <a:buNone/>
              <a:defRPr sz="3600">
                <a:latin typeface="Cinzel"/>
                <a:ea typeface="Cinzel"/>
                <a:cs typeface="Cinzel"/>
                <a:sym typeface="Cinzel"/>
              </a:defRPr>
            </a:lvl1pPr>
            <a:lvl2pPr lvl="1" algn="ctr">
              <a:spcBef>
                <a:spcPts val="0"/>
              </a:spcBef>
              <a:spcAft>
                <a:spcPts val="0"/>
              </a:spcAft>
              <a:buSzPts val="3600"/>
              <a:buFont typeface="Cinzel"/>
              <a:buNone/>
              <a:defRPr sz="3600">
                <a:latin typeface="Cinzel"/>
                <a:ea typeface="Cinzel"/>
                <a:cs typeface="Cinzel"/>
                <a:sym typeface="Cinzel"/>
              </a:defRPr>
            </a:lvl2pPr>
            <a:lvl3pPr lvl="2" algn="ctr">
              <a:spcBef>
                <a:spcPts val="0"/>
              </a:spcBef>
              <a:spcAft>
                <a:spcPts val="0"/>
              </a:spcAft>
              <a:buSzPts val="3600"/>
              <a:buFont typeface="Cinzel"/>
              <a:buNone/>
              <a:defRPr sz="3600">
                <a:latin typeface="Cinzel"/>
                <a:ea typeface="Cinzel"/>
                <a:cs typeface="Cinzel"/>
                <a:sym typeface="Cinzel"/>
              </a:defRPr>
            </a:lvl3pPr>
            <a:lvl4pPr lvl="3" algn="ctr">
              <a:spcBef>
                <a:spcPts val="0"/>
              </a:spcBef>
              <a:spcAft>
                <a:spcPts val="0"/>
              </a:spcAft>
              <a:buSzPts val="3600"/>
              <a:buFont typeface="Cinzel"/>
              <a:buNone/>
              <a:defRPr sz="3600">
                <a:latin typeface="Cinzel"/>
                <a:ea typeface="Cinzel"/>
                <a:cs typeface="Cinzel"/>
                <a:sym typeface="Cinzel"/>
              </a:defRPr>
            </a:lvl4pPr>
            <a:lvl5pPr lvl="4" algn="ctr">
              <a:spcBef>
                <a:spcPts val="0"/>
              </a:spcBef>
              <a:spcAft>
                <a:spcPts val="0"/>
              </a:spcAft>
              <a:buSzPts val="3600"/>
              <a:buFont typeface="Cinzel"/>
              <a:buNone/>
              <a:defRPr sz="3600">
                <a:latin typeface="Cinzel"/>
                <a:ea typeface="Cinzel"/>
                <a:cs typeface="Cinzel"/>
                <a:sym typeface="Cinzel"/>
              </a:defRPr>
            </a:lvl5pPr>
            <a:lvl6pPr lvl="5" algn="ctr">
              <a:spcBef>
                <a:spcPts val="0"/>
              </a:spcBef>
              <a:spcAft>
                <a:spcPts val="0"/>
              </a:spcAft>
              <a:buSzPts val="3600"/>
              <a:buFont typeface="Cinzel"/>
              <a:buNone/>
              <a:defRPr sz="3600">
                <a:latin typeface="Cinzel"/>
                <a:ea typeface="Cinzel"/>
                <a:cs typeface="Cinzel"/>
                <a:sym typeface="Cinzel"/>
              </a:defRPr>
            </a:lvl6pPr>
            <a:lvl7pPr lvl="6" algn="ctr">
              <a:spcBef>
                <a:spcPts val="0"/>
              </a:spcBef>
              <a:spcAft>
                <a:spcPts val="0"/>
              </a:spcAft>
              <a:buSzPts val="3600"/>
              <a:buFont typeface="Cinzel"/>
              <a:buNone/>
              <a:defRPr sz="3600">
                <a:latin typeface="Cinzel"/>
                <a:ea typeface="Cinzel"/>
                <a:cs typeface="Cinzel"/>
                <a:sym typeface="Cinzel"/>
              </a:defRPr>
            </a:lvl7pPr>
            <a:lvl8pPr lvl="7" algn="ctr">
              <a:spcBef>
                <a:spcPts val="0"/>
              </a:spcBef>
              <a:spcAft>
                <a:spcPts val="0"/>
              </a:spcAft>
              <a:buSzPts val="3600"/>
              <a:buFont typeface="Cinzel"/>
              <a:buNone/>
              <a:defRPr sz="3600">
                <a:latin typeface="Cinzel"/>
                <a:ea typeface="Cinzel"/>
                <a:cs typeface="Cinzel"/>
                <a:sym typeface="Cinzel"/>
              </a:defRPr>
            </a:lvl8pPr>
            <a:lvl9pPr lvl="8" algn="ctr">
              <a:spcBef>
                <a:spcPts val="0"/>
              </a:spcBef>
              <a:spcAft>
                <a:spcPts val="0"/>
              </a:spcAft>
              <a:buSzPts val="3600"/>
              <a:buFont typeface="Cinzel"/>
              <a:buNone/>
              <a:defRPr sz="3600">
                <a:latin typeface="Cinzel"/>
                <a:ea typeface="Cinzel"/>
                <a:cs typeface="Cinzel"/>
                <a:sym typeface="Cinzel"/>
              </a:defRPr>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Cinzel"/>
              <a:buNone/>
              <a:defRPr>
                <a:latin typeface="Cinzel"/>
                <a:ea typeface="Cinzel"/>
                <a:cs typeface="Cinzel"/>
                <a:sym typeface="Cinzel"/>
              </a:defRPr>
            </a:lvl1pPr>
            <a:lvl2pPr lvl="1">
              <a:spcBef>
                <a:spcPts val="0"/>
              </a:spcBef>
              <a:spcAft>
                <a:spcPts val="0"/>
              </a:spcAft>
              <a:buSzPts val="2800"/>
              <a:buFont typeface="Cinzel"/>
              <a:buNone/>
              <a:defRPr>
                <a:latin typeface="Cinzel"/>
                <a:ea typeface="Cinzel"/>
                <a:cs typeface="Cinzel"/>
                <a:sym typeface="Cinzel"/>
              </a:defRPr>
            </a:lvl2pPr>
            <a:lvl3pPr lvl="2">
              <a:spcBef>
                <a:spcPts val="0"/>
              </a:spcBef>
              <a:spcAft>
                <a:spcPts val="0"/>
              </a:spcAft>
              <a:buSzPts val="2800"/>
              <a:buFont typeface="Cinzel"/>
              <a:buNone/>
              <a:defRPr>
                <a:latin typeface="Cinzel"/>
                <a:ea typeface="Cinzel"/>
                <a:cs typeface="Cinzel"/>
                <a:sym typeface="Cinzel"/>
              </a:defRPr>
            </a:lvl3pPr>
            <a:lvl4pPr lvl="3">
              <a:spcBef>
                <a:spcPts val="0"/>
              </a:spcBef>
              <a:spcAft>
                <a:spcPts val="0"/>
              </a:spcAft>
              <a:buSzPts val="2800"/>
              <a:buFont typeface="Cinzel"/>
              <a:buNone/>
              <a:defRPr>
                <a:latin typeface="Cinzel"/>
                <a:ea typeface="Cinzel"/>
                <a:cs typeface="Cinzel"/>
                <a:sym typeface="Cinzel"/>
              </a:defRPr>
            </a:lvl4pPr>
            <a:lvl5pPr lvl="4">
              <a:spcBef>
                <a:spcPts val="0"/>
              </a:spcBef>
              <a:spcAft>
                <a:spcPts val="0"/>
              </a:spcAft>
              <a:buSzPts val="2800"/>
              <a:buFont typeface="Cinzel"/>
              <a:buNone/>
              <a:defRPr>
                <a:latin typeface="Cinzel"/>
                <a:ea typeface="Cinzel"/>
                <a:cs typeface="Cinzel"/>
                <a:sym typeface="Cinzel"/>
              </a:defRPr>
            </a:lvl5pPr>
            <a:lvl6pPr lvl="5">
              <a:spcBef>
                <a:spcPts val="0"/>
              </a:spcBef>
              <a:spcAft>
                <a:spcPts val="0"/>
              </a:spcAft>
              <a:buSzPts val="2800"/>
              <a:buFont typeface="Cinzel"/>
              <a:buNone/>
              <a:defRPr>
                <a:latin typeface="Cinzel"/>
                <a:ea typeface="Cinzel"/>
                <a:cs typeface="Cinzel"/>
                <a:sym typeface="Cinzel"/>
              </a:defRPr>
            </a:lvl6pPr>
            <a:lvl7pPr lvl="6">
              <a:spcBef>
                <a:spcPts val="0"/>
              </a:spcBef>
              <a:spcAft>
                <a:spcPts val="0"/>
              </a:spcAft>
              <a:buSzPts val="2800"/>
              <a:buFont typeface="Cinzel"/>
              <a:buNone/>
              <a:defRPr>
                <a:latin typeface="Cinzel"/>
                <a:ea typeface="Cinzel"/>
                <a:cs typeface="Cinzel"/>
                <a:sym typeface="Cinzel"/>
              </a:defRPr>
            </a:lvl7pPr>
            <a:lvl8pPr lvl="7">
              <a:spcBef>
                <a:spcPts val="0"/>
              </a:spcBef>
              <a:spcAft>
                <a:spcPts val="0"/>
              </a:spcAft>
              <a:buSzPts val="2800"/>
              <a:buFont typeface="Cinzel"/>
              <a:buNone/>
              <a:defRPr>
                <a:latin typeface="Cinzel"/>
                <a:ea typeface="Cinzel"/>
                <a:cs typeface="Cinzel"/>
                <a:sym typeface="Cinzel"/>
              </a:defRPr>
            </a:lvl8pPr>
            <a:lvl9pPr lvl="8">
              <a:spcBef>
                <a:spcPts val="0"/>
              </a:spcBef>
              <a:spcAft>
                <a:spcPts val="0"/>
              </a:spcAft>
              <a:buSzPts val="2800"/>
              <a:buFont typeface="Cinzel"/>
              <a:buNone/>
              <a:defRPr>
                <a:latin typeface="Cinzel"/>
                <a:ea typeface="Cinzel"/>
                <a:cs typeface="Cinzel"/>
                <a:sym typeface="Cinze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Poiret One"/>
              <a:buChar char="●"/>
              <a:defRPr>
                <a:latin typeface="Poiret One"/>
                <a:ea typeface="Poiret One"/>
                <a:cs typeface="Poiret One"/>
                <a:sym typeface="Poiret One"/>
              </a:defRPr>
            </a:lvl1pPr>
            <a:lvl2pPr marL="914400" lvl="1" indent="-317500">
              <a:spcBef>
                <a:spcPts val="1600"/>
              </a:spcBef>
              <a:spcAft>
                <a:spcPts val="0"/>
              </a:spcAft>
              <a:buSzPts val="1400"/>
              <a:buFont typeface="Poiret One"/>
              <a:buChar char="○"/>
              <a:defRPr>
                <a:latin typeface="Poiret One"/>
                <a:ea typeface="Poiret One"/>
                <a:cs typeface="Poiret One"/>
                <a:sym typeface="Poiret One"/>
              </a:defRPr>
            </a:lvl2pPr>
            <a:lvl3pPr marL="1371600" lvl="2" indent="-317500">
              <a:spcBef>
                <a:spcPts val="1600"/>
              </a:spcBef>
              <a:spcAft>
                <a:spcPts val="0"/>
              </a:spcAft>
              <a:buSzPts val="1400"/>
              <a:buFont typeface="Poiret One"/>
              <a:buChar char="■"/>
              <a:defRPr>
                <a:latin typeface="Poiret One"/>
                <a:ea typeface="Poiret One"/>
                <a:cs typeface="Poiret One"/>
                <a:sym typeface="Poiret One"/>
              </a:defRPr>
            </a:lvl3pPr>
            <a:lvl4pPr marL="1828800" lvl="3" indent="-317500">
              <a:spcBef>
                <a:spcPts val="1600"/>
              </a:spcBef>
              <a:spcAft>
                <a:spcPts val="0"/>
              </a:spcAft>
              <a:buSzPts val="1400"/>
              <a:buFont typeface="Poiret One"/>
              <a:buChar char="●"/>
              <a:defRPr>
                <a:latin typeface="Poiret One"/>
                <a:ea typeface="Poiret One"/>
                <a:cs typeface="Poiret One"/>
                <a:sym typeface="Poiret One"/>
              </a:defRPr>
            </a:lvl4pPr>
            <a:lvl5pPr marL="2286000" lvl="4" indent="-317500">
              <a:spcBef>
                <a:spcPts val="1600"/>
              </a:spcBef>
              <a:spcAft>
                <a:spcPts val="0"/>
              </a:spcAft>
              <a:buSzPts val="1400"/>
              <a:buFont typeface="Poiret One"/>
              <a:buChar char="○"/>
              <a:defRPr>
                <a:latin typeface="Poiret One"/>
                <a:ea typeface="Poiret One"/>
                <a:cs typeface="Poiret One"/>
                <a:sym typeface="Poiret One"/>
              </a:defRPr>
            </a:lvl5pPr>
            <a:lvl6pPr marL="2743200" lvl="5" indent="-317500">
              <a:spcBef>
                <a:spcPts val="1600"/>
              </a:spcBef>
              <a:spcAft>
                <a:spcPts val="0"/>
              </a:spcAft>
              <a:buSzPts val="1400"/>
              <a:buFont typeface="Poiret One"/>
              <a:buChar char="■"/>
              <a:defRPr>
                <a:latin typeface="Poiret One"/>
                <a:ea typeface="Poiret One"/>
                <a:cs typeface="Poiret One"/>
                <a:sym typeface="Poiret One"/>
              </a:defRPr>
            </a:lvl6pPr>
            <a:lvl7pPr marL="3200400" lvl="6" indent="-317500">
              <a:spcBef>
                <a:spcPts val="1600"/>
              </a:spcBef>
              <a:spcAft>
                <a:spcPts val="0"/>
              </a:spcAft>
              <a:buSzPts val="1400"/>
              <a:buFont typeface="Poiret One"/>
              <a:buChar char="●"/>
              <a:defRPr>
                <a:latin typeface="Poiret One"/>
                <a:ea typeface="Poiret One"/>
                <a:cs typeface="Poiret One"/>
                <a:sym typeface="Poiret One"/>
              </a:defRPr>
            </a:lvl7pPr>
            <a:lvl8pPr marL="3657600" lvl="7" indent="-317500">
              <a:spcBef>
                <a:spcPts val="1600"/>
              </a:spcBef>
              <a:spcAft>
                <a:spcPts val="0"/>
              </a:spcAft>
              <a:buSzPts val="1400"/>
              <a:buFont typeface="Poiret One"/>
              <a:buChar char="○"/>
              <a:defRPr>
                <a:latin typeface="Poiret One"/>
                <a:ea typeface="Poiret One"/>
                <a:cs typeface="Poiret One"/>
                <a:sym typeface="Poiret One"/>
              </a:defRPr>
            </a:lvl8pPr>
            <a:lvl9pPr marL="4114800" lvl="8" indent="-317500">
              <a:spcBef>
                <a:spcPts val="1600"/>
              </a:spcBef>
              <a:spcAft>
                <a:spcPts val="1600"/>
              </a:spcAft>
              <a:buSzPts val="1400"/>
              <a:buFont typeface="Poiret One"/>
              <a:buChar char="■"/>
              <a:defRPr>
                <a:latin typeface="Poiret One"/>
                <a:ea typeface="Poiret One"/>
                <a:cs typeface="Poiret One"/>
                <a:sym typeface="Poiret One"/>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Cinzel"/>
              <a:buNone/>
              <a:defRPr>
                <a:latin typeface="Cinzel"/>
                <a:ea typeface="Cinzel"/>
                <a:cs typeface="Cinzel"/>
                <a:sym typeface="Cinzel"/>
              </a:defRPr>
            </a:lvl1pPr>
            <a:lvl2pPr lvl="1">
              <a:spcBef>
                <a:spcPts val="0"/>
              </a:spcBef>
              <a:spcAft>
                <a:spcPts val="0"/>
              </a:spcAft>
              <a:buSzPts val="2800"/>
              <a:buFont typeface="Cinzel"/>
              <a:buNone/>
              <a:defRPr>
                <a:latin typeface="Cinzel"/>
                <a:ea typeface="Cinzel"/>
                <a:cs typeface="Cinzel"/>
                <a:sym typeface="Cinzel"/>
              </a:defRPr>
            </a:lvl2pPr>
            <a:lvl3pPr lvl="2">
              <a:spcBef>
                <a:spcPts val="0"/>
              </a:spcBef>
              <a:spcAft>
                <a:spcPts val="0"/>
              </a:spcAft>
              <a:buSzPts val="2800"/>
              <a:buFont typeface="Cinzel"/>
              <a:buNone/>
              <a:defRPr>
                <a:latin typeface="Cinzel"/>
                <a:ea typeface="Cinzel"/>
                <a:cs typeface="Cinzel"/>
                <a:sym typeface="Cinzel"/>
              </a:defRPr>
            </a:lvl3pPr>
            <a:lvl4pPr lvl="3">
              <a:spcBef>
                <a:spcPts val="0"/>
              </a:spcBef>
              <a:spcAft>
                <a:spcPts val="0"/>
              </a:spcAft>
              <a:buSzPts val="2800"/>
              <a:buFont typeface="Cinzel"/>
              <a:buNone/>
              <a:defRPr>
                <a:latin typeface="Cinzel"/>
                <a:ea typeface="Cinzel"/>
                <a:cs typeface="Cinzel"/>
                <a:sym typeface="Cinzel"/>
              </a:defRPr>
            </a:lvl4pPr>
            <a:lvl5pPr lvl="4">
              <a:spcBef>
                <a:spcPts val="0"/>
              </a:spcBef>
              <a:spcAft>
                <a:spcPts val="0"/>
              </a:spcAft>
              <a:buSzPts val="2800"/>
              <a:buFont typeface="Cinzel"/>
              <a:buNone/>
              <a:defRPr>
                <a:latin typeface="Cinzel"/>
                <a:ea typeface="Cinzel"/>
                <a:cs typeface="Cinzel"/>
                <a:sym typeface="Cinzel"/>
              </a:defRPr>
            </a:lvl5pPr>
            <a:lvl6pPr lvl="5">
              <a:spcBef>
                <a:spcPts val="0"/>
              </a:spcBef>
              <a:spcAft>
                <a:spcPts val="0"/>
              </a:spcAft>
              <a:buSzPts val="2800"/>
              <a:buFont typeface="Cinzel"/>
              <a:buNone/>
              <a:defRPr>
                <a:latin typeface="Cinzel"/>
                <a:ea typeface="Cinzel"/>
                <a:cs typeface="Cinzel"/>
                <a:sym typeface="Cinzel"/>
              </a:defRPr>
            </a:lvl6pPr>
            <a:lvl7pPr lvl="6">
              <a:spcBef>
                <a:spcPts val="0"/>
              </a:spcBef>
              <a:spcAft>
                <a:spcPts val="0"/>
              </a:spcAft>
              <a:buSzPts val="2800"/>
              <a:buFont typeface="Cinzel"/>
              <a:buNone/>
              <a:defRPr>
                <a:latin typeface="Cinzel"/>
                <a:ea typeface="Cinzel"/>
                <a:cs typeface="Cinzel"/>
                <a:sym typeface="Cinzel"/>
              </a:defRPr>
            </a:lvl7pPr>
            <a:lvl8pPr lvl="7">
              <a:spcBef>
                <a:spcPts val="0"/>
              </a:spcBef>
              <a:spcAft>
                <a:spcPts val="0"/>
              </a:spcAft>
              <a:buSzPts val="2800"/>
              <a:buFont typeface="Cinzel"/>
              <a:buNone/>
              <a:defRPr>
                <a:latin typeface="Cinzel"/>
                <a:ea typeface="Cinzel"/>
                <a:cs typeface="Cinzel"/>
                <a:sym typeface="Cinzel"/>
              </a:defRPr>
            </a:lvl8pPr>
            <a:lvl9pPr lvl="8">
              <a:spcBef>
                <a:spcPts val="0"/>
              </a:spcBef>
              <a:spcAft>
                <a:spcPts val="0"/>
              </a:spcAft>
              <a:buSzPts val="2800"/>
              <a:buFont typeface="Cinzel"/>
              <a:buNone/>
              <a:defRPr>
                <a:latin typeface="Cinzel"/>
                <a:ea typeface="Cinzel"/>
                <a:cs typeface="Cinzel"/>
                <a:sym typeface="Cinzel"/>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Poiret One"/>
              <a:buChar char="●"/>
              <a:defRPr sz="1400">
                <a:latin typeface="Poiret One"/>
                <a:ea typeface="Poiret One"/>
                <a:cs typeface="Poiret One"/>
                <a:sym typeface="Poiret One"/>
              </a:defRPr>
            </a:lvl1pPr>
            <a:lvl2pPr marL="914400" lvl="1" indent="-304800">
              <a:spcBef>
                <a:spcPts val="1600"/>
              </a:spcBef>
              <a:spcAft>
                <a:spcPts val="0"/>
              </a:spcAft>
              <a:buSzPts val="1200"/>
              <a:buFont typeface="Poiret One"/>
              <a:buChar char="○"/>
              <a:defRPr sz="1200">
                <a:latin typeface="Poiret One"/>
                <a:ea typeface="Poiret One"/>
                <a:cs typeface="Poiret One"/>
                <a:sym typeface="Poiret One"/>
              </a:defRPr>
            </a:lvl2pPr>
            <a:lvl3pPr marL="1371600" lvl="2" indent="-304800">
              <a:spcBef>
                <a:spcPts val="1600"/>
              </a:spcBef>
              <a:spcAft>
                <a:spcPts val="0"/>
              </a:spcAft>
              <a:buSzPts val="1200"/>
              <a:buFont typeface="Poiret One"/>
              <a:buChar char="■"/>
              <a:defRPr sz="1200">
                <a:latin typeface="Poiret One"/>
                <a:ea typeface="Poiret One"/>
                <a:cs typeface="Poiret One"/>
                <a:sym typeface="Poiret One"/>
              </a:defRPr>
            </a:lvl3pPr>
            <a:lvl4pPr marL="1828800" lvl="3" indent="-304800">
              <a:spcBef>
                <a:spcPts val="1600"/>
              </a:spcBef>
              <a:spcAft>
                <a:spcPts val="0"/>
              </a:spcAft>
              <a:buSzPts val="1200"/>
              <a:buFont typeface="Poiret One"/>
              <a:buChar char="●"/>
              <a:defRPr sz="1200">
                <a:latin typeface="Poiret One"/>
                <a:ea typeface="Poiret One"/>
                <a:cs typeface="Poiret One"/>
                <a:sym typeface="Poiret One"/>
              </a:defRPr>
            </a:lvl4pPr>
            <a:lvl5pPr marL="2286000" lvl="4" indent="-304800">
              <a:spcBef>
                <a:spcPts val="1600"/>
              </a:spcBef>
              <a:spcAft>
                <a:spcPts val="0"/>
              </a:spcAft>
              <a:buSzPts val="1200"/>
              <a:buFont typeface="Poiret One"/>
              <a:buChar char="○"/>
              <a:defRPr sz="1200">
                <a:latin typeface="Poiret One"/>
                <a:ea typeface="Poiret One"/>
                <a:cs typeface="Poiret One"/>
                <a:sym typeface="Poiret One"/>
              </a:defRPr>
            </a:lvl5pPr>
            <a:lvl6pPr marL="2743200" lvl="5" indent="-304800">
              <a:spcBef>
                <a:spcPts val="1600"/>
              </a:spcBef>
              <a:spcAft>
                <a:spcPts val="0"/>
              </a:spcAft>
              <a:buSzPts val="1200"/>
              <a:buFont typeface="Poiret One"/>
              <a:buChar char="■"/>
              <a:defRPr sz="1200">
                <a:latin typeface="Poiret One"/>
                <a:ea typeface="Poiret One"/>
                <a:cs typeface="Poiret One"/>
                <a:sym typeface="Poiret One"/>
              </a:defRPr>
            </a:lvl6pPr>
            <a:lvl7pPr marL="3200400" lvl="6" indent="-304800">
              <a:spcBef>
                <a:spcPts val="1600"/>
              </a:spcBef>
              <a:spcAft>
                <a:spcPts val="0"/>
              </a:spcAft>
              <a:buSzPts val="1200"/>
              <a:buFont typeface="Poiret One"/>
              <a:buChar char="●"/>
              <a:defRPr sz="1200">
                <a:latin typeface="Poiret One"/>
                <a:ea typeface="Poiret One"/>
                <a:cs typeface="Poiret One"/>
                <a:sym typeface="Poiret One"/>
              </a:defRPr>
            </a:lvl7pPr>
            <a:lvl8pPr marL="3657600" lvl="7" indent="-304800">
              <a:spcBef>
                <a:spcPts val="1600"/>
              </a:spcBef>
              <a:spcAft>
                <a:spcPts val="0"/>
              </a:spcAft>
              <a:buSzPts val="1200"/>
              <a:buFont typeface="Poiret One"/>
              <a:buChar char="○"/>
              <a:defRPr sz="1200">
                <a:latin typeface="Poiret One"/>
                <a:ea typeface="Poiret One"/>
                <a:cs typeface="Poiret One"/>
                <a:sym typeface="Poiret One"/>
              </a:defRPr>
            </a:lvl8pPr>
            <a:lvl9pPr marL="4114800" lvl="8" indent="-304800">
              <a:spcBef>
                <a:spcPts val="1600"/>
              </a:spcBef>
              <a:spcAft>
                <a:spcPts val="1600"/>
              </a:spcAft>
              <a:buSzPts val="1200"/>
              <a:buFont typeface="Poiret One"/>
              <a:buChar char="■"/>
              <a:defRPr sz="1200">
                <a:latin typeface="Poiret One"/>
                <a:ea typeface="Poiret One"/>
                <a:cs typeface="Poiret One"/>
                <a:sym typeface="Poiret One"/>
              </a:defRPr>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Poiret One"/>
              <a:buChar char="●"/>
              <a:defRPr sz="1400">
                <a:latin typeface="Poiret One"/>
                <a:ea typeface="Poiret One"/>
                <a:cs typeface="Poiret One"/>
                <a:sym typeface="Poiret One"/>
              </a:defRPr>
            </a:lvl1pPr>
            <a:lvl2pPr marL="914400" lvl="1" indent="-304800">
              <a:spcBef>
                <a:spcPts val="1600"/>
              </a:spcBef>
              <a:spcAft>
                <a:spcPts val="0"/>
              </a:spcAft>
              <a:buSzPts val="1200"/>
              <a:buFont typeface="Poiret One"/>
              <a:buChar char="○"/>
              <a:defRPr sz="1200">
                <a:latin typeface="Poiret One"/>
                <a:ea typeface="Poiret One"/>
                <a:cs typeface="Poiret One"/>
                <a:sym typeface="Poiret One"/>
              </a:defRPr>
            </a:lvl2pPr>
            <a:lvl3pPr marL="1371600" lvl="2" indent="-304800">
              <a:spcBef>
                <a:spcPts val="1600"/>
              </a:spcBef>
              <a:spcAft>
                <a:spcPts val="0"/>
              </a:spcAft>
              <a:buSzPts val="1200"/>
              <a:buFont typeface="Poiret One"/>
              <a:buChar char="■"/>
              <a:defRPr sz="1200">
                <a:latin typeface="Poiret One"/>
                <a:ea typeface="Poiret One"/>
                <a:cs typeface="Poiret One"/>
                <a:sym typeface="Poiret One"/>
              </a:defRPr>
            </a:lvl3pPr>
            <a:lvl4pPr marL="1828800" lvl="3" indent="-304800">
              <a:spcBef>
                <a:spcPts val="1600"/>
              </a:spcBef>
              <a:spcAft>
                <a:spcPts val="0"/>
              </a:spcAft>
              <a:buSzPts val="1200"/>
              <a:buFont typeface="Poiret One"/>
              <a:buChar char="●"/>
              <a:defRPr sz="1200">
                <a:latin typeface="Poiret One"/>
                <a:ea typeface="Poiret One"/>
                <a:cs typeface="Poiret One"/>
                <a:sym typeface="Poiret One"/>
              </a:defRPr>
            </a:lvl4pPr>
            <a:lvl5pPr marL="2286000" lvl="4" indent="-304800">
              <a:spcBef>
                <a:spcPts val="1600"/>
              </a:spcBef>
              <a:spcAft>
                <a:spcPts val="0"/>
              </a:spcAft>
              <a:buSzPts val="1200"/>
              <a:buFont typeface="Poiret One"/>
              <a:buChar char="○"/>
              <a:defRPr sz="1200">
                <a:latin typeface="Poiret One"/>
                <a:ea typeface="Poiret One"/>
                <a:cs typeface="Poiret One"/>
                <a:sym typeface="Poiret One"/>
              </a:defRPr>
            </a:lvl5pPr>
            <a:lvl6pPr marL="2743200" lvl="5" indent="-304800">
              <a:spcBef>
                <a:spcPts val="1600"/>
              </a:spcBef>
              <a:spcAft>
                <a:spcPts val="0"/>
              </a:spcAft>
              <a:buSzPts val="1200"/>
              <a:buFont typeface="Poiret One"/>
              <a:buChar char="■"/>
              <a:defRPr sz="1200">
                <a:latin typeface="Poiret One"/>
                <a:ea typeface="Poiret One"/>
                <a:cs typeface="Poiret One"/>
                <a:sym typeface="Poiret One"/>
              </a:defRPr>
            </a:lvl6pPr>
            <a:lvl7pPr marL="3200400" lvl="6" indent="-304800">
              <a:spcBef>
                <a:spcPts val="1600"/>
              </a:spcBef>
              <a:spcAft>
                <a:spcPts val="0"/>
              </a:spcAft>
              <a:buSzPts val="1200"/>
              <a:buFont typeface="Poiret One"/>
              <a:buChar char="●"/>
              <a:defRPr sz="1200">
                <a:latin typeface="Poiret One"/>
                <a:ea typeface="Poiret One"/>
                <a:cs typeface="Poiret One"/>
                <a:sym typeface="Poiret One"/>
              </a:defRPr>
            </a:lvl7pPr>
            <a:lvl8pPr marL="3657600" lvl="7" indent="-304800">
              <a:spcBef>
                <a:spcPts val="1600"/>
              </a:spcBef>
              <a:spcAft>
                <a:spcPts val="0"/>
              </a:spcAft>
              <a:buSzPts val="1200"/>
              <a:buFont typeface="Poiret One"/>
              <a:buChar char="○"/>
              <a:defRPr sz="1200">
                <a:latin typeface="Poiret One"/>
                <a:ea typeface="Poiret One"/>
                <a:cs typeface="Poiret One"/>
                <a:sym typeface="Poiret One"/>
              </a:defRPr>
            </a:lvl8pPr>
            <a:lvl9pPr marL="4114800" lvl="8" indent="-304800">
              <a:spcBef>
                <a:spcPts val="1600"/>
              </a:spcBef>
              <a:spcAft>
                <a:spcPts val="1600"/>
              </a:spcAft>
              <a:buSzPts val="1200"/>
              <a:buFont typeface="Poiret One"/>
              <a:buChar char="■"/>
              <a:defRPr sz="1200">
                <a:latin typeface="Poiret One"/>
                <a:ea typeface="Poiret One"/>
                <a:cs typeface="Poiret One"/>
                <a:sym typeface="Poiret 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Cinzel"/>
              <a:buNone/>
              <a:defRPr>
                <a:latin typeface="Cinzel"/>
                <a:ea typeface="Cinzel"/>
                <a:cs typeface="Cinzel"/>
                <a:sym typeface="Cinzel"/>
              </a:defRPr>
            </a:lvl1pPr>
            <a:lvl2pPr lvl="1">
              <a:spcBef>
                <a:spcPts val="0"/>
              </a:spcBef>
              <a:spcAft>
                <a:spcPts val="0"/>
              </a:spcAft>
              <a:buSzPts val="2800"/>
              <a:buFont typeface="Cinzel"/>
              <a:buNone/>
              <a:defRPr>
                <a:latin typeface="Cinzel"/>
                <a:ea typeface="Cinzel"/>
                <a:cs typeface="Cinzel"/>
                <a:sym typeface="Cinzel"/>
              </a:defRPr>
            </a:lvl2pPr>
            <a:lvl3pPr lvl="2">
              <a:spcBef>
                <a:spcPts val="0"/>
              </a:spcBef>
              <a:spcAft>
                <a:spcPts val="0"/>
              </a:spcAft>
              <a:buSzPts val="2800"/>
              <a:buFont typeface="Cinzel"/>
              <a:buNone/>
              <a:defRPr>
                <a:latin typeface="Cinzel"/>
                <a:ea typeface="Cinzel"/>
                <a:cs typeface="Cinzel"/>
                <a:sym typeface="Cinzel"/>
              </a:defRPr>
            </a:lvl3pPr>
            <a:lvl4pPr lvl="3">
              <a:spcBef>
                <a:spcPts val="0"/>
              </a:spcBef>
              <a:spcAft>
                <a:spcPts val="0"/>
              </a:spcAft>
              <a:buSzPts val="2800"/>
              <a:buFont typeface="Cinzel"/>
              <a:buNone/>
              <a:defRPr>
                <a:latin typeface="Cinzel"/>
                <a:ea typeface="Cinzel"/>
                <a:cs typeface="Cinzel"/>
                <a:sym typeface="Cinzel"/>
              </a:defRPr>
            </a:lvl4pPr>
            <a:lvl5pPr lvl="4">
              <a:spcBef>
                <a:spcPts val="0"/>
              </a:spcBef>
              <a:spcAft>
                <a:spcPts val="0"/>
              </a:spcAft>
              <a:buSzPts val="2800"/>
              <a:buFont typeface="Cinzel"/>
              <a:buNone/>
              <a:defRPr>
                <a:latin typeface="Cinzel"/>
                <a:ea typeface="Cinzel"/>
                <a:cs typeface="Cinzel"/>
                <a:sym typeface="Cinzel"/>
              </a:defRPr>
            </a:lvl5pPr>
            <a:lvl6pPr lvl="5">
              <a:spcBef>
                <a:spcPts val="0"/>
              </a:spcBef>
              <a:spcAft>
                <a:spcPts val="0"/>
              </a:spcAft>
              <a:buSzPts val="2800"/>
              <a:buFont typeface="Cinzel"/>
              <a:buNone/>
              <a:defRPr>
                <a:latin typeface="Cinzel"/>
                <a:ea typeface="Cinzel"/>
                <a:cs typeface="Cinzel"/>
                <a:sym typeface="Cinzel"/>
              </a:defRPr>
            </a:lvl6pPr>
            <a:lvl7pPr lvl="6">
              <a:spcBef>
                <a:spcPts val="0"/>
              </a:spcBef>
              <a:spcAft>
                <a:spcPts val="0"/>
              </a:spcAft>
              <a:buSzPts val="2800"/>
              <a:buFont typeface="Cinzel"/>
              <a:buNone/>
              <a:defRPr>
                <a:latin typeface="Cinzel"/>
                <a:ea typeface="Cinzel"/>
                <a:cs typeface="Cinzel"/>
                <a:sym typeface="Cinzel"/>
              </a:defRPr>
            </a:lvl7pPr>
            <a:lvl8pPr lvl="7">
              <a:spcBef>
                <a:spcPts val="0"/>
              </a:spcBef>
              <a:spcAft>
                <a:spcPts val="0"/>
              </a:spcAft>
              <a:buSzPts val="2800"/>
              <a:buFont typeface="Cinzel"/>
              <a:buNone/>
              <a:defRPr>
                <a:latin typeface="Cinzel"/>
                <a:ea typeface="Cinzel"/>
                <a:cs typeface="Cinzel"/>
                <a:sym typeface="Cinzel"/>
              </a:defRPr>
            </a:lvl8pPr>
            <a:lvl9pPr lvl="8">
              <a:spcBef>
                <a:spcPts val="0"/>
              </a:spcBef>
              <a:spcAft>
                <a:spcPts val="0"/>
              </a:spcAft>
              <a:buSzPts val="2800"/>
              <a:buFont typeface="Cinzel"/>
              <a:buNone/>
              <a:defRPr>
                <a:latin typeface="Cinzel"/>
                <a:ea typeface="Cinzel"/>
                <a:cs typeface="Cinzel"/>
                <a:sym typeface="Cinzel"/>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Cinzel"/>
              <a:buNone/>
              <a:defRPr sz="2400">
                <a:latin typeface="Cinzel"/>
                <a:ea typeface="Cinzel"/>
                <a:cs typeface="Cinzel"/>
                <a:sym typeface="Cinze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Poiret One"/>
              <a:buChar char="●"/>
              <a:defRPr sz="1200">
                <a:latin typeface="Poiret One"/>
                <a:ea typeface="Poiret One"/>
                <a:cs typeface="Poiret One"/>
                <a:sym typeface="Poiret One"/>
              </a:defRPr>
            </a:lvl1pPr>
            <a:lvl2pPr marL="914400" lvl="1" indent="-304800">
              <a:spcBef>
                <a:spcPts val="1600"/>
              </a:spcBef>
              <a:spcAft>
                <a:spcPts val="0"/>
              </a:spcAft>
              <a:buSzPts val="1200"/>
              <a:buFont typeface="Poiret One"/>
              <a:buChar char="○"/>
              <a:defRPr sz="1200">
                <a:latin typeface="Poiret One"/>
                <a:ea typeface="Poiret One"/>
                <a:cs typeface="Poiret One"/>
                <a:sym typeface="Poiret One"/>
              </a:defRPr>
            </a:lvl2pPr>
            <a:lvl3pPr marL="1371600" lvl="2" indent="-304800">
              <a:spcBef>
                <a:spcPts val="1600"/>
              </a:spcBef>
              <a:spcAft>
                <a:spcPts val="0"/>
              </a:spcAft>
              <a:buSzPts val="1200"/>
              <a:buFont typeface="Poiret One"/>
              <a:buChar char="■"/>
              <a:defRPr sz="1200">
                <a:latin typeface="Poiret One"/>
                <a:ea typeface="Poiret One"/>
                <a:cs typeface="Poiret One"/>
                <a:sym typeface="Poiret One"/>
              </a:defRPr>
            </a:lvl3pPr>
            <a:lvl4pPr marL="1828800" lvl="3" indent="-304800">
              <a:spcBef>
                <a:spcPts val="1600"/>
              </a:spcBef>
              <a:spcAft>
                <a:spcPts val="0"/>
              </a:spcAft>
              <a:buSzPts val="1200"/>
              <a:buFont typeface="Poiret One"/>
              <a:buChar char="●"/>
              <a:defRPr sz="1200">
                <a:latin typeface="Poiret One"/>
                <a:ea typeface="Poiret One"/>
                <a:cs typeface="Poiret One"/>
                <a:sym typeface="Poiret One"/>
              </a:defRPr>
            </a:lvl4pPr>
            <a:lvl5pPr marL="2286000" lvl="4" indent="-304800">
              <a:spcBef>
                <a:spcPts val="1600"/>
              </a:spcBef>
              <a:spcAft>
                <a:spcPts val="0"/>
              </a:spcAft>
              <a:buSzPts val="1200"/>
              <a:buFont typeface="Poiret One"/>
              <a:buChar char="○"/>
              <a:defRPr sz="1200">
                <a:latin typeface="Poiret One"/>
                <a:ea typeface="Poiret One"/>
                <a:cs typeface="Poiret One"/>
                <a:sym typeface="Poiret One"/>
              </a:defRPr>
            </a:lvl5pPr>
            <a:lvl6pPr marL="2743200" lvl="5" indent="-304800">
              <a:spcBef>
                <a:spcPts val="1600"/>
              </a:spcBef>
              <a:spcAft>
                <a:spcPts val="0"/>
              </a:spcAft>
              <a:buSzPts val="1200"/>
              <a:buFont typeface="Poiret One"/>
              <a:buChar char="■"/>
              <a:defRPr sz="1200">
                <a:latin typeface="Poiret One"/>
                <a:ea typeface="Poiret One"/>
                <a:cs typeface="Poiret One"/>
                <a:sym typeface="Poiret One"/>
              </a:defRPr>
            </a:lvl6pPr>
            <a:lvl7pPr marL="3200400" lvl="6" indent="-304800">
              <a:spcBef>
                <a:spcPts val="1600"/>
              </a:spcBef>
              <a:spcAft>
                <a:spcPts val="0"/>
              </a:spcAft>
              <a:buSzPts val="1200"/>
              <a:buFont typeface="Poiret One"/>
              <a:buChar char="●"/>
              <a:defRPr sz="1200">
                <a:latin typeface="Poiret One"/>
                <a:ea typeface="Poiret One"/>
                <a:cs typeface="Poiret One"/>
                <a:sym typeface="Poiret One"/>
              </a:defRPr>
            </a:lvl7pPr>
            <a:lvl8pPr marL="3657600" lvl="7" indent="-304800">
              <a:spcBef>
                <a:spcPts val="1600"/>
              </a:spcBef>
              <a:spcAft>
                <a:spcPts val="0"/>
              </a:spcAft>
              <a:buSzPts val="1200"/>
              <a:buFont typeface="Poiret One"/>
              <a:buChar char="○"/>
              <a:defRPr sz="1200">
                <a:latin typeface="Poiret One"/>
                <a:ea typeface="Poiret One"/>
                <a:cs typeface="Poiret One"/>
                <a:sym typeface="Poiret One"/>
              </a:defRPr>
            </a:lvl8pPr>
            <a:lvl9pPr marL="4114800" lvl="8" indent="-304800">
              <a:spcBef>
                <a:spcPts val="1600"/>
              </a:spcBef>
              <a:spcAft>
                <a:spcPts val="1600"/>
              </a:spcAft>
              <a:buSzPts val="1200"/>
              <a:buFont typeface="Poiret One"/>
              <a:buChar char="■"/>
              <a:defRPr sz="1200">
                <a:latin typeface="Poiret One"/>
                <a:ea typeface="Poiret One"/>
                <a:cs typeface="Poiret One"/>
                <a:sym typeface="Poiret One"/>
              </a:defRPr>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Font typeface="Cinzel"/>
              <a:buNone/>
              <a:defRPr sz="4800">
                <a:latin typeface="Cinzel"/>
                <a:ea typeface="Cinzel"/>
                <a:cs typeface="Cinzel"/>
                <a:sym typeface="Cinzel"/>
              </a:defRPr>
            </a:lvl1pPr>
            <a:lvl2pPr lvl="1">
              <a:spcBef>
                <a:spcPts val="0"/>
              </a:spcBef>
              <a:spcAft>
                <a:spcPts val="0"/>
              </a:spcAft>
              <a:buSzPts val="4800"/>
              <a:buFont typeface="Cinzel"/>
              <a:buNone/>
              <a:defRPr sz="4800">
                <a:latin typeface="Cinzel"/>
                <a:ea typeface="Cinzel"/>
                <a:cs typeface="Cinzel"/>
                <a:sym typeface="Cinzel"/>
              </a:defRPr>
            </a:lvl2pPr>
            <a:lvl3pPr lvl="2">
              <a:spcBef>
                <a:spcPts val="0"/>
              </a:spcBef>
              <a:spcAft>
                <a:spcPts val="0"/>
              </a:spcAft>
              <a:buSzPts val="4800"/>
              <a:buFont typeface="Cinzel"/>
              <a:buNone/>
              <a:defRPr sz="4800">
                <a:latin typeface="Cinzel"/>
                <a:ea typeface="Cinzel"/>
                <a:cs typeface="Cinzel"/>
                <a:sym typeface="Cinzel"/>
              </a:defRPr>
            </a:lvl3pPr>
            <a:lvl4pPr lvl="3">
              <a:spcBef>
                <a:spcPts val="0"/>
              </a:spcBef>
              <a:spcAft>
                <a:spcPts val="0"/>
              </a:spcAft>
              <a:buSzPts val="4800"/>
              <a:buFont typeface="Cinzel"/>
              <a:buNone/>
              <a:defRPr sz="4800">
                <a:latin typeface="Cinzel"/>
                <a:ea typeface="Cinzel"/>
                <a:cs typeface="Cinzel"/>
                <a:sym typeface="Cinzel"/>
              </a:defRPr>
            </a:lvl4pPr>
            <a:lvl5pPr lvl="4">
              <a:spcBef>
                <a:spcPts val="0"/>
              </a:spcBef>
              <a:spcAft>
                <a:spcPts val="0"/>
              </a:spcAft>
              <a:buSzPts val="4800"/>
              <a:buFont typeface="Cinzel"/>
              <a:buNone/>
              <a:defRPr sz="4800">
                <a:latin typeface="Cinzel"/>
                <a:ea typeface="Cinzel"/>
                <a:cs typeface="Cinzel"/>
                <a:sym typeface="Cinzel"/>
              </a:defRPr>
            </a:lvl5pPr>
            <a:lvl6pPr lvl="5">
              <a:spcBef>
                <a:spcPts val="0"/>
              </a:spcBef>
              <a:spcAft>
                <a:spcPts val="0"/>
              </a:spcAft>
              <a:buSzPts val="4800"/>
              <a:buFont typeface="Cinzel"/>
              <a:buNone/>
              <a:defRPr sz="4800">
                <a:latin typeface="Cinzel"/>
                <a:ea typeface="Cinzel"/>
                <a:cs typeface="Cinzel"/>
                <a:sym typeface="Cinzel"/>
              </a:defRPr>
            </a:lvl6pPr>
            <a:lvl7pPr lvl="6">
              <a:spcBef>
                <a:spcPts val="0"/>
              </a:spcBef>
              <a:spcAft>
                <a:spcPts val="0"/>
              </a:spcAft>
              <a:buSzPts val="4800"/>
              <a:buFont typeface="Cinzel"/>
              <a:buNone/>
              <a:defRPr sz="4800">
                <a:latin typeface="Cinzel"/>
                <a:ea typeface="Cinzel"/>
                <a:cs typeface="Cinzel"/>
                <a:sym typeface="Cinzel"/>
              </a:defRPr>
            </a:lvl7pPr>
            <a:lvl8pPr lvl="7">
              <a:spcBef>
                <a:spcPts val="0"/>
              </a:spcBef>
              <a:spcAft>
                <a:spcPts val="0"/>
              </a:spcAft>
              <a:buSzPts val="4800"/>
              <a:buFont typeface="Cinzel"/>
              <a:buNone/>
              <a:defRPr sz="4800">
                <a:latin typeface="Cinzel"/>
                <a:ea typeface="Cinzel"/>
                <a:cs typeface="Cinzel"/>
                <a:sym typeface="Cinzel"/>
              </a:defRPr>
            </a:lvl8pPr>
            <a:lvl9pPr lvl="8">
              <a:spcBef>
                <a:spcPts val="0"/>
              </a:spcBef>
              <a:spcAft>
                <a:spcPts val="0"/>
              </a:spcAft>
              <a:buSzPts val="4800"/>
              <a:buFont typeface="Cinzel"/>
              <a:buNone/>
              <a:defRPr sz="4800">
                <a:latin typeface="Cinzel"/>
                <a:ea typeface="Cinzel"/>
                <a:cs typeface="Cinzel"/>
                <a:sym typeface="Cinzel"/>
              </a:defRPr>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iret One"/>
              <a:ea typeface="Poiret One"/>
              <a:cs typeface="Poiret One"/>
              <a:sym typeface="Poiret One"/>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Font typeface="Cinzel"/>
              <a:buNone/>
              <a:defRPr sz="4200">
                <a:latin typeface="Cinzel"/>
                <a:ea typeface="Cinzel"/>
                <a:cs typeface="Cinzel"/>
                <a:sym typeface="Cinzel"/>
              </a:defRPr>
            </a:lvl1pPr>
            <a:lvl2pPr lvl="1" algn="ctr">
              <a:spcBef>
                <a:spcPts val="0"/>
              </a:spcBef>
              <a:spcAft>
                <a:spcPts val="0"/>
              </a:spcAft>
              <a:buSzPts val="4200"/>
              <a:buFont typeface="Cinzel"/>
              <a:buNone/>
              <a:defRPr sz="4200">
                <a:latin typeface="Cinzel"/>
                <a:ea typeface="Cinzel"/>
                <a:cs typeface="Cinzel"/>
                <a:sym typeface="Cinzel"/>
              </a:defRPr>
            </a:lvl2pPr>
            <a:lvl3pPr lvl="2" algn="ctr">
              <a:spcBef>
                <a:spcPts val="0"/>
              </a:spcBef>
              <a:spcAft>
                <a:spcPts val="0"/>
              </a:spcAft>
              <a:buSzPts val="4200"/>
              <a:buFont typeface="Cinzel"/>
              <a:buNone/>
              <a:defRPr sz="4200">
                <a:latin typeface="Cinzel"/>
                <a:ea typeface="Cinzel"/>
                <a:cs typeface="Cinzel"/>
                <a:sym typeface="Cinzel"/>
              </a:defRPr>
            </a:lvl3pPr>
            <a:lvl4pPr lvl="3" algn="ctr">
              <a:spcBef>
                <a:spcPts val="0"/>
              </a:spcBef>
              <a:spcAft>
                <a:spcPts val="0"/>
              </a:spcAft>
              <a:buSzPts val="4200"/>
              <a:buFont typeface="Cinzel"/>
              <a:buNone/>
              <a:defRPr sz="4200">
                <a:latin typeface="Cinzel"/>
                <a:ea typeface="Cinzel"/>
                <a:cs typeface="Cinzel"/>
                <a:sym typeface="Cinzel"/>
              </a:defRPr>
            </a:lvl4pPr>
            <a:lvl5pPr lvl="4" algn="ctr">
              <a:spcBef>
                <a:spcPts val="0"/>
              </a:spcBef>
              <a:spcAft>
                <a:spcPts val="0"/>
              </a:spcAft>
              <a:buSzPts val="4200"/>
              <a:buFont typeface="Cinzel"/>
              <a:buNone/>
              <a:defRPr sz="4200">
                <a:latin typeface="Cinzel"/>
                <a:ea typeface="Cinzel"/>
                <a:cs typeface="Cinzel"/>
                <a:sym typeface="Cinzel"/>
              </a:defRPr>
            </a:lvl5pPr>
            <a:lvl6pPr lvl="5" algn="ctr">
              <a:spcBef>
                <a:spcPts val="0"/>
              </a:spcBef>
              <a:spcAft>
                <a:spcPts val="0"/>
              </a:spcAft>
              <a:buSzPts val="4200"/>
              <a:buFont typeface="Cinzel"/>
              <a:buNone/>
              <a:defRPr sz="4200">
                <a:latin typeface="Cinzel"/>
                <a:ea typeface="Cinzel"/>
                <a:cs typeface="Cinzel"/>
                <a:sym typeface="Cinzel"/>
              </a:defRPr>
            </a:lvl6pPr>
            <a:lvl7pPr lvl="6" algn="ctr">
              <a:spcBef>
                <a:spcPts val="0"/>
              </a:spcBef>
              <a:spcAft>
                <a:spcPts val="0"/>
              </a:spcAft>
              <a:buSzPts val="4200"/>
              <a:buFont typeface="Cinzel"/>
              <a:buNone/>
              <a:defRPr sz="4200">
                <a:latin typeface="Cinzel"/>
                <a:ea typeface="Cinzel"/>
                <a:cs typeface="Cinzel"/>
                <a:sym typeface="Cinzel"/>
              </a:defRPr>
            </a:lvl7pPr>
            <a:lvl8pPr lvl="7" algn="ctr">
              <a:spcBef>
                <a:spcPts val="0"/>
              </a:spcBef>
              <a:spcAft>
                <a:spcPts val="0"/>
              </a:spcAft>
              <a:buSzPts val="4200"/>
              <a:buFont typeface="Cinzel"/>
              <a:buNone/>
              <a:defRPr sz="4200">
                <a:latin typeface="Cinzel"/>
                <a:ea typeface="Cinzel"/>
                <a:cs typeface="Cinzel"/>
                <a:sym typeface="Cinzel"/>
              </a:defRPr>
            </a:lvl8pPr>
            <a:lvl9pPr lvl="8" algn="ctr">
              <a:spcBef>
                <a:spcPts val="0"/>
              </a:spcBef>
              <a:spcAft>
                <a:spcPts val="0"/>
              </a:spcAft>
              <a:buSzPts val="4200"/>
              <a:buFont typeface="Cinzel"/>
              <a:buNone/>
              <a:defRPr sz="4200">
                <a:latin typeface="Cinzel"/>
                <a:ea typeface="Cinzel"/>
                <a:cs typeface="Cinzel"/>
                <a:sym typeface="Cinzel"/>
              </a:defRPr>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Poiret One"/>
              <a:buNone/>
              <a:defRPr sz="2100">
                <a:latin typeface="Poiret One"/>
                <a:ea typeface="Poiret One"/>
                <a:cs typeface="Poiret One"/>
                <a:sym typeface="Poiret 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Font typeface="Poiret One"/>
              <a:buChar char="●"/>
              <a:defRPr>
                <a:latin typeface="Poiret One"/>
                <a:ea typeface="Poiret One"/>
                <a:cs typeface="Poiret One"/>
                <a:sym typeface="Poiret One"/>
              </a:defRPr>
            </a:lvl1pPr>
            <a:lvl2pPr marL="914400" lvl="1" indent="-317500">
              <a:spcBef>
                <a:spcPts val="1600"/>
              </a:spcBef>
              <a:spcAft>
                <a:spcPts val="0"/>
              </a:spcAft>
              <a:buSzPts val="1400"/>
              <a:buFont typeface="Poiret One"/>
              <a:buChar char="○"/>
              <a:defRPr>
                <a:latin typeface="Poiret One"/>
                <a:ea typeface="Poiret One"/>
                <a:cs typeface="Poiret One"/>
                <a:sym typeface="Poiret One"/>
              </a:defRPr>
            </a:lvl2pPr>
            <a:lvl3pPr marL="1371600" lvl="2" indent="-317500">
              <a:spcBef>
                <a:spcPts val="1600"/>
              </a:spcBef>
              <a:spcAft>
                <a:spcPts val="0"/>
              </a:spcAft>
              <a:buSzPts val="1400"/>
              <a:buFont typeface="Poiret One"/>
              <a:buChar char="■"/>
              <a:defRPr>
                <a:latin typeface="Poiret One"/>
                <a:ea typeface="Poiret One"/>
                <a:cs typeface="Poiret One"/>
                <a:sym typeface="Poiret One"/>
              </a:defRPr>
            </a:lvl3pPr>
            <a:lvl4pPr marL="1828800" lvl="3" indent="-317500">
              <a:spcBef>
                <a:spcPts val="1600"/>
              </a:spcBef>
              <a:spcAft>
                <a:spcPts val="0"/>
              </a:spcAft>
              <a:buSzPts val="1400"/>
              <a:buFont typeface="Poiret One"/>
              <a:buChar char="●"/>
              <a:defRPr>
                <a:latin typeface="Poiret One"/>
                <a:ea typeface="Poiret One"/>
                <a:cs typeface="Poiret One"/>
                <a:sym typeface="Poiret One"/>
              </a:defRPr>
            </a:lvl4pPr>
            <a:lvl5pPr marL="2286000" lvl="4" indent="-317500">
              <a:spcBef>
                <a:spcPts val="1600"/>
              </a:spcBef>
              <a:spcAft>
                <a:spcPts val="0"/>
              </a:spcAft>
              <a:buSzPts val="1400"/>
              <a:buFont typeface="Poiret One"/>
              <a:buChar char="○"/>
              <a:defRPr>
                <a:latin typeface="Poiret One"/>
                <a:ea typeface="Poiret One"/>
                <a:cs typeface="Poiret One"/>
                <a:sym typeface="Poiret One"/>
              </a:defRPr>
            </a:lvl5pPr>
            <a:lvl6pPr marL="2743200" lvl="5" indent="-317500">
              <a:spcBef>
                <a:spcPts val="1600"/>
              </a:spcBef>
              <a:spcAft>
                <a:spcPts val="0"/>
              </a:spcAft>
              <a:buSzPts val="1400"/>
              <a:buFont typeface="Poiret One"/>
              <a:buChar char="■"/>
              <a:defRPr>
                <a:latin typeface="Poiret One"/>
                <a:ea typeface="Poiret One"/>
                <a:cs typeface="Poiret One"/>
                <a:sym typeface="Poiret One"/>
              </a:defRPr>
            </a:lvl6pPr>
            <a:lvl7pPr marL="3200400" lvl="6" indent="-317500">
              <a:spcBef>
                <a:spcPts val="1600"/>
              </a:spcBef>
              <a:spcAft>
                <a:spcPts val="0"/>
              </a:spcAft>
              <a:buSzPts val="1400"/>
              <a:buFont typeface="Poiret One"/>
              <a:buChar char="●"/>
              <a:defRPr>
                <a:latin typeface="Poiret One"/>
                <a:ea typeface="Poiret One"/>
                <a:cs typeface="Poiret One"/>
                <a:sym typeface="Poiret One"/>
              </a:defRPr>
            </a:lvl7pPr>
            <a:lvl8pPr marL="3657600" lvl="7" indent="-317500">
              <a:spcBef>
                <a:spcPts val="1600"/>
              </a:spcBef>
              <a:spcAft>
                <a:spcPts val="0"/>
              </a:spcAft>
              <a:buSzPts val="1400"/>
              <a:buFont typeface="Poiret One"/>
              <a:buChar char="○"/>
              <a:defRPr>
                <a:latin typeface="Poiret One"/>
                <a:ea typeface="Poiret One"/>
                <a:cs typeface="Poiret One"/>
                <a:sym typeface="Poiret One"/>
              </a:defRPr>
            </a:lvl8pPr>
            <a:lvl9pPr marL="4114800" lvl="8" indent="-317500">
              <a:spcBef>
                <a:spcPts val="1600"/>
              </a:spcBef>
              <a:spcAft>
                <a:spcPts val="1600"/>
              </a:spcAft>
              <a:buSzPts val="1400"/>
              <a:buFont typeface="Poiret One"/>
              <a:buChar char="■"/>
              <a:defRPr>
                <a:latin typeface="Poiret One"/>
                <a:ea typeface="Poiret One"/>
                <a:cs typeface="Poiret One"/>
                <a:sym typeface="Poiret One"/>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Poiret One"/>
              <a:buNone/>
              <a:defRPr>
                <a:latin typeface="Poiret One"/>
                <a:ea typeface="Poiret One"/>
                <a:cs typeface="Poiret One"/>
                <a:sym typeface="Poiret 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1pPr>
            <a:lvl2pPr lvl="1">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2pPr>
            <a:lvl3pPr lvl="2">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3pPr>
            <a:lvl4pPr lvl="3">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4pPr>
            <a:lvl5pPr lvl="4">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5pPr>
            <a:lvl6pPr lvl="5">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6pPr>
            <a:lvl7pPr lvl="6">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7pPr>
            <a:lvl8pPr lvl="7">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8pPr>
            <a:lvl9pPr lvl="8">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oiret One"/>
              <a:buChar char="●"/>
              <a:defRPr sz="1800">
                <a:solidFill>
                  <a:schemeClr val="dk2"/>
                </a:solidFill>
                <a:latin typeface="Poiret One"/>
                <a:ea typeface="Poiret One"/>
                <a:cs typeface="Poiret One"/>
                <a:sym typeface="Poiret One"/>
              </a:defRPr>
            </a:lvl1pPr>
            <a:lvl2pPr marL="914400" lvl="1" indent="-317500">
              <a:lnSpc>
                <a:spcPct val="115000"/>
              </a:lnSpc>
              <a:spcBef>
                <a:spcPts val="1600"/>
              </a:spcBef>
              <a:spcAft>
                <a:spcPts val="0"/>
              </a:spcAft>
              <a:buClr>
                <a:schemeClr val="dk2"/>
              </a:buClr>
              <a:buSzPts val="1400"/>
              <a:buFont typeface="Poiret One"/>
              <a:buChar char="○"/>
              <a:defRPr>
                <a:solidFill>
                  <a:schemeClr val="dk2"/>
                </a:solidFill>
                <a:latin typeface="Poiret One"/>
                <a:ea typeface="Poiret One"/>
                <a:cs typeface="Poiret One"/>
                <a:sym typeface="Poiret One"/>
              </a:defRPr>
            </a:lvl2pPr>
            <a:lvl3pPr marL="1371600" lvl="2" indent="-317500">
              <a:lnSpc>
                <a:spcPct val="115000"/>
              </a:lnSpc>
              <a:spcBef>
                <a:spcPts val="1600"/>
              </a:spcBef>
              <a:spcAft>
                <a:spcPts val="0"/>
              </a:spcAft>
              <a:buClr>
                <a:schemeClr val="dk2"/>
              </a:buClr>
              <a:buSzPts val="1400"/>
              <a:buFont typeface="Poiret One"/>
              <a:buChar char="■"/>
              <a:defRPr>
                <a:solidFill>
                  <a:schemeClr val="dk2"/>
                </a:solidFill>
                <a:latin typeface="Poiret One"/>
                <a:ea typeface="Poiret One"/>
                <a:cs typeface="Poiret One"/>
                <a:sym typeface="Poiret One"/>
              </a:defRPr>
            </a:lvl3pPr>
            <a:lvl4pPr marL="1828800" lvl="3" indent="-317500">
              <a:lnSpc>
                <a:spcPct val="115000"/>
              </a:lnSpc>
              <a:spcBef>
                <a:spcPts val="1600"/>
              </a:spcBef>
              <a:spcAft>
                <a:spcPts val="0"/>
              </a:spcAft>
              <a:buClr>
                <a:schemeClr val="dk2"/>
              </a:buClr>
              <a:buSzPts val="1400"/>
              <a:buFont typeface="Poiret One"/>
              <a:buChar char="●"/>
              <a:defRPr>
                <a:solidFill>
                  <a:schemeClr val="dk2"/>
                </a:solidFill>
                <a:latin typeface="Poiret One"/>
                <a:ea typeface="Poiret One"/>
                <a:cs typeface="Poiret One"/>
                <a:sym typeface="Poiret One"/>
              </a:defRPr>
            </a:lvl4pPr>
            <a:lvl5pPr marL="2286000" lvl="4" indent="-317500">
              <a:lnSpc>
                <a:spcPct val="115000"/>
              </a:lnSpc>
              <a:spcBef>
                <a:spcPts val="1600"/>
              </a:spcBef>
              <a:spcAft>
                <a:spcPts val="0"/>
              </a:spcAft>
              <a:buClr>
                <a:schemeClr val="dk2"/>
              </a:buClr>
              <a:buSzPts val="1400"/>
              <a:buFont typeface="Poiret One"/>
              <a:buChar char="○"/>
              <a:defRPr>
                <a:solidFill>
                  <a:schemeClr val="dk2"/>
                </a:solidFill>
                <a:latin typeface="Poiret One"/>
                <a:ea typeface="Poiret One"/>
                <a:cs typeface="Poiret One"/>
                <a:sym typeface="Poiret One"/>
              </a:defRPr>
            </a:lvl5pPr>
            <a:lvl6pPr marL="2743200" lvl="5" indent="-317500">
              <a:lnSpc>
                <a:spcPct val="115000"/>
              </a:lnSpc>
              <a:spcBef>
                <a:spcPts val="1600"/>
              </a:spcBef>
              <a:spcAft>
                <a:spcPts val="0"/>
              </a:spcAft>
              <a:buClr>
                <a:schemeClr val="dk2"/>
              </a:buClr>
              <a:buSzPts val="1400"/>
              <a:buFont typeface="Poiret One"/>
              <a:buChar char="■"/>
              <a:defRPr>
                <a:solidFill>
                  <a:schemeClr val="dk2"/>
                </a:solidFill>
                <a:latin typeface="Poiret One"/>
                <a:ea typeface="Poiret One"/>
                <a:cs typeface="Poiret One"/>
                <a:sym typeface="Poiret One"/>
              </a:defRPr>
            </a:lvl6pPr>
            <a:lvl7pPr marL="3200400" lvl="6" indent="-317500">
              <a:lnSpc>
                <a:spcPct val="115000"/>
              </a:lnSpc>
              <a:spcBef>
                <a:spcPts val="1600"/>
              </a:spcBef>
              <a:spcAft>
                <a:spcPts val="0"/>
              </a:spcAft>
              <a:buClr>
                <a:schemeClr val="dk2"/>
              </a:buClr>
              <a:buSzPts val="1400"/>
              <a:buFont typeface="Poiret One"/>
              <a:buChar char="●"/>
              <a:defRPr>
                <a:solidFill>
                  <a:schemeClr val="dk2"/>
                </a:solidFill>
                <a:latin typeface="Poiret One"/>
                <a:ea typeface="Poiret One"/>
                <a:cs typeface="Poiret One"/>
                <a:sym typeface="Poiret One"/>
              </a:defRPr>
            </a:lvl7pPr>
            <a:lvl8pPr marL="3657600" lvl="7" indent="-317500">
              <a:lnSpc>
                <a:spcPct val="115000"/>
              </a:lnSpc>
              <a:spcBef>
                <a:spcPts val="1600"/>
              </a:spcBef>
              <a:spcAft>
                <a:spcPts val="0"/>
              </a:spcAft>
              <a:buClr>
                <a:schemeClr val="dk2"/>
              </a:buClr>
              <a:buSzPts val="1400"/>
              <a:buFont typeface="Poiret One"/>
              <a:buChar char="○"/>
              <a:defRPr>
                <a:solidFill>
                  <a:schemeClr val="dk2"/>
                </a:solidFill>
                <a:latin typeface="Poiret One"/>
                <a:ea typeface="Poiret One"/>
                <a:cs typeface="Poiret One"/>
                <a:sym typeface="Poiret One"/>
              </a:defRPr>
            </a:lvl8pPr>
            <a:lvl9pPr marL="4114800" lvl="8" indent="-317500">
              <a:lnSpc>
                <a:spcPct val="115000"/>
              </a:lnSpc>
              <a:spcBef>
                <a:spcPts val="1600"/>
              </a:spcBef>
              <a:spcAft>
                <a:spcPts val="1600"/>
              </a:spcAft>
              <a:buClr>
                <a:schemeClr val="dk2"/>
              </a:buClr>
              <a:buSzPts val="1400"/>
              <a:buFont typeface="Poiret One"/>
              <a:buChar char="■"/>
              <a:defRPr>
                <a:solidFill>
                  <a:schemeClr val="dk2"/>
                </a:solidFill>
                <a:latin typeface="Poiret One"/>
                <a:ea typeface="Poiret One"/>
                <a:cs typeface="Poiret One"/>
                <a:sym typeface="Poiret On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descr="Image result for DNA"/>
          <p:cNvPicPr preferRelativeResize="0"/>
          <p:nvPr/>
        </p:nvPicPr>
        <p:blipFill>
          <a:blip r:embed="rId3">
            <a:alphaModFix/>
          </a:blip>
          <a:stretch>
            <a:fillRect/>
          </a:stretch>
        </p:blipFill>
        <p:spPr>
          <a:xfrm>
            <a:off x="0" y="0"/>
            <a:ext cx="9772663" cy="5143500"/>
          </a:xfrm>
          <a:prstGeom prst="rect">
            <a:avLst/>
          </a:prstGeom>
          <a:noFill/>
          <a:ln>
            <a:noFill/>
          </a:ln>
        </p:spPr>
      </p:pic>
      <p:sp>
        <p:nvSpPr>
          <p:cNvPr id="55" name="Google Shape;55;p13"/>
          <p:cNvSpPr txBox="1">
            <a:spLocks noGrp="1"/>
          </p:cNvSpPr>
          <p:nvPr>
            <p:ph type="ctrTitle"/>
          </p:nvPr>
        </p:nvSpPr>
        <p:spPr>
          <a:xfrm>
            <a:off x="311708" y="2497175"/>
            <a:ext cx="8520600" cy="2052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GB" b="1">
                <a:solidFill>
                  <a:srgbClr val="FFFFFF"/>
                </a:solidFill>
              </a:rPr>
              <a:t>DNA Computing</a:t>
            </a:r>
            <a:endParaRPr b="1">
              <a:solidFill>
                <a:srgbClr val="FFFFFF"/>
              </a:solidFill>
            </a:endParaRPr>
          </a:p>
        </p:txBody>
      </p:sp>
      <p:sp>
        <p:nvSpPr>
          <p:cNvPr id="56" name="Google Shape;56;p13"/>
          <p:cNvSpPr txBox="1">
            <a:spLocks noGrp="1"/>
          </p:cNvSpPr>
          <p:nvPr>
            <p:ph type="subTitle" idx="1"/>
          </p:nvPr>
        </p:nvSpPr>
        <p:spPr>
          <a:xfrm>
            <a:off x="311700" y="4358125"/>
            <a:ext cx="8520600" cy="792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In detail</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Weeding out the solution</a:t>
            </a:r>
            <a:endParaRPr/>
          </a:p>
        </p:txBody>
      </p:sp>
      <p:sp>
        <p:nvSpPr>
          <p:cNvPr id="126" name="Google Shape;12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As the mixture now contains a whole lot of possible solutions, each with various lengths of DNA chains, it is now important to isolate those that are valid solutions.</a:t>
            </a:r>
            <a:endParaRPr dirty="0"/>
          </a:p>
          <a:p>
            <a:pPr marL="0" lvl="0" indent="0" algn="l" rtl="0">
              <a:spcBef>
                <a:spcPts val="1600"/>
              </a:spcBef>
              <a:spcAft>
                <a:spcPts val="0"/>
              </a:spcAft>
              <a:buNone/>
            </a:pPr>
            <a:r>
              <a:rPr lang="en-GB" dirty="0"/>
              <a:t>Adleman used Polymerase to duplicate the strands of DNA that started and ended at the right cities. The primers for the Polymerase used was thus </a:t>
            </a:r>
            <a:r>
              <a:rPr lang="en-GB" b="1" dirty="0">
                <a:solidFill>
                  <a:srgbClr val="6AA84F"/>
                </a:solidFill>
                <a:latin typeface="Arial"/>
                <a:ea typeface="Arial"/>
                <a:cs typeface="Arial"/>
                <a:sym typeface="Arial"/>
              </a:rPr>
              <a:t>GCAG </a:t>
            </a:r>
            <a:r>
              <a:rPr lang="en-GB" dirty="0"/>
              <a:t>and </a:t>
            </a:r>
            <a:r>
              <a:rPr lang="en-GB" b="1" dirty="0">
                <a:solidFill>
                  <a:srgbClr val="980000"/>
                </a:solidFill>
                <a:latin typeface="Arial"/>
                <a:ea typeface="Arial"/>
                <a:cs typeface="Arial"/>
                <a:sym typeface="Arial"/>
              </a:rPr>
              <a:t>GGCT </a:t>
            </a:r>
            <a:r>
              <a:rPr lang="en-GB" dirty="0"/>
              <a:t>which allowed for strands with these cities at the end to be copied.</a:t>
            </a:r>
            <a:endParaRPr dirty="0"/>
          </a:p>
          <a:p>
            <a:pPr marL="0" lvl="0" indent="0" algn="l" rtl="0">
              <a:spcBef>
                <a:spcPts val="1600"/>
              </a:spcBef>
              <a:spcAft>
                <a:spcPts val="1600"/>
              </a:spcAft>
              <a:buNone/>
            </a:pPr>
            <a:r>
              <a:rPr lang="en-GB" dirty="0"/>
              <a:t>This results in the sample now containing a lot of copies of the correct solution but fewer of the incorrect solutions.</a:t>
            </a:r>
            <a:endParaRPr dirty="0"/>
          </a:p>
        </p:txBody>
      </p:sp>
      <p:pic>
        <p:nvPicPr>
          <p:cNvPr id="4" name="Google Shape;89;p18">
            <a:extLst>
              <a:ext uri="{FF2B5EF4-FFF2-40B4-BE49-F238E27FC236}">
                <a16:creationId xmlns:a16="http://schemas.microsoft.com/office/drawing/2014/main" id="{DF28A32C-76F5-4F6D-B3A0-662EF82356FC}"/>
              </a:ext>
            </a:extLst>
          </p:cNvPr>
          <p:cNvPicPr preferRelativeResize="0"/>
          <p:nvPr/>
        </p:nvPicPr>
        <p:blipFill>
          <a:blip r:embed="rId3">
            <a:alphaModFix/>
          </a:blip>
          <a:stretch>
            <a:fillRect/>
          </a:stretch>
        </p:blipFill>
        <p:spPr>
          <a:xfrm>
            <a:off x="6158753" y="3553094"/>
            <a:ext cx="2548276" cy="1510925"/>
          </a:xfrm>
          <a:prstGeom prst="rect">
            <a:avLst/>
          </a:prstGeom>
          <a:noFill/>
          <a:ln>
            <a:noFill/>
          </a:ln>
        </p:spPr>
      </p:pic>
      <p:cxnSp>
        <p:nvCxnSpPr>
          <p:cNvPr id="3" name="Straight Arrow Connector 2">
            <a:extLst>
              <a:ext uri="{FF2B5EF4-FFF2-40B4-BE49-F238E27FC236}">
                <a16:creationId xmlns:a16="http://schemas.microsoft.com/office/drawing/2014/main" id="{C16D5A62-E932-4DD5-BDB4-D918C19B4F7C}"/>
              </a:ext>
            </a:extLst>
          </p:cNvPr>
          <p:cNvCxnSpPr/>
          <p:nvPr/>
        </p:nvCxnSpPr>
        <p:spPr>
          <a:xfrm>
            <a:off x="6676465" y="2729753"/>
            <a:ext cx="981635" cy="2043953"/>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Arrow Connector 6">
            <a:extLst>
              <a:ext uri="{FF2B5EF4-FFF2-40B4-BE49-F238E27FC236}">
                <a16:creationId xmlns:a16="http://schemas.microsoft.com/office/drawing/2014/main" id="{A16AFBCF-ED25-4656-830C-1847E2A7E154}"/>
              </a:ext>
            </a:extLst>
          </p:cNvPr>
          <p:cNvCxnSpPr>
            <a:cxnSpLocks/>
          </p:cNvCxnSpPr>
          <p:nvPr/>
        </p:nvCxnSpPr>
        <p:spPr>
          <a:xfrm flipH="1">
            <a:off x="7658100" y="2729753"/>
            <a:ext cx="152400" cy="82334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505356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Gel Electrophoresis and Iron Balls</a:t>
            </a:r>
            <a:endParaRPr/>
          </a:p>
        </p:txBody>
      </p:sp>
      <p:sp>
        <p:nvSpPr>
          <p:cNvPr id="132" name="Google Shape;13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Now the strands were put through the process of gel electrophoresis in order to isolate those that were of the length that contained exactly the number of cities that needed to be visited (4 for our example). </a:t>
            </a:r>
            <a:endParaRPr/>
          </a:p>
          <a:p>
            <a:pPr marL="0" lvl="0" indent="0" algn="l" rtl="0">
              <a:spcBef>
                <a:spcPts val="1600"/>
              </a:spcBef>
              <a:spcAft>
                <a:spcPts val="0"/>
              </a:spcAft>
              <a:buNone/>
            </a:pPr>
            <a:r>
              <a:rPr lang="en-GB"/>
              <a:t>Then he used a technique known as Affinity Separation which allowed him to attach microscopic iron balls to a strand of DNA representing a specific city. By adding in the iron balls for say Boston, and then using a magnet, he could tip out all of the DNA strands that didn’t contain Boston, keeping those that did. Then adding in Atlanta and repeating for each city in turn, the remaining DNA Strands will contain only those paths that have each city in them.</a:t>
            </a:r>
            <a:endParaRPr/>
          </a:p>
          <a:p>
            <a:pPr marL="0" lvl="0" indent="0" algn="l" rtl="0">
              <a:spcBef>
                <a:spcPts val="1600"/>
              </a:spcBef>
              <a:spcAft>
                <a:spcPts val="1600"/>
              </a:spcAft>
              <a:buNone/>
            </a:pPr>
            <a:r>
              <a:rPr lang="en-GB"/>
              <a:t>By reading the remaining strands of DNA, the solution was found.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What is DNA Computing?</a:t>
            </a:r>
            <a:endParaRPr/>
          </a:p>
        </p:txBody>
      </p:sp>
      <p:sp>
        <p:nvSpPr>
          <p:cNvPr id="138" name="Google Shape;13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Basically, it is just massive parallel processing. </a:t>
            </a:r>
            <a:endParaRPr/>
          </a:p>
          <a:p>
            <a:pPr marL="0" lvl="0" indent="0" algn="l" rtl="0">
              <a:spcBef>
                <a:spcPts val="1600"/>
              </a:spcBef>
              <a:spcAft>
                <a:spcPts val="0"/>
              </a:spcAft>
              <a:buNone/>
            </a:pPr>
            <a:r>
              <a:rPr lang="en-GB"/>
              <a:t>When you shake the mixture up, you are generating (probably) all possible combinations or ways in which the strands can join together and so all that is required is to then find the relevant solution.</a:t>
            </a:r>
            <a:endParaRPr/>
          </a:p>
          <a:p>
            <a:pPr marL="0" lvl="0" indent="0" algn="l" rtl="0">
              <a:spcBef>
                <a:spcPts val="1600"/>
              </a:spcBef>
              <a:spcAft>
                <a:spcPts val="1600"/>
              </a:spcAft>
              <a:buNone/>
            </a:pPr>
            <a:r>
              <a:rPr lang="en-GB"/>
              <a:t>This works well for small samples but doesn’t scale particularly well. In fact, the size of the sample of DNA needed as the input size of the problem grows tends to be exponential in size and to solve a problem with 10,000 cities would require a volume of DNA that is greater than the volume of The Sun.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That VCAA Question</a:t>
            </a:r>
            <a:endParaRPr/>
          </a:p>
        </p:txBody>
      </p:sp>
      <p:pic>
        <p:nvPicPr>
          <p:cNvPr id="144" name="Google Shape;144;p24"/>
          <p:cNvPicPr preferRelativeResize="0"/>
          <p:nvPr/>
        </p:nvPicPr>
        <p:blipFill>
          <a:blip r:embed="rId3">
            <a:alphaModFix/>
          </a:blip>
          <a:stretch>
            <a:fillRect/>
          </a:stretch>
        </p:blipFill>
        <p:spPr>
          <a:xfrm>
            <a:off x="152400" y="1170125"/>
            <a:ext cx="6543675" cy="2466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That VCAA Question</a:t>
            </a:r>
            <a:endParaRPr/>
          </a:p>
        </p:txBody>
      </p:sp>
      <p:pic>
        <p:nvPicPr>
          <p:cNvPr id="150" name="Google Shape;150;p25"/>
          <p:cNvPicPr preferRelativeResize="0"/>
          <p:nvPr/>
        </p:nvPicPr>
        <p:blipFill>
          <a:blip r:embed="rId3">
            <a:alphaModFix/>
          </a:blip>
          <a:stretch>
            <a:fillRect/>
          </a:stretch>
        </p:blipFill>
        <p:spPr>
          <a:xfrm>
            <a:off x="152400" y="1170125"/>
            <a:ext cx="6543675" cy="2466975"/>
          </a:xfrm>
          <a:prstGeom prst="rect">
            <a:avLst/>
          </a:prstGeom>
          <a:noFill/>
          <a:ln>
            <a:noFill/>
          </a:ln>
        </p:spPr>
      </p:pic>
      <p:pic>
        <p:nvPicPr>
          <p:cNvPr id="151" name="Google Shape;151;p25"/>
          <p:cNvPicPr preferRelativeResize="0"/>
          <p:nvPr/>
        </p:nvPicPr>
        <p:blipFill>
          <a:blip r:embed="rId4">
            <a:alphaModFix/>
          </a:blip>
          <a:stretch>
            <a:fillRect/>
          </a:stretch>
        </p:blipFill>
        <p:spPr>
          <a:xfrm>
            <a:off x="232913" y="1170124"/>
            <a:ext cx="8678176" cy="3101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Key Terms</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DNA</a:t>
            </a:r>
            <a:r>
              <a:rPr lang="en-GB"/>
              <a:t> - A molecule that is made up of two long chains that are bonded together in the form of a double helix by the bonds that exist between 4 types of bases known as Adenine (A), Thymine (T), Guanine (G) and Cytosine (C). These bonds are known as Watson-Crick Pairs.</a:t>
            </a:r>
            <a:endParaRPr/>
          </a:p>
          <a:p>
            <a:pPr marL="0" lvl="0" indent="0" algn="l" rtl="0">
              <a:spcBef>
                <a:spcPts val="1600"/>
              </a:spcBef>
              <a:spcAft>
                <a:spcPts val="0"/>
              </a:spcAft>
              <a:buNone/>
            </a:pPr>
            <a:r>
              <a:rPr lang="en-GB" b="1"/>
              <a:t>Watson-Crick Pairs </a:t>
            </a:r>
            <a:r>
              <a:rPr lang="en-GB"/>
              <a:t>- Base A bonds with base T and base G bonds with base C</a:t>
            </a:r>
            <a:endParaRPr/>
          </a:p>
          <a:p>
            <a:pPr marL="0" lvl="0" indent="0" algn="l" rtl="0">
              <a:spcBef>
                <a:spcPts val="1600"/>
              </a:spcBef>
              <a:spcAft>
                <a:spcPts val="0"/>
              </a:spcAft>
              <a:buNone/>
            </a:pPr>
            <a:r>
              <a:rPr lang="en-GB" b="1"/>
              <a:t>Enzymes</a:t>
            </a:r>
            <a:r>
              <a:rPr lang="en-GB"/>
              <a:t> - molecules that act as catalysts to speed up chemical reactions in the body</a:t>
            </a:r>
            <a:endParaRPr/>
          </a:p>
          <a:p>
            <a:pPr marL="0" lvl="0" indent="0" algn="l" rtl="0">
              <a:spcBef>
                <a:spcPts val="1600"/>
              </a:spcBef>
              <a:spcAft>
                <a:spcPts val="1600"/>
              </a:spcAft>
              <a:buNone/>
            </a:pPr>
            <a:r>
              <a:rPr lang="en-GB" b="1"/>
              <a:t>Polymerase</a:t>
            </a:r>
            <a:r>
              <a:rPr lang="en-GB"/>
              <a:t> - An enzyme which moves along a strand of DNA reading the base and creating a complementary strand. That is to say, if it reads the strand of DNA that is ACAGT, it will create a new strand that is its complement, TGTCA.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Key Terms</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Primer</a:t>
            </a:r>
            <a:r>
              <a:rPr lang="en-GB"/>
              <a:t> - A primer can be considered to be a short strand of DNA that, when seen by Polymerase, tells it to start creating a complementary strand.</a:t>
            </a:r>
            <a:endParaRPr/>
          </a:p>
          <a:p>
            <a:pPr marL="0" lvl="0" indent="0" algn="l" rtl="0">
              <a:spcBef>
                <a:spcPts val="1600"/>
              </a:spcBef>
              <a:spcAft>
                <a:spcPts val="0"/>
              </a:spcAft>
              <a:buNone/>
            </a:pPr>
            <a:r>
              <a:rPr lang="en-GB" b="1"/>
              <a:t>Ligases </a:t>
            </a:r>
            <a:r>
              <a:rPr lang="en-GB"/>
              <a:t>- An enzyme which joins strands of DNA together to make a longer strand.</a:t>
            </a:r>
            <a:endParaRPr/>
          </a:p>
          <a:p>
            <a:pPr marL="0" lvl="0" indent="0" algn="l" rtl="0">
              <a:spcBef>
                <a:spcPts val="1600"/>
              </a:spcBef>
              <a:spcAft>
                <a:spcPts val="0"/>
              </a:spcAft>
              <a:buNone/>
            </a:pPr>
            <a:r>
              <a:rPr lang="en-GB" b="1"/>
              <a:t>Nucleases</a:t>
            </a:r>
            <a:r>
              <a:rPr lang="en-GB"/>
              <a:t> - Nucleases will search a strand of DNA looking for a specific sequence of Watson-Crick pairs. When it finds this, it cuts the DNA strand creating two strands.</a:t>
            </a:r>
            <a:endParaRPr/>
          </a:p>
          <a:p>
            <a:pPr marL="0" lvl="0" indent="0" algn="l" rtl="0">
              <a:spcBef>
                <a:spcPts val="1600"/>
              </a:spcBef>
              <a:spcAft>
                <a:spcPts val="1600"/>
              </a:spcAft>
              <a:buNone/>
            </a:pPr>
            <a:r>
              <a:rPr lang="en-GB" b="1"/>
              <a:t>Gel Electrophoresis</a:t>
            </a:r>
            <a:r>
              <a:rPr lang="en-GB"/>
              <a:t> - This is a technique that we can use to separate strands of DNA based on their length. Basically, an electrical current is applied to a gel that contains the DNA Strands. DNA is charged and so each strand moves towards the Anode attached to the gel but the shorter strands can move a lot faster and so you get a separation of the strands by length.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What problem was solved?</a:t>
            </a:r>
            <a:endParaRPr/>
          </a:p>
        </p:txBody>
      </p:sp>
      <p:sp>
        <p:nvSpPr>
          <p:cNvPr id="74" name="Google Shape;74;p16"/>
          <p:cNvSpPr txBox="1">
            <a:spLocks noGrp="1"/>
          </p:cNvSpPr>
          <p:nvPr>
            <p:ph type="body" idx="1"/>
          </p:nvPr>
        </p:nvSpPr>
        <p:spPr>
          <a:xfrm>
            <a:off x="3486975" y="1755025"/>
            <a:ext cx="5370900" cy="311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Adleman used DNA to compute a solution to the travelling salesman problem. That is, he found a path that started and ended at a specific city and that visited every other city exactly once.</a:t>
            </a:r>
            <a:endParaRPr/>
          </a:p>
          <a:p>
            <a:pPr marL="0" lvl="0" indent="0" algn="l" rtl="0">
              <a:spcBef>
                <a:spcPts val="1600"/>
              </a:spcBef>
              <a:spcAft>
                <a:spcPts val="1600"/>
              </a:spcAft>
              <a:buNone/>
            </a:pPr>
            <a:r>
              <a:rPr lang="en-GB"/>
              <a:t>The number of cities that Adleman solved this problem for was 7. </a:t>
            </a:r>
            <a:endParaRPr/>
          </a:p>
        </p:txBody>
      </p:sp>
      <p:pic>
        <p:nvPicPr>
          <p:cNvPr id="75" name="Google Shape;75;p16" descr="Image result for adleman hamiltonian path dna"/>
          <p:cNvPicPr preferRelativeResize="0"/>
          <p:nvPr/>
        </p:nvPicPr>
        <p:blipFill rotWithShape="1">
          <a:blip r:embed="rId3">
            <a:alphaModFix/>
          </a:blip>
          <a:srcRect r="66032" b="16464"/>
          <a:stretch/>
        </p:blipFill>
        <p:spPr>
          <a:xfrm>
            <a:off x="401356" y="1428062"/>
            <a:ext cx="3031950" cy="3008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How did he represent the problem?</a:t>
            </a:r>
            <a:endParaRPr/>
          </a:p>
        </p:txBody>
      </p:sp>
      <p:sp>
        <p:nvSpPr>
          <p:cNvPr id="81" name="Google Shape;81;p17"/>
          <p:cNvSpPr txBox="1">
            <a:spLocks noGrp="1"/>
          </p:cNvSpPr>
          <p:nvPr>
            <p:ph type="body" idx="1"/>
          </p:nvPr>
        </p:nvSpPr>
        <p:spPr>
          <a:xfrm>
            <a:off x="311700" y="1152475"/>
            <a:ext cx="5706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Consider the smaller version of the problem shown on the right.</a:t>
            </a:r>
            <a:endParaRPr/>
          </a:p>
          <a:p>
            <a:pPr marL="0" lvl="0" indent="0" algn="l" rtl="0">
              <a:spcBef>
                <a:spcPts val="1600"/>
              </a:spcBef>
              <a:spcAft>
                <a:spcPts val="0"/>
              </a:spcAft>
              <a:buNone/>
            </a:pPr>
            <a:r>
              <a:rPr lang="en-GB"/>
              <a:t>Adleman came up with a specific sequence of bases that were a code for each city.</a:t>
            </a:r>
            <a:endParaRPr/>
          </a:p>
          <a:p>
            <a:pPr marL="0" lvl="0" indent="0" algn="l" rtl="0">
              <a:lnSpc>
                <a:spcPct val="100000"/>
              </a:lnSpc>
              <a:spcBef>
                <a:spcPts val="1600"/>
              </a:spcBef>
              <a:spcAft>
                <a:spcPts val="0"/>
              </a:spcAft>
              <a:buNone/>
            </a:pPr>
            <a:r>
              <a:rPr lang="en-GB"/>
              <a:t>Atlanta 	=	</a:t>
            </a:r>
            <a:r>
              <a:rPr lang="en-GB" b="1">
                <a:solidFill>
                  <a:srgbClr val="4A86E8"/>
                </a:solidFill>
                <a:latin typeface="Arial"/>
                <a:ea typeface="Arial"/>
                <a:cs typeface="Arial"/>
                <a:sym typeface="Arial"/>
              </a:rPr>
              <a:t>ACTT</a:t>
            </a:r>
            <a:r>
              <a:rPr lang="en-GB" b="1">
                <a:solidFill>
                  <a:srgbClr val="6AA84F"/>
                </a:solidFill>
                <a:latin typeface="Arial"/>
                <a:ea typeface="Arial"/>
                <a:cs typeface="Arial"/>
                <a:sym typeface="Arial"/>
              </a:rPr>
              <a:t>GCAG</a:t>
            </a:r>
            <a:endParaRPr b="1">
              <a:solidFill>
                <a:srgbClr val="6AA84F"/>
              </a:solidFill>
              <a:latin typeface="Arial"/>
              <a:ea typeface="Arial"/>
              <a:cs typeface="Arial"/>
              <a:sym typeface="Arial"/>
            </a:endParaRPr>
          </a:p>
          <a:p>
            <a:pPr marL="0" lvl="0" indent="0" algn="l" rtl="0">
              <a:lnSpc>
                <a:spcPct val="100000"/>
              </a:lnSpc>
              <a:spcBef>
                <a:spcPts val="0"/>
              </a:spcBef>
              <a:spcAft>
                <a:spcPts val="0"/>
              </a:spcAft>
              <a:buNone/>
            </a:pPr>
            <a:r>
              <a:rPr lang="en-GB"/>
              <a:t>Boston 	=	</a:t>
            </a:r>
            <a:r>
              <a:rPr lang="en-GB" b="1">
                <a:solidFill>
                  <a:srgbClr val="4A86E8"/>
                </a:solidFill>
                <a:latin typeface="Arial"/>
                <a:ea typeface="Arial"/>
                <a:cs typeface="Arial"/>
                <a:sym typeface="Arial"/>
              </a:rPr>
              <a:t>TCGG</a:t>
            </a:r>
            <a:r>
              <a:rPr lang="en-GB" b="1">
                <a:solidFill>
                  <a:srgbClr val="6AA84F"/>
                </a:solidFill>
                <a:latin typeface="Arial"/>
                <a:ea typeface="Arial"/>
                <a:cs typeface="Arial"/>
                <a:sym typeface="Arial"/>
              </a:rPr>
              <a:t>ACTG</a:t>
            </a:r>
            <a:endParaRPr b="1">
              <a:solidFill>
                <a:srgbClr val="6AA84F"/>
              </a:solidFill>
              <a:latin typeface="Arial"/>
              <a:ea typeface="Arial"/>
              <a:cs typeface="Arial"/>
              <a:sym typeface="Arial"/>
            </a:endParaRPr>
          </a:p>
          <a:p>
            <a:pPr marL="0" lvl="0" indent="0" algn="l" rtl="0">
              <a:lnSpc>
                <a:spcPct val="100000"/>
              </a:lnSpc>
              <a:spcBef>
                <a:spcPts val="0"/>
              </a:spcBef>
              <a:spcAft>
                <a:spcPts val="0"/>
              </a:spcAft>
              <a:buNone/>
            </a:pPr>
            <a:r>
              <a:rPr lang="en-GB"/>
              <a:t>Chicago 	=	</a:t>
            </a:r>
            <a:r>
              <a:rPr lang="en-GB" b="1">
                <a:solidFill>
                  <a:srgbClr val="4A86E8"/>
                </a:solidFill>
                <a:latin typeface="Arial"/>
                <a:ea typeface="Arial"/>
                <a:cs typeface="Arial"/>
                <a:sym typeface="Arial"/>
              </a:rPr>
              <a:t>GGCT</a:t>
            </a:r>
            <a:r>
              <a:rPr lang="en-GB" b="1">
                <a:solidFill>
                  <a:srgbClr val="6AA84F"/>
                </a:solidFill>
                <a:latin typeface="Arial"/>
                <a:ea typeface="Arial"/>
                <a:cs typeface="Arial"/>
                <a:sym typeface="Arial"/>
              </a:rPr>
              <a:t>ATGT</a:t>
            </a:r>
            <a:endParaRPr b="1">
              <a:solidFill>
                <a:srgbClr val="6AA84F"/>
              </a:solidFill>
              <a:latin typeface="Arial"/>
              <a:ea typeface="Arial"/>
              <a:cs typeface="Arial"/>
              <a:sym typeface="Arial"/>
            </a:endParaRPr>
          </a:p>
          <a:p>
            <a:pPr marL="0" lvl="0" indent="0" algn="l" rtl="0">
              <a:lnSpc>
                <a:spcPct val="100000"/>
              </a:lnSpc>
              <a:spcBef>
                <a:spcPts val="0"/>
              </a:spcBef>
              <a:spcAft>
                <a:spcPts val="0"/>
              </a:spcAft>
              <a:buNone/>
            </a:pPr>
            <a:r>
              <a:rPr lang="en-GB"/>
              <a:t>Detroit 	= 	</a:t>
            </a:r>
            <a:r>
              <a:rPr lang="en-GB" b="1">
                <a:solidFill>
                  <a:srgbClr val="4A86E8"/>
                </a:solidFill>
                <a:latin typeface="Arial"/>
                <a:ea typeface="Arial"/>
                <a:cs typeface="Arial"/>
                <a:sym typeface="Arial"/>
              </a:rPr>
              <a:t>CCGA</a:t>
            </a:r>
            <a:r>
              <a:rPr lang="en-GB" b="1">
                <a:solidFill>
                  <a:srgbClr val="6AA84F"/>
                </a:solidFill>
                <a:latin typeface="Arial"/>
                <a:ea typeface="Arial"/>
                <a:cs typeface="Arial"/>
                <a:sym typeface="Arial"/>
              </a:rPr>
              <a:t>GCAA</a:t>
            </a:r>
            <a:endParaRPr b="1">
              <a:solidFill>
                <a:srgbClr val="6AA84F"/>
              </a:solidFill>
              <a:latin typeface="Arial"/>
              <a:ea typeface="Arial"/>
              <a:cs typeface="Arial"/>
              <a:sym typeface="Arial"/>
            </a:endParaRPr>
          </a:p>
        </p:txBody>
      </p:sp>
      <p:pic>
        <p:nvPicPr>
          <p:cNvPr id="82" name="Google Shape;82;p17"/>
          <p:cNvPicPr preferRelativeResize="0"/>
          <p:nvPr/>
        </p:nvPicPr>
        <p:blipFill>
          <a:blip r:embed="rId3">
            <a:alphaModFix/>
          </a:blip>
          <a:stretch>
            <a:fillRect/>
          </a:stretch>
        </p:blipFill>
        <p:spPr>
          <a:xfrm>
            <a:off x="5841125" y="1903400"/>
            <a:ext cx="3228975" cy="1914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How did he represent the problem?</a:t>
            </a:r>
            <a:endParaRPr/>
          </a:p>
        </p:txBody>
      </p:sp>
      <p:sp>
        <p:nvSpPr>
          <p:cNvPr id="88" name="Google Shape;88;p18"/>
          <p:cNvSpPr txBox="1">
            <a:spLocks noGrp="1"/>
          </p:cNvSpPr>
          <p:nvPr>
            <p:ph type="body" idx="1"/>
          </p:nvPr>
        </p:nvSpPr>
        <p:spPr>
          <a:xfrm>
            <a:off x="311700" y="1152475"/>
            <a:ext cx="5706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He then represented each pathway by combining the last 4 digits of the start node with the first 4 digits of the end node. </a:t>
            </a:r>
            <a:endParaRPr dirty="0"/>
          </a:p>
          <a:p>
            <a:pPr marL="0" lvl="0" indent="0" algn="l" rtl="0">
              <a:spcBef>
                <a:spcPts val="1600"/>
              </a:spcBef>
              <a:spcAft>
                <a:spcPts val="0"/>
              </a:spcAft>
              <a:buNone/>
            </a:pPr>
            <a:r>
              <a:rPr lang="en-GB" dirty="0"/>
              <a:t>Thus:</a:t>
            </a:r>
            <a:endParaRPr dirty="0"/>
          </a:p>
          <a:p>
            <a:pPr marL="0" lvl="0" indent="0" algn="l" rtl="0">
              <a:lnSpc>
                <a:spcPct val="100000"/>
              </a:lnSpc>
              <a:spcBef>
                <a:spcPts val="1600"/>
              </a:spcBef>
              <a:spcAft>
                <a:spcPts val="0"/>
              </a:spcAft>
              <a:buNone/>
            </a:pPr>
            <a:r>
              <a:rPr lang="en-GB" dirty="0"/>
              <a:t>Atlanta	➡️ Detroit 	=	</a:t>
            </a:r>
            <a:r>
              <a:rPr lang="en-GB" b="1" dirty="0">
                <a:solidFill>
                  <a:srgbClr val="6AA84F"/>
                </a:solidFill>
                <a:latin typeface="Arial"/>
                <a:ea typeface="Arial"/>
                <a:cs typeface="Arial"/>
                <a:sym typeface="Arial"/>
              </a:rPr>
              <a:t>GCAG</a:t>
            </a:r>
            <a:r>
              <a:rPr lang="en-GB" b="1" dirty="0">
                <a:solidFill>
                  <a:srgbClr val="4A86E8"/>
                </a:solidFill>
                <a:latin typeface="Arial"/>
                <a:ea typeface="Arial"/>
                <a:cs typeface="Arial"/>
                <a:sym typeface="Arial"/>
              </a:rPr>
              <a:t>CCGA</a:t>
            </a:r>
            <a:endParaRPr b="1" dirty="0">
              <a:solidFill>
                <a:srgbClr val="6AA84F"/>
              </a:solidFill>
              <a:latin typeface="Arial"/>
              <a:ea typeface="Arial"/>
              <a:cs typeface="Arial"/>
              <a:sym typeface="Arial"/>
            </a:endParaRPr>
          </a:p>
          <a:p>
            <a:pPr marL="0" lvl="0" indent="0" algn="l" rtl="0">
              <a:lnSpc>
                <a:spcPct val="100000"/>
              </a:lnSpc>
              <a:spcBef>
                <a:spcPts val="0"/>
              </a:spcBef>
              <a:spcAft>
                <a:spcPts val="0"/>
              </a:spcAft>
              <a:buNone/>
            </a:pPr>
            <a:r>
              <a:rPr lang="en-GB" dirty="0"/>
              <a:t>Boston 	➡️ Chicago	=	</a:t>
            </a:r>
            <a:r>
              <a:rPr lang="en-GB" b="1" dirty="0">
                <a:solidFill>
                  <a:srgbClr val="6AA84F"/>
                </a:solidFill>
                <a:latin typeface="Arial"/>
                <a:ea typeface="Arial"/>
                <a:cs typeface="Arial"/>
                <a:sym typeface="Arial"/>
              </a:rPr>
              <a:t>ACTG</a:t>
            </a:r>
            <a:r>
              <a:rPr lang="en-GB" b="1" dirty="0">
                <a:solidFill>
                  <a:srgbClr val="4A86E8"/>
                </a:solidFill>
                <a:latin typeface="Arial"/>
                <a:ea typeface="Arial"/>
                <a:cs typeface="Arial"/>
                <a:sym typeface="Arial"/>
              </a:rPr>
              <a:t>GGCT</a:t>
            </a:r>
            <a:endParaRPr b="1" dirty="0">
              <a:solidFill>
                <a:srgbClr val="6AA84F"/>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GB" dirty="0"/>
              <a:t>Boston 	➡️ Detroit 	= 	</a:t>
            </a:r>
            <a:r>
              <a:rPr lang="en-GB" b="1" dirty="0">
                <a:solidFill>
                  <a:srgbClr val="6AA84F"/>
                </a:solidFill>
                <a:latin typeface="Arial"/>
                <a:ea typeface="Arial"/>
                <a:cs typeface="Arial"/>
                <a:sym typeface="Arial"/>
              </a:rPr>
              <a:t>ACTG</a:t>
            </a:r>
            <a:r>
              <a:rPr lang="en-GB" b="1" dirty="0">
                <a:solidFill>
                  <a:srgbClr val="4A86E8"/>
                </a:solidFill>
                <a:latin typeface="Arial"/>
                <a:ea typeface="Arial"/>
                <a:cs typeface="Arial"/>
                <a:sym typeface="Arial"/>
              </a:rPr>
              <a:t>CCGA</a:t>
            </a:r>
            <a:endParaRPr b="1" dirty="0">
              <a:solidFill>
                <a:srgbClr val="6AA84F"/>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GB" dirty="0"/>
              <a:t>Boston 	➡️ Atlanta 	= 	</a:t>
            </a:r>
            <a:r>
              <a:rPr lang="en-GB" b="1" dirty="0">
                <a:solidFill>
                  <a:srgbClr val="6AA84F"/>
                </a:solidFill>
                <a:latin typeface="Arial"/>
                <a:ea typeface="Arial"/>
                <a:cs typeface="Arial"/>
                <a:sym typeface="Arial"/>
              </a:rPr>
              <a:t>ACTG</a:t>
            </a:r>
            <a:r>
              <a:rPr lang="en-GB" b="1" dirty="0">
                <a:solidFill>
                  <a:srgbClr val="4A86E8"/>
                </a:solidFill>
                <a:latin typeface="Arial"/>
                <a:ea typeface="Arial"/>
                <a:cs typeface="Arial"/>
                <a:sym typeface="Arial"/>
              </a:rPr>
              <a:t>ACTT</a:t>
            </a:r>
            <a:endParaRPr b="1" dirty="0">
              <a:solidFill>
                <a:srgbClr val="6AA84F"/>
              </a:solidFill>
              <a:latin typeface="Arial"/>
              <a:ea typeface="Arial"/>
              <a:cs typeface="Arial"/>
              <a:sym typeface="Arial"/>
            </a:endParaRPr>
          </a:p>
          <a:p>
            <a:pPr marL="0" lvl="0" indent="0" algn="l" rtl="0">
              <a:lnSpc>
                <a:spcPct val="100000"/>
              </a:lnSpc>
              <a:spcBef>
                <a:spcPts val="0"/>
              </a:spcBef>
              <a:spcAft>
                <a:spcPts val="0"/>
              </a:spcAft>
              <a:buNone/>
            </a:pPr>
            <a:r>
              <a:rPr lang="en-GB" dirty="0"/>
              <a:t>Chicago 	➡️ Detroit	=	</a:t>
            </a:r>
            <a:r>
              <a:rPr lang="en-GB" b="1" dirty="0">
                <a:solidFill>
                  <a:srgbClr val="6AA84F"/>
                </a:solidFill>
                <a:latin typeface="Arial"/>
                <a:ea typeface="Arial"/>
                <a:cs typeface="Arial"/>
                <a:sym typeface="Arial"/>
              </a:rPr>
              <a:t>ATGT</a:t>
            </a:r>
            <a:r>
              <a:rPr lang="en-GB" b="1" dirty="0">
                <a:solidFill>
                  <a:srgbClr val="4A86E8"/>
                </a:solidFill>
                <a:latin typeface="Arial"/>
                <a:ea typeface="Arial"/>
                <a:cs typeface="Arial"/>
                <a:sym typeface="Arial"/>
              </a:rPr>
              <a:t>CCGA</a:t>
            </a:r>
            <a:endParaRPr b="1" dirty="0">
              <a:solidFill>
                <a:srgbClr val="6AA84F"/>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GB" dirty="0"/>
              <a:t>Atlanta	➡️ Boston 	=	</a:t>
            </a:r>
            <a:r>
              <a:rPr lang="en-GB" b="1" dirty="0">
                <a:solidFill>
                  <a:srgbClr val="6AA84F"/>
                </a:solidFill>
                <a:latin typeface="Arial"/>
                <a:ea typeface="Arial"/>
                <a:cs typeface="Arial"/>
                <a:sym typeface="Arial"/>
              </a:rPr>
              <a:t>GCAG</a:t>
            </a:r>
            <a:r>
              <a:rPr lang="en-GB" b="1" dirty="0">
                <a:solidFill>
                  <a:srgbClr val="4A86E8"/>
                </a:solidFill>
                <a:latin typeface="Arial"/>
                <a:ea typeface="Arial"/>
                <a:cs typeface="Arial"/>
                <a:sym typeface="Arial"/>
              </a:rPr>
              <a:t>TCGG</a:t>
            </a:r>
            <a:endParaRPr b="1" dirty="0">
              <a:solidFill>
                <a:srgbClr val="6AA84F"/>
              </a:solidFill>
              <a:latin typeface="Arial"/>
              <a:ea typeface="Arial"/>
              <a:cs typeface="Arial"/>
              <a:sym typeface="Arial"/>
            </a:endParaRPr>
          </a:p>
        </p:txBody>
      </p:sp>
      <p:pic>
        <p:nvPicPr>
          <p:cNvPr id="89" name="Google Shape;89;p18"/>
          <p:cNvPicPr preferRelativeResize="0"/>
          <p:nvPr/>
        </p:nvPicPr>
        <p:blipFill>
          <a:blip r:embed="rId3">
            <a:alphaModFix/>
          </a:blip>
          <a:stretch>
            <a:fillRect/>
          </a:stretch>
        </p:blipFill>
        <p:spPr>
          <a:xfrm>
            <a:off x="5841125" y="1293800"/>
            <a:ext cx="3228975" cy="1914525"/>
          </a:xfrm>
          <a:prstGeom prst="rect">
            <a:avLst/>
          </a:prstGeom>
          <a:noFill/>
          <a:ln>
            <a:noFill/>
          </a:ln>
        </p:spPr>
      </p:pic>
      <p:sp>
        <p:nvSpPr>
          <p:cNvPr id="90" name="Google Shape;90;p18"/>
          <p:cNvSpPr txBox="1"/>
          <p:nvPr/>
        </p:nvSpPr>
        <p:spPr>
          <a:xfrm>
            <a:off x="5681382" y="2333925"/>
            <a:ext cx="3462618"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solidFill>
                  <a:schemeClr val="dk2"/>
                </a:solidFill>
                <a:latin typeface="Poiret One"/>
                <a:ea typeface="Poiret One"/>
                <a:cs typeface="Poiret One"/>
                <a:sym typeface="Poiret One"/>
              </a:rPr>
              <a:t>Atlanta 	=	</a:t>
            </a:r>
            <a:r>
              <a:rPr lang="en-GB" sz="1800" b="1" dirty="0">
                <a:solidFill>
                  <a:srgbClr val="4A86E8"/>
                </a:solidFill>
              </a:rPr>
              <a:t>ACTT</a:t>
            </a:r>
            <a:r>
              <a:rPr lang="en-GB" sz="1800" b="1" dirty="0">
                <a:solidFill>
                  <a:srgbClr val="6AA84F"/>
                </a:solidFill>
              </a:rPr>
              <a:t>GCAG</a:t>
            </a:r>
            <a:endParaRPr sz="1800" b="1" dirty="0">
              <a:solidFill>
                <a:srgbClr val="6AA84F"/>
              </a:solidFill>
            </a:endParaRPr>
          </a:p>
          <a:p>
            <a:pPr marL="0" lvl="0" indent="0" algn="l" rtl="0">
              <a:spcBef>
                <a:spcPts val="0"/>
              </a:spcBef>
              <a:spcAft>
                <a:spcPts val="0"/>
              </a:spcAft>
              <a:buNone/>
            </a:pPr>
            <a:r>
              <a:rPr lang="en-GB" sz="1800" dirty="0">
                <a:solidFill>
                  <a:schemeClr val="dk2"/>
                </a:solidFill>
                <a:latin typeface="Poiret One"/>
                <a:ea typeface="Poiret One"/>
                <a:cs typeface="Poiret One"/>
                <a:sym typeface="Poiret One"/>
              </a:rPr>
              <a:t>Boston 	=	</a:t>
            </a:r>
            <a:r>
              <a:rPr lang="en-GB" sz="1800" b="1" dirty="0">
                <a:solidFill>
                  <a:srgbClr val="4A86E8"/>
                </a:solidFill>
              </a:rPr>
              <a:t>TCGG</a:t>
            </a:r>
            <a:r>
              <a:rPr lang="en-GB" sz="1800" b="1" dirty="0">
                <a:solidFill>
                  <a:srgbClr val="6AA84F"/>
                </a:solidFill>
              </a:rPr>
              <a:t>ACTG</a:t>
            </a:r>
            <a:endParaRPr sz="1800" b="1" dirty="0">
              <a:solidFill>
                <a:srgbClr val="6AA84F"/>
              </a:solidFill>
            </a:endParaRPr>
          </a:p>
          <a:p>
            <a:pPr marL="0" lvl="0" indent="0" algn="l" rtl="0">
              <a:spcBef>
                <a:spcPts val="0"/>
              </a:spcBef>
              <a:spcAft>
                <a:spcPts val="0"/>
              </a:spcAft>
              <a:buNone/>
            </a:pPr>
            <a:r>
              <a:rPr lang="en-GB" sz="1800" dirty="0">
                <a:solidFill>
                  <a:schemeClr val="dk2"/>
                </a:solidFill>
                <a:latin typeface="Poiret One"/>
                <a:ea typeface="Poiret One"/>
                <a:cs typeface="Poiret One"/>
                <a:sym typeface="Poiret One"/>
              </a:rPr>
              <a:t>Chicago 	=	</a:t>
            </a:r>
            <a:r>
              <a:rPr lang="en-GB" sz="1800" b="1" dirty="0">
                <a:solidFill>
                  <a:srgbClr val="4A86E8"/>
                </a:solidFill>
              </a:rPr>
              <a:t>GGCT</a:t>
            </a:r>
            <a:r>
              <a:rPr lang="en-GB" sz="1800" b="1" dirty="0">
                <a:solidFill>
                  <a:srgbClr val="6AA84F"/>
                </a:solidFill>
              </a:rPr>
              <a:t>ATGT</a:t>
            </a:r>
            <a:endParaRPr sz="1800" b="1" dirty="0">
              <a:solidFill>
                <a:srgbClr val="6AA84F"/>
              </a:solidFill>
            </a:endParaRPr>
          </a:p>
          <a:p>
            <a:pPr marL="0" lvl="0" indent="0" algn="l" rtl="0">
              <a:spcBef>
                <a:spcPts val="0"/>
              </a:spcBef>
              <a:spcAft>
                <a:spcPts val="0"/>
              </a:spcAft>
              <a:buNone/>
            </a:pPr>
            <a:r>
              <a:rPr lang="en-GB" sz="1800" dirty="0">
                <a:solidFill>
                  <a:schemeClr val="dk2"/>
                </a:solidFill>
                <a:latin typeface="Poiret One"/>
                <a:ea typeface="Poiret One"/>
                <a:cs typeface="Poiret One"/>
                <a:sym typeface="Poiret One"/>
              </a:rPr>
              <a:t>Detroit 	= 	</a:t>
            </a:r>
            <a:r>
              <a:rPr lang="en-GB" sz="1800" b="1" dirty="0">
                <a:solidFill>
                  <a:srgbClr val="4A86E8"/>
                </a:solidFill>
              </a:rPr>
              <a:t>CCGA</a:t>
            </a:r>
            <a:r>
              <a:rPr lang="en-GB" sz="1800" b="1" dirty="0">
                <a:solidFill>
                  <a:srgbClr val="6AA84F"/>
                </a:solidFill>
              </a:rPr>
              <a:t>GCAA</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How did he represent the problem?</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Next he sent the pathways and the complements of each city’s code to be synthesised (created).</a:t>
            </a:r>
            <a:endParaRPr dirty="0"/>
          </a:p>
          <a:p>
            <a:pPr marL="0" lvl="0" indent="0" algn="l" rtl="0">
              <a:spcBef>
                <a:spcPts val="1600"/>
              </a:spcBef>
              <a:spcAft>
                <a:spcPts val="0"/>
              </a:spcAft>
              <a:buNone/>
            </a:pPr>
            <a:r>
              <a:rPr lang="en-GB" dirty="0"/>
              <a:t>Thus he ended up with a vial of:		         and a vial of:</a:t>
            </a:r>
          </a:p>
          <a:p>
            <a:pPr marL="0" lvl="0" indent="0" algn="l" rtl="0">
              <a:spcBef>
                <a:spcPts val="1600"/>
              </a:spcBef>
              <a:spcAft>
                <a:spcPts val="0"/>
              </a:spcAft>
              <a:buNone/>
            </a:pPr>
            <a:endParaRPr dirty="0"/>
          </a:p>
          <a:p>
            <a:pPr marL="0" lvl="0" indent="0" algn="l" rtl="0">
              <a:lnSpc>
                <a:spcPct val="100000"/>
              </a:lnSpc>
              <a:spcBef>
                <a:spcPts val="1600"/>
              </a:spcBef>
              <a:spcAft>
                <a:spcPts val="0"/>
              </a:spcAft>
              <a:buNone/>
            </a:pPr>
            <a:r>
              <a:rPr lang="en-GB" dirty="0"/>
              <a:t>Atlanta	➡️ Detroit 	=	</a:t>
            </a:r>
            <a:r>
              <a:rPr lang="en-GB" b="1" dirty="0">
                <a:solidFill>
                  <a:srgbClr val="6AA84F"/>
                </a:solidFill>
                <a:latin typeface="Arial"/>
                <a:ea typeface="Arial"/>
                <a:cs typeface="Arial"/>
                <a:sym typeface="Arial"/>
              </a:rPr>
              <a:t>GCAG</a:t>
            </a:r>
            <a:r>
              <a:rPr lang="en-GB" b="1" dirty="0">
                <a:solidFill>
                  <a:srgbClr val="4A86E8"/>
                </a:solidFill>
                <a:latin typeface="Arial"/>
                <a:ea typeface="Arial"/>
                <a:cs typeface="Arial"/>
                <a:sym typeface="Arial"/>
              </a:rPr>
              <a:t>CCGA</a:t>
            </a:r>
            <a:endParaRPr b="1" dirty="0">
              <a:solidFill>
                <a:srgbClr val="6AA84F"/>
              </a:solidFill>
              <a:latin typeface="Arial"/>
              <a:ea typeface="Arial"/>
              <a:cs typeface="Arial"/>
              <a:sym typeface="Arial"/>
            </a:endParaRPr>
          </a:p>
          <a:p>
            <a:pPr marL="0" lvl="0" indent="0" algn="l" rtl="0">
              <a:lnSpc>
                <a:spcPct val="100000"/>
              </a:lnSpc>
              <a:spcBef>
                <a:spcPts val="0"/>
              </a:spcBef>
              <a:spcAft>
                <a:spcPts val="0"/>
              </a:spcAft>
              <a:buNone/>
            </a:pPr>
            <a:r>
              <a:rPr lang="en-GB" dirty="0"/>
              <a:t>Boston 	➡️ Chicago	=	</a:t>
            </a:r>
            <a:r>
              <a:rPr lang="en-GB" b="1" dirty="0">
                <a:solidFill>
                  <a:srgbClr val="6AA84F"/>
                </a:solidFill>
                <a:latin typeface="Arial"/>
                <a:ea typeface="Arial"/>
                <a:cs typeface="Arial"/>
                <a:sym typeface="Arial"/>
              </a:rPr>
              <a:t>ACTG</a:t>
            </a:r>
            <a:r>
              <a:rPr lang="en-GB" b="1" dirty="0">
                <a:solidFill>
                  <a:srgbClr val="4A86E8"/>
                </a:solidFill>
                <a:latin typeface="Arial"/>
                <a:ea typeface="Arial"/>
                <a:cs typeface="Arial"/>
                <a:sym typeface="Arial"/>
              </a:rPr>
              <a:t>GGCT</a:t>
            </a:r>
            <a:endParaRPr b="1" dirty="0">
              <a:solidFill>
                <a:srgbClr val="6AA84F"/>
              </a:solidFill>
              <a:latin typeface="Arial"/>
              <a:ea typeface="Arial"/>
              <a:cs typeface="Arial"/>
              <a:sym typeface="Arial"/>
            </a:endParaRPr>
          </a:p>
          <a:p>
            <a:pPr marL="0" lvl="0" indent="0" algn="l" rtl="0">
              <a:lnSpc>
                <a:spcPct val="100000"/>
              </a:lnSpc>
              <a:spcBef>
                <a:spcPts val="0"/>
              </a:spcBef>
              <a:spcAft>
                <a:spcPts val="0"/>
              </a:spcAft>
              <a:buNone/>
            </a:pPr>
            <a:r>
              <a:rPr lang="en-GB" dirty="0"/>
              <a:t>Boston 	➡️ Detroit 	= 	</a:t>
            </a:r>
            <a:r>
              <a:rPr lang="en-GB" b="1" dirty="0">
                <a:solidFill>
                  <a:srgbClr val="6AA84F"/>
                </a:solidFill>
                <a:latin typeface="Arial"/>
                <a:ea typeface="Arial"/>
                <a:cs typeface="Arial"/>
                <a:sym typeface="Arial"/>
              </a:rPr>
              <a:t>ACTG</a:t>
            </a:r>
            <a:r>
              <a:rPr lang="en-GB" b="1" dirty="0">
                <a:solidFill>
                  <a:srgbClr val="4A86E8"/>
                </a:solidFill>
                <a:latin typeface="Arial"/>
                <a:ea typeface="Arial"/>
                <a:cs typeface="Arial"/>
                <a:sym typeface="Arial"/>
              </a:rPr>
              <a:t>CCGA</a:t>
            </a:r>
            <a:endParaRPr b="1" dirty="0">
              <a:solidFill>
                <a:srgbClr val="6AA84F"/>
              </a:solidFill>
              <a:latin typeface="Arial"/>
              <a:ea typeface="Arial"/>
              <a:cs typeface="Arial"/>
              <a:sym typeface="Arial"/>
            </a:endParaRPr>
          </a:p>
          <a:p>
            <a:pPr marL="0" lvl="0" indent="0" algn="l" rtl="0">
              <a:lnSpc>
                <a:spcPct val="100000"/>
              </a:lnSpc>
              <a:spcBef>
                <a:spcPts val="0"/>
              </a:spcBef>
              <a:spcAft>
                <a:spcPts val="0"/>
              </a:spcAft>
              <a:buNone/>
            </a:pPr>
            <a:r>
              <a:rPr lang="en-GB" dirty="0"/>
              <a:t>Boston 	➡️ Atlanta 	= 	</a:t>
            </a:r>
            <a:r>
              <a:rPr lang="en-GB" b="1" dirty="0">
                <a:solidFill>
                  <a:srgbClr val="6AA84F"/>
                </a:solidFill>
                <a:latin typeface="Arial"/>
                <a:ea typeface="Arial"/>
                <a:cs typeface="Arial"/>
                <a:sym typeface="Arial"/>
              </a:rPr>
              <a:t>ACTG</a:t>
            </a:r>
            <a:r>
              <a:rPr lang="en-GB" b="1" dirty="0">
                <a:solidFill>
                  <a:srgbClr val="4A86E8"/>
                </a:solidFill>
                <a:latin typeface="Arial"/>
                <a:ea typeface="Arial"/>
                <a:cs typeface="Arial"/>
                <a:sym typeface="Arial"/>
              </a:rPr>
              <a:t>ACTT</a:t>
            </a:r>
            <a:endParaRPr b="1" dirty="0">
              <a:solidFill>
                <a:srgbClr val="6AA84F"/>
              </a:solidFill>
              <a:latin typeface="Arial"/>
              <a:ea typeface="Arial"/>
              <a:cs typeface="Arial"/>
              <a:sym typeface="Arial"/>
            </a:endParaRPr>
          </a:p>
          <a:p>
            <a:pPr marL="0" lvl="0" indent="0" algn="l" rtl="0">
              <a:lnSpc>
                <a:spcPct val="100000"/>
              </a:lnSpc>
              <a:spcBef>
                <a:spcPts val="0"/>
              </a:spcBef>
              <a:spcAft>
                <a:spcPts val="0"/>
              </a:spcAft>
              <a:buNone/>
            </a:pPr>
            <a:r>
              <a:rPr lang="en-GB" dirty="0"/>
              <a:t>Chicago 	➡️ Detroit	=	</a:t>
            </a:r>
            <a:r>
              <a:rPr lang="en-GB" b="1" dirty="0">
                <a:solidFill>
                  <a:srgbClr val="6AA84F"/>
                </a:solidFill>
                <a:latin typeface="Arial"/>
                <a:ea typeface="Arial"/>
                <a:cs typeface="Arial"/>
                <a:sym typeface="Arial"/>
              </a:rPr>
              <a:t>ATGT</a:t>
            </a:r>
            <a:r>
              <a:rPr lang="en-GB" b="1" dirty="0">
                <a:solidFill>
                  <a:srgbClr val="4A86E8"/>
                </a:solidFill>
                <a:latin typeface="Arial"/>
                <a:ea typeface="Arial"/>
                <a:cs typeface="Arial"/>
                <a:sym typeface="Arial"/>
              </a:rPr>
              <a:t>CCGA</a:t>
            </a:r>
            <a:endParaRPr b="1" dirty="0">
              <a:solidFill>
                <a:srgbClr val="6AA84F"/>
              </a:solidFill>
              <a:latin typeface="Arial"/>
              <a:ea typeface="Arial"/>
              <a:cs typeface="Arial"/>
              <a:sym typeface="Arial"/>
            </a:endParaRPr>
          </a:p>
          <a:p>
            <a:pPr marL="0" lvl="0" indent="0" algn="l" rtl="0">
              <a:lnSpc>
                <a:spcPct val="100000"/>
              </a:lnSpc>
              <a:spcBef>
                <a:spcPts val="0"/>
              </a:spcBef>
              <a:spcAft>
                <a:spcPts val="0"/>
              </a:spcAft>
              <a:buNone/>
            </a:pPr>
            <a:r>
              <a:rPr lang="en-GB" dirty="0"/>
              <a:t>Atlanta	➡️ Boston 	=	</a:t>
            </a:r>
            <a:r>
              <a:rPr lang="en-GB" b="1" dirty="0">
                <a:solidFill>
                  <a:srgbClr val="6AA84F"/>
                </a:solidFill>
                <a:latin typeface="Arial"/>
                <a:ea typeface="Arial"/>
                <a:cs typeface="Arial"/>
                <a:sym typeface="Arial"/>
              </a:rPr>
              <a:t>GCAG</a:t>
            </a:r>
            <a:r>
              <a:rPr lang="en-GB" b="1" dirty="0">
                <a:solidFill>
                  <a:srgbClr val="4A86E8"/>
                </a:solidFill>
                <a:latin typeface="Arial"/>
                <a:ea typeface="Arial"/>
                <a:cs typeface="Arial"/>
                <a:sym typeface="Arial"/>
              </a:rPr>
              <a:t>TCGG</a:t>
            </a:r>
            <a:endParaRPr b="1" dirty="0">
              <a:solidFill>
                <a:srgbClr val="6AA84F"/>
              </a:solidFill>
              <a:latin typeface="Arial"/>
              <a:ea typeface="Arial"/>
              <a:cs typeface="Arial"/>
              <a:sym typeface="Arial"/>
            </a:endParaRPr>
          </a:p>
        </p:txBody>
      </p:sp>
      <p:sp>
        <p:nvSpPr>
          <p:cNvPr id="97" name="Google Shape;97;p19"/>
          <p:cNvSpPr txBox="1"/>
          <p:nvPr/>
        </p:nvSpPr>
        <p:spPr>
          <a:xfrm>
            <a:off x="5688106" y="2346586"/>
            <a:ext cx="3455894"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dirty="0">
                <a:solidFill>
                  <a:srgbClr val="FF0000"/>
                </a:solidFill>
                <a:latin typeface="Poiret One"/>
                <a:ea typeface="Poiret One"/>
                <a:cs typeface="Poiret One"/>
                <a:sym typeface="Poiret One"/>
              </a:rPr>
              <a:t>Atlanta‘</a:t>
            </a:r>
            <a:r>
              <a:rPr lang="en-GB" sz="1800" dirty="0">
                <a:solidFill>
                  <a:schemeClr val="dk2"/>
                </a:solidFill>
                <a:latin typeface="Poiret One"/>
                <a:ea typeface="Poiret One"/>
                <a:cs typeface="Poiret One"/>
                <a:sym typeface="Poiret One"/>
              </a:rPr>
              <a:t>	=	</a:t>
            </a:r>
            <a:r>
              <a:rPr lang="en-GB" sz="1800" b="1" dirty="0">
                <a:solidFill>
                  <a:srgbClr val="980000"/>
                </a:solidFill>
              </a:rPr>
              <a:t>TGAA</a:t>
            </a:r>
            <a:r>
              <a:rPr lang="en-GB" sz="1800" b="1" dirty="0">
                <a:solidFill>
                  <a:srgbClr val="BF9000"/>
                </a:solidFill>
              </a:rPr>
              <a:t>CGTC</a:t>
            </a:r>
            <a:endParaRPr sz="1800" b="1" dirty="0">
              <a:solidFill>
                <a:srgbClr val="BF9000"/>
              </a:solidFill>
            </a:endParaRPr>
          </a:p>
          <a:p>
            <a:pPr marL="0" lvl="0" indent="0" algn="l" rtl="0">
              <a:spcBef>
                <a:spcPts val="0"/>
              </a:spcBef>
              <a:spcAft>
                <a:spcPts val="0"/>
              </a:spcAft>
              <a:buNone/>
            </a:pPr>
            <a:r>
              <a:rPr lang="en-GB" sz="1800" b="1" dirty="0">
                <a:solidFill>
                  <a:srgbClr val="FF0000"/>
                </a:solidFill>
                <a:latin typeface="Poiret One"/>
                <a:ea typeface="Poiret One"/>
                <a:cs typeface="Poiret One"/>
                <a:sym typeface="Poiret One"/>
              </a:rPr>
              <a:t>Boston‘</a:t>
            </a:r>
            <a:r>
              <a:rPr lang="en-GB" sz="1800" dirty="0">
                <a:solidFill>
                  <a:schemeClr val="dk2"/>
                </a:solidFill>
                <a:latin typeface="Poiret One"/>
                <a:ea typeface="Poiret One"/>
                <a:cs typeface="Poiret One"/>
                <a:sym typeface="Poiret One"/>
              </a:rPr>
              <a:t>	=	</a:t>
            </a:r>
            <a:r>
              <a:rPr lang="en-GB" sz="1800" b="1" dirty="0">
                <a:solidFill>
                  <a:srgbClr val="980000"/>
                </a:solidFill>
              </a:rPr>
              <a:t>AGCC</a:t>
            </a:r>
            <a:r>
              <a:rPr lang="en-GB" sz="1800" b="1" dirty="0">
                <a:solidFill>
                  <a:srgbClr val="BF9000"/>
                </a:solidFill>
              </a:rPr>
              <a:t>TGAC</a:t>
            </a:r>
            <a:endParaRPr sz="1800" b="1" dirty="0">
              <a:solidFill>
                <a:srgbClr val="6AA84F"/>
              </a:solidFill>
            </a:endParaRPr>
          </a:p>
          <a:p>
            <a:pPr marL="0" lvl="0" indent="0" algn="l" rtl="0">
              <a:spcBef>
                <a:spcPts val="0"/>
              </a:spcBef>
              <a:spcAft>
                <a:spcPts val="0"/>
              </a:spcAft>
              <a:buNone/>
            </a:pPr>
            <a:r>
              <a:rPr lang="en-GB" sz="1800" b="1" dirty="0">
                <a:solidFill>
                  <a:srgbClr val="FF0000"/>
                </a:solidFill>
                <a:latin typeface="Poiret One"/>
                <a:ea typeface="Poiret One"/>
                <a:cs typeface="Poiret One"/>
                <a:sym typeface="Poiret One"/>
              </a:rPr>
              <a:t>Chicago’</a:t>
            </a:r>
            <a:r>
              <a:rPr lang="en-GB" sz="1800" dirty="0">
                <a:solidFill>
                  <a:schemeClr val="dk2"/>
                </a:solidFill>
                <a:latin typeface="Poiret One"/>
                <a:ea typeface="Poiret One"/>
                <a:cs typeface="Poiret One"/>
                <a:sym typeface="Poiret One"/>
              </a:rPr>
              <a:t>	=	</a:t>
            </a:r>
            <a:r>
              <a:rPr lang="en-GB" sz="1800" b="1" dirty="0">
                <a:solidFill>
                  <a:srgbClr val="980000"/>
                </a:solidFill>
              </a:rPr>
              <a:t>CCGA</a:t>
            </a:r>
            <a:r>
              <a:rPr lang="en-GB" sz="1800" b="1" dirty="0">
                <a:solidFill>
                  <a:srgbClr val="BF9000"/>
                </a:solidFill>
              </a:rPr>
              <a:t>TACA</a:t>
            </a:r>
            <a:endParaRPr sz="1800" b="1" dirty="0">
              <a:solidFill>
                <a:srgbClr val="6AA84F"/>
              </a:solidFill>
            </a:endParaRPr>
          </a:p>
          <a:p>
            <a:pPr marL="0" lvl="0" indent="0" algn="l" rtl="0">
              <a:spcBef>
                <a:spcPts val="0"/>
              </a:spcBef>
              <a:spcAft>
                <a:spcPts val="0"/>
              </a:spcAft>
              <a:buNone/>
            </a:pPr>
            <a:r>
              <a:rPr lang="en-GB" sz="1800" b="1" dirty="0">
                <a:solidFill>
                  <a:srgbClr val="FF0000"/>
                </a:solidFill>
                <a:latin typeface="Poiret One"/>
                <a:ea typeface="Poiret One"/>
                <a:cs typeface="Poiret One"/>
                <a:sym typeface="Poiret One"/>
              </a:rPr>
              <a:t>Detroit’</a:t>
            </a:r>
            <a:r>
              <a:rPr lang="en-GB" sz="1800" dirty="0">
                <a:solidFill>
                  <a:schemeClr val="dk2"/>
                </a:solidFill>
                <a:latin typeface="Poiret One"/>
                <a:ea typeface="Poiret One"/>
                <a:cs typeface="Poiret One"/>
                <a:sym typeface="Poiret One"/>
              </a:rPr>
              <a:t> 	= 	</a:t>
            </a:r>
            <a:r>
              <a:rPr lang="en-GB" sz="1800" b="1" dirty="0">
                <a:solidFill>
                  <a:srgbClr val="980000"/>
                </a:solidFill>
              </a:rPr>
              <a:t>GGCT</a:t>
            </a:r>
            <a:r>
              <a:rPr lang="en-GB" sz="1800" b="1" dirty="0">
                <a:solidFill>
                  <a:srgbClr val="BF9000"/>
                </a:solidFill>
              </a:rPr>
              <a:t>CGTT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Mixing</a:t>
            </a:r>
            <a:endParaRPr/>
          </a:p>
        </p:txBody>
      </p:sp>
      <p:sp>
        <p:nvSpPr>
          <p:cNvPr id="103" name="Google Shape;103;p20"/>
          <p:cNvSpPr txBox="1">
            <a:spLocks noGrp="1"/>
          </p:cNvSpPr>
          <p:nvPr>
            <p:ph type="body" idx="1"/>
          </p:nvPr>
        </p:nvSpPr>
        <p:spPr>
          <a:xfrm>
            <a:off x="311700" y="1157600"/>
            <a:ext cx="8520600" cy="114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When these two vials were added together and mixed (along with water and ligase to allow the strands to join together) the strands were joined together as shown below.</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Clr>
                <a:srgbClr val="000000"/>
              </a:buClr>
              <a:buSzPts val="1100"/>
              <a:buFont typeface="Arial"/>
              <a:buNone/>
            </a:pPr>
            <a:r>
              <a:rPr lang="en-GB"/>
              <a:t>Only strands that contained valid connecting city codes would join because of the complementary strands in the mixture.</a:t>
            </a:r>
            <a:endParaRPr/>
          </a:p>
        </p:txBody>
      </p:sp>
      <p:grpSp>
        <p:nvGrpSpPr>
          <p:cNvPr id="104" name="Google Shape;104;p20"/>
          <p:cNvGrpSpPr/>
          <p:nvPr/>
        </p:nvGrpSpPr>
        <p:grpSpPr>
          <a:xfrm>
            <a:off x="2634138" y="2424500"/>
            <a:ext cx="3875725" cy="663275"/>
            <a:chOff x="3635600" y="2727325"/>
            <a:chExt cx="3875725" cy="663275"/>
          </a:xfrm>
        </p:grpSpPr>
        <p:sp>
          <p:nvSpPr>
            <p:cNvPr id="105" name="Google Shape;105;p20"/>
            <p:cNvSpPr txBox="1"/>
            <p:nvPr/>
          </p:nvSpPr>
          <p:spPr>
            <a:xfrm>
              <a:off x="5961525" y="3095400"/>
              <a:ext cx="1549800" cy="295200"/>
            </a:xfrm>
            <a:prstGeom prst="rect">
              <a:avLst/>
            </a:prstGeom>
            <a:solidFill>
              <a:srgbClr val="B6D7A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rgbClr val="6AA84F"/>
                  </a:solidFill>
                </a:rPr>
                <a:t>ACTG</a:t>
              </a:r>
              <a:r>
                <a:rPr lang="en-GB" sz="1800" b="1">
                  <a:solidFill>
                    <a:srgbClr val="4A86E8"/>
                  </a:solidFill>
                </a:rPr>
                <a:t>CCGA</a:t>
              </a:r>
              <a:endParaRPr/>
            </a:p>
          </p:txBody>
        </p:sp>
        <p:sp>
          <p:nvSpPr>
            <p:cNvPr id="106" name="Google Shape;106;p20"/>
            <p:cNvSpPr txBox="1"/>
            <p:nvPr/>
          </p:nvSpPr>
          <p:spPr>
            <a:xfrm>
              <a:off x="4355625" y="3095400"/>
              <a:ext cx="1549800" cy="295200"/>
            </a:xfrm>
            <a:prstGeom prst="rect">
              <a:avLst/>
            </a:prstGeom>
            <a:solidFill>
              <a:srgbClr val="B6D7A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rgbClr val="6AA84F"/>
                  </a:solidFill>
                </a:rPr>
                <a:t>GCAG</a:t>
              </a:r>
              <a:r>
                <a:rPr lang="en-GB" sz="1800" b="1">
                  <a:solidFill>
                    <a:srgbClr val="4A86E8"/>
                  </a:solidFill>
                </a:rPr>
                <a:t>TCGG</a:t>
              </a:r>
              <a:endParaRPr/>
            </a:p>
          </p:txBody>
        </p:sp>
        <p:sp>
          <p:nvSpPr>
            <p:cNvPr id="107" name="Google Shape;107;p20"/>
            <p:cNvSpPr txBox="1"/>
            <p:nvPr/>
          </p:nvSpPr>
          <p:spPr>
            <a:xfrm>
              <a:off x="3635600" y="2727325"/>
              <a:ext cx="1507800" cy="266700"/>
            </a:xfrm>
            <a:prstGeom prst="rect">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rgbClr val="980000"/>
                  </a:solidFill>
                </a:rPr>
                <a:t>TGAA</a:t>
              </a:r>
              <a:r>
                <a:rPr lang="en-GB" sz="1800" b="1">
                  <a:solidFill>
                    <a:srgbClr val="BF9000"/>
                  </a:solidFill>
                </a:rPr>
                <a:t>CGTC</a:t>
              </a:r>
              <a:endParaRPr/>
            </a:p>
          </p:txBody>
        </p:sp>
        <p:sp>
          <p:nvSpPr>
            <p:cNvPr id="108" name="Google Shape;108;p20"/>
            <p:cNvSpPr txBox="1"/>
            <p:nvPr/>
          </p:nvSpPr>
          <p:spPr>
            <a:xfrm>
              <a:off x="5200475" y="2727325"/>
              <a:ext cx="1507800" cy="266700"/>
            </a:xfrm>
            <a:prstGeom prst="rect">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rgbClr val="980000"/>
                  </a:solidFill>
                </a:rPr>
                <a:t>AGCC</a:t>
              </a:r>
              <a:r>
                <a:rPr lang="en-GB" sz="1800" b="1">
                  <a:solidFill>
                    <a:srgbClr val="BF9000"/>
                  </a:solidFill>
                </a:rPr>
                <a:t>TGAC</a:t>
              </a:r>
              <a:endParaRPr/>
            </a:p>
          </p:txBody>
        </p:sp>
        <p:cxnSp>
          <p:nvCxnSpPr>
            <p:cNvPr id="109" name="Google Shape;109;p20"/>
            <p:cNvCxnSpPr/>
            <p:nvPr/>
          </p:nvCxnSpPr>
          <p:spPr>
            <a:xfrm>
              <a:off x="4483975" y="2945225"/>
              <a:ext cx="51300" cy="216600"/>
            </a:xfrm>
            <a:prstGeom prst="straightConnector1">
              <a:avLst/>
            </a:prstGeom>
            <a:noFill/>
            <a:ln w="19050" cap="flat" cmpd="sng">
              <a:solidFill>
                <a:srgbClr val="434343"/>
              </a:solidFill>
              <a:prstDash val="solid"/>
              <a:round/>
              <a:headEnd type="oval" w="med" len="med"/>
              <a:tailEnd type="oval" w="med" len="med"/>
            </a:ln>
          </p:spPr>
        </p:cxnSp>
        <p:cxnSp>
          <p:nvCxnSpPr>
            <p:cNvPr id="110" name="Google Shape;110;p20"/>
            <p:cNvCxnSpPr/>
            <p:nvPr/>
          </p:nvCxnSpPr>
          <p:spPr>
            <a:xfrm>
              <a:off x="4651725" y="2945225"/>
              <a:ext cx="51300" cy="216600"/>
            </a:xfrm>
            <a:prstGeom prst="straightConnector1">
              <a:avLst/>
            </a:prstGeom>
            <a:noFill/>
            <a:ln w="19050" cap="flat" cmpd="sng">
              <a:solidFill>
                <a:srgbClr val="434343"/>
              </a:solidFill>
              <a:prstDash val="solid"/>
              <a:round/>
              <a:headEnd type="oval" w="med" len="med"/>
              <a:tailEnd type="oval" w="med" len="med"/>
            </a:ln>
          </p:spPr>
        </p:cxnSp>
        <p:cxnSp>
          <p:nvCxnSpPr>
            <p:cNvPr id="111" name="Google Shape;111;p20"/>
            <p:cNvCxnSpPr/>
            <p:nvPr/>
          </p:nvCxnSpPr>
          <p:spPr>
            <a:xfrm>
              <a:off x="4819475" y="2945225"/>
              <a:ext cx="51300" cy="216600"/>
            </a:xfrm>
            <a:prstGeom prst="straightConnector1">
              <a:avLst/>
            </a:prstGeom>
            <a:noFill/>
            <a:ln w="19050" cap="flat" cmpd="sng">
              <a:solidFill>
                <a:srgbClr val="434343"/>
              </a:solidFill>
              <a:prstDash val="solid"/>
              <a:round/>
              <a:headEnd type="oval" w="med" len="med"/>
              <a:tailEnd type="oval" w="med" len="med"/>
            </a:ln>
          </p:spPr>
        </p:cxnSp>
        <p:cxnSp>
          <p:nvCxnSpPr>
            <p:cNvPr id="112" name="Google Shape;112;p20"/>
            <p:cNvCxnSpPr/>
            <p:nvPr/>
          </p:nvCxnSpPr>
          <p:spPr>
            <a:xfrm>
              <a:off x="4987225" y="2945225"/>
              <a:ext cx="51300" cy="216600"/>
            </a:xfrm>
            <a:prstGeom prst="straightConnector1">
              <a:avLst/>
            </a:prstGeom>
            <a:noFill/>
            <a:ln w="19050" cap="flat" cmpd="sng">
              <a:solidFill>
                <a:srgbClr val="434343"/>
              </a:solidFill>
              <a:prstDash val="solid"/>
              <a:round/>
              <a:headEnd type="oval" w="med" len="med"/>
              <a:tailEnd type="oval" w="med" len="med"/>
            </a:ln>
          </p:spPr>
        </p:cxnSp>
        <p:cxnSp>
          <p:nvCxnSpPr>
            <p:cNvPr id="113" name="Google Shape;113;p20"/>
            <p:cNvCxnSpPr/>
            <p:nvPr/>
          </p:nvCxnSpPr>
          <p:spPr>
            <a:xfrm>
              <a:off x="6059900" y="2945225"/>
              <a:ext cx="51300" cy="216600"/>
            </a:xfrm>
            <a:prstGeom prst="straightConnector1">
              <a:avLst/>
            </a:prstGeom>
            <a:noFill/>
            <a:ln w="19050" cap="flat" cmpd="sng">
              <a:solidFill>
                <a:srgbClr val="434343"/>
              </a:solidFill>
              <a:prstDash val="solid"/>
              <a:round/>
              <a:headEnd type="oval" w="med" len="med"/>
              <a:tailEnd type="oval" w="med" len="med"/>
            </a:ln>
          </p:spPr>
        </p:cxnSp>
        <p:cxnSp>
          <p:nvCxnSpPr>
            <p:cNvPr id="114" name="Google Shape;114;p20"/>
            <p:cNvCxnSpPr/>
            <p:nvPr/>
          </p:nvCxnSpPr>
          <p:spPr>
            <a:xfrm>
              <a:off x="6222525" y="2945225"/>
              <a:ext cx="51300" cy="216600"/>
            </a:xfrm>
            <a:prstGeom prst="straightConnector1">
              <a:avLst/>
            </a:prstGeom>
            <a:noFill/>
            <a:ln w="19050" cap="flat" cmpd="sng">
              <a:solidFill>
                <a:srgbClr val="434343"/>
              </a:solidFill>
              <a:prstDash val="solid"/>
              <a:round/>
              <a:headEnd type="oval" w="med" len="med"/>
              <a:tailEnd type="oval" w="med" len="med"/>
            </a:ln>
          </p:spPr>
        </p:cxnSp>
        <p:cxnSp>
          <p:nvCxnSpPr>
            <p:cNvPr id="115" name="Google Shape;115;p20"/>
            <p:cNvCxnSpPr/>
            <p:nvPr/>
          </p:nvCxnSpPr>
          <p:spPr>
            <a:xfrm>
              <a:off x="6385150" y="2945225"/>
              <a:ext cx="51300" cy="216600"/>
            </a:xfrm>
            <a:prstGeom prst="straightConnector1">
              <a:avLst/>
            </a:prstGeom>
            <a:noFill/>
            <a:ln w="19050" cap="flat" cmpd="sng">
              <a:solidFill>
                <a:srgbClr val="434343"/>
              </a:solidFill>
              <a:prstDash val="solid"/>
              <a:round/>
              <a:headEnd type="oval" w="med" len="med"/>
              <a:tailEnd type="oval" w="med" len="med"/>
            </a:ln>
          </p:spPr>
        </p:cxnSp>
        <p:cxnSp>
          <p:nvCxnSpPr>
            <p:cNvPr id="116" name="Google Shape;116;p20"/>
            <p:cNvCxnSpPr/>
            <p:nvPr/>
          </p:nvCxnSpPr>
          <p:spPr>
            <a:xfrm>
              <a:off x="6547775" y="2945225"/>
              <a:ext cx="51300" cy="216600"/>
            </a:xfrm>
            <a:prstGeom prst="straightConnector1">
              <a:avLst/>
            </a:prstGeom>
            <a:noFill/>
            <a:ln w="19050" cap="flat" cmpd="sng">
              <a:solidFill>
                <a:srgbClr val="434343"/>
              </a:solidFill>
              <a:prstDash val="solid"/>
              <a:round/>
              <a:headEnd type="oval" w="med" len="med"/>
              <a:tailEnd type="oval" w="med" len="med"/>
            </a:ln>
          </p:spPr>
        </p:cxnSp>
        <p:cxnSp>
          <p:nvCxnSpPr>
            <p:cNvPr id="117" name="Google Shape;117;p20"/>
            <p:cNvCxnSpPr/>
            <p:nvPr/>
          </p:nvCxnSpPr>
          <p:spPr>
            <a:xfrm flipH="1">
              <a:off x="5256000" y="2960575"/>
              <a:ext cx="117600" cy="179100"/>
            </a:xfrm>
            <a:prstGeom prst="straightConnector1">
              <a:avLst/>
            </a:prstGeom>
            <a:noFill/>
            <a:ln w="19050" cap="flat" cmpd="sng">
              <a:solidFill>
                <a:srgbClr val="434343"/>
              </a:solidFill>
              <a:prstDash val="solid"/>
              <a:round/>
              <a:headEnd type="oval" w="med" len="med"/>
              <a:tailEnd type="oval" w="med" len="med"/>
            </a:ln>
          </p:spPr>
        </p:cxnSp>
        <p:cxnSp>
          <p:nvCxnSpPr>
            <p:cNvPr id="118" name="Google Shape;118;p20"/>
            <p:cNvCxnSpPr/>
            <p:nvPr/>
          </p:nvCxnSpPr>
          <p:spPr>
            <a:xfrm flipH="1">
              <a:off x="5406538" y="2963975"/>
              <a:ext cx="117600" cy="179100"/>
            </a:xfrm>
            <a:prstGeom prst="straightConnector1">
              <a:avLst/>
            </a:prstGeom>
            <a:noFill/>
            <a:ln w="19050" cap="flat" cmpd="sng">
              <a:solidFill>
                <a:srgbClr val="434343"/>
              </a:solidFill>
              <a:prstDash val="solid"/>
              <a:round/>
              <a:headEnd type="oval" w="med" len="med"/>
              <a:tailEnd type="oval" w="med" len="med"/>
            </a:ln>
          </p:spPr>
        </p:cxnSp>
        <p:cxnSp>
          <p:nvCxnSpPr>
            <p:cNvPr id="119" name="Google Shape;119;p20"/>
            <p:cNvCxnSpPr/>
            <p:nvPr/>
          </p:nvCxnSpPr>
          <p:spPr>
            <a:xfrm flipH="1">
              <a:off x="5571725" y="2963975"/>
              <a:ext cx="117600" cy="179100"/>
            </a:xfrm>
            <a:prstGeom prst="straightConnector1">
              <a:avLst/>
            </a:prstGeom>
            <a:noFill/>
            <a:ln w="19050" cap="flat" cmpd="sng">
              <a:solidFill>
                <a:srgbClr val="434343"/>
              </a:solidFill>
              <a:prstDash val="solid"/>
              <a:round/>
              <a:headEnd type="oval" w="med" len="med"/>
              <a:tailEnd type="oval" w="med" len="med"/>
            </a:ln>
          </p:spPr>
        </p:cxnSp>
        <p:cxnSp>
          <p:nvCxnSpPr>
            <p:cNvPr id="120" name="Google Shape;120;p20"/>
            <p:cNvCxnSpPr/>
            <p:nvPr/>
          </p:nvCxnSpPr>
          <p:spPr>
            <a:xfrm flipH="1">
              <a:off x="5766625" y="2963975"/>
              <a:ext cx="117600" cy="179100"/>
            </a:xfrm>
            <a:prstGeom prst="straightConnector1">
              <a:avLst/>
            </a:prstGeom>
            <a:noFill/>
            <a:ln w="19050" cap="flat" cmpd="sng">
              <a:solidFill>
                <a:srgbClr val="434343"/>
              </a:solidFill>
              <a:prstDash val="solid"/>
              <a:round/>
              <a:headEnd type="oval" w="med" len="med"/>
              <a:tailEnd type="oval" w="med" len="med"/>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Weeding out the solution</a:t>
            </a:r>
            <a:endParaRPr/>
          </a:p>
        </p:txBody>
      </p:sp>
      <p:sp>
        <p:nvSpPr>
          <p:cNvPr id="126" name="Google Shape;12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As the mixture now contains a whole lot of possible solutions, each with various lengths of DNA chains, it is now important to isolate those that are valid solutions.</a:t>
            </a:r>
            <a:endParaRPr/>
          </a:p>
          <a:p>
            <a:pPr marL="0" lvl="0" indent="0" algn="l" rtl="0">
              <a:spcBef>
                <a:spcPts val="1600"/>
              </a:spcBef>
              <a:spcAft>
                <a:spcPts val="0"/>
              </a:spcAft>
              <a:buNone/>
            </a:pPr>
            <a:r>
              <a:rPr lang="en-GB"/>
              <a:t>Adleman used Polymerase to duplicate the strands of DNA that started and ended at the right cities. The primers for the Polymerase used was thus </a:t>
            </a:r>
            <a:r>
              <a:rPr lang="en-GB" b="1">
                <a:solidFill>
                  <a:srgbClr val="6AA84F"/>
                </a:solidFill>
                <a:latin typeface="Arial"/>
                <a:ea typeface="Arial"/>
                <a:cs typeface="Arial"/>
                <a:sym typeface="Arial"/>
              </a:rPr>
              <a:t>GCAG </a:t>
            </a:r>
            <a:r>
              <a:rPr lang="en-GB"/>
              <a:t>and </a:t>
            </a:r>
            <a:r>
              <a:rPr lang="en-GB" b="1">
                <a:solidFill>
                  <a:srgbClr val="980000"/>
                </a:solidFill>
                <a:latin typeface="Arial"/>
                <a:ea typeface="Arial"/>
                <a:cs typeface="Arial"/>
                <a:sym typeface="Arial"/>
              </a:rPr>
              <a:t>GGCT </a:t>
            </a:r>
            <a:r>
              <a:rPr lang="en-GB"/>
              <a:t>which allowed for strands with these cities at the end to be copied.</a:t>
            </a:r>
            <a:endParaRPr/>
          </a:p>
          <a:p>
            <a:pPr marL="0" lvl="0" indent="0" algn="l" rtl="0">
              <a:spcBef>
                <a:spcPts val="1600"/>
              </a:spcBef>
              <a:spcAft>
                <a:spcPts val="1600"/>
              </a:spcAft>
              <a:buNone/>
            </a:pPr>
            <a:r>
              <a:rPr lang="en-GB"/>
              <a:t>This results in the sample now containing a lot of copies of the correct solution but fewer of the incorrect solutions.</a:t>
            </a:r>
            <a:endParaRPr/>
          </a:p>
        </p:txBody>
      </p:sp>
    </p:spTree>
  </p:cSld>
  <p:clrMapOvr>
    <a:masterClrMapping/>
  </p:clrMapOvr>
</p:sld>
</file>

<file path=ppt/theme/theme1.xml><?xml version="1.0" encoding="utf-8"?>
<a:theme xmlns:a="http://schemas.openxmlformats.org/drawingml/2006/main" name="Luk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224B90A977E949A271DB7F70235B50" ma:contentTypeVersion="13" ma:contentTypeDescription="Create a new document." ma:contentTypeScope="" ma:versionID="698073c699bc9b9885f48b67403bde52">
  <xsd:schema xmlns:xsd="http://www.w3.org/2001/XMLSchema" xmlns:xs="http://www.w3.org/2001/XMLSchema" xmlns:p="http://schemas.microsoft.com/office/2006/metadata/properties" xmlns:ns2="7931008f-5bd1-4c17-b04d-853b9de41564" xmlns:ns3="e922249c-2e51-498c-887c-e5d654688006" targetNamespace="http://schemas.microsoft.com/office/2006/metadata/properties" ma:root="true" ma:fieldsID="4cc5eb982bc9c597c1e411a5ae286aaf" ns2:_="" ns3:_="">
    <xsd:import namespace="7931008f-5bd1-4c17-b04d-853b9de41564"/>
    <xsd:import namespace="e922249c-2e51-498c-887c-e5d65468800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element ref="ns2:MediaServiceEventHashCode" minOccurs="0"/>
                <xsd:element ref="ns2:MediaServiceGenerationTime" minOccurs="0"/>
                <xsd:element ref="ns2:MediaServiceLocatio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31008f-5bd1-4c17-b04d-853b9de4156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22249c-2e51-498c-887c-e5d654688006"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A67CDA-AEA1-4BDB-B74A-538E8EAFF51F}"/>
</file>

<file path=customXml/itemProps2.xml><?xml version="1.0" encoding="utf-8"?>
<ds:datastoreItem xmlns:ds="http://schemas.openxmlformats.org/officeDocument/2006/customXml" ds:itemID="{5B737913-09D7-4F9A-A436-178C3BA4ABC3}"/>
</file>

<file path=customXml/itemProps3.xml><?xml version="1.0" encoding="utf-8"?>
<ds:datastoreItem xmlns:ds="http://schemas.openxmlformats.org/officeDocument/2006/customXml" ds:itemID="{EBC10713-35FC-4500-AA9F-5D7CEC9BB6B7}"/>
</file>

<file path=docProps/app.xml><?xml version="1.0" encoding="utf-8"?>
<Properties xmlns="http://schemas.openxmlformats.org/officeDocument/2006/extended-properties" xmlns:vt="http://schemas.openxmlformats.org/officeDocument/2006/docPropsVTypes">
  <TotalTime>0</TotalTime>
  <Words>1152</Words>
  <Application>Microsoft Office PowerPoint</Application>
  <PresentationFormat>On-screen Show (16:9)</PresentationFormat>
  <Paragraphs>76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Cinzel</vt:lpstr>
      <vt:lpstr>Poiret One</vt:lpstr>
      <vt:lpstr>Arial</vt:lpstr>
      <vt:lpstr>Luke's</vt:lpstr>
      <vt:lpstr>DNA Computing</vt:lpstr>
      <vt:lpstr>Key Terms</vt:lpstr>
      <vt:lpstr>Key Terms</vt:lpstr>
      <vt:lpstr>What problem was solved?</vt:lpstr>
      <vt:lpstr>How did he represent the problem?</vt:lpstr>
      <vt:lpstr>How did he represent the problem?</vt:lpstr>
      <vt:lpstr>How did he represent the problem?</vt:lpstr>
      <vt:lpstr>Mixing</vt:lpstr>
      <vt:lpstr>Weeding out the solution</vt:lpstr>
      <vt:lpstr>Weeding out the solution</vt:lpstr>
      <vt:lpstr>Gel Electrophoresis and Iron Balls</vt:lpstr>
      <vt:lpstr>So What is DNA Computing?</vt:lpstr>
      <vt:lpstr>That VCAA Question</vt:lpstr>
      <vt:lpstr>That VCAA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DNA Computing</dc:title>
  <cp:lastModifiedBy>Toan Huynh</cp:lastModifiedBy>
  <cp:revision>1</cp:revision>
  <dcterms:modified xsi:type="dcterms:W3CDTF">2021-08-27T02:08:00Z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0x010100B1224B90A977E949A271DB7F70235B50</vt:lpwstr>
  </property>
</Properties>
</file>