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3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3" r:id="rId3"/>
    <p:sldId id="257" r:id="rId4"/>
    <p:sldId id="276" r:id="rId5"/>
    <p:sldId id="259" r:id="rId6"/>
    <p:sldId id="277" r:id="rId7"/>
    <p:sldId id="260" r:id="rId8"/>
    <p:sldId id="278" r:id="rId9"/>
    <p:sldId id="261" r:id="rId10"/>
    <p:sldId id="279" r:id="rId11"/>
    <p:sldId id="280" r:id="rId12"/>
    <p:sldId id="262" r:id="rId13"/>
    <p:sldId id="263" r:id="rId14"/>
    <p:sldId id="281" r:id="rId15"/>
    <p:sldId id="264" r:id="rId16"/>
    <p:sldId id="282" r:id="rId17"/>
    <p:sldId id="283" r:id="rId18"/>
    <p:sldId id="265" r:id="rId19"/>
    <p:sldId id="266" r:id="rId20"/>
    <p:sldId id="284" r:id="rId21"/>
    <p:sldId id="285" r:id="rId22"/>
    <p:sldId id="267" r:id="rId23"/>
    <p:sldId id="286" r:id="rId24"/>
    <p:sldId id="268" r:id="rId25"/>
    <p:sldId id="287" r:id="rId26"/>
    <p:sldId id="269" r:id="rId27"/>
    <p:sldId id="288" r:id="rId28"/>
    <p:sldId id="270" r:id="rId29"/>
    <p:sldId id="289" r:id="rId30"/>
    <p:sldId id="271" r:id="rId31"/>
    <p:sldId id="272" r:id="rId32"/>
    <p:sldId id="29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EEEC0E-8EB3-4807-A658-642DA9A07CD2}" v="64" dt="2021-10-10T09:23:44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B1EEEC0E-8EB3-4807-A658-642DA9A07CD2}"/>
    <pc:docChg chg="undo custSel addSld delSld modSld sldOrd">
      <pc:chgData name="Toan Huynh" userId="9b31cc81-7730-471a-a0a3-d8125948de37" providerId="ADAL" clId="{B1EEEC0E-8EB3-4807-A658-642DA9A07CD2}" dt="2021-10-10T09:25:02.566" v="7035" actId="20577"/>
      <pc:docMkLst>
        <pc:docMk/>
      </pc:docMkLst>
      <pc:sldChg chg="del">
        <pc:chgData name="Toan Huynh" userId="9b31cc81-7730-471a-a0a3-d8125948de37" providerId="ADAL" clId="{B1EEEC0E-8EB3-4807-A658-642DA9A07CD2}" dt="2021-10-10T09:08:37.487" v="6370" actId="47"/>
        <pc:sldMkLst>
          <pc:docMk/>
          <pc:sldMk cId="99181123" sldId="256"/>
        </pc:sldMkLst>
      </pc:sldChg>
      <pc:sldChg chg="addSp delSp modSp mod">
        <pc:chgData name="Toan Huynh" userId="9b31cc81-7730-471a-a0a3-d8125948de37" providerId="ADAL" clId="{B1EEEC0E-8EB3-4807-A658-642DA9A07CD2}" dt="2021-10-10T09:12:58.577" v="6463" actId="14100"/>
        <pc:sldMkLst>
          <pc:docMk/>
          <pc:sldMk cId="2520439196" sldId="257"/>
        </pc:sldMkLst>
        <pc:spChg chg="del">
          <ac:chgData name="Toan Huynh" userId="9b31cc81-7730-471a-a0a3-d8125948de37" providerId="ADAL" clId="{B1EEEC0E-8EB3-4807-A658-642DA9A07CD2}" dt="2021-10-10T09:09:09.693" v="6401" actId="478"/>
          <ac:spMkLst>
            <pc:docMk/>
            <pc:sldMk cId="2520439196" sldId="257"/>
            <ac:spMk id="3" creationId="{DA5081F0-BC4D-4514-BB92-2B7D45F19929}"/>
          </ac:spMkLst>
        </pc:spChg>
        <pc:spChg chg="add del mod">
          <ac:chgData name="Toan Huynh" userId="9b31cc81-7730-471a-a0a3-d8125948de37" providerId="ADAL" clId="{B1EEEC0E-8EB3-4807-A658-642DA9A07CD2}" dt="2021-10-10T09:09:11.852" v="6403" actId="478"/>
          <ac:spMkLst>
            <pc:docMk/>
            <pc:sldMk cId="2520439196" sldId="257"/>
            <ac:spMk id="5" creationId="{9B5ADF4F-73BA-4D3B-97AC-B55C57FFCE14}"/>
          </ac:spMkLst>
        </pc:spChg>
        <pc:picChg chg="add mod">
          <ac:chgData name="Toan Huynh" userId="9b31cc81-7730-471a-a0a3-d8125948de37" providerId="ADAL" clId="{B1EEEC0E-8EB3-4807-A658-642DA9A07CD2}" dt="2021-10-10T09:12:58.577" v="6463" actId="14100"/>
          <ac:picMkLst>
            <pc:docMk/>
            <pc:sldMk cId="2520439196" sldId="257"/>
            <ac:picMk id="1026" creationId="{BC40F763-C1AE-467A-B4B2-CB20FA8ED01C}"/>
          </ac:picMkLst>
        </pc:picChg>
      </pc:sldChg>
      <pc:sldChg chg="addSp delSp modSp mod ord">
        <pc:chgData name="Toan Huynh" userId="9b31cc81-7730-471a-a0a3-d8125948de37" providerId="ADAL" clId="{B1EEEC0E-8EB3-4807-A658-642DA9A07CD2}" dt="2021-10-10T09:09:55.364" v="6416"/>
        <pc:sldMkLst>
          <pc:docMk/>
          <pc:sldMk cId="3579557403" sldId="259"/>
        </pc:sldMkLst>
        <pc:spChg chg="del">
          <ac:chgData name="Toan Huynh" userId="9b31cc81-7730-471a-a0a3-d8125948de37" providerId="ADAL" clId="{B1EEEC0E-8EB3-4807-A658-642DA9A07CD2}" dt="2021-10-10T09:09:34.008" v="6407" actId="478"/>
          <ac:spMkLst>
            <pc:docMk/>
            <pc:sldMk cId="3579557403" sldId="259"/>
            <ac:spMk id="3" creationId="{4E70AA01-CAF4-4396-97F2-03B746DEE8B5}"/>
          </ac:spMkLst>
        </pc:spChg>
        <pc:spChg chg="add del mod">
          <ac:chgData name="Toan Huynh" userId="9b31cc81-7730-471a-a0a3-d8125948de37" providerId="ADAL" clId="{B1EEEC0E-8EB3-4807-A658-642DA9A07CD2}" dt="2021-10-10T09:09:37.074" v="6409" actId="478"/>
          <ac:spMkLst>
            <pc:docMk/>
            <pc:sldMk cId="3579557403" sldId="259"/>
            <ac:spMk id="5" creationId="{351E273A-7E3E-464E-9507-0397FF15247C}"/>
          </ac:spMkLst>
        </pc:spChg>
        <pc:picChg chg="add mod">
          <ac:chgData name="Toan Huynh" userId="9b31cc81-7730-471a-a0a3-d8125948de37" providerId="ADAL" clId="{B1EEEC0E-8EB3-4807-A658-642DA9A07CD2}" dt="2021-10-10T09:09:39.290" v="6410" actId="1076"/>
          <ac:picMkLst>
            <pc:docMk/>
            <pc:sldMk cId="3579557403" sldId="259"/>
            <ac:picMk id="2050" creationId="{DAF2D51B-8D1A-4C35-9DE1-7725EA37CC57}"/>
          </ac:picMkLst>
        </pc:picChg>
        <pc:picChg chg="add mod">
          <ac:chgData name="Toan Huynh" userId="9b31cc81-7730-471a-a0a3-d8125948de37" providerId="ADAL" clId="{B1EEEC0E-8EB3-4807-A658-642DA9A07CD2}" dt="2021-10-10T09:09:47.090" v="6412" actId="1076"/>
          <ac:picMkLst>
            <pc:docMk/>
            <pc:sldMk cId="3579557403" sldId="259"/>
            <ac:picMk id="2052" creationId="{F226BBED-97DF-4094-B985-721350B3AFF3}"/>
          </ac:picMkLst>
        </pc:picChg>
      </pc:sldChg>
      <pc:sldChg chg="addSp delSp modSp mod">
        <pc:chgData name="Toan Huynh" userId="9b31cc81-7730-471a-a0a3-d8125948de37" providerId="ADAL" clId="{B1EEEC0E-8EB3-4807-A658-642DA9A07CD2}" dt="2021-10-10T09:10:24.122" v="6423" actId="1076"/>
        <pc:sldMkLst>
          <pc:docMk/>
          <pc:sldMk cId="3124378385" sldId="260"/>
        </pc:sldMkLst>
        <pc:spChg chg="del">
          <ac:chgData name="Toan Huynh" userId="9b31cc81-7730-471a-a0a3-d8125948de37" providerId="ADAL" clId="{B1EEEC0E-8EB3-4807-A658-642DA9A07CD2}" dt="2021-10-10T09:10:07.316" v="6418" actId="478"/>
          <ac:spMkLst>
            <pc:docMk/>
            <pc:sldMk cId="3124378385" sldId="260"/>
            <ac:spMk id="3" creationId="{4E70AA01-CAF4-4396-97F2-03B746DEE8B5}"/>
          </ac:spMkLst>
        </pc:spChg>
        <pc:spChg chg="add del mod">
          <ac:chgData name="Toan Huynh" userId="9b31cc81-7730-471a-a0a3-d8125948de37" providerId="ADAL" clId="{B1EEEC0E-8EB3-4807-A658-642DA9A07CD2}" dt="2021-10-10T09:10:08.134" v="6419" actId="478"/>
          <ac:spMkLst>
            <pc:docMk/>
            <pc:sldMk cId="3124378385" sldId="260"/>
            <ac:spMk id="5" creationId="{4A35A470-067C-4CD1-A408-71D1CFD60E34}"/>
          </ac:spMkLst>
        </pc:spChg>
        <pc:picChg chg="add mod">
          <ac:chgData name="Toan Huynh" userId="9b31cc81-7730-471a-a0a3-d8125948de37" providerId="ADAL" clId="{B1EEEC0E-8EB3-4807-A658-642DA9A07CD2}" dt="2021-10-10T09:10:20.810" v="6422" actId="1076"/>
          <ac:picMkLst>
            <pc:docMk/>
            <pc:sldMk cId="3124378385" sldId="260"/>
            <ac:picMk id="3074" creationId="{6035EA0D-6804-494A-86C0-FA45C3064B78}"/>
          </ac:picMkLst>
        </pc:picChg>
        <pc:picChg chg="add mod">
          <ac:chgData name="Toan Huynh" userId="9b31cc81-7730-471a-a0a3-d8125948de37" providerId="ADAL" clId="{B1EEEC0E-8EB3-4807-A658-642DA9A07CD2}" dt="2021-10-10T09:10:24.122" v="6423" actId="1076"/>
          <ac:picMkLst>
            <pc:docMk/>
            <pc:sldMk cId="3124378385" sldId="260"/>
            <ac:picMk id="3076" creationId="{CDA661D7-F772-4258-B342-57E0C85C837A}"/>
          </ac:picMkLst>
        </pc:picChg>
      </pc:sldChg>
      <pc:sldChg chg="addSp delSp modSp mod">
        <pc:chgData name="Toan Huynh" userId="9b31cc81-7730-471a-a0a3-d8125948de37" providerId="ADAL" clId="{B1EEEC0E-8EB3-4807-A658-642DA9A07CD2}" dt="2021-10-10T09:10:58.978" v="6432" actId="1076"/>
        <pc:sldMkLst>
          <pc:docMk/>
          <pc:sldMk cId="3726994941" sldId="261"/>
        </pc:sldMkLst>
        <pc:spChg chg="del">
          <ac:chgData name="Toan Huynh" userId="9b31cc81-7730-471a-a0a3-d8125948de37" providerId="ADAL" clId="{B1EEEC0E-8EB3-4807-A658-642DA9A07CD2}" dt="2021-10-10T09:10:40.696" v="6425" actId="478"/>
          <ac:spMkLst>
            <pc:docMk/>
            <pc:sldMk cId="3726994941" sldId="261"/>
            <ac:spMk id="3" creationId="{4E70AA01-CAF4-4396-97F2-03B746DEE8B5}"/>
          </ac:spMkLst>
        </pc:spChg>
        <pc:spChg chg="add del mod">
          <ac:chgData name="Toan Huynh" userId="9b31cc81-7730-471a-a0a3-d8125948de37" providerId="ADAL" clId="{B1EEEC0E-8EB3-4807-A658-642DA9A07CD2}" dt="2021-10-10T09:10:43.561" v="6427" actId="478"/>
          <ac:spMkLst>
            <pc:docMk/>
            <pc:sldMk cId="3726994941" sldId="261"/>
            <ac:spMk id="5" creationId="{ECF0287E-0C59-4335-B227-7119972113D5}"/>
          </ac:spMkLst>
        </pc:spChg>
        <pc:picChg chg="add mod">
          <ac:chgData name="Toan Huynh" userId="9b31cc81-7730-471a-a0a3-d8125948de37" providerId="ADAL" clId="{B1EEEC0E-8EB3-4807-A658-642DA9A07CD2}" dt="2021-10-10T09:10:54.348" v="6431" actId="571"/>
          <ac:picMkLst>
            <pc:docMk/>
            <pc:sldMk cId="3726994941" sldId="261"/>
            <ac:picMk id="8" creationId="{824B523B-9B36-408E-8E16-3619F8C18E09}"/>
          </ac:picMkLst>
        </pc:picChg>
        <pc:picChg chg="add mod">
          <ac:chgData name="Toan Huynh" userId="9b31cc81-7730-471a-a0a3-d8125948de37" providerId="ADAL" clId="{B1EEEC0E-8EB3-4807-A658-642DA9A07CD2}" dt="2021-10-10T09:10:54.348" v="6431" actId="571"/>
          <ac:picMkLst>
            <pc:docMk/>
            <pc:sldMk cId="3726994941" sldId="261"/>
            <ac:picMk id="9" creationId="{E7F7F238-3137-48ED-9FEA-69E82CFB455D}"/>
          </ac:picMkLst>
        </pc:picChg>
        <pc:picChg chg="add mod">
          <ac:chgData name="Toan Huynh" userId="9b31cc81-7730-471a-a0a3-d8125948de37" providerId="ADAL" clId="{B1EEEC0E-8EB3-4807-A658-642DA9A07CD2}" dt="2021-10-10T09:10:46.210" v="6428" actId="1076"/>
          <ac:picMkLst>
            <pc:docMk/>
            <pc:sldMk cId="3726994941" sldId="261"/>
            <ac:picMk id="4098" creationId="{E8DFCCB8-EBCD-4342-94E4-59B1AD2D6D24}"/>
          </ac:picMkLst>
        </pc:picChg>
        <pc:picChg chg="add mod">
          <ac:chgData name="Toan Huynh" userId="9b31cc81-7730-471a-a0a3-d8125948de37" providerId="ADAL" clId="{B1EEEC0E-8EB3-4807-A658-642DA9A07CD2}" dt="2021-10-10T09:10:58.978" v="6432" actId="1076"/>
          <ac:picMkLst>
            <pc:docMk/>
            <pc:sldMk cId="3726994941" sldId="261"/>
            <ac:picMk id="4100" creationId="{83B66498-7C01-4D43-895F-88B0052CC291}"/>
          </ac:picMkLst>
        </pc:picChg>
      </pc:sldChg>
      <pc:sldChg chg="addSp delSp modSp mod">
        <pc:chgData name="Toan Huynh" userId="9b31cc81-7730-471a-a0a3-d8125948de37" providerId="ADAL" clId="{B1EEEC0E-8EB3-4807-A658-642DA9A07CD2}" dt="2021-10-10T09:12:01.210" v="6448" actId="1076"/>
        <pc:sldMkLst>
          <pc:docMk/>
          <pc:sldMk cId="1928310920" sldId="263"/>
        </pc:sldMkLst>
        <pc:spChg chg="del">
          <ac:chgData name="Toan Huynh" userId="9b31cc81-7730-471a-a0a3-d8125948de37" providerId="ADAL" clId="{B1EEEC0E-8EB3-4807-A658-642DA9A07CD2}" dt="2021-10-10T09:11:49.383" v="6442" actId="478"/>
          <ac:spMkLst>
            <pc:docMk/>
            <pc:sldMk cId="1928310920" sldId="263"/>
            <ac:spMk id="3" creationId="{4E70AA01-CAF4-4396-97F2-03B746DEE8B5}"/>
          </ac:spMkLst>
        </pc:spChg>
        <pc:spChg chg="add del mod">
          <ac:chgData name="Toan Huynh" userId="9b31cc81-7730-471a-a0a3-d8125948de37" providerId="ADAL" clId="{B1EEEC0E-8EB3-4807-A658-642DA9A07CD2}" dt="2021-10-10T09:11:51.513" v="6444" actId="478"/>
          <ac:spMkLst>
            <pc:docMk/>
            <pc:sldMk cId="1928310920" sldId="263"/>
            <ac:spMk id="5" creationId="{AEDF3E21-9519-4938-9E65-7E00E91FD205}"/>
          </ac:spMkLst>
        </pc:spChg>
        <pc:picChg chg="add mod">
          <ac:chgData name="Toan Huynh" userId="9b31cc81-7730-471a-a0a3-d8125948de37" providerId="ADAL" clId="{B1EEEC0E-8EB3-4807-A658-642DA9A07CD2}" dt="2021-10-10T09:11:59.290" v="6447" actId="1076"/>
          <ac:picMkLst>
            <pc:docMk/>
            <pc:sldMk cId="1928310920" sldId="263"/>
            <ac:picMk id="6146" creationId="{215EAB06-3019-49B6-8D12-480B5A3E3009}"/>
          </ac:picMkLst>
        </pc:picChg>
        <pc:picChg chg="add mod">
          <ac:chgData name="Toan Huynh" userId="9b31cc81-7730-471a-a0a3-d8125948de37" providerId="ADAL" clId="{B1EEEC0E-8EB3-4807-A658-642DA9A07CD2}" dt="2021-10-10T09:12:01.210" v="6448" actId="1076"/>
          <ac:picMkLst>
            <pc:docMk/>
            <pc:sldMk cId="1928310920" sldId="263"/>
            <ac:picMk id="6148" creationId="{ED50FB5B-1BE9-4534-B8B5-1495844C6ECF}"/>
          </ac:picMkLst>
        </pc:picChg>
      </pc:sldChg>
      <pc:sldChg chg="addSp delSp modSp mod">
        <pc:chgData name="Toan Huynh" userId="9b31cc81-7730-471a-a0a3-d8125948de37" providerId="ADAL" clId="{B1EEEC0E-8EB3-4807-A658-642DA9A07CD2}" dt="2021-10-10T09:12:33.838" v="6457" actId="1076"/>
        <pc:sldMkLst>
          <pc:docMk/>
          <pc:sldMk cId="4216389023" sldId="264"/>
        </pc:sldMkLst>
        <pc:spChg chg="del">
          <ac:chgData name="Toan Huynh" userId="9b31cc81-7730-471a-a0a3-d8125948de37" providerId="ADAL" clId="{B1EEEC0E-8EB3-4807-A658-642DA9A07CD2}" dt="2021-10-10T09:12:08.522" v="6450" actId="478"/>
          <ac:spMkLst>
            <pc:docMk/>
            <pc:sldMk cId="4216389023" sldId="264"/>
            <ac:spMk id="3" creationId="{4E70AA01-CAF4-4396-97F2-03B746DEE8B5}"/>
          </ac:spMkLst>
        </pc:spChg>
        <pc:spChg chg="add del mod">
          <ac:chgData name="Toan Huynh" userId="9b31cc81-7730-471a-a0a3-d8125948de37" providerId="ADAL" clId="{B1EEEC0E-8EB3-4807-A658-642DA9A07CD2}" dt="2021-10-10T09:12:10.310" v="6451" actId="478"/>
          <ac:spMkLst>
            <pc:docMk/>
            <pc:sldMk cId="4216389023" sldId="264"/>
            <ac:spMk id="5" creationId="{54F1611B-4CF1-46CA-B1D2-5CD9E36B8360}"/>
          </ac:spMkLst>
        </pc:spChg>
        <pc:picChg chg="add mod">
          <ac:chgData name="Toan Huynh" userId="9b31cc81-7730-471a-a0a3-d8125948de37" providerId="ADAL" clId="{B1EEEC0E-8EB3-4807-A658-642DA9A07CD2}" dt="2021-10-10T09:12:33.838" v="6457" actId="1076"/>
          <ac:picMkLst>
            <pc:docMk/>
            <pc:sldMk cId="4216389023" sldId="264"/>
            <ac:picMk id="7170" creationId="{F2B3B7B5-CF4C-4AB3-8C74-D2EA3EAF6E8E}"/>
          </ac:picMkLst>
        </pc:picChg>
        <pc:picChg chg="add mod">
          <ac:chgData name="Toan Huynh" userId="9b31cc81-7730-471a-a0a3-d8125948de37" providerId="ADAL" clId="{B1EEEC0E-8EB3-4807-A658-642DA9A07CD2}" dt="2021-10-10T09:12:33.838" v="6457" actId="1076"/>
          <ac:picMkLst>
            <pc:docMk/>
            <pc:sldMk cId="4216389023" sldId="264"/>
            <ac:picMk id="7172" creationId="{4C3F62CF-2D5B-4A26-BCA4-60BDE2B71CE3}"/>
          </ac:picMkLst>
        </pc:picChg>
      </pc:sldChg>
      <pc:sldChg chg="addSp delSp modSp mod">
        <pc:chgData name="Toan Huynh" userId="9b31cc81-7730-471a-a0a3-d8125948de37" providerId="ADAL" clId="{B1EEEC0E-8EB3-4807-A658-642DA9A07CD2}" dt="2021-10-10T09:14:09.880" v="6474"/>
        <pc:sldMkLst>
          <pc:docMk/>
          <pc:sldMk cId="4127934518" sldId="266"/>
        </pc:sldMkLst>
        <pc:spChg chg="mod">
          <ac:chgData name="Toan Huynh" userId="9b31cc81-7730-471a-a0a3-d8125948de37" providerId="ADAL" clId="{B1EEEC0E-8EB3-4807-A658-642DA9A07CD2}" dt="2021-10-10T09:13:56.831" v="6473" actId="20577"/>
          <ac:spMkLst>
            <pc:docMk/>
            <pc:sldMk cId="4127934518" sldId="266"/>
            <ac:spMk id="2" creationId="{09F319FB-1EF5-489D-B6CA-10ECF608AA14}"/>
          </ac:spMkLst>
        </pc:spChg>
        <pc:spChg chg="add del mod">
          <ac:chgData name="Toan Huynh" userId="9b31cc81-7730-471a-a0a3-d8125948de37" providerId="ADAL" clId="{B1EEEC0E-8EB3-4807-A658-642DA9A07CD2}" dt="2021-10-10T09:13:52.838" v="6471" actId="478"/>
          <ac:spMkLst>
            <pc:docMk/>
            <pc:sldMk cId="4127934518" sldId="266"/>
            <ac:spMk id="4" creationId="{06F90F3D-8B20-474D-94BD-6D86ABFC1090}"/>
          </ac:spMkLst>
        </pc:spChg>
        <pc:picChg chg="add">
          <ac:chgData name="Toan Huynh" userId="9b31cc81-7730-471a-a0a3-d8125948de37" providerId="ADAL" clId="{B1EEEC0E-8EB3-4807-A658-642DA9A07CD2}" dt="2021-10-10T09:14:09.880" v="6474"/>
          <ac:picMkLst>
            <pc:docMk/>
            <pc:sldMk cId="4127934518" sldId="266"/>
            <ac:picMk id="9218" creationId="{5C797A25-9A82-4E12-AB0A-8D2FE7141E36}"/>
          </ac:picMkLst>
        </pc:picChg>
      </pc:sldChg>
      <pc:sldChg chg="addSp delSp modSp add mod">
        <pc:chgData name="Toan Huynh" userId="9b31cc81-7730-471a-a0a3-d8125948de37" providerId="ADAL" clId="{B1EEEC0E-8EB3-4807-A658-642DA9A07CD2}" dt="2021-10-10T09:20:15.305" v="6890" actId="1076"/>
        <pc:sldMkLst>
          <pc:docMk/>
          <pc:sldMk cId="1227953174" sldId="267"/>
        </pc:sldMkLst>
        <pc:spChg chg="mod">
          <ac:chgData name="Toan Huynh" userId="9b31cc81-7730-471a-a0a3-d8125948de37" providerId="ADAL" clId="{B1EEEC0E-8EB3-4807-A658-642DA9A07CD2}" dt="2021-10-10T07:57:34.318" v="845" actId="20577"/>
          <ac:spMkLst>
            <pc:docMk/>
            <pc:sldMk cId="1227953174" sldId="267"/>
            <ac:spMk id="2" creationId="{09F319FB-1EF5-489D-B6CA-10ECF608AA14}"/>
          </ac:spMkLst>
        </pc:spChg>
        <pc:spChg chg="del mod">
          <ac:chgData name="Toan Huynh" userId="9b31cc81-7730-471a-a0a3-d8125948de37" providerId="ADAL" clId="{B1EEEC0E-8EB3-4807-A658-642DA9A07CD2}" dt="2021-10-10T09:20:12.334" v="6887" actId="478"/>
          <ac:spMkLst>
            <pc:docMk/>
            <pc:sldMk cId="1227953174" sldId="267"/>
            <ac:spMk id="4" creationId="{06F90F3D-8B20-474D-94BD-6D86ABFC1090}"/>
          </ac:spMkLst>
        </pc:spChg>
        <pc:picChg chg="add mod">
          <ac:chgData name="Toan Huynh" userId="9b31cc81-7730-471a-a0a3-d8125948de37" providerId="ADAL" clId="{B1EEEC0E-8EB3-4807-A658-642DA9A07CD2}" dt="2021-10-10T09:20:15.305" v="6890" actId="1076"/>
          <ac:picMkLst>
            <pc:docMk/>
            <pc:sldMk cId="1227953174" sldId="267"/>
            <ac:picMk id="10242" creationId="{69C7374D-5D1E-429E-975E-741F230EDA6B}"/>
          </ac:picMkLst>
        </pc:picChg>
      </pc:sldChg>
      <pc:sldChg chg="addSp delSp modSp add mod">
        <pc:chgData name="Toan Huynh" userId="9b31cc81-7730-471a-a0a3-d8125948de37" providerId="ADAL" clId="{B1EEEC0E-8EB3-4807-A658-642DA9A07CD2}" dt="2021-10-10T09:20:50.242" v="6894" actId="1076"/>
        <pc:sldMkLst>
          <pc:docMk/>
          <pc:sldMk cId="2288294450" sldId="268"/>
        </pc:sldMkLst>
        <pc:spChg chg="mod">
          <ac:chgData name="Toan Huynh" userId="9b31cc81-7730-471a-a0a3-d8125948de37" providerId="ADAL" clId="{B1EEEC0E-8EB3-4807-A658-642DA9A07CD2}" dt="2021-10-10T08:01:12.953" v="1118" actId="20577"/>
          <ac:spMkLst>
            <pc:docMk/>
            <pc:sldMk cId="2288294450" sldId="268"/>
            <ac:spMk id="2" creationId="{09F319FB-1EF5-489D-B6CA-10ECF608AA14}"/>
          </ac:spMkLst>
        </pc:spChg>
        <pc:spChg chg="del mod">
          <ac:chgData name="Toan Huynh" userId="9b31cc81-7730-471a-a0a3-d8125948de37" providerId="ADAL" clId="{B1EEEC0E-8EB3-4807-A658-642DA9A07CD2}" dt="2021-10-10T09:20:48.542" v="6892" actId="478"/>
          <ac:spMkLst>
            <pc:docMk/>
            <pc:sldMk cId="2288294450" sldId="268"/>
            <ac:spMk id="4" creationId="{06F90F3D-8B20-474D-94BD-6D86ABFC1090}"/>
          </ac:spMkLst>
        </pc:spChg>
        <pc:picChg chg="add mod">
          <ac:chgData name="Toan Huynh" userId="9b31cc81-7730-471a-a0a3-d8125948de37" providerId="ADAL" clId="{B1EEEC0E-8EB3-4807-A658-642DA9A07CD2}" dt="2021-10-10T09:20:50.242" v="6894" actId="1076"/>
          <ac:picMkLst>
            <pc:docMk/>
            <pc:sldMk cId="2288294450" sldId="268"/>
            <ac:picMk id="11266" creationId="{4181A544-D9BA-411A-AD8C-4DEDD5CCD916}"/>
          </ac:picMkLst>
        </pc:picChg>
      </pc:sldChg>
      <pc:sldChg chg="addSp delSp modSp add mod">
        <pc:chgData name="Toan Huynh" userId="9b31cc81-7730-471a-a0a3-d8125948de37" providerId="ADAL" clId="{B1EEEC0E-8EB3-4807-A658-642DA9A07CD2}" dt="2021-10-10T09:22:09.052" v="7002" actId="120"/>
        <pc:sldMkLst>
          <pc:docMk/>
          <pc:sldMk cId="3079468270" sldId="269"/>
        </pc:sldMkLst>
        <pc:spChg chg="mod">
          <ac:chgData name="Toan Huynh" userId="9b31cc81-7730-471a-a0a3-d8125948de37" providerId="ADAL" clId="{B1EEEC0E-8EB3-4807-A658-642DA9A07CD2}" dt="2021-10-10T09:22:09.052" v="7002" actId="120"/>
          <ac:spMkLst>
            <pc:docMk/>
            <pc:sldMk cId="3079468270" sldId="269"/>
            <ac:spMk id="2" creationId="{09F319FB-1EF5-489D-B6CA-10ECF608AA14}"/>
          </ac:spMkLst>
        </pc:spChg>
        <pc:spChg chg="del mod">
          <ac:chgData name="Toan Huynh" userId="9b31cc81-7730-471a-a0a3-d8125948de37" providerId="ADAL" clId="{B1EEEC0E-8EB3-4807-A658-642DA9A07CD2}" dt="2021-10-10T09:21:56.327" v="6997" actId="478"/>
          <ac:spMkLst>
            <pc:docMk/>
            <pc:sldMk cId="3079468270" sldId="269"/>
            <ac:spMk id="4" creationId="{06F90F3D-8B20-474D-94BD-6D86ABFC1090}"/>
          </ac:spMkLst>
        </pc:spChg>
        <pc:picChg chg="add mod">
          <ac:chgData name="Toan Huynh" userId="9b31cc81-7730-471a-a0a3-d8125948de37" providerId="ADAL" clId="{B1EEEC0E-8EB3-4807-A658-642DA9A07CD2}" dt="2021-10-10T09:22:05.698" v="7001" actId="1076"/>
          <ac:picMkLst>
            <pc:docMk/>
            <pc:sldMk cId="3079468270" sldId="269"/>
            <ac:picMk id="12290" creationId="{DBAED79A-3EBE-42D8-A634-338AD11A3021}"/>
          </ac:picMkLst>
        </pc:picChg>
      </pc:sldChg>
      <pc:sldChg chg="modSp add mod">
        <pc:chgData name="Toan Huynh" userId="9b31cc81-7730-471a-a0a3-d8125948de37" providerId="ADAL" clId="{B1EEEC0E-8EB3-4807-A658-642DA9A07CD2}" dt="2021-10-10T08:38:44.917" v="3202" actId="6549"/>
        <pc:sldMkLst>
          <pc:docMk/>
          <pc:sldMk cId="1679070564" sldId="270"/>
        </pc:sldMkLst>
        <pc:spChg chg="mod">
          <ac:chgData name="Toan Huynh" userId="9b31cc81-7730-471a-a0a3-d8125948de37" providerId="ADAL" clId="{B1EEEC0E-8EB3-4807-A658-642DA9A07CD2}" dt="2021-10-10T08:21:23.114" v="2418" actId="20577"/>
          <ac:spMkLst>
            <pc:docMk/>
            <pc:sldMk cId="1679070564" sldId="270"/>
            <ac:spMk id="2" creationId="{09F319FB-1EF5-489D-B6CA-10ECF608AA14}"/>
          </ac:spMkLst>
        </pc:spChg>
        <pc:spChg chg="mod">
          <ac:chgData name="Toan Huynh" userId="9b31cc81-7730-471a-a0a3-d8125948de37" providerId="ADAL" clId="{B1EEEC0E-8EB3-4807-A658-642DA9A07CD2}" dt="2021-10-10T08:38:44.917" v="3202" actId="6549"/>
          <ac:spMkLst>
            <pc:docMk/>
            <pc:sldMk cId="1679070564" sldId="270"/>
            <ac:spMk id="4" creationId="{06F90F3D-8B20-474D-94BD-6D86ABFC1090}"/>
          </ac:spMkLst>
        </pc:spChg>
      </pc:sldChg>
      <pc:sldChg chg="modSp add mod ord">
        <pc:chgData name="Toan Huynh" userId="9b31cc81-7730-471a-a0a3-d8125948de37" providerId="ADAL" clId="{B1EEEC0E-8EB3-4807-A658-642DA9A07CD2}" dt="2021-10-10T09:23:52.228" v="7024"/>
        <pc:sldMkLst>
          <pc:docMk/>
          <pc:sldMk cId="3980846851" sldId="271"/>
        </pc:sldMkLst>
        <pc:spChg chg="mod">
          <ac:chgData name="Toan Huynh" userId="9b31cc81-7730-471a-a0a3-d8125948de37" providerId="ADAL" clId="{B1EEEC0E-8EB3-4807-A658-642DA9A07CD2}" dt="2021-10-10T08:33:36.513" v="2857" actId="20577"/>
          <ac:spMkLst>
            <pc:docMk/>
            <pc:sldMk cId="3980846851" sldId="271"/>
            <ac:spMk id="2" creationId="{09F319FB-1EF5-489D-B6CA-10ECF608AA14}"/>
          </ac:spMkLst>
        </pc:spChg>
        <pc:spChg chg="mod">
          <ac:chgData name="Toan Huynh" userId="9b31cc81-7730-471a-a0a3-d8125948de37" providerId="ADAL" clId="{B1EEEC0E-8EB3-4807-A658-642DA9A07CD2}" dt="2021-10-10T08:44:24.138" v="3794" actId="20577"/>
          <ac:spMkLst>
            <pc:docMk/>
            <pc:sldMk cId="3980846851" sldId="271"/>
            <ac:spMk id="4" creationId="{06F90F3D-8B20-474D-94BD-6D86ABFC1090}"/>
          </ac:spMkLst>
        </pc:spChg>
      </pc:sldChg>
      <pc:sldChg chg="addSp delSp modSp add mod ord">
        <pc:chgData name="Toan Huynh" userId="9b31cc81-7730-471a-a0a3-d8125948de37" providerId="ADAL" clId="{B1EEEC0E-8EB3-4807-A658-642DA9A07CD2}" dt="2021-10-10T09:23:44.106" v="7022" actId="1076"/>
        <pc:sldMkLst>
          <pc:docMk/>
          <pc:sldMk cId="2053661671" sldId="272"/>
        </pc:sldMkLst>
        <pc:spChg chg="mod">
          <ac:chgData name="Toan Huynh" userId="9b31cc81-7730-471a-a0a3-d8125948de37" providerId="ADAL" clId="{B1EEEC0E-8EB3-4807-A658-642DA9A07CD2}" dt="2021-10-10T09:22:58.804" v="7009" actId="120"/>
          <ac:spMkLst>
            <pc:docMk/>
            <pc:sldMk cId="2053661671" sldId="272"/>
            <ac:spMk id="2" creationId="{09F319FB-1EF5-489D-B6CA-10ECF608AA14}"/>
          </ac:spMkLst>
        </pc:spChg>
        <pc:spChg chg="del">
          <ac:chgData name="Toan Huynh" userId="9b31cc81-7730-471a-a0a3-d8125948de37" providerId="ADAL" clId="{B1EEEC0E-8EB3-4807-A658-642DA9A07CD2}" dt="2021-10-10T09:23:01.623" v="7010" actId="478"/>
          <ac:spMkLst>
            <pc:docMk/>
            <pc:sldMk cId="2053661671" sldId="272"/>
            <ac:spMk id="3" creationId="{4E70AA01-CAF4-4396-97F2-03B746DEE8B5}"/>
          </ac:spMkLst>
        </pc:spChg>
        <pc:spChg chg="del mod">
          <ac:chgData name="Toan Huynh" userId="9b31cc81-7730-471a-a0a3-d8125948de37" providerId="ADAL" clId="{B1EEEC0E-8EB3-4807-A658-642DA9A07CD2}" dt="2021-10-10T09:22:41.919" v="7008" actId="478"/>
          <ac:spMkLst>
            <pc:docMk/>
            <pc:sldMk cId="2053661671" sldId="272"/>
            <ac:spMk id="4" creationId="{06F90F3D-8B20-474D-94BD-6D86ABFC1090}"/>
          </ac:spMkLst>
        </pc:spChg>
        <pc:spChg chg="add del mod">
          <ac:chgData name="Toan Huynh" userId="9b31cc81-7730-471a-a0a3-d8125948de37" providerId="ADAL" clId="{B1EEEC0E-8EB3-4807-A658-642DA9A07CD2}" dt="2021-10-10T09:23:04.484" v="7012" actId="478"/>
          <ac:spMkLst>
            <pc:docMk/>
            <pc:sldMk cId="2053661671" sldId="272"/>
            <ac:spMk id="6" creationId="{E0959F12-C1EF-4DFE-8BC0-04465BF05A2D}"/>
          </ac:spMkLst>
        </pc:spChg>
        <pc:picChg chg="add mod">
          <ac:chgData name="Toan Huynh" userId="9b31cc81-7730-471a-a0a3-d8125948de37" providerId="ADAL" clId="{B1EEEC0E-8EB3-4807-A658-642DA9A07CD2}" dt="2021-10-10T09:23:23.754" v="7017" actId="1076"/>
          <ac:picMkLst>
            <pc:docMk/>
            <pc:sldMk cId="2053661671" sldId="272"/>
            <ac:picMk id="14338" creationId="{790D8842-7F29-4971-A8B0-B18777D31C12}"/>
          </ac:picMkLst>
        </pc:picChg>
        <pc:picChg chg="add mod">
          <ac:chgData name="Toan Huynh" userId="9b31cc81-7730-471a-a0a3-d8125948de37" providerId="ADAL" clId="{B1EEEC0E-8EB3-4807-A658-642DA9A07CD2}" dt="2021-10-10T09:23:44.106" v="7022" actId="1076"/>
          <ac:picMkLst>
            <pc:docMk/>
            <pc:sldMk cId="2053661671" sldId="272"/>
            <ac:picMk id="14340" creationId="{1F49EB3C-022E-46A1-B7C2-70FA70D87696}"/>
          </ac:picMkLst>
        </pc:picChg>
        <pc:picChg chg="add mod">
          <ac:chgData name="Toan Huynh" userId="9b31cc81-7730-471a-a0a3-d8125948de37" providerId="ADAL" clId="{B1EEEC0E-8EB3-4807-A658-642DA9A07CD2}" dt="2021-10-10T09:23:41.058" v="7021" actId="1076"/>
          <ac:picMkLst>
            <pc:docMk/>
            <pc:sldMk cId="2053661671" sldId="272"/>
            <ac:picMk id="14342" creationId="{35F42071-F412-4ADD-8D8C-ED54E8C11254}"/>
          </ac:picMkLst>
        </pc:picChg>
      </pc:sldChg>
      <pc:sldChg chg="modSp add mod ord">
        <pc:chgData name="Toan Huynh" userId="9b31cc81-7730-471a-a0a3-d8125948de37" providerId="ADAL" clId="{B1EEEC0E-8EB3-4807-A658-642DA9A07CD2}" dt="2021-10-10T09:07:30.017" v="6330" actId="20577"/>
        <pc:sldMkLst>
          <pc:docMk/>
          <pc:sldMk cId="4284616584" sldId="273"/>
        </pc:sldMkLst>
        <pc:spChg chg="mod">
          <ac:chgData name="Toan Huynh" userId="9b31cc81-7730-471a-a0a3-d8125948de37" providerId="ADAL" clId="{B1EEEC0E-8EB3-4807-A658-642DA9A07CD2}" dt="2021-10-10T08:46:29.904" v="3829" actId="20577"/>
          <ac:spMkLst>
            <pc:docMk/>
            <pc:sldMk cId="4284616584" sldId="273"/>
            <ac:spMk id="2" creationId="{A57FE75D-1A85-49CB-A0DF-7735AC335D84}"/>
          </ac:spMkLst>
        </pc:spChg>
        <pc:spChg chg="mod">
          <ac:chgData name="Toan Huynh" userId="9b31cc81-7730-471a-a0a3-d8125948de37" providerId="ADAL" clId="{B1EEEC0E-8EB3-4807-A658-642DA9A07CD2}" dt="2021-10-10T09:07:30.017" v="6330" actId="20577"/>
          <ac:spMkLst>
            <pc:docMk/>
            <pc:sldMk cId="4284616584" sldId="273"/>
            <ac:spMk id="3" creationId="{DA5081F0-BC4D-4514-BB92-2B7D45F19929}"/>
          </ac:spMkLst>
        </pc:spChg>
      </pc:sldChg>
      <pc:sldChg chg="new del">
        <pc:chgData name="Toan Huynh" userId="9b31cc81-7730-471a-a0a3-d8125948de37" providerId="ADAL" clId="{B1EEEC0E-8EB3-4807-A658-642DA9A07CD2}" dt="2021-10-10T09:08:36.716" v="6369" actId="47"/>
        <pc:sldMkLst>
          <pc:docMk/>
          <pc:sldMk cId="1457670961" sldId="274"/>
        </pc:sldMkLst>
      </pc:sldChg>
      <pc:sldChg chg="modSp new mod">
        <pc:chgData name="Toan Huynh" userId="9b31cc81-7730-471a-a0a3-d8125948de37" providerId="ADAL" clId="{B1EEEC0E-8EB3-4807-A658-642DA9A07CD2}" dt="2021-10-10T09:08:44.446" v="6395" actId="20577"/>
        <pc:sldMkLst>
          <pc:docMk/>
          <pc:sldMk cId="3893905249" sldId="275"/>
        </pc:sldMkLst>
        <pc:spChg chg="mod">
          <ac:chgData name="Toan Huynh" userId="9b31cc81-7730-471a-a0a3-d8125948de37" providerId="ADAL" clId="{B1EEEC0E-8EB3-4807-A658-642DA9A07CD2}" dt="2021-10-10T09:08:34.602" v="6368" actId="20577"/>
          <ac:spMkLst>
            <pc:docMk/>
            <pc:sldMk cId="3893905249" sldId="275"/>
            <ac:spMk id="2" creationId="{FD0BCCF3-4F95-4184-B9F4-E0527ADC1AEF}"/>
          </ac:spMkLst>
        </pc:spChg>
        <pc:spChg chg="mod">
          <ac:chgData name="Toan Huynh" userId="9b31cc81-7730-471a-a0a3-d8125948de37" providerId="ADAL" clId="{B1EEEC0E-8EB3-4807-A658-642DA9A07CD2}" dt="2021-10-10T09:08:44.446" v="6395" actId="20577"/>
          <ac:spMkLst>
            <pc:docMk/>
            <pc:sldMk cId="3893905249" sldId="275"/>
            <ac:spMk id="3" creationId="{59D832E7-7FBB-4364-B045-7B8ABD7EED4A}"/>
          </ac:spMkLst>
        </pc:spChg>
      </pc:sldChg>
      <pc:sldChg chg="add">
        <pc:chgData name="Toan Huynh" userId="9b31cc81-7730-471a-a0a3-d8125948de37" providerId="ADAL" clId="{B1EEEC0E-8EB3-4807-A658-642DA9A07CD2}" dt="2021-10-10T09:09:07.234" v="6400" actId="2890"/>
        <pc:sldMkLst>
          <pc:docMk/>
          <pc:sldMk cId="236365752" sldId="276"/>
        </pc:sldMkLst>
      </pc:sldChg>
      <pc:sldChg chg="new del ord">
        <pc:chgData name="Toan Huynh" userId="9b31cc81-7730-471a-a0a3-d8125948de37" providerId="ADAL" clId="{B1EEEC0E-8EB3-4807-A658-642DA9A07CD2}" dt="2021-10-10T09:09:05.553" v="6399" actId="47"/>
        <pc:sldMkLst>
          <pc:docMk/>
          <pc:sldMk cId="880726259" sldId="276"/>
        </pc:sldMkLst>
      </pc:sldChg>
      <pc:sldChg chg="add">
        <pc:chgData name="Toan Huynh" userId="9b31cc81-7730-471a-a0a3-d8125948de37" providerId="ADAL" clId="{B1EEEC0E-8EB3-4807-A658-642DA9A07CD2}" dt="2021-10-10T09:09:24.968" v="6406" actId="2890"/>
        <pc:sldMkLst>
          <pc:docMk/>
          <pc:sldMk cId="4273320918" sldId="277"/>
        </pc:sldMkLst>
      </pc:sldChg>
      <pc:sldChg chg="add">
        <pc:chgData name="Toan Huynh" userId="9b31cc81-7730-471a-a0a3-d8125948de37" providerId="ADAL" clId="{B1EEEC0E-8EB3-4807-A658-642DA9A07CD2}" dt="2021-10-10T09:10:02.921" v="6417" actId="2890"/>
        <pc:sldMkLst>
          <pc:docMk/>
          <pc:sldMk cId="778162639" sldId="278"/>
        </pc:sldMkLst>
      </pc:sldChg>
      <pc:sldChg chg="add">
        <pc:chgData name="Toan Huynh" userId="9b31cc81-7730-471a-a0a3-d8125948de37" providerId="ADAL" clId="{B1EEEC0E-8EB3-4807-A658-642DA9A07CD2}" dt="2021-10-10T09:10:31.702" v="6424" actId="2890"/>
        <pc:sldMkLst>
          <pc:docMk/>
          <pc:sldMk cId="2563436786" sldId="279"/>
        </pc:sldMkLst>
      </pc:sldChg>
      <pc:sldChg chg="addSp delSp modSp add mod ord">
        <pc:chgData name="Toan Huynh" userId="9b31cc81-7730-471a-a0a3-d8125948de37" providerId="ADAL" clId="{B1EEEC0E-8EB3-4807-A658-642DA9A07CD2}" dt="2021-10-10T09:11:32.919" v="6440" actId="20577"/>
        <pc:sldMkLst>
          <pc:docMk/>
          <pc:sldMk cId="2545382798" sldId="280"/>
        </pc:sldMkLst>
        <pc:spChg chg="mod">
          <ac:chgData name="Toan Huynh" userId="9b31cc81-7730-471a-a0a3-d8125948de37" providerId="ADAL" clId="{B1EEEC0E-8EB3-4807-A658-642DA9A07CD2}" dt="2021-10-10T09:11:32.919" v="6440" actId="20577"/>
          <ac:spMkLst>
            <pc:docMk/>
            <pc:sldMk cId="2545382798" sldId="280"/>
            <ac:spMk id="2" creationId="{09F319FB-1EF5-489D-B6CA-10ECF608AA14}"/>
          </ac:spMkLst>
        </pc:spChg>
        <pc:picChg chg="del">
          <ac:chgData name="Toan Huynh" userId="9b31cc81-7730-471a-a0a3-d8125948de37" providerId="ADAL" clId="{B1EEEC0E-8EB3-4807-A658-642DA9A07CD2}" dt="2021-10-10T09:11:18.814" v="6436" actId="478"/>
          <ac:picMkLst>
            <pc:docMk/>
            <pc:sldMk cId="2545382798" sldId="280"/>
            <ac:picMk id="4100" creationId="{83B66498-7C01-4D43-895F-88B0052CC291}"/>
          </ac:picMkLst>
        </pc:picChg>
        <pc:picChg chg="add mod">
          <ac:chgData name="Toan Huynh" userId="9b31cc81-7730-471a-a0a3-d8125948de37" providerId="ADAL" clId="{B1EEEC0E-8EB3-4807-A658-642DA9A07CD2}" dt="2021-10-10T09:11:22.697" v="6438" actId="1076"/>
          <ac:picMkLst>
            <pc:docMk/>
            <pc:sldMk cId="2545382798" sldId="280"/>
            <ac:picMk id="5122" creationId="{9C4AC41A-FD71-4E93-87CC-38070984F5A1}"/>
          </ac:picMkLst>
        </pc:picChg>
      </pc:sldChg>
      <pc:sldChg chg="add">
        <pc:chgData name="Toan Huynh" userId="9b31cc81-7730-471a-a0a3-d8125948de37" providerId="ADAL" clId="{B1EEEC0E-8EB3-4807-A658-642DA9A07CD2}" dt="2021-10-10T09:11:46.384" v="6441" actId="2890"/>
        <pc:sldMkLst>
          <pc:docMk/>
          <pc:sldMk cId="771192967" sldId="281"/>
        </pc:sldMkLst>
      </pc:sldChg>
      <pc:sldChg chg="add">
        <pc:chgData name="Toan Huynh" userId="9b31cc81-7730-471a-a0a3-d8125948de37" providerId="ADAL" clId="{B1EEEC0E-8EB3-4807-A658-642DA9A07CD2}" dt="2021-10-10T09:12:05.018" v="6449" actId="2890"/>
        <pc:sldMkLst>
          <pc:docMk/>
          <pc:sldMk cId="2942631707" sldId="282"/>
        </pc:sldMkLst>
      </pc:sldChg>
      <pc:sldChg chg="addSp delSp modSp add mod ord">
        <pc:chgData name="Toan Huynh" userId="9b31cc81-7730-471a-a0a3-d8125948de37" providerId="ADAL" clId="{B1EEEC0E-8EB3-4807-A658-642DA9A07CD2}" dt="2021-10-10T09:13:33.674" v="6469" actId="478"/>
        <pc:sldMkLst>
          <pc:docMk/>
          <pc:sldMk cId="3930007069" sldId="283"/>
        </pc:sldMkLst>
        <pc:spChg chg="del">
          <ac:chgData name="Toan Huynh" userId="9b31cc81-7730-471a-a0a3-d8125948de37" providerId="ADAL" clId="{B1EEEC0E-8EB3-4807-A658-642DA9A07CD2}" dt="2021-10-10T09:13:30.502" v="6467" actId="478"/>
          <ac:spMkLst>
            <pc:docMk/>
            <pc:sldMk cId="3930007069" sldId="283"/>
            <ac:spMk id="3" creationId="{4E70AA01-CAF4-4396-97F2-03B746DEE8B5}"/>
          </ac:spMkLst>
        </pc:spChg>
        <pc:spChg chg="add del mod">
          <ac:chgData name="Toan Huynh" userId="9b31cc81-7730-471a-a0a3-d8125948de37" providerId="ADAL" clId="{B1EEEC0E-8EB3-4807-A658-642DA9A07CD2}" dt="2021-10-10T09:13:33.674" v="6469" actId="478"/>
          <ac:spMkLst>
            <pc:docMk/>
            <pc:sldMk cId="3930007069" sldId="283"/>
            <ac:spMk id="5" creationId="{CD056EAE-6700-4216-B8DE-38992C1DD420}"/>
          </ac:spMkLst>
        </pc:spChg>
        <pc:picChg chg="add">
          <ac:chgData name="Toan Huynh" userId="9b31cc81-7730-471a-a0a3-d8125948de37" providerId="ADAL" clId="{B1EEEC0E-8EB3-4807-A658-642DA9A07CD2}" dt="2021-10-10T09:13:31.126" v="6468"/>
          <ac:picMkLst>
            <pc:docMk/>
            <pc:sldMk cId="3930007069" sldId="283"/>
            <ac:picMk id="8194" creationId="{F536D711-0890-4B2A-8446-0181FA8DE90E}"/>
          </ac:picMkLst>
        </pc:picChg>
      </pc:sldChg>
      <pc:sldChg chg="modSp add mod">
        <pc:chgData name="Toan Huynh" userId="9b31cc81-7730-471a-a0a3-d8125948de37" providerId="ADAL" clId="{B1EEEC0E-8EB3-4807-A658-642DA9A07CD2}" dt="2021-10-10T09:16:11.418" v="6591" actId="20577"/>
        <pc:sldMkLst>
          <pc:docMk/>
          <pc:sldMk cId="3823597275" sldId="284"/>
        </pc:sldMkLst>
        <pc:spChg chg="mod">
          <ac:chgData name="Toan Huynh" userId="9b31cc81-7730-471a-a0a3-d8125948de37" providerId="ADAL" clId="{B1EEEC0E-8EB3-4807-A658-642DA9A07CD2}" dt="2021-10-10T09:16:11.418" v="6591" actId="20577"/>
          <ac:spMkLst>
            <pc:docMk/>
            <pc:sldMk cId="3823597275" sldId="284"/>
            <ac:spMk id="4" creationId="{06F90F3D-8B20-474D-94BD-6D86ABFC1090}"/>
          </ac:spMkLst>
        </pc:spChg>
      </pc:sldChg>
      <pc:sldChg chg="modSp add mod">
        <pc:chgData name="Toan Huynh" userId="9b31cc81-7730-471a-a0a3-d8125948de37" providerId="ADAL" clId="{B1EEEC0E-8EB3-4807-A658-642DA9A07CD2}" dt="2021-10-10T09:19:39.811" v="6885" actId="20577"/>
        <pc:sldMkLst>
          <pc:docMk/>
          <pc:sldMk cId="719272893" sldId="285"/>
        </pc:sldMkLst>
        <pc:spChg chg="mod">
          <ac:chgData name="Toan Huynh" userId="9b31cc81-7730-471a-a0a3-d8125948de37" providerId="ADAL" clId="{B1EEEC0E-8EB3-4807-A658-642DA9A07CD2}" dt="2021-10-10T09:17:39.148" v="6656" actId="20577"/>
          <ac:spMkLst>
            <pc:docMk/>
            <pc:sldMk cId="719272893" sldId="285"/>
            <ac:spMk id="2" creationId="{09F319FB-1EF5-489D-B6CA-10ECF608AA14}"/>
          </ac:spMkLst>
        </pc:spChg>
        <pc:spChg chg="mod">
          <ac:chgData name="Toan Huynh" userId="9b31cc81-7730-471a-a0a3-d8125948de37" providerId="ADAL" clId="{B1EEEC0E-8EB3-4807-A658-642DA9A07CD2}" dt="2021-10-10T09:19:39.811" v="6885" actId="20577"/>
          <ac:spMkLst>
            <pc:docMk/>
            <pc:sldMk cId="719272893" sldId="285"/>
            <ac:spMk id="4" creationId="{06F90F3D-8B20-474D-94BD-6D86ABFC1090}"/>
          </ac:spMkLst>
        </pc:spChg>
      </pc:sldChg>
      <pc:sldChg chg="modSp add mod">
        <pc:chgData name="Toan Huynh" userId="9b31cc81-7730-471a-a0a3-d8125948de37" providerId="ADAL" clId="{B1EEEC0E-8EB3-4807-A658-642DA9A07CD2}" dt="2021-10-10T09:25:02.566" v="7035" actId="20577"/>
        <pc:sldMkLst>
          <pc:docMk/>
          <pc:sldMk cId="2647266321" sldId="286"/>
        </pc:sldMkLst>
        <pc:spChg chg="mod">
          <ac:chgData name="Toan Huynh" userId="9b31cc81-7730-471a-a0a3-d8125948de37" providerId="ADAL" clId="{B1EEEC0E-8EB3-4807-A658-642DA9A07CD2}" dt="2021-10-10T09:25:02.566" v="7035" actId="20577"/>
          <ac:spMkLst>
            <pc:docMk/>
            <pc:sldMk cId="2647266321" sldId="286"/>
            <ac:spMk id="4" creationId="{06F90F3D-8B20-474D-94BD-6D86ABFC1090}"/>
          </ac:spMkLst>
        </pc:spChg>
      </pc:sldChg>
      <pc:sldChg chg="add">
        <pc:chgData name="Toan Huynh" userId="9b31cc81-7730-471a-a0a3-d8125948de37" providerId="ADAL" clId="{B1EEEC0E-8EB3-4807-A658-642DA9A07CD2}" dt="2021-10-10T09:20:44.355" v="6891" actId="2890"/>
        <pc:sldMkLst>
          <pc:docMk/>
          <pc:sldMk cId="2833299448" sldId="287"/>
        </pc:sldMkLst>
      </pc:sldChg>
      <pc:sldChg chg="add">
        <pc:chgData name="Toan Huynh" userId="9b31cc81-7730-471a-a0a3-d8125948de37" providerId="ADAL" clId="{B1EEEC0E-8EB3-4807-A658-642DA9A07CD2}" dt="2021-10-10T09:21:44.997" v="6996" actId="2890"/>
        <pc:sldMkLst>
          <pc:docMk/>
          <pc:sldMk cId="1770451737" sldId="288"/>
        </pc:sldMkLst>
      </pc:sldChg>
      <pc:sldChg chg="addSp delSp modSp add mod">
        <pc:chgData name="Toan Huynh" userId="9b31cc81-7730-471a-a0a3-d8125948de37" providerId="ADAL" clId="{B1EEEC0E-8EB3-4807-A658-642DA9A07CD2}" dt="2021-10-10T09:22:36.234" v="7006" actId="1076"/>
        <pc:sldMkLst>
          <pc:docMk/>
          <pc:sldMk cId="2479485500" sldId="289"/>
        </pc:sldMkLst>
        <pc:spChg chg="del">
          <ac:chgData name="Toan Huynh" userId="9b31cc81-7730-471a-a0a3-d8125948de37" providerId="ADAL" clId="{B1EEEC0E-8EB3-4807-A658-642DA9A07CD2}" dt="2021-10-10T09:22:34.053" v="7004" actId="478"/>
          <ac:spMkLst>
            <pc:docMk/>
            <pc:sldMk cId="2479485500" sldId="289"/>
            <ac:spMk id="4" creationId="{06F90F3D-8B20-474D-94BD-6D86ABFC1090}"/>
          </ac:spMkLst>
        </pc:spChg>
        <pc:picChg chg="add mod">
          <ac:chgData name="Toan Huynh" userId="9b31cc81-7730-471a-a0a3-d8125948de37" providerId="ADAL" clId="{B1EEEC0E-8EB3-4807-A658-642DA9A07CD2}" dt="2021-10-10T09:22:36.234" v="7006" actId="1076"/>
          <ac:picMkLst>
            <pc:docMk/>
            <pc:sldMk cId="2479485500" sldId="289"/>
            <ac:picMk id="13314" creationId="{D39A963B-46A0-4710-859D-C0F54B51493D}"/>
          </ac:picMkLst>
        </pc:picChg>
      </pc:sldChg>
      <pc:sldChg chg="add">
        <pc:chgData name="Toan Huynh" userId="9b31cc81-7730-471a-a0a3-d8125948de37" providerId="ADAL" clId="{B1EEEC0E-8EB3-4807-A658-642DA9A07CD2}" dt="2021-10-10T09:22:38.862" v="7007" actId="2890"/>
        <pc:sldMkLst>
          <pc:docMk/>
          <pc:sldMk cId="2228251382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6E5D-AA70-4EFE-9B79-C334533CB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12739-13DE-4870-AF5E-23D4F719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2C627-99DC-48DE-B446-2B92DAF0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B1077-3AA5-42BA-B524-771ED8563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4BF06-22F0-4D69-A545-E7A5D4C7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6442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6D85D-120E-4529-A7A1-09BE6A97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ABD04-355F-4A5B-A55E-E51BB0CF0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5FD2-7891-45AA-950C-E0C247A6A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60BD8-0472-4797-8879-CBD342F78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ABED7-CB59-401C-863A-6E423F7B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402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253B9C-AFF9-4FEA-B41B-A64EF5159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C828-DECE-45B6-B088-BD1166AE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AA21-B262-4127-9391-08D201EB8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6B34F-0922-4C5A-A57F-436DF829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B895-0E5C-47DC-A926-0EC7FCEB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966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15B4-0FF3-4ABC-AF06-4302DF22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1757A-8E0B-41B0-A4C0-B0C96D0D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214E6-BDF8-4BA0-ACBE-486DB6C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AF33-8D60-4E76-B2F1-8007CA63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3ADE7-10F5-48A0-8C5F-EE7F52619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421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E404C-34C1-4CDB-AEDD-5EE2DD1A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6350-9CAB-4E8C-8ADD-9D94B8E0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6B760-11A4-4A1F-B076-BFE4697E6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C4DF-983F-4048-AE16-B9D8E956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ED84-8799-4160-9A23-0BD1BE1E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15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E6A6-751E-4D7D-BB47-C83CB9B8E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F4C4-92AD-46E8-BCCA-0B2BF4846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2D8EB-52B0-4109-875C-1CA51C65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E97D1-A496-4C5A-A991-89A40BA9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1E0E8-9893-4A4E-A941-804C20486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DF2A5-A21A-40B4-9F7F-0DFFE7BC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422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D4B4-A8C7-429D-9379-9F67C98B3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31D7B-A1E5-4BBE-A19D-79A51ACA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4E4F2-A34A-45FC-830C-C9CBA8E6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3910A-A4CB-41EB-97B5-9EB6D999C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DA279-BB21-453E-B8D4-55C9A60A8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EE8E3-4082-4846-BA3C-F8F3CC24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2896F-C9D0-476D-9A21-002DB340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0C5BA-D0D6-4FFC-AA02-9159B6BC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637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0A14-63E4-4363-A8D7-92665F11D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8AF20-6C59-4D77-8471-A26AFD0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4B85C-87D4-4479-9612-A5B44292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DEA87-1413-49B0-971F-FC3FCA3D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655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CDDD9-C060-4E55-948F-87C239B8C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50FBC0-0764-4B9C-9996-C8015FE00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943A4-B57C-4DCB-80A8-543B91D5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4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AF30-0F30-47E6-BB3F-B6D511D2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2F7C3-43DD-42EA-B492-A7FBA182F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3CB8F-9A41-4366-8E66-58B18A8D5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E1BF5-0666-47B8-B25B-85770871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B9C31-E32D-40CA-B452-A50166B9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A68F0-79E4-4598-9855-800A8CF0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228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D582-70AC-446B-ADD1-F9D55750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DA57F-242A-426D-B518-FEE98C38A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F8D88-D8F4-45B8-B5CC-D9C1CEA68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CBAC3-005A-4708-BC35-6324ECCA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D6C1-13BA-40ED-BF7F-63B71779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6DDB5-A3DC-4D00-B0AF-5B9648B23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56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D55EC-40F4-4FC9-9EAA-6FE0EA06F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F9CB-A023-49C0-9EAE-8132011FE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1BB66-63D7-4EA2-8212-8CCE53053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98E1C-0DC3-4D28-A358-7D4A98B1AEBD}" type="datetimeFigureOut">
              <a:rPr lang="en-AU" smtClean="0"/>
              <a:t>11/10/2021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92ED-36AC-4F8D-84C2-239006E6B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AD92-8387-405D-BC30-42D83075A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4770D-43BF-4283-920C-3AD113ABBC0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932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BCCF3-4F95-4184-B9F4-E0527ADC1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Tips on Algorithm Design Questions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832E7-7FBB-4364-B045-7B8ABD7EE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sample answers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93905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12a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condition: if a player is new, apply the CR algorithm for ‘n’ random players who are also new or with a low number of friends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36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12b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DFCCB8-EBCD-4342-94E4-59B1AD2D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27146"/>
            <a:ext cx="63817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9C4AC41A-FD71-4E93-87CC-38070984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711825"/>
            <a:ext cx="6257925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38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12b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 are players, containing array of skills values</a:t>
            </a:r>
          </a:p>
          <a:p>
            <a:r>
              <a:rPr lang="en-US" dirty="0"/>
              <a:t>Undirected edges represent friendships between players</a:t>
            </a:r>
          </a:p>
          <a:p>
            <a:r>
              <a:rPr lang="en-US" dirty="0"/>
              <a:t>Starting from the adjacent friends from the player (or if new player, the list of ‘n’ players from previous answer)</a:t>
            </a:r>
          </a:p>
          <a:p>
            <a:pPr lvl="1"/>
            <a:r>
              <a:rPr lang="en-US" dirty="0"/>
              <a:t>Conduct a breadth-first-search to ‘m’ levels</a:t>
            </a:r>
          </a:p>
          <a:p>
            <a:pPr lvl="2"/>
            <a:r>
              <a:rPr lang="en-US" dirty="0"/>
              <a:t>Enqueue into a priority queue based on the CR score</a:t>
            </a:r>
          </a:p>
          <a:p>
            <a:r>
              <a:rPr lang="en-US" dirty="0"/>
              <a:t>Dequeue from the priority queue until an available player is selected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27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14a</a:t>
            </a:r>
            <a:endParaRPr lang="en-A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15EAB06-3019-49B6-8D12-480B5A3E3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07" y="1931347"/>
            <a:ext cx="63436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ED50FB5B-1BE9-4534-B8B5-1495844C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507" y="2895906"/>
            <a:ext cx="64484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31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14a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a variation of the TSP.</a:t>
            </a:r>
          </a:p>
          <a:p>
            <a:r>
              <a:rPr lang="en-US" dirty="0"/>
              <a:t>Nodes are destinations.</a:t>
            </a:r>
          </a:p>
          <a:p>
            <a:r>
              <a:rPr lang="en-US" dirty="0"/>
              <a:t>Undirected edges represent connections between the destinations, edge weights represent the shortest distances between the destinations.</a:t>
            </a:r>
          </a:p>
          <a:p>
            <a:r>
              <a:rPr lang="en-US" dirty="0"/>
              <a:t>Apply a greedy algorithm using a heuristic selecting the shortest immediate edge from the current node to traverse. </a:t>
            </a:r>
          </a:p>
          <a:p>
            <a:r>
              <a:rPr lang="en-US" dirty="0"/>
              <a:t>Mark each node visited to avoid revisiting the same location more than once.</a:t>
            </a:r>
          </a:p>
          <a:p>
            <a:r>
              <a:rPr lang="en-US" dirty="0"/>
              <a:t>Once all nodes are marked, traverse back to the depot node.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19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14b</a:t>
            </a:r>
            <a:endParaRPr lang="en-A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2B3B7B5-CF4C-4AB3-8C74-D2EA3EAF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99" y="1922787"/>
            <a:ext cx="63436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4C3F62CF-2D5B-4A26-BCA4-60BDE2B71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199" y="2821830"/>
            <a:ext cx="641985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389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14b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TSP brute force.</a:t>
            </a:r>
          </a:p>
          <a:p>
            <a:r>
              <a:rPr lang="en-US" dirty="0"/>
              <a:t>Generate all permutation of destinations, ending with the depot node.</a:t>
            </a:r>
          </a:p>
          <a:p>
            <a:r>
              <a:rPr lang="en-US" dirty="0"/>
              <a:t>Calculate the path costs for each permutation.</a:t>
            </a:r>
          </a:p>
          <a:p>
            <a:r>
              <a:rPr lang="en-US" dirty="0"/>
              <a:t>Selected the permutation with the minimum path cost.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631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15</a:t>
            </a:r>
            <a:endParaRPr lang="en-A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536D711-0890-4B2A-8446-0181FA8D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788" y="1743075"/>
            <a:ext cx="6448425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0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Tree search with backtracking.</a:t>
            </a:r>
          </a:p>
          <a:p>
            <a:r>
              <a:rPr lang="en-US" dirty="0"/>
              <a:t>Nodes represent the state of the HDD configuration.</a:t>
            </a:r>
          </a:p>
          <a:p>
            <a:r>
              <a:rPr lang="en-US" dirty="0"/>
              <a:t>Undirected edges represent </a:t>
            </a:r>
            <a:r>
              <a:rPr lang="en-US" dirty="0" err="1"/>
              <a:t>neighbouring</a:t>
            </a:r>
            <a:r>
              <a:rPr lang="en-US" dirty="0"/>
              <a:t> states reached by the sliding of a drive to a vacant drive bay.</a:t>
            </a:r>
          </a:p>
          <a:p>
            <a:r>
              <a:rPr lang="en-US" dirty="0"/>
              <a:t>From the initial node, generate all possible </a:t>
            </a:r>
            <a:r>
              <a:rPr lang="en-US" dirty="0" err="1"/>
              <a:t>neighbouring</a:t>
            </a:r>
            <a:r>
              <a:rPr lang="en-US" dirty="0"/>
              <a:t> states and connect via edges. </a:t>
            </a:r>
          </a:p>
          <a:p>
            <a:r>
              <a:rPr lang="en-US" dirty="0"/>
              <a:t>If a </a:t>
            </a:r>
            <a:r>
              <a:rPr lang="en-US" dirty="0" err="1"/>
              <a:t>neighbouring</a:t>
            </a:r>
            <a:r>
              <a:rPr lang="en-US" dirty="0"/>
              <a:t> state already exists, connect to this existing state.</a:t>
            </a:r>
          </a:p>
          <a:p>
            <a:r>
              <a:rPr lang="en-US" dirty="0"/>
              <a:t>Mark current node as seen</a:t>
            </a:r>
          </a:p>
          <a:p>
            <a:r>
              <a:rPr lang="en-US" dirty="0"/>
              <a:t>Traverse to any unseen </a:t>
            </a:r>
            <a:r>
              <a:rPr lang="en-US" dirty="0" err="1"/>
              <a:t>neighbouring</a:t>
            </a:r>
            <a:r>
              <a:rPr lang="en-US" dirty="0"/>
              <a:t> states in a depth first search manner.</a:t>
            </a:r>
          </a:p>
          <a:p>
            <a:r>
              <a:rPr lang="en-US" dirty="0"/>
              <a:t>If the traversed state matches the final state, then report that it is possible.</a:t>
            </a:r>
          </a:p>
          <a:p>
            <a:r>
              <a:rPr lang="en-US" dirty="0"/>
              <a:t>If there are no unseen </a:t>
            </a:r>
            <a:r>
              <a:rPr lang="en-US" dirty="0" err="1"/>
              <a:t>neighbours</a:t>
            </a:r>
            <a:r>
              <a:rPr lang="en-US" dirty="0"/>
              <a:t>, backtrack to last unseen </a:t>
            </a:r>
            <a:r>
              <a:rPr lang="en-US" dirty="0" err="1"/>
              <a:t>neighbour</a:t>
            </a:r>
            <a:r>
              <a:rPr lang="en-US" dirty="0"/>
              <a:t>.</a:t>
            </a:r>
          </a:p>
          <a:p>
            <a:r>
              <a:rPr lang="en-US" dirty="0"/>
              <a:t>If there no more unseen nodes, then report that it is not possible.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2017, Question 16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C797A25-9A82-4E12-AB0A-8D2FE7141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363" y="2657475"/>
            <a:ext cx="6391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934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75D-1A85-49CB-A0DF-7735AC33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Strategies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81F0-BC4D-4514-BB92-2B7D45F1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Is the problem asking for a </a:t>
            </a:r>
            <a:r>
              <a:rPr lang="en-US" b="1" dirty="0">
                <a:solidFill>
                  <a:srgbClr val="FF0000"/>
                </a:solidFill>
              </a:rPr>
              <a:t>feasible solution </a:t>
            </a:r>
            <a:r>
              <a:rPr lang="en-US" dirty="0"/>
              <a:t>or an </a:t>
            </a:r>
            <a:r>
              <a:rPr lang="en-US" b="1" dirty="0">
                <a:solidFill>
                  <a:srgbClr val="00B050"/>
                </a:solidFill>
              </a:rPr>
              <a:t>optimal</a:t>
            </a:r>
            <a:r>
              <a:rPr lang="en-US" dirty="0"/>
              <a:t> one?</a:t>
            </a:r>
          </a:p>
          <a:p>
            <a:pPr lvl="1"/>
            <a:r>
              <a:rPr lang="en-US" dirty="0"/>
              <a:t>Generally greedy solutions may be fine for feasible solutions. </a:t>
            </a:r>
          </a:p>
          <a:p>
            <a:pPr lvl="1"/>
            <a:r>
              <a:rPr lang="en-US" dirty="0"/>
              <a:t>But not necessarily for optimal ones (exceptions: prim’s, </a:t>
            </a:r>
            <a:r>
              <a:rPr lang="en-US" dirty="0" err="1"/>
              <a:t>djikstra</a:t>
            </a:r>
            <a:r>
              <a:rPr lang="en-US" dirty="0"/>
              <a:t> etc.)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Identify an analogous problem (if one exists):</a:t>
            </a:r>
          </a:p>
          <a:p>
            <a:pPr lvl="1"/>
            <a:r>
              <a:rPr lang="en-US" dirty="0"/>
              <a:t>Travelling Salesman, Knapsack, Graph </a:t>
            </a:r>
            <a:r>
              <a:rPr lang="en-US" dirty="0" err="1"/>
              <a:t>Colouring</a:t>
            </a:r>
            <a:r>
              <a:rPr lang="en-US" dirty="0"/>
              <a:t>, etc. etc.</a:t>
            </a:r>
          </a:p>
          <a:p>
            <a:pPr lvl="1"/>
            <a:r>
              <a:rPr lang="en-US" dirty="0"/>
              <a:t>Draw equivalences between the question and the problem’s attributes</a:t>
            </a:r>
          </a:p>
          <a:p>
            <a:pPr lvl="2"/>
            <a:r>
              <a:rPr lang="en-US" dirty="0"/>
              <a:t>What do the nodes represent, what do edges represent, what do </a:t>
            </a:r>
            <a:r>
              <a:rPr lang="en-US" dirty="0" err="1"/>
              <a:t>colours</a:t>
            </a:r>
            <a:r>
              <a:rPr lang="en-US" dirty="0"/>
              <a:t> represent, what are the knapsack items?</a:t>
            </a:r>
          </a:p>
          <a:p>
            <a:r>
              <a:rPr lang="en-US" dirty="0"/>
              <a:t>Identify an algorithm design pattern:</a:t>
            </a:r>
          </a:p>
          <a:p>
            <a:pPr lvl="1"/>
            <a:r>
              <a:rPr lang="en-US" dirty="0"/>
              <a:t>Tree search with backtracking, greedy, brute-force, divide-and-conquer, decrease-and-conquer, minimax, dynamic etc. etc.</a:t>
            </a:r>
          </a:p>
          <a:p>
            <a:r>
              <a:rPr lang="en-US" dirty="0"/>
              <a:t>Apply the algorithm design pattern:</a:t>
            </a:r>
          </a:p>
          <a:p>
            <a:pPr lvl="1"/>
            <a:r>
              <a:rPr lang="en-US" dirty="0"/>
              <a:t>When referring to ADTs (graphs, stacks, queues etc.) – you must link their attributes to the problem</a:t>
            </a:r>
          </a:p>
          <a:p>
            <a:pPr lvl="2"/>
            <a:r>
              <a:rPr lang="en-US" dirty="0"/>
              <a:t>What do nodes, edges (undirected, directed), weights, priorities represent in the problem?</a:t>
            </a:r>
          </a:p>
          <a:p>
            <a:pPr lvl="1"/>
            <a:r>
              <a:rPr lang="en-US" dirty="0"/>
              <a:t>Greedy: What is the heuristic you will use? How do you generate </a:t>
            </a:r>
            <a:r>
              <a:rPr lang="en-US" dirty="0" err="1"/>
              <a:t>neighbouring</a:t>
            </a:r>
            <a:r>
              <a:rPr lang="en-US" dirty="0"/>
              <a:t> nodes?</a:t>
            </a:r>
          </a:p>
          <a:p>
            <a:pPr lvl="1"/>
            <a:r>
              <a:rPr lang="en-US" dirty="0"/>
              <a:t>Tree search with backtrack: How do you generate </a:t>
            </a:r>
            <a:r>
              <a:rPr lang="en-US" dirty="0" err="1"/>
              <a:t>neighbouring</a:t>
            </a:r>
            <a:r>
              <a:rPr lang="en-US" dirty="0"/>
              <a:t> nodes?  When do you backtrack?</a:t>
            </a:r>
          </a:p>
          <a:p>
            <a:pPr lvl="1"/>
            <a:r>
              <a:rPr lang="en-US" dirty="0"/>
              <a:t>Decrease-and-conquer: How do you decrease the solution space?</a:t>
            </a:r>
          </a:p>
          <a:p>
            <a:pPr lvl="1"/>
            <a:r>
              <a:rPr lang="en-US" dirty="0"/>
              <a:t>Divide-and-conquer: How do you divide the problem, and merge the sub-problems?</a:t>
            </a:r>
          </a:p>
          <a:p>
            <a:pPr lvl="1"/>
            <a:r>
              <a:rPr lang="en-US" dirty="0"/>
              <a:t>Dynamic: How do you build the problem bottom-up? What is the overlapping subproblems? What is the optimal substructure?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84616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2017, Question 16 </a:t>
            </a:r>
            <a:br>
              <a:rPr lang="en-US" dirty="0"/>
            </a:br>
            <a:r>
              <a:rPr lang="en-US" dirty="0"/>
              <a:t>(Minimax is not ideal here!)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is a score: 1.0 representing shark is on the same cell as the fish, 0.0 everywhere else</a:t>
            </a:r>
          </a:p>
          <a:p>
            <a:r>
              <a:rPr lang="en-US" dirty="0"/>
              <a:t>Nodes represent the 5 x 5 board</a:t>
            </a:r>
          </a:p>
          <a:p>
            <a:r>
              <a:rPr lang="en-US" dirty="0"/>
              <a:t>Directed Edges represent possible moves from each board leading to another board</a:t>
            </a:r>
          </a:p>
          <a:p>
            <a:r>
              <a:rPr lang="en-US" dirty="0"/>
              <a:t>There are a maximum of 4 outgoing edges from each node (up, down, left, right)</a:t>
            </a:r>
          </a:p>
          <a:p>
            <a:r>
              <a:rPr lang="en-US" dirty="0"/>
              <a:t>Each board may have more than 1 incoming edge as states can be revisited</a:t>
            </a:r>
          </a:p>
          <a:p>
            <a:r>
              <a:rPr lang="en-US" dirty="0"/>
              <a:t>Score all boards according to the heuristic and recursively backtrack to the current state</a:t>
            </a:r>
          </a:p>
          <a:p>
            <a:r>
              <a:rPr lang="en-US" dirty="0"/>
              <a:t>When it’s the shark’s turn choose the edge which </a:t>
            </a:r>
            <a:r>
              <a:rPr lang="en-US" dirty="0" err="1"/>
              <a:t>maximises</a:t>
            </a:r>
            <a:r>
              <a:rPr lang="en-US" dirty="0"/>
              <a:t> the score</a:t>
            </a:r>
          </a:p>
          <a:p>
            <a:r>
              <a:rPr lang="en-US" dirty="0"/>
              <a:t>When it’s the fish’s turn, randomly selects an outgoing state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597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2017, Question 16 </a:t>
            </a:r>
            <a:br>
              <a:rPr lang="en-US" dirty="0"/>
            </a:br>
            <a:r>
              <a:rPr lang="en-US" dirty="0"/>
              <a:t>(Greedy Tree Search)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Heuristic score: dx + </a:t>
            </a:r>
            <a:r>
              <a:rPr lang="en-US" dirty="0" err="1"/>
              <a:t>dy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where dx = abs(</a:t>
            </a:r>
            <a:r>
              <a:rPr lang="en-US" dirty="0" err="1"/>
              <a:t>shark</a:t>
            </a:r>
            <a:r>
              <a:rPr lang="en-US" baseline="-25000" dirty="0" err="1"/>
              <a:t>x</a:t>
            </a:r>
            <a:r>
              <a:rPr lang="en-US" dirty="0"/>
              <a:t> – </a:t>
            </a:r>
            <a:r>
              <a:rPr lang="en-US" dirty="0" err="1"/>
              <a:t>fish</a:t>
            </a:r>
            <a:r>
              <a:rPr lang="en-US" baseline="-25000" dirty="0" err="1"/>
              <a:t>x</a:t>
            </a:r>
            <a:r>
              <a:rPr lang="en-US" dirty="0"/>
              <a:t>), </a:t>
            </a:r>
            <a:r>
              <a:rPr lang="en-US" dirty="0" err="1"/>
              <a:t>dy</a:t>
            </a:r>
            <a:r>
              <a:rPr lang="en-US" dirty="0"/>
              <a:t> = abs(shark</a:t>
            </a:r>
            <a:r>
              <a:rPr lang="en-US" baseline="-25000" dirty="0"/>
              <a:t>y</a:t>
            </a:r>
            <a:r>
              <a:rPr lang="en-US" dirty="0"/>
              <a:t> – fish</a:t>
            </a:r>
            <a:r>
              <a:rPr lang="en-US" baseline="-25000" dirty="0"/>
              <a:t>y</a:t>
            </a:r>
            <a:r>
              <a:rPr lang="en-US" dirty="0"/>
              <a:t>)</a:t>
            </a:r>
          </a:p>
          <a:p>
            <a:r>
              <a:rPr lang="en-US" dirty="0"/>
              <a:t>Nodes represent the 5 x 5 board</a:t>
            </a:r>
          </a:p>
          <a:p>
            <a:r>
              <a:rPr lang="en-US" dirty="0"/>
              <a:t>Directed Edges represent possible moves from each board leading to another board</a:t>
            </a:r>
          </a:p>
          <a:p>
            <a:r>
              <a:rPr lang="en-US" dirty="0"/>
              <a:t>There are a maximum of 4 outgoing edges from each node each representing a valid move (up, down, left, right)</a:t>
            </a:r>
          </a:p>
          <a:p>
            <a:r>
              <a:rPr lang="en-US" dirty="0"/>
              <a:t>At the current node, generate and score the 4 x </a:t>
            </a:r>
            <a:r>
              <a:rPr lang="en-US" dirty="0" err="1"/>
              <a:t>neighbouring</a:t>
            </a:r>
            <a:r>
              <a:rPr lang="en-US" dirty="0"/>
              <a:t> boards</a:t>
            </a:r>
          </a:p>
          <a:p>
            <a:r>
              <a:rPr lang="en-US" dirty="0"/>
              <a:t>If it’s the shark’s turn transition to the node with the maximum score</a:t>
            </a:r>
          </a:p>
          <a:p>
            <a:r>
              <a:rPr lang="en-US" dirty="0"/>
              <a:t>When it’s the fish’s turn, transition to a randomly selected node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72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2016, Question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9C7374D-5D1E-429E-975E-741F230ED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906" y="1825625"/>
            <a:ext cx="6419850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953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2016, Question 2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a graph </a:t>
            </a:r>
            <a:r>
              <a:rPr lang="en-US" dirty="0" err="1"/>
              <a:t>colouring</a:t>
            </a:r>
            <a:r>
              <a:rPr lang="en-US" dirty="0"/>
              <a:t> problem</a:t>
            </a:r>
          </a:p>
          <a:p>
            <a:r>
              <a:rPr lang="en-US" dirty="0"/>
              <a:t>A node represents a component</a:t>
            </a:r>
          </a:p>
          <a:p>
            <a:r>
              <a:rPr lang="en-US" dirty="0"/>
              <a:t>The node’s color represents the type of components, 6 possible </a:t>
            </a:r>
            <a:r>
              <a:rPr lang="en-US" dirty="0" err="1"/>
              <a:t>colours</a:t>
            </a:r>
            <a:endParaRPr lang="en-US" dirty="0"/>
          </a:p>
          <a:p>
            <a:r>
              <a:rPr lang="en-US" dirty="0"/>
              <a:t>Undirected edges represent connections between components</a:t>
            </a:r>
          </a:p>
          <a:p>
            <a:r>
              <a:rPr lang="en-US" dirty="0"/>
              <a:t>Apply a greedy algorithm design</a:t>
            </a:r>
          </a:p>
          <a:p>
            <a:r>
              <a:rPr lang="en-US" dirty="0"/>
              <a:t>Start with one node, </a:t>
            </a:r>
            <a:r>
              <a:rPr lang="en-US" dirty="0" err="1"/>
              <a:t>colour</a:t>
            </a:r>
            <a:r>
              <a:rPr lang="en-US" dirty="0"/>
              <a:t> it randomly, then </a:t>
            </a:r>
            <a:r>
              <a:rPr lang="en-US" dirty="0" err="1"/>
              <a:t>colour</a:t>
            </a:r>
            <a:r>
              <a:rPr lang="en-US" dirty="0"/>
              <a:t> all its </a:t>
            </a:r>
            <a:r>
              <a:rPr lang="en-US" dirty="0" err="1"/>
              <a:t>neighbours</a:t>
            </a:r>
            <a:r>
              <a:rPr lang="en-US" dirty="0"/>
              <a:t> with a different </a:t>
            </a:r>
            <a:r>
              <a:rPr lang="en-US" dirty="0" err="1"/>
              <a:t>colour</a:t>
            </a:r>
            <a:endParaRPr lang="en-US" dirty="0"/>
          </a:p>
          <a:p>
            <a:r>
              <a:rPr lang="en-US" dirty="0"/>
              <a:t>Perform </a:t>
            </a:r>
            <a:r>
              <a:rPr lang="en-US"/>
              <a:t>a depth </a:t>
            </a:r>
            <a:r>
              <a:rPr lang="en-US" dirty="0"/>
              <a:t>first tree-search, </a:t>
            </a:r>
            <a:r>
              <a:rPr lang="en-US" dirty="0" err="1"/>
              <a:t>colouring</a:t>
            </a:r>
            <a:r>
              <a:rPr lang="en-US" dirty="0"/>
              <a:t> each </a:t>
            </a:r>
            <a:r>
              <a:rPr lang="en-US" dirty="0" err="1"/>
              <a:t>neighbour</a:t>
            </a:r>
            <a:r>
              <a:rPr lang="en-US" dirty="0"/>
              <a:t> with a different </a:t>
            </a:r>
            <a:r>
              <a:rPr lang="en-US" dirty="0" err="1"/>
              <a:t>colour</a:t>
            </a:r>
            <a:r>
              <a:rPr lang="en-US" dirty="0"/>
              <a:t> to the current node.</a:t>
            </a:r>
          </a:p>
          <a:p>
            <a:r>
              <a:rPr lang="en-US" dirty="0"/>
              <a:t>If there are no more valid </a:t>
            </a:r>
            <a:r>
              <a:rPr lang="en-US" dirty="0" err="1"/>
              <a:t>colours</a:t>
            </a:r>
            <a:r>
              <a:rPr lang="en-US" dirty="0"/>
              <a:t> to choose from, backtrack and </a:t>
            </a:r>
            <a:r>
              <a:rPr lang="en-US" dirty="0" err="1"/>
              <a:t>recolour</a:t>
            </a:r>
            <a:r>
              <a:rPr lang="en-US" dirty="0"/>
              <a:t> the last </a:t>
            </a:r>
            <a:r>
              <a:rPr lang="en-US" dirty="0" err="1"/>
              <a:t>coloured</a:t>
            </a:r>
            <a:r>
              <a:rPr lang="en-US" dirty="0"/>
              <a:t> node with the next valid </a:t>
            </a:r>
            <a:r>
              <a:rPr lang="en-US" dirty="0" err="1"/>
              <a:t>colour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266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2016, Question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81A544-D9BA-411A-AD8C-4DEDD5CCD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696980"/>
            <a:ext cx="627697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294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2016, Question 3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Apply a decrease-and-conquer design pattern</a:t>
            </a:r>
          </a:p>
          <a:p>
            <a:r>
              <a:rPr lang="en-US" dirty="0"/>
              <a:t>Divide the batch into 2 and weight both halves</a:t>
            </a:r>
          </a:p>
          <a:p>
            <a:r>
              <a:rPr lang="en-US" dirty="0"/>
              <a:t>Disregard the heavier batch (as it will not contain the faulty, lighter diamond)</a:t>
            </a:r>
          </a:p>
          <a:p>
            <a:r>
              <a:rPr lang="en-US" dirty="0"/>
              <a:t>With the lighter half, recursively divide into 2, selecting the lighter half for weighing until only 1 diamond remains.</a:t>
            </a:r>
          </a:p>
          <a:p>
            <a:r>
              <a:rPr lang="en-US" dirty="0"/>
              <a:t>This is will be the faulty diamond.</a:t>
            </a:r>
          </a:p>
          <a:p>
            <a:r>
              <a:rPr lang="en-US" dirty="0"/>
              <a:t>Time Complexity: O(log 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99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2016, Question 8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DBAED79A-3EBE-42D8-A634-338AD11A3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224" y="420673"/>
            <a:ext cx="624840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468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2016, Question 8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 1:</a:t>
            </a:r>
          </a:p>
          <a:p>
            <a:pPr lvl="1"/>
            <a:r>
              <a:rPr lang="en-US" dirty="0"/>
              <a:t>Tree search with backtracking</a:t>
            </a:r>
          </a:p>
          <a:p>
            <a:pPr lvl="1"/>
            <a:r>
              <a:rPr lang="en-US" dirty="0"/>
              <a:t>Nodes represent configuration of blocks</a:t>
            </a:r>
          </a:p>
          <a:p>
            <a:pPr lvl="1"/>
            <a:r>
              <a:rPr lang="en-US" dirty="0"/>
              <a:t>Directed edges represent addition of new block leading to a new configuration</a:t>
            </a:r>
          </a:p>
          <a:p>
            <a:pPr lvl="1"/>
            <a:r>
              <a:rPr lang="en-US" dirty="0"/>
              <a:t>Recursively generate all possible configurations from current node by adding a new block at all possible connectors and at all possible orientations</a:t>
            </a:r>
          </a:p>
          <a:p>
            <a:pPr lvl="1"/>
            <a:r>
              <a:rPr lang="en-US" dirty="0"/>
              <a:t>Traverse in a DFS manner</a:t>
            </a:r>
          </a:p>
          <a:p>
            <a:pPr lvl="1"/>
            <a:r>
              <a:rPr lang="en-US" dirty="0"/>
              <a:t>Check that configuration covers all 8x8 squares from the top perspective, if so, this is a solution</a:t>
            </a:r>
          </a:p>
          <a:p>
            <a:pPr lvl="1"/>
            <a:r>
              <a:rPr lang="en-US" dirty="0"/>
              <a:t>If the configuration doesn’t cover any additional squares and the most recently added block is already positioned and oriented in the same way previously, backtrack to the most recent unexplored configuration</a:t>
            </a:r>
          </a:p>
          <a:p>
            <a:pPr lvl="1"/>
            <a:r>
              <a:rPr lang="en-US" dirty="0"/>
              <a:t>If the configuration is invalid (</a:t>
            </a:r>
            <a:r>
              <a:rPr lang="en-US" dirty="0" err="1"/>
              <a:t>ie</a:t>
            </a:r>
            <a:r>
              <a:rPr lang="en-US" dirty="0"/>
              <a:t>. exceeds an 8x8 square) backtrack to the most recently unexplored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1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2016, Question 8 (cont.)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Approach 2:</a:t>
            </a:r>
          </a:p>
          <a:p>
            <a:pPr lvl="1"/>
            <a:r>
              <a:rPr lang="en-US" dirty="0"/>
              <a:t>(Divide and conquer??)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70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2018, Question 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39A963B-46A0-4710-859D-C0F54B514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903" y="1753781"/>
            <a:ext cx="5895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48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75D-1A85-49CB-A0DF-7735AC33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40F763-C1AE-467A-B4B2-CB20FA8ED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61" y="1914623"/>
            <a:ext cx="6971521" cy="146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4391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2018, Question 5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variation of the knapsack problem</a:t>
            </a:r>
          </a:p>
          <a:p>
            <a:r>
              <a:rPr lang="en-US" dirty="0"/>
              <a:t>Lowest cost increment is equivalent to knapsack weight increment</a:t>
            </a:r>
          </a:p>
          <a:p>
            <a:r>
              <a:rPr lang="en-US" dirty="0"/>
              <a:t>Each investment is equivalent to a knapsack item</a:t>
            </a:r>
          </a:p>
          <a:p>
            <a:r>
              <a:rPr lang="en-US" dirty="0"/>
              <a:t>Initial cost of company investment is equivalent to weight of item</a:t>
            </a:r>
          </a:p>
          <a:p>
            <a:r>
              <a:rPr lang="en-US" dirty="0"/>
              <a:t>Profit of company investment is equivalent to the value of the time</a:t>
            </a:r>
          </a:p>
          <a:p>
            <a:r>
              <a:rPr lang="en-US" dirty="0"/>
              <a:t>Maryam’s fixed budged is equivalent to the knapsack capacity</a:t>
            </a:r>
          </a:p>
          <a:p>
            <a:r>
              <a:rPr lang="en-US" dirty="0"/>
              <a:t>Max(profit for current cost, profit of current investment + profit for (cost – cost of current investment))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46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2019, Question 6b</a:t>
            </a:r>
            <a:endParaRPr lang="en-AU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90D8842-7F29-4971-A8B0-B18777D31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264" y="0"/>
            <a:ext cx="6343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F49EB3C-022E-46A1-B7C2-70FA70D87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908" y="971550"/>
            <a:ext cx="4864107" cy="495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35F42071-F412-4ADD-8D8C-ED54E8C11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50" y="6034077"/>
            <a:ext cx="63436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661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2019, Question 6b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F90F3D-8B20-474D-94BD-6D86ABFC1090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Overlapping subproblems:</a:t>
            </a:r>
          </a:p>
          <a:p>
            <a:pPr lvl="1"/>
            <a:r>
              <a:rPr lang="en-US" dirty="0"/>
              <a:t>The most efficient schedule for a network with ‘n’ connections will contain within it, the most efficient schedule for a network with fewer than ‘n</a:t>
            </a:r>
            <a:r>
              <a:rPr lang="en-US"/>
              <a:t>’ connections.</a:t>
            </a:r>
            <a:endParaRPr lang="en-US" dirty="0"/>
          </a:p>
          <a:p>
            <a:r>
              <a:rPr lang="en-US" dirty="0"/>
              <a:t>Optimal substructure:</a:t>
            </a:r>
          </a:p>
          <a:p>
            <a:pPr lvl="1"/>
            <a:r>
              <a:rPr lang="en-US" dirty="0"/>
              <a:t>The most efficient schedule for a network with ‘n’ connections will be the maximum of the most efficient schedule with ‘n – m’ connections where each m represents an incoming connection to the current station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25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75D-1A85-49CB-A0DF-7735AC33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81F0-BC4D-4514-BB92-2B7D45F1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graph </a:t>
            </a:r>
            <a:r>
              <a:rPr lang="en-US" dirty="0" err="1"/>
              <a:t>colouring</a:t>
            </a:r>
            <a:r>
              <a:rPr lang="en-US" dirty="0"/>
              <a:t> problem</a:t>
            </a:r>
          </a:p>
          <a:p>
            <a:r>
              <a:rPr lang="en-US" dirty="0"/>
              <a:t>Nodes are panes of glass</a:t>
            </a:r>
          </a:p>
          <a:p>
            <a:r>
              <a:rPr lang="en-US" dirty="0"/>
              <a:t>Undirected edges represent </a:t>
            </a:r>
            <a:r>
              <a:rPr lang="en-US" dirty="0" err="1"/>
              <a:t>neighbouring</a:t>
            </a:r>
            <a:r>
              <a:rPr lang="en-US" dirty="0"/>
              <a:t> glasses (6 edges) except for panes on the border</a:t>
            </a:r>
          </a:p>
          <a:p>
            <a:r>
              <a:rPr lang="en-US" dirty="0"/>
              <a:t>Apply a greedy algorithm design</a:t>
            </a:r>
          </a:p>
          <a:p>
            <a:r>
              <a:rPr lang="en-US" dirty="0"/>
              <a:t>Start with one node, </a:t>
            </a:r>
            <a:r>
              <a:rPr lang="en-US" dirty="0" err="1"/>
              <a:t>colour</a:t>
            </a:r>
            <a:r>
              <a:rPr lang="en-US" dirty="0"/>
              <a:t> it randomly.</a:t>
            </a:r>
          </a:p>
          <a:p>
            <a:r>
              <a:rPr lang="en-US" dirty="0"/>
              <a:t>Perform a depth first tree-search, </a:t>
            </a:r>
            <a:r>
              <a:rPr lang="en-US" dirty="0" err="1"/>
              <a:t>colouring</a:t>
            </a:r>
            <a:r>
              <a:rPr lang="en-US" dirty="0"/>
              <a:t> each </a:t>
            </a:r>
            <a:r>
              <a:rPr lang="en-US" dirty="0" err="1"/>
              <a:t>neighbour</a:t>
            </a:r>
            <a:r>
              <a:rPr lang="en-US" dirty="0"/>
              <a:t> with a different </a:t>
            </a:r>
            <a:r>
              <a:rPr lang="en-US" dirty="0" err="1"/>
              <a:t>colour</a:t>
            </a:r>
            <a:r>
              <a:rPr lang="en-US" dirty="0"/>
              <a:t> to the current node.</a:t>
            </a:r>
          </a:p>
          <a:p>
            <a:r>
              <a:rPr lang="en-US" dirty="0"/>
              <a:t>If no valid </a:t>
            </a:r>
            <a:r>
              <a:rPr lang="en-US" dirty="0" err="1"/>
              <a:t>colours</a:t>
            </a:r>
            <a:r>
              <a:rPr lang="en-US" dirty="0"/>
              <a:t> are applicable, backtrack and </a:t>
            </a:r>
            <a:r>
              <a:rPr lang="en-US" dirty="0" err="1"/>
              <a:t>recolour</a:t>
            </a:r>
            <a:r>
              <a:rPr lang="en-US" dirty="0"/>
              <a:t> nodes.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2a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F2D51B-8D1A-4C35-9DE1-7725EA37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05" y="1525070"/>
            <a:ext cx="63531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226BBED-97DF-4094-B985-721350B3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6505" y="4773095"/>
            <a:ext cx="63912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55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2a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Tree-search.</a:t>
            </a:r>
          </a:p>
          <a:p>
            <a:r>
              <a:rPr lang="en-US" dirty="0"/>
              <a:t>Nodes are represent linear letter progressions through the word.</a:t>
            </a:r>
          </a:p>
          <a:p>
            <a:r>
              <a:rPr lang="en-US" dirty="0"/>
              <a:t>Leaf nodes represent the final word variations.</a:t>
            </a:r>
          </a:p>
          <a:p>
            <a:r>
              <a:rPr lang="en-US" dirty="0"/>
              <a:t>Directed edges represent each vowel variation branching from a vowel encountered.</a:t>
            </a:r>
          </a:p>
          <a:p>
            <a:r>
              <a:rPr lang="en-US" dirty="0"/>
              <a:t>For each vowel encountered, generate 3 child nodes, one for each vowel variation.</a:t>
            </a:r>
          </a:p>
          <a:p>
            <a:r>
              <a:rPr lang="en-US" dirty="0"/>
              <a:t>Time complexity: 3</a:t>
            </a:r>
            <a:r>
              <a:rPr lang="en-US" baseline="30000" dirty="0"/>
              <a:t>n</a:t>
            </a:r>
            <a:r>
              <a:rPr lang="en-US" dirty="0"/>
              <a:t> where n = number of vowels in the word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2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2b</a:t>
            </a:r>
            <a:endParaRPr lang="en-A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35EA0D-6804-494A-86C0-FA45C306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97" y="1570097"/>
            <a:ext cx="635317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A661D7-F772-4258-B342-57E0C85C8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797" y="4887856"/>
            <a:ext cx="62579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78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2b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AA01-CAF4-4396-97F2-03B746DE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generate all possible sentences, all possible permutations of the words must be considered</a:t>
            </a:r>
          </a:p>
          <a:p>
            <a:r>
              <a:rPr lang="en-US" dirty="0"/>
              <a:t>This gives a time complexity of m! where m = number of words</a:t>
            </a:r>
          </a:p>
          <a:p>
            <a:r>
              <a:rPr lang="en-US" dirty="0"/>
              <a:t>All the vowel possibilities must then be considered for each word permutation which gives a time complexity of m!3</a:t>
            </a:r>
            <a:r>
              <a:rPr lang="en-US" baseline="30000" dirty="0"/>
              <a:t>n</a:t>
            </a:r>
            <a:r>
              <a:rPr lang="en-US" dirty="0"/>
              <a:t> where m = number of words, and n = number of vowels in the sentence</a:t>
            </a:r>
          </a:p>
          <a:p>
            <a:r>
              <a:rPr lang="en-US" dirty="0"/>
              <a:t>This results in a combinatorial explosion making its running time infeasible for larger values of m or 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6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19FB-1EF5-489D-B6CA-10ECF608A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2017, Question 12a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8DFCCB8-EBCD-4342-94E4-59B1AD2D6D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127146"/>
            <a:ext cx="6381750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3B66498-7C01-4D43-895F-88B0052CC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5636572"/>
            <a:ext cx="6343650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9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3591CB9-5C02-4FFE-8207-71A00F8B1C1F}"/>
</file>

<file path=customXml/itemProps2.xml><?xml version="1.0" encoding="utf-8"?>
<ds:datastoreItem xmlns:ds="http://schemas.openxmlformats.org/officeDocument/2006/customXml" ds:itemID="{3F709619-B7B0-4739-9EEE-19D8624640A1}"/>
</file>

<file path=customXml/itemProps3.xml><?xml version="1.0" encoding="utf-8"?>
<ds:datastoreItem xmlns:ds="http://schemas.openxmlformats.org/officeDocument/2006/customXml" ds:itemID="{60CF3CBF-A996-44BC-AE6A-45E3ABED8184}"/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1579</Words>
  <Application>Microsoft Office PowerPoint</Application>
  <PresentationFormat>Widescreen</PresentationFormat>
  <Paragraphs>207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Tips on Algorithm Design Questions</vt:lpstr>
      <vt:lpstr>General Strategies</vt:lpstr>
      <vt:lpstr>2017, Question 1</vt:lpstr>
      <vt:lpstr>2017, Question 1</vt:lpstr>
      <vt:lpstr>2017, Question 2a</vt:lpstr>
      <vt:lpstr>2017, Question 2a</vt:lpstr>
      <vt:lpstr>2017, Question 2b</vt:lpstr>
      <vt:lpstr>2017, Question 2b</vt:lpstr>
      <vt:lpstr>2017, Question 12a</vt:lpstr>
      <vt:lpstr>2017, Question 12a</vt:lpstr>
      <vt:lpstr>2017, Question 12b</vt:lpstr>
      <vt:lpstr>2017, Question 12b</vt:lpstr>
      <vt:lpstr>2017, Question 14a</vt:lpstr>
      <vt:lpstr>2017, Question 14a</vt:lpstr>
      <vt:lpstr>2017, Question 14b</vt:lpstr>
      <vt:lpstr>2017, Question 14b</vt:lpstr>
      <vt:lpstr>2017, Question 15</vt:lpstr>
      <vt:lpstr>2017, Question 15</vt:lpstr>
      <vt:lpstr>2017, Question 16 </vt:lpstr>
      <vt:lpstr>2017, Question 16  (Minimax is not ideal here!)</vt:lpstr>
      <vt:lpstr>2017, Question 16  (Greedy Tree Search)</vt:lpstr>
      <vt:lpstr>2016, Question 2</vt:lpstr>
      <vt:lpstr>2016, Question 2</vt:lpstr>
      <vt:lpstr>2016, Question 3</vt:lpstr>
      <vt:lpstr>2016, Question 3</vt:lpstr>
      <vt:lpstr>2016, Question 8</vt:lpstr>
      <vt:lpstr>2016, Question 8</vt:lpstr>
      <vt:lpstr>2016, Question 8 (cont.)</vt:lpstr>
      <vt:lpstr>2018, Question 5</vt:lpstr>
      <vt:lpstr>2018, Question 5</vt:lpstr>
      <vt:lpstr>2019, Question 6b</vt:lpstr>
      <vt:lpstr>2019, Question 6b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Huynh</dc:creator>
  <cp:lastModifiedBy>Toan Huynh</cp:lastModifiedBy>
  <cp:revision>9</cp:revision>
  <dcterms:created xsi:type="dcterms:W3CDTF">2021-10-10T06:09:41Z</dcterms:created>
  <dcterms:modified xsi:type="dcterms:W3CDTF">2021-10-10T21:03:52Z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