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4"/>
  </p:sldMasterIdLst>
  <p:notesMasterIdLst>
    <p:notesMasterId r:id="rId199"/>
  </p:notesMasterIdLst>
  <p:sldIdLst>
    <p:sldId id="260" r:id="rId5"/>
    <p:sldId id="474" r:id="rId6"/>
    <p:sldId id="261" r:id="rId7"/>
    <p:sldId id="280" r:id="rId8"/>
    <p:sldId id="405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32" r:id="rId17"/>
    <p:sldId id="414" r:id="rId18"/>
    <p:sldId id="415" r:id="rId19"/>
    <p:sldId id="416" r:id="rId20"/>
    <p:sldId id="417" r:id="rId21"/>
    <p:sldId id="418" r:id="rId22"/>
    <p:sldId id="419" r:id="rId23"/>
    <p:sldId id="433" r:id="rId24"/>
    <p:sldId id="420" r:id="rId25"/>
    <p:sldId id="421" r:id="rId26"/>
    <p:sldId id="422" r:id="rId27"/>
    <p:sldId id="423" r:id="rId28"/>
    <p:sldId id="424" r:id="rId29"/>
    <p:sldId id="425" r:id="rId30"/>
    <p:sldId id="434" r:id="rId31"/>
    <p:sldId id="426" r:id="rId32"/>
    <p:sldId id="427" r:id="rId33"/>
    <p:sldId id="428" r:id="rId34"/>
    <p:sldId id="429" r:id="rId35"/>
    <p:sldId id="430" r:id="rId36"/>
    <p:sldId id="431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456" r:id="rId59"/>
    <p:sldId id="457" r:id="rId60"/>
    <p:sldId id="458" r:id="rId61"/>
    <p:sldId id="459" r:id="rId62"/>
    <p:sldId id="460" r:id="rId63"/>
    <p:sldId id="461" r:id="rId64"/>
    <p:sldId id="465" r:id="rId65"/>
    <p:sldId id="462" r:id="rId66"/>
    <p:sldId id="463" r:id="rId67"/>
    <p:sldId id="464" r:id="rId68"/>
    <p:sldId id="466" r:id="rId69"/>
    <p:sldId id="467" r:id="rId70"/>
    <p:sldId id="468" r:id="rId71"/>
    <p:sldId id="469" r:id="rId72"/>
    <p:sldId id="470" r:id="rId73"/>
    <p:sldId id="471" r:id="rId74"/>
    <p:sldId id="472" r:id="rId75"/>
    <p:sldId id="473" r:id="rId76"/>
    <p:sldId id="475" r:id="rId77"/>
    <p:sldId id="262" r:id="rId78"/>
    <p:sldId id="404" r:id="rId79"/>
    <p:sldId id="335" r:id="rId80"/>
    <p:sldId id="336" r:id="rId81"/>
    <p:sldId id="281" r:id="rId82"/>
    <p:sldId id="288" r:id="rId83"/>
    <p:sldId id="282" r:id="rId84"/>
    <p:sldId id="283" r:id="rId85"/>
    <p:sldId id="284" r:id="rId86"/>
    <p:sldId id="285" r:id="rId87"/>
    <p:sldId id="303" r:id="rId88"/>
    <p:sldId id="286" r:id="rId89"/>
    <p:sldId id="287" r:id="rId90"/>
    <p:sldId id="289" r:id="rId91"/>
    <p:sldId id="290" r:id="rId92"/>
    <p:sldId id="291" r:id="rId93"/>
    <p:sldId id="292" r:id="rId94"/>
    <p:sldId id="304" r:id="rId95"/>
    <p:sldId id="293" r:id="rId96"/>
    <p:sldId id="294" r:id="rId97"/>
    <p:sldId id="295" r:id="rId98"/>
    <p:sldId id="296" r:id="rId99"/>
    <p:sldId id="337" r:id="rId100"/>
    <p:sldId id="297" r:id="rId101"/>
    <p:sldId id="305" r:id="rId102"/>
    <p:sldId id="298" r:id="rId103"/>
    <p:sldId id="299" r:id="rId104"/>
    <p:sldId id="300" r:id="rId105"/>
    <p:sldId id="301" r:id="rId106"/>
    <p:sldId id="302" r:id="rId107"/>
    <p:sldId id="306" r:id="rId108"/>
    <p:sldId id="307" r:id="rId109"/>
    <p:sldId id="308" r:id="rId110"/>
    <p:sldId id="310" r:id="rId111"/>
    <p:sldId id="311" r:id="rId112"/>
    <p:sldId id="312" r:id="rId113"/>
    <p:sldId id="313" r:id="rId114"/>
    <p:sldId id="314" r:id="rId115"/>
    <p:sldId id="315" r:id="rId116"/>
    <p:sldId id="316" r:id="rId117"/>
    <p:sldId id="317" r:id="rId118"/>
    <p:sldId id="318" r:id="rId119"/>
    <p:sldId id="319" r:id="rId120"/>
    <p:sldId id="320" r:id="rId121"/>
    <p:sldId id="321" r:id="rId122"/>
    <p:sldId id="323" r:id="rId123"/>
    <p:sldId id="324" r:id="rId124"/>
    <p:sldId id="325" r:id="rId125"/>
    <p:sldId id="326" r:id="rId126"/>
    <p:sldId id="334" r:id="rId127"/>
    <p:sldId id="328" r:id="rId128"/>
    <p:sldId id="327" r:id="rId129"/>
    <p:sldId id="329" r:id="rId130"/>
    <p:sldId id="330" r:id="rId131"/>
    <p:sldId id="331" r:id="rId132"/>
    <p:sldId id="332" r:id="rId133"/>
    <p:sldId id="333" r:id="rId134"/>
    <p:sldId id="338" r:id="rId135"/>
    <p:sldId id="339" r:id="rId136"/>
    <p:sldId id="345" r:id="rId137"/>
    <p:sldId id="340" r:id="rId138"/>
    <p:sldId id="342" r:id="rId139"/>
    <p:sldId id="346" r:id="rId140"/>
    <p:sldId id="347" r:id="rId141"/>
    <p:sldId id="348" r:id="rId142"/>
    <p:sldId id="349" r:id="rId143"/>
    <p:sldId id="350" r:id="rId144"/>
    <p:sldId id="351" r:id="rId145"/>
    <p:sldId id="352" r:id="rId146"/>
    <p:sldId id="353" r:id="rId147"/>
    <p:sldId id="354" r:id="rId148"/>
    <p:sldId id="355" r:id="rId149"/>
    <p:sldId id="356" r:id="rId150"/>
    <p:sldId id="357" r:id="rId151"/>
    <p:sldId id="263" r:id="rId152"/>
    <p:sldId id="264" r:id="rId153"/>
    <p:sldId id="358" r:id="rId154"/>
    <p:sldId id="359" r:id="rId155"/>
    <p:sldId id="372" r:id="rId156"/>
    <p:sldId id="360" r:id="rId157"/>
    <p:sldId id="361" r:id="rId158"/>
    <p:sldId id="362" r:id="rId159"/>
    <p:sldId id="363" r:id="rId160"/>
    <p:sldId id="364" r:id="rId161"/>
    <p:sldId id="365" r:id="rId162"/>
    <p:sldId id="366" r:id="rId163"/>
    <p:sldId id="367" r:id="rId164"/>
    <p:sldId id="368" r:id="rId165"/>
    <p:sldId id="369" r:id="rId166"/>
    <p:sldId id="370" r:id="rId167"/>
    <p:sldId id="371" r:id="rId168"/>
    <p:sldId id="373" r:id="rId169"/>
    <p:sldId id="374" r:id="rId170"/>
    <p:sldId id="375" r:id="rId171"/>
    <p:sldId id="376" r:id="rId172"/>
    <p:sldId id="377" r:id="rId173"/>
    <p:sldId id="378" r:id="rId174"/>
    <p:sldId id="379" r:id="rId175"/>
    <p:sldId id="380" r:id="rId176"/>
    <p:sldId id="381" r:id="rId177"/>
    <p:sldId id="382" r:id="rId178"/>
    <p:sldId id="384" r:id="rId179"/>
    <p:sldId id="383" r:id="rId180"/>
    <p:sldId id="385" r:id="rId181"/>
    <p:sldId id="386" r:id="rId182"/>
    <p:sldId id="387" r:id="rId183"/>
    <p:sldId id="388" r:id="rId184"/>
    <p:sldId id="389" r:id="rId185"/>
    <p:sldId id="390" r:id="rId186"/>
    <p:sldId id="391" r:id="rId187"/>
    <p:sldId id="392" r:id="rId188"/>
    <p:sldId id="393" r:id="rId189"/>
    <p:sldId id="394" r:id="rId190"/>
    <p:sldId id="395" r:id="rId191"/>
    <p:sldId id="396" r:id="rId192"/>
    <p:sldId id="397" r:id="rId193"/>
    <p:sldId id="398" r:id="rId194"/>
    <p:sldId id="399" r:id="rId195"/>
    <p:sldId id="400" r:id="rId196"/>
    <p:sldId id="401" r:id="rId197"/>
    <p:sldId id="402" r:id="rId19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  <a:srgbClr val="3A8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E5F675-483B-418A-81E1-081D4DA2BB87}" v="142" dt="2021-02-23T21:36:55.864"/>
  </p1510:revLst>
</p1510:revInfo>
</file>

<file path=ppt/tableStyles.xml><?xml version="1.0" encoding="utf-8"?>
<a:tblStyleLst xmlns:a="http://schemas.openxmlformats.org/drawingml/2006/main" def="{CB3AB1E0-3D6B-422A-AE18-7FD444286018}">
  <a:tblStyle styleId="{CB3AB1E0-3D6B-422A-AE18-7FD44428601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85CB217-1F82-4322-ADF8-73B605A76AC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59" Type="http://schemas.openxmlformats.org/officeDocument/2006/relationships/slide" Target="slides/slide155.xml"/><Relationship Id="rId170" Type="http://schemas.openxmlformats.org/officeDocument/2006/relationships/slide" Target="slides/slide166.xml"/><Relationship Id="rId191" Type="http://schemas.openxmlformats.org/officeDocument/2006/relationships/slide" Target="slides/slide187.xml"/><Relationship Id="rId205" Type="http://schemas.microsoft.com/office/2015/10/relationships/revisionInfo" Target="revisionInfo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28" Type="http://schemas.openxmlformats.org/officeDocument/2006/relationships/slide" Target="slides/slide124.xml"/><Relationship Id="rId144" Type="http://schemas.openxmlformats.org/officeDocument/2006/relationships/slide" Target="slides/slide140.xml"/><Relationship Id="rId149" Type="http://schemas.openxmlformats.org/officeDocument/2006/relationships/slide" Target="slides/slide14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60" Type="http://schemas.openxmlformats.org/officeDocument/2006/relationships/slide" Target="slides/slide156.xml"/><Relationship Id="rId165" Type="http://schemas.openxmlformats.org/officeDocument/2006/relationships/slide" Target="slides/slide161.xml"/><Relationship Id="rId181" Type="http://schemas.openxmlformats.org/officeDocument/2006/relationships/slide" Target="slides/slide177.xml"/><Relationship Id="rId186" Type="http://schemas.openxmlformats.org/officeDocument/2006/relationships/slide" Target="slides/slide182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0" Type="http://schemas.openxmlformats.org/officeDocument/2006/relationships/slide" Target="slides/slide146.xml"/><Relationship Id="rId155" Type="http://schemas.openxmlformats.org/officeDocument/2006/relationships/slide" Target="slides/slide151.xml"/><Relationship Id="rId171" Type="http://schemas.openxmlformats.org/officeDocument/2006/relationships/slide" Target="slides/slide167.xml"/><Relationship Id="rId176" Type="http://schemas.openxmlformats.org/officeDocument/2006/relationships/slide" Target="slides/slide172.xml"/><Relationship Id="rId192" Type="http://schemas.openxmlformats.org/officeDocument/2006/relationships/slide" Target="slides/slide188.xml"/><Relationship Id="rId197" Type="http://schemas.openxmlformats.org/officeDocument/2006/relationships/slide" Target="slides/slide193.xml"/><Relationship Id="rId201" Type="http://schemas.openxmlformats.org/officeDocument/2006/relationships/viewProps" Target="viewProps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slide" Target="slides/slide141.xml"/><Relationship Id="rId161" Type="http://schemas.openxmlformats.org/officeDocument/2006/relationships/slide" Target="slides/slide157.xml"/><Relationship Id="rId166" Type="http://schemas.openxmlformats.org/officeDocument/2006/relationships/slide" Target="slides/slide162.xml"/><Relationship Id="rId182" Type="http://schemas.openxmlformats.org/officeDocument/2006/relationships/slide" Target="slides/slide178.xml"/><Relationship Id="rId187" Type="http://schemas.openxmlformats.org/officeDocument/2006/relationships/slide" Target="slides/slide183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51" Type="http://schemas.openxmlformats.org/officeDocument/2006/relationships/slide" Target="slides/slide147.xml"/><Relationship Id="rId156" Type="http://schemas.openxmlformats.org/officeDocument/2006/relationships/slide" Target="slides/slide152.xml"/><Relationship Id="rId177" Type="http://schemas.openxmlformats.org/officeDocument/2006/relationships/slide" Target="slides/slide173.xml"/><Relationship Id="rId198" Type="http://schemas.openxmlformats.org/officeDocument/2006/relationships/slide" Target="slides/slide194.xml"/><Relationship Id="rId172" Type="http://schemas.openxmlformats.org/officeDocument/2006/relationships/slide" Target="slides/slide168.xml"/><Relationship Id="rId193" Type="http://schemas.openxmlformats.org/officeDocument/2006/relationships/slide" Target="slides/slide189.xml"/><Relationship Id="rId202" Type="http://schemas.openxmlformats.org/officeDocument/2006/relationships/theme" Target="theme/theme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slide" Target="slides/slide142.xml"/><Relationship Id="rId167" Type="http://schemas.openxmlformats.org/officeDocument/2006/relationships/slide" Target="slides/slide163.xml"/><Relationship Id="rId188" Type="http://schemas.openxmlformats.org/officeDocument/2006/relationships/slide" Target="slides/slide184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162" Type="http://schemas.openxmlformats.org/officeDocument/2006/relationships/slide" Target="slides/slide158.xml"/><Relationship Id="rId183" Type="http://schemas.openxmlformats.org/officeDocument/2006/relationships/slide" Target="slides/slide179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157" Type="http://schemas.openxmlformats.org/officeDocument/2006/relationships/slide" Target="slides/slide153.xml"/><Relationship Id="rId178" Type="http://schemas.openxmlformats.org/officeDocument/2006/relationships/slide" Target="slides/slide174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schemas.openxmlformats.org/officeDocument/2006/relationships/slide" Target="slides/slide148.xml"/><Relationship Id="rId173" Type="http://schemas.openxmlformats.org/officeDocument/2006/relationships/slide" Target="slides/slide169.xml"/><Relationship Id="rId194" Type="http://schemas.openxmlformats.org/officeDocument/2006/relationships/slide" Target="slides/slide190.xml"/><Relationship Id="rId199" Type="http://schemas.openxmlformats.org/officeDocument/2006/relationships/notesMaster" Target="notesMasters/notesMaster1.xml"/><Relationship Id="rId203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147" Type="http://schemas.openxmlformats.org/officeDocument/2006/relationships/slide" Target="slides/slide143.xml"/><Relationship Id="rId168" Type="http://schemas.openxmlformats.org/officeDocument/2006/relationships/slide" Target="slides/slide164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163" Type="http://schemas.openxmlformats.org/officeDocument/2006/relationships/slide" Target="slides/slide159.xml"/><Relationship Id="rId184" Type="http://schemas.openxmlformats.org/officeDocument/2006/relationships/slide" Target="slides/slide180.xml"/><Relationship Id="rId189" Type="http://schemas.openxmlformats.org/officeDocument/2006/relationships/slide" Target="slides/slide185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158" Type="http://schemas.openxmlformats.org/officeDocument/2006/relationships/slide" Target="slides/slide154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3" Type="http://schemas.openxmlformats.org/officeDocument/2006/relationships/slide" Target="slides/slide149.xml"/><Relationship Id="rId174" Type="http://schemas.openxmlformats.org/officeDocument/2006/relationships/slide" Target="slides/slide170.xml"/><Relationship Id="rId179" Type="http://schemas.openxmlformats.org/officeDocument/2006/relationships/slide" Target="slides/slide175.xml"/><Relationship Id="rId195" Type="http://schemas.openxmlformats.org/officeDocument/2006/relationships/slide" Target="slides/slide191.xml"/><Relationship Id="rId190" Type="http://schemas.openxmlformats.org/officeDocument/2006/relationships/slide" Target="slides/slide186.xml"/><Relationship Id="rId204" Type="http://schemas.microsoft.com/office/2016/11/relationships/changesInfo" Target="changesInfos/changesInfo1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slide" Target="slides/slide139.xml"/><Relationship Id="rId148" Type="http://schemas.openxmlformats.org/officeDocument/2006/relationships/slide" Target="slides/slide144.xml"/><Relationship Id="rId164" Type="http://schemas.openxmlformats.org/officeDocument/2006/relationships/slide" Target="slides/slide160.xml"/><Relationship Id="rId169" Type="http://schemas.openxmlformats.org/officeDocument/2006/relationships/slide" Target="slides/slide165.xml"/><Relationship Id="rId185" Type="http://schemas.openxmlformats.org/officeDocument/2006/relationships/slide" Target="slides/slide18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80" Type="http://schemas.openxmlformats.org/officeDocument/2006/relationships/slide" Target="slides/slide176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54" Type="http://schemas.openxmlformats.org/officeDocument/2006/relationships/slide" Target="slides/slide150.xml"/><Relationship Id="rId175" Type="http://schemas.openxmlformats.org/officeDocument/2006/relationships/slide" Target="slides/slide171.xml"/><Relationship Id="rId196" Type="http://schemas.openxmlformats.org/officeDocument/2006/relationships/slide" Target="slides/slide192.xml"/><Relationship Id="rId20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Huynh" userId="9b31cc81-7730-471a-a0a3-d8125948de37" providerId="ADAL" clId="{9465165E-70C5-4BA3-8AF2-B4573E56E558}"/>
    <pc:docChg chg="undo custSel addSld delSld modSld sldOrd">
      <pc:chgData name="Toan Huynh" userId="9b31cc81-7730-471a-a0a3-d8125948de37" providerId="ADAL" clId="{9465165E-70C5-4BA3-8AF2-B4573E56E558}" dt="2021-02-22T10:20:14.442" v="528" actId="47"/>
      <pc:docMkLst>
        <pc:docMk/>
      </pc:docMkLst>
      <pc:sldChg chg="addSp delSp modSp mod">
        <pc:chgData name="Toan Huynh" userId="9b31cc81-7730-471a-a0a3-d8125948de37" providerId="ADAL" clId="{9465165E-70C5-4BA3-8AF2-B4573E56E558}" dt="2021-02-22T10:09:00.385" v="396" actId="478"/>
        <pc:sldMkLst>
          <pc:docMk/>
          <pc:sldMk cId="0" sldId="261"/>
        </pc:sldMkLst>
        <pc:spChg chg="add del mod">
          <ac:chgData name="Toan Huynh" userId="9b31cc81-7730-471a-a0a3-d8125948de37" providerId="ADAL" clId="{9465165E-70C5-4BA3-8AF2-B4573E56E558}" dt="2021-02-22T10:08:58.386" v="395" actId="478"/>
          <ac:spMkLst>
            <pc:docMk/>
            <pc:sldMk cId="0" sldId="261"/>
            <ac:spMk id="2" creationId="{8F2E9587-B653-447C-B080-DE4E6A48B6F4}"/>
          </ac:spMkLst>
        </pc:spChg>
        <pc:spChg chg="add del mod">
          <ac:chgData name="Toan Huynh" userId="9b31cc81-7730-471a-a0a3-d8125948de37" providerId="ADAL" clId="{9465165E-70C5-4BA3-8AF2-B4573E56E558}" dt="2021-02-22T10:09:00.385" v="396" actId="478"/>
          <ac:spMkLst>
            <pc:docMk/>
            <pc:sldMk cId="0" sldId="261"/>
            <ac:spMk id="5" creationId="{862963AD-AD65-43DF-BC5B-D414C538AB04}"/>
          </ac:spMkLst>
        </pc:spChg>
        <pc:picChg chg="add mod">
          <ac:chgData name="Toan Huynh" userId="9b31cc81-7730-471a-a0a3-d8125948de37" providerId="ADAL" clId="{9465165E-70C5-4BA3-8AF2-B4573E56E558}" dt="2021-02-22T09:33:22.361" v="13" actId="1076"/>
          <ac:picMkLst>
            <pc:docMk/>
            <pc:sldMk cId="0" sldId="261"/>
            <ac:picMk id="3" creationId="{C2858CC6-8A49-41D8-A461-EE08391CD2E6}"/>
          </ac:picMkLst>
        </pc:picChg>
        <pc:picChg chg="del">
          <ac:chgData name="Toan Huynh" userId="9b31cc81-7730-471a-a0a3-d8125948de37" providerId="ADAL" clId="{9465165E-70C5-4BA3-8AF2-B4573E56E558}" dt="2021-02-22T09:33:20.742" v="11" actId="478"/>
          <ac:picMkLst>
            <pc:docMk/>
            <pc:sldMk cId="0" sldId="261"/>
            <ac:picMk id="134" creationId="{00000000-0000-0000-0000-000000000000}"/>
          </ac:picMkLst>
        </pc:picChg>
      </pc:sldChg>
      <pc:sldChg chg="addSp delSp modSp mod ord">
        <pc:chgData name="Toan Huynh" userId="9b31cc81-7730-471a-a0a3-d8125948de37" providerId="ADAL" clId="{9465165E-70C5-4BA3-8AF2-B4573E56E558}" dt="2021-02-22T09:33:28.624" v="14" actId="1076"/>
        <pc:sldMkLst>
          <pc:docMk/>
          <pc:sldMk cId="1607080642" sldId="280"/>
        </pc:sldMkLst>
        <pc:spChg chg="mod">
          <ac:chgData name="Toan Huynh" userId="9b31cc81-7730-471a-a0a3-d8125948de37" providerId="ADAL" clId="{9465165E-70C5-4BA3-8AF2-B4573E56E558}" dt="2021-02-22T09:33:28.624" v="14" actId="1076"/>
          <ac:spMkLst>
            <pc:docMk/>
            <pc:sldMk cId="1607080642" sldId="280"/>
            <ac:spMk id="2" creationId="{3F647F7B-0B56-4E92-ACC8-A8B17A347D16}"/>
          </ac:spMkLst>
        </pc:spChg>
        <pc:picChg chg="add mod ord">
          <ac:chgData name="Toan Huynh" userId="9b31cc81-7730-471a-a0a3-d8125948de37" providerId="ADAL" clId="{9465165E-70C5-4BA3-8AF2-B4573E56E558}" dt="2021-02-22T09:32:14.808" v="9" actId="1076"/>
          <ac:picMkLst>
            <pc:docMk/>
            <pc:sldMk cId="1607080642" sldId="280"/>
            <ac:picMk id="18" creationId="{69644184-8358-4CDB-88A0-27D708650179}"/>
          </ac:picMkLst>
        </pc:picChg>
        <pc:picChg chg="del">
          <ac:chgData name="Toan Huynh" userId="9b31cc81-7730-471a-a0a3-d8125948de37" providerId="ADAL" clId="{9465165E-70C5-4BA3-8AF2-B4573E56E558}" dt="2021-02-22T09:32:04.223" v="6" actId="478"/>
          <ac:picMkLst>
            <pc:docMk/>
            <pc:sldMk cId="1607080642" sldId="280"/>
            <ac:picMk id="140" creationId="{00000000-0000-0000-0000-000000000000}"/>
          </ac:picMkLst>
        </pc:picChg>
      </pc:sldChg>
      <pc:sldChg chg="addSp delSp add del mod">
        <pc:chgData name="Toan Huynh" userId="9b31cc81-7730-471a-a0a3-d8125948de37" providerId="ADAL" clId="{9465165E-70C5-4BA3-8AF2-B4573E56E558}" dt="2021-02-22T10:20:14.442" v="528" actId="47"/>
        <pc:sldMkLst>
          <pc:docMk/>
          <pc:sldMk cId="1591184394" sldId="403"/>
        </pc:sldMkLst>
        <pc:picChg chg="add">
          <ac:chgData name="Toan Huynh" userId="9b31cc81-7730-471a-a0a3-d8125948de37" providerId="ADAL" clId="{9465165E-70C5-4BA3-8AF2-B4573E56E558}" dt="2021-02-22T09:31:48.313" v="2"/>
          <ac:picMkLst>
            <pc:docMk/>
            <pc:sldMk cId="1591184394" sldId="403"/>
            <ac:picMk id="2" creationId="{686DF13F-6D7D-407A-A50A-4E4B49ABDC85}"/>
          </ac:picMkLst>
        </pc:picChg>
        <pc:picChg chg="del">
          <ac:chgData name="Toan Huynh" userId="9b31cc81-7730-471a-a0a3-d8125948de37" providerId="ADAL" clId="{9465165E-70C5-4BA3-8AF2-B4573E56E558}" dt="2021-02-22T09:31:47.488" v="1" actId="478"/>
          <ac:picMkLst>
            <pc:docMk/>
            <pc:sldMk cId="1591184394" sldId="403"/>
            <ac:picMk id="140" creationId="{00000000-0000-0000-0000-000000000000}"/>
          </ac:picMkLst>
        </pc:picChg>
      </pc:sldChg>
      <pc:sldChg chg="add">
        <pc:chgData name="Toan Huynh" userId="9b31cc81-7730-471a-a0a3-d8125948de37" providerId="ADAL" clId="{9465165E-70C5-4BA3-8AF2-B4573E56E558}" dt="2021-02-22T09:31:53.251" v="3"/>
        <pc:sldMkLst>
          <pc:docMk/>
          <pc:sldMk cId="1447068495" sldId="404"/>
        </pc:sldMkLst>
      </pc:sldChg>
      <pc:sldChg chg="addSp delSp modSp add mod">
        <pc:chgData name="Toan Huynh" userId="9b31cc81-7730-471a-a0a3-d8125948de37" providerId="ADAL" clId="{9465165E-70C5-4BA3-8AF2-B4573E56E558}" dt="2021-02-22T09:34:51.031" v="38" actId="20577"/>
        <pc:sldMkLst>
          <pc:docMk/>
          <pc:sldMk cId="1839303987" sldId="405"/>
        </pc:sldMkLst>
        <pc:spChg chg="add mod">
          <ac:chgData name="Toan Huynh" userId="9b31cc81-7730-471a-a0a3-d8125948de37" providerId="ADAL" clId="{9465165E-70C5-4BA3-8AF2-B4573E56E558}" dt="2021-02-22T09:33:56.553" v="17"/>
          <ac:spMkLst>
            <pc:docMk/>
            <pc:sldMk cId="1839303987" sldId="405"/>
            <ac:spMk id="19" creationId="{5569EEC0-2A98-4636-A626-055EFFBEF7FC}"/>
          </ac:spMkLst>
        </pc:spChg>
        <pc:spChg chg="add del mod">
          <ac:chgData name="Toan Huynh" userId="9b31cc81-7730-471a-a0a3-d8125948de37" providerId="ADAL" clId="{9465165E-70C5-4BA3-8AF2-B4573E56E558}" dt="2021-02-22T09:34:00.737" v="19" actId="478"/>
          <ac:spMkLst>
            <pc:docMk/>
            <pc:sldMk cId="1839303987" sldId="405"/>
            <ac:spMk id="21" creationId="{5DC9B692-6F1E-4B87-8D21-ADE4C325D0F6}"/>
          </ac:spMkLst>
        </pc:spChg>
        <pc:spChg chg="add mod">
          <ac:chgData name="Toan Huynh" userId="9b31cc81-7730-471a-a0a3-d8125948de37" providerId="ADAL" clId="{9465165E-70C5-4BA3-8AF2-B4573E56E558}" dt="2021-02-22T09:34:21.734" v="21"/>
          <ac:spMkLst>
            <pc:docMk/>
            <pc:sldMk cId="1839303987" sldId="405"/>
            <ac:spMk id="22" creationId="{32A9CEF2-EA3B-4B41-8D47-BB5CD87262F7}"/>
          </ac:spMkLst>
        </pc:spChg>
        <pc:graphicFrameChg chg="mod modGraphic">
          <ac:chgData name="Toan Huynh" userId="9b31cc81-7730-471a-a0a3-d8125948de37" providerId="ADAL" clId="{9465165E-70C5-4BA3-8AF2-B4573E56E558}" dt="2021-02-22T09:34:51.031" v="38" actId="20577"/>
          <ac:graphicFrameMkLst>
            <pc:docMk/>
            <pc:sldMk cId="1839303987" sldId="405"/>
            <ac:graphicFrameMk id="6" creationId="{827D6AE9-6701-4E5D-BEAF-9EEF05023777}"/>
          </ac:graphicFrameMkLst>
        </pc:graphicFrameChg>
      </pc:sldChg>
      <pc:sldChg chg="add del">
        <pc:chgData name="Toan Huynh" userId="9b31cc81-7730-471a-a0a3-d8125948de37" providerId="ADAL" clId="{9465165E-70C5-4BA3-8AF2-B4573E56E558}" dt="2021-02-22T09:33:37.885" v="15" actId="47"/>
        <pc:sldMkLst>
          <pc:docMk/>
          <pc:sldMk cId="2671016881" sldId="405"/>
        </pc:sldMkLst>
      </pc:sldChg>
      <pc:sldChg chg="add del">
        <pc:chgData name="Toan Huynh" userId="9b31cc81-7730-471a-a0a3-d8125948de37" providerId="ADAL" clId="{9465165E-70C5-4BA3-8AF2-B4573E56E558}" dt="2021-02-22T10:20:01.949" v="527" actId="47"/>
        <pc:sldMkLst>
          <pc:docMk/>
          <pc:sldMk cId="2326693456" sldId="406"/>
        </pc:sldMkLst>
      </pc:sldChg>
      <pc:sldChg chg="add del">
        <pc:chgData name="Toan Huynh" userId="9b31cc81-7730-471a-a0a3-d8125948de37" providerId="ADAL" clId="{9465165E-70C5-4BA3-8AF2-B4573E56E558}" dt="2021-02-22T09:40:10.651" v="109" actId="2696"/>
        <pc:sldMkLst>
          <pc:docMk/>
          <pc:sldMk cId="4014006063" sldId="406"/>
        </pc:sldMkLst>
      </pc:sldChg>
      <pc:sldChg chg="modSp add mod">
        <pc:chgData name="Toan Huynh" userId="9b31cc81-7730-471a-a0a3-d8125948de37" providerId="ADAL" clId="{9465165E-70C5-4BA3-8AF2-B4573E56E558}" dt="2021-02-22T09:35:03.760" v="44" actId="207"/>
        <pc:sldMkLst>
          <pc:docMk/>
          <pc:sldMk cId="2494909239" sldId="407"/>
        </pc:sldMkLst>
        <pc:graphicFrameChg chg="modGraphic">
          <ac:chgData name="Toan Huynh" userId="9b31cc81-7730-471a-a0a3-d8125948de37" providerId="ADAL" clId="{9465165E-70C5-4BA3-8AF2-B4573E56E558}" dt="2021-02-22T09:35:03.760" v="44" actId="207"/>
          <ac:graphicFrameMkLst>
            <pc:docMk/>
            <pc:sldMk cId="2494909239" sldId="407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35:32.278" v="48" actId="207"/>
        <pc:sldMkLst>
          <pc:docMk/>
          <pc:sldMk cId="2835192089" sldId="408"/>
        </pc:sldMkLst>
        <pc:spChg chg="mod">
          <ac:chgData name="Toan Huynh" userId="9b31cc81-7730-471a-a0a3-d8125948de37" providerId="ADAL" clId="{9465165E-70C5-4BA3-8AF2-B4573E56E558}" dt="2021-02-22T09:35:32.278" v="48" actId="207"/>
          <ac:spMkLst>
            <pc:docMk/>
            <pc:sldMk cId="2835192089" sldId="408"/>
            <ac:spMk id="19" creationId="{5569EEC0-2A98-4636-A626-055EFFBEF7FC}"/>
          </ac:spMkLst>
        </pc:spChg>
        <pc:graphicFrameChg chg="modGraphic">
          <ac:chgData name="Toan Huynh" userId="9b31cc81-7730-471a-a0a3-d8125948de37" providerId="ADAL" clId="{9465165E-70C5-4BA3-8AF2-B4573E56E558}" dt="2021-02-22T09:35:15.135" v="46" actId="2084"/>
          <ac:graphicFrameMkLst>
            <pc:docMk/>
            <pc:sldMk cId="2835192089" sldId="408"/>
            <ac:graphicFrameMk id="3" creationId="{5EF2985F-45D8-4620-B288-B7B5E86B1E87}"/>
          </ac:graphicFrameMkLst>
        </pc:graphicFrameChg>
        <pc:graphicFrameChg chg="modGraphic">
          <ac:chgData name="Toan Huynh" userId="9b31cc81-7730-471a-a0a3-d8125948de37" providerId="ADAL" clId="{9465165E-70C5-4BA3-8AF2-B4573E56E558}" dt="2021-02-22T09:35:24.783" v="47" actId="207"/>
          <ac:graphicFrameMkLst>
            <pc:docMk/>
            <pc:sldMk cId="2835192089" sldId="408"/>
            <ac:graphicFrameMk id="6" creationId="{827D6AE9-6701-4E5D-BEAF-9EEF05023777}"/>
          </ac:graphicFrameMkLst>
        </pc:graphicFrameChg>
      </pc:sldChg>
      <pc:sldChg chg="addSp modSp add mod">
        <pc:chgData name="Toan Huynh" userId="9b31cc81-7730-471a-a0a3-d8125948de37" providerId="ADAL" clId="{9465165E-70C5-4BA3-8AF2-B4573E56E558}" dt="2021-02-22T09:36:13.982" v="53" actId="207"/>
        <pc:sldMkLst>
          <pc:docMk/>
          <pc:sldMk cId="2616093112" sldId="409"/>
        </pc:sldMkLst>
        <pc:spChg chg="add mod">
          <ac:chgData name="Toan Huynh" userId="9b31cc81-7730-471a-a0a3-d8125948de37" providerId="ADAL" clId="{9465165E-70C5-4BA3-8AF2-B4573E56E558}" dt="2021-02-22T09:35:54.498" v="51" actId="1076"/>
          <ac:spMkLst>
            <pc:docMk/>
            <pc:sldMk cId="2616093112" sldId="409"/>
            <ac:spMk id="21" creationId="{58AD2FB0-A315-42D7-8181-6270D120CD67}"/>
          </ac:spMkLst>
        </pc:spChg>
        <pc:graphicFrameChg chg="modGraphic">
          <ac:chgData name="Toan Huynh" userId="9b31cc81-7730-471a-a0a3-d8125948de37" providerId="ADAL" clId="{9465165E-70C5-4BA3-8AF2-B4573E56E558}" dt="2021-02-22T09:36:13.982" v="53" actId="207"/>
          <ac:graphicFrameMkLst>
            <pc:docMk/>
            <pc:sldMk cId="2616093112" sldId="409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36:23.719" v="55" actId="207"/>
        <pc:sldMkLst>
          <pc:docMk/>
          <pc:sldMk cId="2645914120" sldId="410"/>
        </pc:sldMkLst>
        <pc:graphicFrameChg chg="modGraphic">
          <ac:chgData name="Toan Huynh" userId="9b31cc81-7730-471a-a0a3-d8125948de37" providerId="ADAL" clId="{9465165E-70C5-4BA3-8AF2-B4573E56E558}" dt="2021-02-22T09:36:23.719" v="55" actId="207"/>
          <ac:graphicFrameMkLst>
            <pc:docMk/>
            <pc:sldMk cId="2645914120" sldId="410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36:39.226" v="59" actId="207"/>
        <pc:sldMkLst>
          <pc:docMk/>
          <pc:sldMk cId="92461051" sldId="411"/>
        </pc:sldMkLst>
        <pc:graphicFrameChg chg="mod modGraphic">
          <ac:chgData name="Toan Huynh" userId="9b31cc81-7730-471a-a0a3-d8125948de37" providerId="ADAL" clId="{9465165E-70C5-4BA3-8AF2-B4573E56E558}" dt="2021-02-22T09:36:39.226" v="59" actId="207"/>
          <ac:graphicFrameMkLst>
            <pc:docMk/>
            <pc:sldMk cId="92461051" sldId="411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36:55.148" v="63" actId="6549"/>
        <pc:sldMkLst>
          <pc:docMk/>
          <pc:sldMk cId="847203433" sldId="412"/>
        </pc:sldMkLst>
        <pc:graphicFrameChg chg="mod modGraphic">
          <ac:chgData name="Toan Huynh" userId="9b31cc81-7730-471a-a0a3-d8125948de37" providerId="ADAL" clId="{9465165E-70C5-4BA3-8AF2-B4573E56E558}" dt="2021-02-22T09:36:55.148" v="63" actId="6549"/>
          <ac:graphicFrameMkLst>
            <pc:docMk/>
            <pc:sldMk cId="847203433" sldId="412"/>
            <ac:graphicFrameMk id="6" creationId="{827D6AE9-6701-4E5D-BEAF-9EEF05023777}"/>
          </ac:graphicFrameMkLst>
        </pc:graphicFrameChg>
      </pc:sldChg>
      <pc:sldChg chg="addSp modSp add mod">
        <pc:chgData name="Toan Huynh" userId="9b31cc81-7730-471a-a0a3-d8125948de37" providerId="ADAL" clId="{9465165E-70C5-4BA3-8AF2-B4573E56E558}" dt="2021-02-22T09:37:56.136" v="86" actId="20577"/>
        <pc:sldMkLst>
          <pc:docMk/>
          <pc:sldMk cId="3051384364" sldId="413"/>
        </pc:sldMkLst>
        <pc:spChg chg="add mod">
          <ac:chgData name="Toan Huynh" userId="9b31cc81-7730-471a-a0a3-d8125948de37" providerId="ADAL" clId="{9465165E-70C5-4BA3-8AF2-B4573E56E558}" dt="2021-02-22T09:37:28.161" v="66"/>
          <ac:spMkLst>
            <pc:docMk/>
            <pc:sldMk cId="3051384364" sldId="413"/>
            <ac:spMk id="23" creationId="{9679B5E9-A33C-4799-9E06-22CF6030AF48}"/>
          </ac:spMkLst>
        </pc:spChg>
        <pc:spChg chg="add mod">
          <ac:chgData name="Toan Huynh" userId="9b31cc81-7730-471a-a0a3-d8125948de37" providerId="ADAL" clId="{9465165E-70C5-4BA3-8AF2-B4573E56E558}" dt="2021-02-22T09:37:28.161" v="66"/>
          <ac:spMkLst>
            <pc:docMk/>
            <pc:sldMk cId="3051384364" sldId="413"/>
            <ac:spMk id="24" creationId="{964FC7B3-9973-4EBD-BB32-6FD1972F1B00}"/>
          </ac:spMkLst>
        </pc:spChg>
        <pc:graphicFrameChg chg="modGraphic">
          <ac:chgData name="Toan Huynh" userId="9b31cc81-7730-471a-a0a3-d8125948de37" providerId="ADAL" clId="{9465165E-70C5-4BA3-8AF2-B4573E56E558}" dt="2021-02-22T09:37:16.967" v="65" actId="2084"/>
          <ac:graphicFrameMkLst>
            <pc:docMk/>
            <pc:sldMk cId="3051384364" sldId="413"/>
            <ac:graphicFrameMk id="3" creationId="{5EF2985F-45D8-4620-B288-B7B5E86B1E87}"/>
          </ac:graphicFrameMkLst>
        </pc:graphicFrameChg>
        <pc:graphicFrameChg chg="mod modGraphic">
          <ac:chgData name="Toan Huynh" userId="9b31cc81-7730-471a-a0a3-d8125948de37" providerId="ADAL" clId="{9465165E-70C5-4BA3-8AF2-B4573E56E558}" dt="2021-02-22T09:37:56.136" v="86" actId="20577"/>
          <ac:graphicFrameMkLst>
            <pc:docMk/>
            <pc:sldMk cId="3051384364" sldId="413"/>
            <ac:graphicFrameMk id="6" creationId="{827D6AE9-6701-4E5D-BEAF-9EEF0502377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5:43.384" v="238" actId="20577"/>
        <pc:sldMkLst>
          <pc:docMk/>
          <pc:sldMk cId="2234223096" sldId="414"/>
        </pc:sldMkLst>
        <pc:spChg chg="mod">
          <ac:chgData name="Toan Huynh" userId="9b31cc81-7730-471a-a0a3-d8125948de37" providerId="ADAL" clId="{9465165E-70C5-4BA3-8AF2-B4573E56E558}" dt="2021-02-22T09:38:19.686" v="89" actId="207"/>
          <ac:spMkLst>
            <pc:docMk/>
            <pc:sldMk cId="2234223096" sldId="414"/>
            <ac:spMk id="22" creationId="{32A9CEF2-EA3B-4B41-8D47-BB5CD87262F7}"/>
          </ac:spMkLst>
        </pc:spChg>
        <pc:graphicFrameChg chg="modGraphic">
          <ac:chgData name="Toan Huynh" userId="9b31cc81-7730-471a-a0a3-d8125948de37" providerId="ADAL" clId="{9465165E-70C5-4BA3-8AF2-B4573E56E558}" dt="2021-02-22T09:55:43.384" v="238" actId="20577"/>
          <ac:graphicFrameMkLst>
            <pc:docMk/>
            <pc:sldMk cId="2234223096" sldId="414"/>
            <ac:graphicFrameMk id="3" creationId="{5EF2985F-45D8-4620-B288-B7B5E86B1E87}"/>
          </ac:graphicFrameMkLst>
        </pc:graphicFrameChg>
        <pc:graphicFrameChg chg="modGraphic">
          <ac:chgData name="Toan Huynh" userId="9b31cc81-7730-471a-a0a3-d8125948de37" providerId="ADAL" clId="{9465165E-70C5-4BA3-8AF2-B4573E56E558}" dt="2021-02-22T09:38:16.272" v="88" actId="207"/>
          <ac:graphicFrameMkLst>
            <pc:docMk/>
            <pc:sldMk cId="2234223096" sldId="414"/>
            <ac:graphicFrameMk id="6" creationId="{827D6AE9-6701-4E5D-BEAF-9EEF05023777}"/>
          </ac:graphicFrameMkLst>
        </pc:graphicFrameChg>
      </pc:sldChg>
      <pc:sldChg chg="addSp modSp add mod">
        <pc:chgData name="Toan Huynh" userId="9b31cc81-7730-471a-a0a3-d8125948de37" providerId="ADAL" clId="{9465165E-70C5-4BA3-8AF2-B4573E56E558}" dt="2021-02-22T09:55:47.813" v="239"/>
        <pc:sldMkLst>
          <pc:docMk/>
          <pc:sldMk cId="1593987792" sldId="415"/>
        </pc:sldMkLst>
        <pc:spChg chg="add mod">
          <ac:chgData name="Toan Huynh" userId="9b31cc81-7730-471a-a0a3-d8125948de37" providerId="ADAL" clId="{9465165E-70C5-4BA3-8AF2-B4573E56E558}" dt="2021-02-22T09:38:55.570" v="95" actId="1076"/>
          <ac:spMkLst>
            <pc:docMk/>
            <pc:sldMk cId="1593987792" sldId="415"/>
            <ac:spMk id="25" creationId="{E13FD850-20B3-4C21-AE82-4950CC655050}"/>
          </ac:spMkLst>
        </pc:spChg>
        <pc:graphicFrameChg chg="mod modGraphic">
          <ac:chgData name="Toan Huynh" userId="9b31cc81-7730-471a-a0a3-d8125948de37" providerId="ADAL" clId="{9465165E-70C5-4BA3-8AF2-B4573E56E558}" dt="2021-02-22T09:55:47.813" v="239"/>
          <ac:graphicFrameMkLst>
            <pc:docMk/>
            <pc:sldMk cId="1593987792" sldId="415"/>
            <ac:graphicFrameMk id="3" creationId="{5EF2985F-45D8-4620-B288-B7B5E86B1E87}"/>
          </ac:graphicFrameMkLst>
        </pc:graphicFrameChg>
      </pc:sldChg>
      <pc:sldChg chg="addSp modSp add mod">
        <pc:chgData name="Toan Huynh" userId="9b31cc81-7730-471a-a0a3-d8125948de37" providerId="ADAL" clId="{9465165E-70C5-4BA3-8AF2-B4573E56E558}" dt="2021-02-22T09:55:51.493" v="240"/>
        <pc:sldMkLst>
          <pc:docMk/>
          <pc:sldMk cId="171493583" sldId="416"/>
        </pc:sldMkLst>
        <pc:spChg chg="add mod">
          <ac:chgData name="Toan Huynh" userId="9b31cc81-7730-471a-a0a3-d8125948de37" providerId="ADAL" clId="{9465165E-70C5-4BA3-8AF2-B4573E56E558}" dt="2021-02-22T09:39:04.148" v="97" actId="1076"/>
          <ac:spMkLst>
            <pc:docMk/>
            <pc:sldMk cId="171493583" sldId="416"/>
            <ac:spMk id="25" creationId="{6435803E-AA91-40F7-B188-E45A4AB3C022}"/>
          </ac:spMkLst>
        </pc:spChg>
        <pc:graphicFrameChg chg="mod">
          <ac:chgData name="Toan Huynh" userId="9b31cc81-7730-471a-a0a3-d8125948de37" providerId="ADAL" clId="{9465165E-70C5-4BA3-8AF2-B4573E56E558}" dt="2021-02-22T09:55:51.493" v="240"/>
          <ac:graphicFrameMkLst>
            <pc:docMk/>
            <pc:sldMk cId="171493583" sldId="416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5:54.753" v="241"/>
        <pc:sldMkLst>
          <pc:docMk/>
          <pc:sldMk cId="2621470922" sldId="417"/>
        </pc:sldMkLst>
        <pc:graphicFrameChg chg="mod modGraphic">
          <ac:chgData name="Toan Huynh" userId="9b31cc81-7730-471a-a0a3-d8125948de37" providerId="ADAL" clId="{9465165E-70C5-4BA3-8AF2-B4573E56E558}" dt="2021-02-22T09:55:54.753" v="241"/>
          <ac:graphicFrameMkLst>
            <pc:docMk/>
            <pc:sldMk cId="2621470922" sldId="417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5:59.662" v="242"/>
        <pc:sldMkLst>
          <pc:docMk/>
          <pc:sldMk cId="2867394571" sldId="418"/>
        </pc:sldMkLst>
        <pc:graphicFrameChg chg="mod">
          <ac:chgData name="Toan Huynh" userId="9b31cc81-7730-471a-a0a3-d8125948de37" providerId="ADAL" clId="{9465165E-70C5-4BA3-8AF2-B4573E56E558}" dt="2021-02-22T09:55:59.662" v="242"/>
          <ac:graphicFrameMkLst>
            <pc:docMk/>
            <pc:sldMk cId="2867394571" sldId="418"/>
            <ac:graphicFrameMk id="3" creationId="{5EF2985F-45D8-4620-B288-B7B5E86B1E87}"/>
          </ac:graphicFrameMkLst>
        </pc:graphicFrameChg>
        <pc:graphicFrameChg chg="mod modGraphic">
          <ac:chgData name="Toan Huynh" userId="9b31cc81-7730-471a-a0a3-d8125948de37" providerId="ADAL" clId="{9465165E-70C5-4BA3-8AF2-B4573E56E558}" dt="2021-02-22T09:39:52.238" v="106" actId="6549"/>
          <ac:graphicFrameMkLst>
            <pc:docMk/>
            <pc:sldMk cId="2867394571" sldId="418"/>
            <ac:graphicFrameMk id="6" creationId="{827D6AE9-6701-4E5D-BEAF-9EEF05023777}"/>
          </ac:graphicFrameMkLst>
        </pc:graphicFrameChg>
      </pc:sldChg>
      <pc:sldChg chg="addSp modSp add mod">
        <pc:chgData name="Toan Huynh" userId="9b31cc81-7730-471a-a0a3-d8125948de37" providerId="ADAL" clId="{9465165E-70C5-4BA3-8AF2-B4573E56E558}" dt="2021-02-22T09:56:05.924" v="243"/>
        <pc:sldMkLst>
          <pc:docMk/>
          <pc:sldMk cId="1015167709" sldId="419"/>
        </pc:sldMkLst>
        <pc:spChg chg="add mod">
          <ac:chgData name="Toan Huynh" userId="9b31cc81-7730-471a-a0a3-d8125948de37" providerId="ADAL" clId="{9465165E-70C5-4BA3-8AF2-B4573E56E558}" dt="2021-02-22T09:40:06.755" v="108"/>
          <ac:spMkLst>
            <pc:docMk/>
            <pc:sldMk cId="1015167709" sldId="419"/>
            <ac:spMk id="26" creationId="{B56E8FAD-C6E9-4BD5-8EEC-6CC3890BC9F8}"/>
          </ac:spMkLst>
        </pc:spChg>
        <pc:graphicFrameChg chg="mod modGraphic">
          <ac:chgData name="Toan Huynh" userId="9b31cc81-7730-471a-a0a3-d8125948de37" providerId="ADAL" clId="{9465165E-70C5-4BA3-8AF2-B4573E56E558}" dt="2021-02-22T09:56:05.924" v="243"/>
          <ac:graphicFrameMkLst>
            <pc:docMk/>
            <pc:sldMk cId="1015167709" sldId="419"/>
            <ac:graphicFrameMk id="3" creationId="{5EF2985F-45D8-4620-B288-B7B5E86B1E87}"/>
          </ac:graphicFrameMkLst>
        </pc:graphicFrameChg>
        <pc:graphicFrameChg chg="mod modGraphic">
          <ac:chgData name="Toan Huynh" userId="9b31cc81-7730-471a-a0a3-d8125948de37" providerId="ADAL" clId="{9465165E-70C5-4BA3-8AF2-B4573E56E558}" dt="2021-02-22T09:40:44.063" v="123" actId="20577"/>
          <ac:graphicFrameMkLst>
            <pc:docMk/>
            <pc:sldMk cId="1015167709" sldId="419"/>
            <ac:graphicFrameMk id="6" creationId="{827D6AE9-6701-4E5D-BEAF-9EEF0502377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6:45.239" v="254" actId="20577"/>
        <pc:sldMkLst>
          <pc:docMk/>
          <pc:sldMk cId="2721052972" sldId="420"/>
        </pc:sldMkLst>
        <pc:spChg chg="mod">
          <ac:chgData name="Toan Huynh" userId="9b31cc81-7730-471a-a0a3-d8125948de37" providerId="ADAL" clId="{9465165E-70C5-4BA3-8AF2-B4573E56E558}" dt="2021-02-22T09:42:00.783" v="127" actId="207"/>
          <ac:spMkLst>
            <pc:docMk/>
            <pc:sldMk cId="2721052972" sldId="420"/>
            <ac:spMk id="26" creationId="{B56E8FAD-C6E9-4BD5-8EEC-6CC3890BC9F8}"/>
          </ac:spMkLst>
        </pc:spChg>
        <pc:graphicFrameChg chg="modGraphic">
          <ac:chgData name="Toan Huynh" userId="9b31cc81-7730-471a-a0a3-d8125948de37" providerId="ADAL" clId="{9465165E-70C5-4BA3-8AF2-B4573E56E558}" dt="2021-02-22T09:56:45.239" v="254" actId="20577"/>
          <ac:graphicFrameMkLst>
            <pc:docMk/>
            <pc:sldMk cId="2721052972" sldId="420"/>
            <ac:graphicFrameMk id="3" creationId="{5EF2985F-45D8-4620-B288-B7B5E86B1E87}"/>
          </ac:graphicFrameMkLst>
        </pc:graphicFrameChg>
        <pc:graphicFrameChg chg="modGraphic">
          <ac:chgData name="Toan Huynh" userId="9b31cc81-7730-471a-a0a3-d8125948de37" providerId="ADAL" clId="{9465165E-70C5-4BA3-8AF2-B4573E56E558}" dt="2021-02-22T09:41:56.785" v="126" actId="207"/>
          <ac:graphicFrameMkLst>
            <pc:docMk/>
            <pc:sldMk cId="2721052972" sldId="420"/>
            <ac:graphicFrameMk id="6" creationId="{827D6AE9-6701-4E5D-BEAF-9EEF05023777}"/>
          </ac:graphicFrameMkLst>
        </pc:graphicFrameChg>
      </pc:sldChg>
      <pc:sldChg chg="addSp modSp add mod">
        <pc:chgData name="Toan Huynh" userId="9b31cc81-7730-471a-a0a3-d8125948de37" providerId="ADAL" clId="{9465165E-70C5-4BA3-8AF2-B4573E56E558}" dt="2021-02-22T09:56:50.323" v="255"/>
        <pc:sldMkLst>
          <pc:docMk/>
          <pc:sldMk cId="108626419" sldId="421"/>
        </pc:sldMkLst>
        <pc:spChg chg="add mod">
          <ac:chgData name="Toan Huynh" userId="9b31cc81-7730-471a-a0a3-d8125948de37" providerId="ADAL" clId="{9465165E-70C5-4BA3-8AF2-B4573E56E558}" dt="2021-02-22T09:42:15.273" v="130" actId="1076"/>
          <ac:spMkLst>
            <pc:docMk/>
            <pc:sldMk cId="108626419" sldId="421"/>
            <ac:spMk id="27" creationId="{BE6A2197-AD0C-4F43-B0AC-CA111818A3E5}"/>
          </ac:spMkLst>
        </pc:spChg>
        <pc:graphicFrameChg chg="mod">
          <ac:chgData name="Toan Huynh" userId="9b31cc81-7730-471a-a0a3-d8125948de37" providerId="ADAL" clId="{9465165E-70C5-4BA3-8AF2-B4573E56E558}" dt="2021-02-22T09:56:50.323" v="255"/>
          <ac:graphicFrameMkLst>
            <pc:docMk/>
            <pc:sldMk cId="108626419" sldId="421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6:57.656" v="256"/>
        <pc:sldMkLst>
          <pc:docMk/>
          <pc:sldMk cId="3058696511" sldId="422"/>
        </pc:sldMkLst>
        <pc:graphicFrameChg chg="mod modGraphic">
          <ac:chgData name="Toan Huynh" userId="9b31cc81-7730-471a-a0a3-d8125948de37" providerId="ADAL" clId="{9465165E-70C5-4BA3-8AF2-B4573E56E558}" dt="2021-02-22T09:56:57.656" v="256"/>
          <ac:graphicFrameMkLst>
            <pc:docMk/>
            <pc:sldMk cId="3058696511" sldId="422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7:02.241" v="257"/>
        <pc:sldMkLst>
          <pc:docMk/>
          <pc:sldMk cId="1427036341" sldId="423"/>
        </pc:sldMkLst>
        <pc:graphicFrameChg chg="mod modGraphic">
          <ac:chgData name="Toan Huynh" userId="9b31cc81-7730-471a-a0a3-d8125948de37" providerId="ADAL" clId="{9465165E-70C5-4BA3-8AF2-B4573E56E558}" dt="2021-02-22T09:57:02.241" v="257"/>
          <ac:graphicFrameMkLst>
            <pc:docMk/>
            <pc:sldMk cId="1427036341" sldId="423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7:06.278" v="258"/>
        <pc:sldMkLst>
          <pc:docMk/>
          <pc:sldMk cId="3664802925" sldId="424"/>
        </pc:sldMkLst>
        <pc:graphicFrameChg chg="mod">
          <ac:chgData name="Toan Huynh" userId="9b31cc81-7730-471a-a0a3-d8125948de37" providerId="ADAL" clId="{9465165E-70C5-4BA3-8AF2-B4573E56E558}" dt="2021-02-22T09:57:06.278" v="258"/>
          <ac:graphicFrameMkLst>
            <pc:docMk/>
            <pc:sldMk cId="3664802925" sldId="424"/>
            <ac:graphicFrameMk id="3" creationId="{5EF2985F-45D8-4620-B288-B7B5E86B1E87}"/>
          </ac:graphicFrameMkLst>
        </pc:graphicFrameChg>
        <pc:graphicFrameChg chg="mod modGraphic">
          <ac:chgData name="Toan Huynh" userId="9b31cc81-7730-471a-a0a3-d8125948de37" providerId="ADAL" clId="{9465165E-70C5-4BA3-8AF2-B4573E56E558}" dt="2021-02-22T09:45:19.026" v="141" actId="6549"/>
          <ac:graphicFrameMkLst>
            <pc:docMk/>
            <pc:sldMk cId="3664802925" sldId="424"/>
            <ac:graphicFrameMk id="6" creationId="{827D6AE9-6701-4E5D-BEAF-9EEF05023777}"/>
          </ac:graphicFrameMkLst>
        </pc:graphicFrameChg>
      </pc:sldChg>
      <pc:sldChg chg="addSp modSp add mod">
        <pc:chgData name="Toan Huynh" userId="9b31cc81-7730-471a-a0a3-d8125948de37" providerId="ADAL" clId="{9465165E-70C5-4BA3-8AF2-B4573E56E558}" dt="2021-02-22T09:57:10.403" v="259"/>
        <pc:sldMkLst>
          <pc:docMk/>
          <pc:sldMk cId="2444791327" sldId="425"/>
        </pc:sldMkLst>
        <pc:spChg chg="add mod">
          <ac:chgData name="Toan Huynh" userId="9b31cc81-7730-471a-a0a3-d8125948de37" providerId="ADAL" clId="{9465165E-70C5-4BA3-8AF2-B4573E56E558}" dt="2021-02-22T09:45:41.837" v="144"/>
          <ac:spMkLst>
            <pc:docMk/>
            <pc:sldMk cId="2444791327" sldId="425"/>
            <ac:spMk id="28" creationId="{50DFC0E6-CDBA-489A-ABDB-27C30F61FBD1}"/>
          </ac:spMkLst>
        </pc:spChg>
        <pc:spChg chg="add mod">
          <ac:chgData name="Toan Huynh" userId="9b31cc81-7730-471a-a0a3-d8125948de37" providerId="ADAL" clId="{9465165E-70C5-4BA3-8AF2-B4573E56E558}" dt="2021-02-22T09:45:41.837" v="144"/>
          <ac:spMkLst>
            <pc:docMk/>
            <pc:sldMk cId="2444791327" sldId="425"/>
            <ac:spMk id="29" creationId="{0E5A304F-BBC6-43A0-995A-C1D5C7A872E0}"/>
          </ac:spMkLst>
        </pc:spChg>
        <pc:spChg chg="add mod">
          <ac:chgData name="Toan Huynh" userId="9b31cc81-7730-471a-a0a3-d8125948de37" providerId="ADAL" clId="{9465165E-70C5-4BA3-8AF2-B4573E56E558}" dt="2021-02-22T09:45:41.837" v="144"/>
          <ac:spMkLst>
            <pc:docMk/>
            <pc:sldMk cId="2444791327" sldId="425"/>
            <ac:spMk id="30" creationId="{E705FC98-4249-4118-BE5B-850F328F58F5}"/>
          </ac:spMkLst>
        </pc:spChg>
        <pc:graphicFrameChg chg="mod modGraphic">
          <ac:chgData name="Toan Huynh" userId="9b31cc81-7730-471a-a0a3-d8125948de37" providerId="ADAL" clId="{9465165E-70C5-4BA3-8AF2-B4573E56E558}" dt="2021-02-22T09:57:10.403" v="259"/>
          <ac:graphicFrameMkLst>
            <pc:docMk/>
            <pc:sldMk cId="2444791327" sldId="425"/>
            <ac:graphicFrameMk id="3" creationId="{5EF2985F-45D8-4620-B288-B7B5E86B1E87}"/>
          </ac:graphicFrameMkLst>
        </pc:graphicFrameChg>
        <pc:graphicFrameChg chg="mod modGraphic">
          <ac:chgData name="Toan Huynh" userId="9b31cc81-7730-471a-a0a3-d8125948de37" providerId="ADAL" clId="{9465165E-70C5-4BA3-8AF2-B4573E56E558}" dt="2021-02-22T09:47:39.375" v="185" actId="20577"/>
          <ac:graphicFrameMkLst>
            <pc:docMk/>
            <pc:sldMk cId="2444791327" sldId="425"/>
            <ac:graphicFrameMk id="6" creationId="{827D6AE9-6701-4E5D-BEAF-9EEF0502377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7:42.977" v="274" actId="20577"/>
        <pc:sldMkLst>
          <pc:docMk/>
          <pc:sldMk cId="2709029644" sldId="426"/>
        </pc:sldMkLst>
        <pc:spChg chg="mod">
          <ac:chgData name="Toan Huynh" userId="9b31cc81-7730-471a-a0a3-d8125948de37" providerId="ADAL" clId="{9465165E-70C5-4BA3-8AF2-B4573E56E558}" dt="2021-02-22T09:47:55.768" v="188" actId="207"/>
          <ac:spMkLst>
            <pc:docMk/>
            <pc:sldMk cId="2709029644" sldId="426"/>
            <ac:spMk id="29" creationId="{0E5A304F-BBC6-43A0-995A-C1D5C7A872E0}"/>
          </ac:spMkLst>
        </pc:spChg>
        <pc:graphicFrameChg chg="mod modGraphic">
          <ac:chgData name="Toan Huynh" userId="9b31cc81-7730-471a-a0a3-d8125948de37" providerId="ADAL" clId="{9465165E-70C5-4BA3-8AF2-B4573E56E558}" dt="2021-02-22T09:57:42.977" v="274" actId="20577"/>
          <ac:graphicFrameMkLst>
            <pc:docMk/>
            <pc:sldMk cId="2709029644" sldId="426"/>
            <ac:graphicFrameMk id="3" creationId="{5EF2985F-45D8-4620-B288-B7B5E86B1E87}"/>
          </ac:graphicFrameMkLst>
        </pc:graphicFrameChg>
        <pc:graphicFrameChg chg="modGraphic">
          <ac:chgData name="Toan Huynh" userId="9b31cc81-7730-471a-a0a3-d8125948de37" providerId="ADAL" clId="{9465165E-70C5-4BA3-8AF2-B4573E56E558}" dt="2021-02-22T09:47:49.619" v="187" actId="207"/>
          <ac:graphicFrameMkLst>
            <pc:docMk/>
            <pc:sldMk cId="2709029644" sldId="426"/>
            <ac:graphicFrameMk id="6" creationId="{827D6AE9-6701-4E5D-BEAF-9EEF05023777}"/>
          </ac:graphicFrameMkLst>
        </pc:graphicFrameChg>
      </pc:sldChg>
      <pc:sldChg chg="addSp modSp add mod">
        <pc:chgData name="Toan Huynh" userId="9b31cc81-7730-471a-a0a3-d8125948de37" providerId="ADAL" clId="{9465165E-70C5-4BA3-8AF2-B4573E56E558}" dt="2021-02-22T09:57:55.577" v="275"/>
        <pc:sldMkLst>
          <pc:docMk/>
          <pc:sldMk cId="2695462394" sldId="427"/>
        </pc:sldMkLst>
        <pc:spChg chg="add mod">
          <ac:chgData name="Toan Huynh" userId="9b31cc81-7730-471a-a0a3-d8125948de37" providerId="ADAL" clId="{9465165E-70C5-4BA3-8AF2-B4573E56E558}" dt="2021-02-22T09:48:04.506" v="191" actId="1076"/>
          <ac:spMkLst>
            <pc:docMk/>
            <pc:sldMk cId="2695462394" sldId="427"/>
            <ac:spMk id="31" creationId="{18425365-3FEC-4A56-BD84-89019AB780B1}"/>
          </ac:spMkLst>
        </pc:spChg>
        <pc:graphicFrameChg chg="mod">
          <ac:chgData name="Toan Huynh" userId="9b31cc81-7730-471a-a0a3-d8125948de37" providerId="ADAL" clId="{9465165E-70C5-4BA3-8AF2-B4573E56E558}" dt="2021-02-22T09:57:55.577" v="275"/>
          <ac:graphicFrameMkLst>
            <pc:docMk/>
            <pc:sldMk cId="2695462394" sldId="427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7:58.772" v="276"/>
        <pc:sldMkLst>
          <pc:docMk/>
          <pc:sldMk cId="1698122307" sldId="428"/>
        </pc:sldMkLst>
        <pc:graphicFrameChg chg="mod modGraphic">
          <ac:chgData name="Toan Huynh" userId="9b31cc81-7730-471a-a0a3-d8125948de37" providerId="ADAL" clId="{9465165E-70C5-4BA3-8AF2-B4573E56E558}" dt="2021-02-22T09:57:58.772" v="276"/>
          <ac:graphicFrameMkLst>
            <pc:docMk/>
            <pc:sldMk cId="1698122307" sldId="428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8:02.439" v="277"/>
        <pc:sldMkLst>
          <pc:docMk/>
          <pc:sldMk cId="126233471" sldId="429"/>
        </pc:sldMkLst>
        <pc:graphicFrameChg chg="mod modGraphic">
          <ac:chgData name="Toan Huynh" userId="9b31cc81-7730-471a-a0a3-d8125948de37" providerId="ADAL" clId="{9465165E-70C5-4BA3-8AF2-B4573E56E558}" dt="2021-02-22T09:58:02.439" v="277"/>
          <ac:graphicFrameMkLst>
            <pc:docMk/>
            <pc:sldMk cId="126233471" sldId="429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8:05.367" v="278"/>
        <pc:sldMkLst>
          <pc:docMk/>
          <pc:sldMk cId="1599890195" sldId="430"/>
        </pc:sldMkLst>
        <pc:graphicFrameChg chg="mod">
          <ac:chgData name="Toan Huynh" userId="9b31cc81-7730-471a-a0a3-d8125948de37" providerId="ADAL" clId="{9465165E-70C5-4BA3-8AF2-B4573E56E558}" dt="2021-02-22T09:58:05.367" v="278"/>
          <ac:graphicFrameMkLst>
            <pc:docMk/>
            <pc:sldMk cId="1599890195" sldId="430"/>
            <ac:graphicFrameMk id="3" creationId="{5EF2985F-45D8-4620-B288-B7B5E86B1E87}"/>
          </ac:graphicFrameMkLst>
        </pc:graphicFrameChg>
        <pc:graphicFrameChg chg="mod modGraphic">
          <ac:chgData name="Toan Huynh" userId="9b31cc81-7730-471a-a0a3-d8125948de37" providerId="ADAL" clId="{9465165E-70C5-4BA3-8AF2-B4573E56E558}" dt="2021-02-22T09:48:57.880" v="202" actId="2084"/>
          <ac:graphicFrameMkLst>
            <pc:docMk/>
            <pc:sldMk cId="1599890195" sldId="430"/>
            <ac:graphicFrameMk id="6" creationId="{827D6AE9-6701-4E5D-BEAF-9EEF05023777}"/>
          </ac:graphicFrameMkLst>
        </pc:graphicFrameChg>
      </pc:sldChg>
      <pc:sldChg chg="addSp modSp add mod">
        <pc:chgData name="Toan Huynh" userId="9b31cc81-7730-471a-a0a3-d8125948de37" providerId="ADAL" clId="{9465165E-70C5-4BA3-8AF2-B4573E56E558}" dt="2021-02-22T09:58:08.341" v="279"/>
        <pc:sldMkLst>
          <pc:docMk/>
          <pc:sldMk cId="2602739280" sldId="431"/>
        </pc:sldMkLst>
        <pc:spChg chg="add mod">
          <ac:chgData name="Toan Huynh" userId="9b31cc81-7730-471a-a0a3-d8125948de37" providerId="ADAL" clId="{9465165E-70C5-4BA3-8AF2-B4573E56E558}" dt="2021-02-22T09:49:55.271" v="215" actId="207"/>
          <ac:spMkLst>
            <pc:docMk/>
            <pc:sldMk cId="2602739280" sldId="431"/>
            <ac:spMk id="32" creationId="{ACB0649C-3C4D-4351-B3C4-EB737AF90112}"/>
          </ac:spMkLst>
        </pc:spChg>
        <pc:graphicFrameChg chg="mod modGraphic">
          <ac:chgData name="Toan Huynh" userId="9b31cc81-7730-471a-a0a3-d8125948de37" providerId="ADAL" clId="{9465165E-70C5-4BA3-8AF2-B4573E56E558}" dt="2021-02-22T09:58:08.341" v="279"/>
          <ac:graphicFrameMkLst>
            <pc:docMk/>
            <pc:sldMk cId="2602739280" sldId="431"/>
            <ac:graphicFrameMk id="3" creationId="{5EF2985F-45D8-4620-B288-B7B5E86B1E87}"/>
          </ac:graphicFrameMkLst>
        </pc:graphicFrameChg>
        <pc:graphicFrameChg chg="mod modGraphic">
          <ac:chgData name="Toan Huynh" userId="9b31cc81-7730-471a-a0a3-d8125948de37" providerId="ADAL" clId="{9465165E-70C5-4BA3-8AF2-B4573E56E558}" dt="2021-02-22T09:49:32.460" v="213" actId="20577"/>
          <ac:graphicFrameMkLst>
            <pc:docMk/>
            <pc:sldMk cId="2602739280" sldId="431"/>
            <ac:graphicFrameMk id="6" creationId="{827D6AE9-6701-4E5D-BEAF-9EEF0502377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5:37.184" v="234" actId="207"/>
        <pc:sldMkLst>
          <pc:docMk/>
          <pc:sldMk cId="1080608775" sldId="432"/>
        </pc:sldMkLst>
        <pc:graphicFrameChg chg="modGraphic">
          <ac:chgData name="Toan Huynh" userId="9b31cc81-7730-471a-a0a3-d8125948de37" providerId="ADAL" clId="{9465165E-70C5-4BA3-8AF2-B4573E56E558}" dt="2021-02-22T09:55:37.184" v="234" actId="207"/>
          <ac:graphicFrameMkLst>
            <pc:docMk/>
            <pc:sldMk cId="1080608775" sldId="432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6:32.513" v="246" actId="207"/>
        <pc:sldMkLst>
          <pc:docMk/>
          <pc:sldMk cId="3133822673" sldId="433"/>
        </pc:sldMkLst>
        <pc:graphicFrameChg chg="mod modGraphic">
          <ac:chgData name="Toan Huynh" userId="9b31cc81-7730-471a-a0a3-d8125948de37" providerId="ADAL" clId="{9465165E-70C5-4BA3-8AF2-B4573E56E558}" dt="2021-02-22T09:56:32.513" v="246" actId="207"/>
          <ac:graphicFrameMkLst>
            <pc:docMk/>
            <pc:sldMk cId="3133822673" sldId="433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7:26.977" v="265" actId="207"/>
        <pc:sldMkLst>
          <pc:docMk/>
          <pc:sldMk cId="2990513447" sldId="434"/>
        </pc:sldMkLst>
        <pc:graphicFrameChg chg="modGraphic">
          <ac:chgData name="Toan Huynh" userId="9b31cc81-7730-471a-a0a3-d8125948de37" providerId="ADAL" clId="{9465165E-70C5-4BA3-8AF2-B4573E56E558}" dt="2021-02-22T09:57:26.977" v="265" actId="207"/>
          <ac:graphicFrameMkLst>
            <pc:docMk/>
            <pc:sldMk cId="2990513447" sldId="434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8:19.632" v="285" actId="207"/>
        <pc:sldMkLst>
          <pc:docMk/>
          <pc:sldMk cId="4064124891" sldId="435"/>
        </pc:sldMkLst>
        <pc:graphicFrameChg chg="modGraphic">
          <ac:chgData name="Toan Huynh" userId="9b31cc81-7730-471a-a0a3-d8125948de37" providerId="ADAL" clId="{9465165E-70C5-4BA3-8AF2-B4573E56E558}" dt="2021-02-22T09:58:19.632" v="285" actId="207"/>
          <ac:graphicFrameMkLst>
            <pc:docMk/>
            <pc:sldMk cId="4064124891" sldId="435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8:53.642" v="290" actId="2084"/>
        <pc:sldMkLst>
          <pc:docMk/>
          <pc:sldMk cId="3598841996" sldId="436"/>
        </pc:sldMkLst>
        <pc:spChg chg="mod">
          <ac:chgData name="Toan Huynh" userId="9b31cc81-7730-471a-a0a3-d8125948de37" providerId="ADAL" clId="{9465165E-70C5-4BA3-8AF2-B4573E56E558}" dt="2021-02-22T09:58:37.263" v="287" actId="207"/>
          <ac:spMkLst>
            <pc:docMk/>
            <pc:sldMk cId="3598841996" sldId="436"/>
            <ac:spMk id="24" creationId="{964FC7B3-9973-4EBD-BB32-6FD1972F1B00}"/>
          </ac:spMkLst>
        </pc:spChg>
        <pc:graphicFrameChg chg="modGraphic">
          <ac:chgData name="Toan Huynh" userId="9b31cc81-7730-471a-a0a3-d8125948de37" providerId="ADAL" clId="{9465165E-70C5-4BA3-8AF2-B4573E56E558}" dt="2021-02-22T09:58:53.642" v="290" actId="2084"/>
          <ac:graphicFrameMkLst>
            <pc:docMk/>
            <pc:sldMk cId="3598841996" sldId="436"/>
            <ac:graphicFrameMk id="3" creationId="{5EF2985F-45D8-4620-B288-B7B5E86B1E87}"/>
          </ac:graphicFrameMkLst>
        </pc:graphicFrameChg>
        <pc:graphicFrameChg chg="modGraphic">
          <ac:chgData name="Toan Huynh" userId="9b31cc81-7730-471a-a0a3-d8125948de37" providerId="ADAL" clId="{9465165E-70C5-4BA3-8AF2-B4573E56E558}" dt="2021-02-22T09:58:40.649" v="288" actId="207"/>
          <ac:graphicFrameMkLst>
            <pc:docMk/>
            <pc:sldMk cId="3598841996" sldId="436"/>
            <ac:graphicFrameMk id="6" creationId="{827D6AE9-6701-4E5D-BEAF-9EEF0502377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09:59:42.776" v="292" actId="207"/>
        <pc:sldMkLst>
          <pc:docMk/>
          <pc:sldMk cId="2846398317" sldId="437"/>
        </pc:sldMkLst>
        <pc:graphicFrameChg chg="modGraphic">
          <ac:chgData name="Toan Huynh" userId="9b31cc81-7730-471a-a0a3-d8125948de37" providerId="ADAL" clId="{9465165E-70C5-4BA3-8AF2-B4573E56E558}" dt="2021-02-22T09:59:42.776" v="292" actId="207"/>
          <ac:graphicFrameMkLst>
            <pc:docMk/>
            <pc:sldMk cId="2846398317" sldId="437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0:05.345" v="297" actId="2084"/>
        <pc:sldMkLst>
          <pc:docMk/>
          <pc:sldMk cId="3842341435" sldId="438"/>
        </pc:sldMkLst>
        <pc:graphicFrameChg chg="modGraphic">
          <ac:chgData name="Toan Huynh" userId="9b31cc81-7730-471a-a0a3-d8125948de37" providerId="ADAL" clId="{9465165E-70C5-4BA3-8AF2-B4573E56E558}" dt="2021-02-22T10:00:05.345" v="297" actId="2084"/>
          <ac:graphicFrameMkLst>
            <pc:docMk/>
            <pc:sldMk cId="3842341435" sldId="438"/>
            <ac:graphicFrameMk id="3" creationId="{5EF2985F-45D8-4620-B288-B7B5E86B1E87}"/>
          </ac:graphicFrameMkLst>
        </pc:graphicFrameChg>
        <pc:graphicFrameChg chg="mod modGraphic">
          <ac:chgData name="Toan Huynh" userId="9b31cc81-7730-471a-a0a3-d8125948de37" providerId="ADAL" clId="{9465165E-70C5-4BA3-8AF2-B4573E56E558}" dt="2021-02-22T10:00:00.606" v="296" actId="6549"/>
          <ac:graphicFrameMkLst>
            <pc:docMk/>
            <pc:sldMk cId="3842341435" sldId="438"/>
            <ac:graphicFrameMk id="6" creationId="{827D6AE9-6701-4E5D-BEAF-9EEF0502377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0:29.793" v="300" actId="207"/>
        <pc:sldMkLst>
          <pc:docMk/>
          <pc:sldMk cId="2924105454" sldId="439"/>
        </pc:sldMkLst>
        <pc:spChg chg="mod">
          <ac:chgData name="Toan Huynh" userId="9b31cc81-7730-471a-a0a3-d8125948de37" providerId="ADAL" clId="{9465165E-70C5-4BA3-8AF2-B4573E56E558}" dt="2021-02-22T10:00:29.793" v="300" actId="207"/>
          <ac:spMkLst>
            <pc:docMk/>
            <pc:sldMk cId="2924105454" sldId="439"/>
            <ac:spMk id="28" creationId="{50DFC0E6-CDBA-489A-ABDB-27C30F61FBD1}"/>
          </ac:spMkLst>
        </pc:spChg>
        <pc:graphicFrameChg chg="modGraphic">
          <ac:chgData name="Toan Huynh" userId="9b31cc81-7730-471a-a0a3-d8125948de37" providerId="ADAL" clId="{9465165E-70C5-4BA3-8AF2-B4573E56E558}" dt="2021-02-22T10:00:20.609" v="299" actId="207"/>
          <ac:graphicFrameMkLst>
            <pc:docMk/>
            <pc:sldMk cId="2924105454" sldId="439"/>
            <ac:graphicFrameMk id="6" creationId="{827D6AE9-6701-4E5D-BEAF-9EEF05023777}"/>
          </ac:graphicFrameMkLst>
        </pc:graphicFrameChg>
      </pc:sldChg>
      <pc:sldChg chg="addSp modSp add mod">
        <pc:chgData name="Toan Huynh" userId="9b31cc81-7730-471a-a0a3-d8125948de37" providerId="ADAL" clId="{9465165E-70C5-4BA3-8AF2-B4573E56E558}" dt="2021-02-22T10:00:48.496" v="304" actId="207"/>
        <pc:sldMkLst>
          <pc:docMk/>
          <pc:sldMk cId="1710818748" sldId="440"/>
        </pc:sldMkLst>
        <pc:spChg chg="add mod">
          <ac:chgData name="Toan Huynh" userId="9b31cc81-7730-471a-a0a3-d8125948de37" providerId="ADAL" clId="{9465165E-70C5-4BA3-8AF2-B4573E56E558}" dt="2021-02-22T10:00:42.549" v="303" actId="1076"/>
          <ac:spMkLst>
            <pc:docMk/>
            <pc:sldMk cId="1710818748" sldId="440"/>
            <ac:spMk id="33" creationId="{B4F6D916-6A02-46B3-B3F3-3D93D50A19E2}"/>
          </ac:spMkLst>
        </pc:spChg>
        <pc:graphicFrameChg chg="modGraphic">
          <ac:chgData name="Toan Huynh" userId="9b31cc81-7730-471a-a0a3-d8125948de37" providerId="ADAL" clId="{9465165E-70C5-4BA3-8AF2-B4573E56E558}" dt="2021-02-22T10:00:48.496" v="304" actId="207"/>
          <ac:graphicFrameMkLst>
            <pc:docMk/>
            <pc:sldMk cId="1710818748" sldId="440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1:05.544" v="309" actId="207"/>
        <pc:sldMkLst>
          <pc:docMk/>
          <pc:sldMk cId="3756677027" sldId="441"/>
        </pc:sldMkLst>
        <pc:graphicFrameChg chg="mod modGraphic">
          <ac:chgData name="Toan Huynh" userId="9b31cc81-7730-471a-a0a3-d8125948de37" providerId="ADAL" clId="{9465165E-70C5-4BA3-8AF2-B4573E56E558}" dt="2021-02-22T10:01:05.544" v="309" actId="207"/>
          <ac:graphicFrameMkLst>
            <pc:docMk/>
            <pc:sldMk cId="3756677027" sldId="441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1:22.429" v="313" actId="6549"/>
        <pc:sldMkLst>
          <pc:docMk/>
          <pc:sldMk cId="3256001676" sldId="442"/>
        </pc:sldMkLst>
        <pc:graphicFrameChg chg="mod modGraphic">
          <ac:chgData name="Toan Huynh" userId="9b31cc81-7730-471a-a0a3-d8125948de37" providerId="ADAL" clId="{9465165E-70C5-4BA3-8AF2-B4573E56E558}" dt="2021-02-22T10:01:22.429" v="313" actId="6549"/>
          <ac:graphicFrameMkLst>
            <pc:docMk/>
            <pc:sldMk cId="3256001676" sldId="442"/>
            <ac:graphicFrameMk id="6" creationId="{827D6AE9-6701-4E5D-BEAF-9EEF05023777}"/>
          </ac:graphicFrameMkLst>
        </pc:graphicFrameChg>
      </pc:sldChg>
      <pc:sldChg chg="addSp modSp add mod">
        <pc:chgData name="Toan Huynh" userId="9b31cc81-7730-471a-a0a3-d8125948de37" providerId="ADAL" clId="{9465165E-70C5-4BA3-8AF2-B4573E56E558}" dt="2021-02-22T10:02:03.929" v="327" actId="20577"/>
        <pc:sldMkLst>
          <pc:docMk/>
          <pc:sldMk cId="2619308753" sldId="443"/>
        </pc:sldMkLst>
        <pc:spChg chg="add mod">
          <ac:chgData name="Toan Huynh" userId="9b31cc81-7730-471a-a0a3-d8125948de37" providerId="ADAL" clId="{9465165E-70C5-4BA3-8AF2-B4573E56E558}" dt="2021-02-22T10:01:43.310" v="316"/>
          <ac:spMkLst>
            <pc:docMk/>
            <pc:sldMk cId="2619308753" sldId="443"/>
            <ac:spMk id="34" creationId="{124E01BE-D007-43F2-BE13-D9B35AC2A574}"/>
          </ac:spMkLst>
        </pc:spChg>
        <pc:graphicFrameChg chg="modGraphic">
          <ac:chgData name="Toan Huynh" userId="9b31cc81-7730-471a-a0a3-d8125948de37" providerId="ADAL" clId="{9465165E-70C5-4BA3-8AF2-B4573E56E558}" dt="2021-02-22T10:01:36.634" v="315" actId="2084"/>
          <ac:graphicFrameMkLst>
            <pc:docMk/>
            <pc:sldMk cId="2619308753" sldId="443"/>
            <ac:graphicFrameMk id="3" creationId="{5EF2985F-45D8-4620-B288-B7B5E86B1E87}"/>
          </ac:graphicFrameMkLst>
        </pc:graphicFrameChg>
        <pc:graphicFrameChg chg="mod modGraphic">
          <ac:chgData name="Toan Huynh" userId="9b31cc81-7730-471a-a0a3-d8125948de37" providerId="ADAL" clId="{9465165E-70C5-4BA3-8AF2-B4573E56E558}" dt="2021-02-22T10:02:03.929" v="327" actId="20577"/>
          <ac:graphicFrameMkLst>
            <pc:docMk/>
            <pc:sldMk cId="2619308753" sldId="443"/>
            <ac:graphicFrameMk id="6" creationId="{827D6AE9-6701-4E5D-BEAF-9EEF0502377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2:32.113" v="333" actId="207"/>
        <pc:sldMkLst>
          <pc:docMk/>
          <pc:sldMk cId="339149333" sldId="444"/>
        </pc:sldMkLst>
        <pc:graphicFrameChg chg="modGraphic">
          <ac:chgData name="Toan Huynh" userId="9b31cc81-7730-471a-a0a3-d8125948de37" providerId="ADAL" clId="{9465165E-70C5-4BA3-8AF2-B4573E56E558}" dt="2021-02-22T10:02:32.113" v="333" actId="207"/>
          <ac:graphicFrameMkLst>
            <pc:docMk/>
            <pc:sldMk cId="339149333" sldId="444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2:58.023" v="337" actId="2084"/>
        <pc:sldMkLst>
          <pc:docMk/>
          <pc:sldMk cId="4257307671" sldId="445"/>
        </pc:sldMkLst>
        <pc:spChg chg="mod">
          <ac:chgData name="Toan Huynh" userId="9b31cc81-7730-471a-a0a3-d8125948de37" providerId="ADAL" clId="{9465165E-70C5-4BA3-8AF2-B4573E56E558}" dt="2021-02-22T10:02:51.394" v="336" actId="207"/>
          <ac:spMkLst>
            <pc:docMk/>
            <pc:sldMk cId="4257307671" sldId="445"/>
            <ac:spMk id="23" creationId="{9679B5E9-A33C-4799-9E06-22CF6030AF48}"/>
          </ac:spMkLst>
        </pc:spChg>
        <pc:graphicFrameChg chg="modGraphic">
          <ac:chgData name="Toan Huynh" userId="9b31cc81-7730-471a-a0a3-d8125948de37" providerId="ADAL" clId="{9465165E-70C5-4BA3-8AF2-B4573E56E558}" dt="2021-02-22T10:02:58.023" v="337" actId="2084"/>
          <ac:graphicFrameMkLst>
            <pc:docMk/>
            <pc:sldMk cId="4257307671" sldId="445"/>
            <ac:graphicFrameMk id="3" creationId="{5EF2985F-45D8-4620-B288-B7B5E86B1E87}"/>
          </ac:graphicFrameMkLst>
        </pc:graphicFrameChg>
        <pc:graphicFrameChg chg="modGraphic">
          <ac:chgData name="Toan Huynh" userId="9b31cc81-7730-471a-a0a3-d8125948de37" providerId="ADAL" clId="{9465165E-70C5-4BA3-8AF2-B4573E56E558}" dt="2021-02-22T10:02:38.576" v="335" actId="207"/>
          <ac:graphicFrameMkLst>
            <pc:docMk/>
            <pc:sldMk cId="4257307671" sldId="445"/>
            <ac:graphicFrameMk id="6" creationId="{827D6AE9-6701-4E5D-BEAF-9EEF0502377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3:49.593" v="339" actId="207"/>
        <pc:sldMkLst>
          <pc:docMk/>
          <pc:sldMk cId="4050324201" sldId="446"/>
        </pc:sldMkLst>
        <pc:graphicFrameChg chg="modGraphic">
          <ac:chgData name="Toan Huynh" userId="9b31cc81-7730-471a-a0a3-d8125948de37" providerId="ADAL" clId="{9465165E-70C5-4BA3-8AF2-B4573E56E558}" dt="2021-02-22T10:03:49.593" v="339" actId="207"/>
          <ac:graphicFrameMkLst>
            <pc:docMk/>
            <pc:sldMk cId="4050324201" sldId="446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4:08.621" v="344" actId="6549"/>
        <pc:sldMkLst>
          <pc:docMk/>
          <pc:sldMk cId="389438284" sldId="447"/>
        </pc:sldMkLst>
        <pc:graphicFrameChg chg="modGraphic">
          <ac:chgData name="Toan Huynh" userId="9b31cc81-7730-471a-a0a3-d8125948de37" providerId="ADAL" clId="{9465165E-70C5-4BA3-8AF2-B4573E56E558}" dt="2021-02-22T10:04:02.666" v="342" actId="2084"/>
          <ac:graphicFrameMkLst>
            <pc:docMk/>
            <pc:sldMk cId="389438284" sldId="447"/>
            <ac:graphicFrameMk id="3" creationId="{5EF2985F-45D8-4620-B288-B7B5E86B1E87}"/>
          </ac:graphicFrameMkLst>
        </pc:graphicFrameChg>
        <pc:graphicFrameChg chg="mod modGraphic">
          <ac:chgData name="Toan Huynh" userId="9b31cc81-7730-471a-a0a3-d8125948de37" providerId="ADAL" clId="{9465165E-70C5-4BA3-8AF2-B4573E56E558}" dt="2021-02-22T10:04:08.621" v="344" actId="6549"/>
          <ac:graphicFrameMkLst>
            <pc:docMk/>
            <pc:sldMk cId="389438284" sldId="447"/>
            <ac:graphicFrameMk id="6" creationId="{827D6AE9-6701-4E5D-BEAF-9EEF0502377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4:19.873" v="347" actId="207"/>
        <pc:sldMkLst>
          <pc:docMk/>
          <pc:sldMk cId="1410605056" sldId="448"/>
        </pc:sldMkLst>
        <pc:spChg chg="mod">
          <ac:chgData name="Toan Huynh" userId="9b31cc81-7730-471a-a0a3-d8125948de37" providerId="ADAL" clId="{9465165E-70C5-4BA3-8AF2-B4573E56E558}" dt="2021-02-22T10:04:19.873" v="347" actId="207"/>
          <ac:spMkLst>
            <pc:docMk/>
            <pc:sldMk cId="1410605056" sldId="448"/>
            <ac:spMk id="30" creationId="{E705FC98-4249-4118-BE5B-850F328F58F5}"/>
          </ac:spMkLst>
        </pc:spChg>
        <pc:graphicFrameChg chg="modGraphic">
          <ac:chgData name="Toan Huynh" userId="9b31cc81-7730-471a-a0a3-d8125948de37" providerId="ADAL" clId="{9465165E-70C5-4BA3-8AF2-B4573E56E558}" dt="2021-02-22T10:04:17.688" v="346" actId="207"/>
          <ac:graphicFrameMkLst>
            <pc:docMk/>
            <pc:sldMk cId="1410605056" sldId="448"/>
            <ac:graphicFrameMk id="6" creationId="{827D6AE9-6701-4E5D-BEAF-9EEF05023777}"/>
          </ac:graphicFrameMkLst>
        </pc:graphicFrameChg>
      </pc:sldChg>
      <pc:sldChg chg="addSp modSp add mod">
        <pc:chgData name="Toan Huynh" userId="9b31cc81-7730-471a-a0a3-d8125948de37" providerId="ADAL" clId="{9465165E-70C5-4BA3-8AF2-B4573E56E558}" dt="2021-02-22T10:04:31.882" v="350" actId="1076"/>
        <pc:sldMkLst>
          <pc:docMk/>
          <pc:sldMk cId="1540439049" sldId="449"/>
        </pc:sldMkLst>
        <pc:spChg chg="add mod">
          <ac:chgData name="Toan Huynh" userId="9b31cc81-7730-471a-a0a3-d8125948de37" providerId="ADAL" clId="{9465165E-70C5-4BA3-8AF2-B4573E56E558}" dt="2021-02-22T10:04:31.882" v="350" actId="1076"/>
          <ac:spMkLst>
            <pc:docMk/>
            <pc:sldMk cId="1540439049" sldId="449"/>
            <ac:spMk id="35" creationId="{E8E5BBF8-4679-4EE9-AB41-AB98D986697E}"/>
          </ac:spMkLst>
        </pc:spChg>
      </pc:sldChg>
      <pc:sldChg chg="modSp add mod">
        <pc:chgData name="Toan Huynh" userId="9b31cc81-7730-471a-a0a3-d8125948de37" providerId="ADAL" clId="{9465165E-70C5-4BA3-8AF2-B4573E56E558}" dt="2021-02-22T10:04:55.665" v="352" actId="207"/>
        <pc:sldMkLst>
          <pc:docMk/>
          <pc:sldMk cId="2771403368" sldId="450"/>
        </pc:sldMkLst>
        <pc:graphicFrameChg chg="modGraphic">
          <ac:chgData name="Toan Huynh" userId="9b31cc81-7730-471a-a0a3-d8125948de37" providerId="ADAL" clId="{9465165E-70C5-4BA3-8AF2-B4573E56E558}" dt="2021-02-22T10:04:55.665" v="352" actId="207"/>
          <ac:graphicFrameMkLst>
            <pc:docMk/>
            <pc:sldMk cId="2771403368" sldId="450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5:38.728" v="363" actId="207"/>
        <pc:sldMkLst>
          <pc:docMk/>
          <pc:sldMk cId="1217532939" sldId="451"/>
        </pc:sldMkLst>
        <pc:graphicFrameChg chg="mod modGraphic">
          <ac:chgData name="Toan Huynh" userId="9b31cc81-7730-471a-a0a3-d8125948de37" providerId="ADAL" clId="{9465165E-70C5-4BA3-8AF2-B4573E56E558}" dt="2021-02-22T10:05:38.728" v="363" actId="207"/>
          <ac:graphicFrameMkLst>
            <pc:docMk/>
            <pc:sldMk cId="1217532939" sldId="451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6:50.128" v="368" actId="2084"/>
        <pc:sldMkLst>
          <pc:docMk/>
          <pc:sldMk cId="2481627196" sldId="452"/>
        </pc:sldMkLst>
        <pc:graphicFrameChg chg="modGraphic">
          <ac:chgData name="Toan Huynh" userId="9b31cc81-7730-471a-a0a3-d8125948de37" providerId="ADAL" clId="{9465165E-70C5-4BA3-8AF2-B4573E56E558}" dt="2021-02-22T10:06:50.128" v="368" actId="2084"/>
          <ac:graphicFrameMkLst>
            <pc:docMk/>
            <pc:sldMk cId="2481627196" sldId="452"/>
            <ac:graphicFrameMk id="3" creationId="{5EF2985F-45D8-4620-B288-B7B5E86B1E87}"/>
          </ac:graphicFrameMkLst>
        </pc:graphicFrameChg>
        <pc:graphicFrameChg chg="mod modGraphic">
          <ac:chgData name="Toan Huynh" userId="9b31cc81-7730-471a-a0a3-d8125948de37" providerId="ADAL" clId="{9465165E-70C5-4BA3-8AF2-B4573E56E558}" dt="2021-02-22T10:06:03.822" v="367" actId="6549"/>
          <ac:graphicFrameMkLst>
            <pc:docMk/>
            <pc:sldMk cId="2481627196" sldId="452"/>
            <ac:graphicFrameMk id="6" creationId="{827D6AE9-6701-4E5D-BEAF-9EEF0502377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7:07.777" v="374" actId="207"/>
        <pc:sldMkLst>
          <pc:docMk/>
          <pc:sldMk cId="290245920" sldId="453"/>
        </pc:sldMkLst>
        <pc:graphicFrameChg chg="modGraphic">
          <ac:chgData name="Toan Huynh" userId="9b31cc81-7730-471a-a0a3-d8125948de37" providerId="ADAL" clId="{9465165E-70C5-4BA3-8AF2-B4573E56E558}" dt="2021-02-22T10:07:07.777" v="374" actId="207"/>
          <ac:graphicFrameMkLst>
            <pc:docMk/>
            <pc:sldMk cId="290245920" sldId="453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7:40.209" v="378" actId="207"/>
        <pc:sldMkLst>
          <pc:docMk/>
          <pc:sldMk cId="1978738662" sldId="454"/>
        </pc:sldMkLst>
        <pc:spChg chg="mod">
          <ac:chgData name="Toan Huynh" userId="9b31cc81-7730-471a-a0a3-d8125948de37" providerId="ADAL" clId="{9465165E-70C5-4BA3-8AF2-B4573E56E558}" dt="2021-02-22T10:07:40.209" v="378" actId="207"/>
          <ac:spMkLst>
            <pc:docMk/>
            <pc:sldMk cId="1978738662" sldId="454"/>
            <ac:spMk id="34" creationId="{124E01BE-D007-43F2-BE13-D9B35AC2A574}"/>
          </ac:spMkLst>
        </pc:spChg>
        <pc:graphicFrameChg chg="modGraphic">
          <ac:chgData name="Toan Huynh" userId="9b31cc81-7730-471a-a0a3-d8125948de37" providerId="ADAL" clId="{9465165E-70C5-4BA3-8AF2-B4573E56E558}" dt="2021-02-22T10:07:32.817" v="376" actId="2084"/>
          <ac:graphicFrameMkLst>
            <pc:docMk/>
            <pc:sldMk cId="1978738662" sldId="454"/>
            <ac:graphicFrameMk id="3" creationId="{5EF2985F-45D8-4620-B288-B7B5E86B1E87}"/>
          </ac:graphicFrameMkLst>
        </pc:graphicFrameChg>
        <pc:graphicFrameChg chg="modGraphic">
          <ac:chgData name="Toan Huynh" userId="9b31cc81-7730-471a-a0a3-d8125948de37" providerId="ADAL" clId="{9465165E-70C5-4BA3-8AF2-B4573E56E558}" dt="2021-02-22T10:07:36.824" v="377" actId="207"/>
          <ac:graphicFrameMkLst>
            <pc:docMk/>
            <pc:sldMk cId="1978738662" sldId="454"/>
            <ac:graphicFrameMk id="6" creationId="{827D6AE9-6701-4E5D-BEAF-9EEF0502377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7:49.778" v="380" actId="207"/>
        <pc:sldMkLst>
          <pc:docMk/>
          <pc:sldMk cId="1611544113" sldId="455"/>
        </pc:sldMkLst>
        <pc:graphicFrameChg chg="modGraphic">
          <ac:chgData name="Toan Huynh" userId="9b31cc81-7730-471a-a0a3-d8125948de37" providerId="ADAL" clId="{9465165E-70C5-4BA3-8AF2-B4573E56E558}" dt="2021-02-22T10:07:49.778" v="380" actId="207"/>
          <ac:graphicFrameMkLst>
            <pc:docMk/>
            <pc:sldMk cId="1611544113" sldId="455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8:05.655" v="385"/>
        <pc:sldMkLst>
          <pc:docMk/>
          <pc:sldMk cId="1115631450" sldId="456"/>
        </pc:sldMkLst>
        <pc:graphicFrameChg chg="modGraphic">
          <ac:chgData name="Toan Huynh" userId="9b31cc81-7730-471a-a0a3-d8125948de37" providerId="ADAL" clId="{9465165E-70C5-4BA3-8AF2-B4573E56E558}" dt="2021-02-22T10:08:00.786" v="383" actId="2084"/>
          <ac:graphicFrameMkLst>
            <pc:docMk/>
            <pc:sldMk cId="1115631450" sldId="456"/>
            <ac:graphicFrameMk id="3" creationId="{5EF2985F-45D8-4620-B288-B7B5E86B1E87}"/>
          </ac:graphicFrameMkLst>
        </pc:graphicFrameChg>
        <pc:graphicFrameChg chg="mod modGraphic">
          <ac:chgData name="Toan Huynh" userId="9b31cc81-7730-471a-a0a3-d8125948de37" providerId="ADAL" clId="{9465165E-70C5-4BA3-8AF2-B4573E56E558}" dt="2021-02-22T10:08:05.655" v="385"/>
          <ac:graphicFrameMkLst>
            <pc:docMk/>
            <pc:sldMk cId="1115631450" sldId="456"/>
            <ac:graphicFrameMk id="6" creationId="{827D6AE9-6701-4E5D-BEAF-9EEF0502377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8:20.936" v="388" actId="207"/>
        <pc:sldMkLst>
          <pc:docMk/>
          <pc:sldMk cId="1743136856" sldId="457"/>
        </pc:sldMkLst>
        <pc:spChg chg="mod">
          <ac:chgData name="Toan Huynh" userId="9b31cc81-7730-471a-a0a3-d8125948de37" providerId="ADAL" clId="{9465165E-70C5-4BA3-8AF2-B4573E56E558}" dt="2021-02-22T10:08:13.617" v="387" actId="207"/>
          <ac:spMkLst>
            <pc:docMk/>
            <pc:sldMk cId="1743136856" sldId="457"/>
            <ac:spMk id="32" creationId="{ACB0649C-3C4D-4351-B3C4-EB737AF90112}"/>
          </ac:spMkLst>
        </pc:spChg>
        <pc:graphicFrameChg chg="modGraphic">
          <ac:chgData name="Toan Huynh" userId="9b31cc81-7730-471a-a0a3-d8125948de37" providerId="ADAL" clId="{9465165E-70C5-4BA3-8AF2-B4573E56E558}" dt="2021-02-22T10:08:20.936" v="388" actId="207"/>
          <ac:graphicFrameMkLst>
            <pc:docMk/>
            <pc:sldMk cId="1743136856" sldId="457"/>
            <ac:graphicFrameMk id="6" creationId="{827D6AE9-6701-4E5D-BEAF-9EEF0502377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8:30.171" v="390" actId="207"/>
        <pc:sldMkLst>
          <pc:docMk/>
          <pc:sldMk cId="4064295522" sldId="458"/>
        </pc:sldMkLst>
        <pc:graphicFrameChg chg="modGraphic">
          <ac:chgData name="Toan Huynh" userId="9b31cc81-7730-471a-a0a3-d8125948de37" providerId="ADAL" clId="{9465165E-70C5-4BA3-8AF2-B4573E56E558}" dt="2021-02-22T10:08:30.171" v="390" actId="207"/>
          <ac:graphicFrameMkLst>
            <pc:docMk/>
            <pc:sldMk cId="4064295522" sldId="458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08:44.441" v="394" actId="2084"/>
        <pc:sldMkLst>
          <pc:docMk/>
          <pc:sldMk cId="1078761045" sldId="459"/>
        </pc:sldMkLst>
        <pc:graphicFrameChg chg="modGraphic">
          <ac:chgData name="Toan Huynh" userId="9b31cc81-7730-471a-a0a3-d8125948de37" providerId="ADAL" clId="{9465165E-70C5-4BA3-8AF2-B4573E56E558}" dt="2021-02-22T10:08:44.441" v="394" actId="2084"/>
          <ac:graphicFrameMkLst>
            <pc:docMk/>
            <pc:sldMk cId="1078761045" sldId="459"/>
            <ac:graphicFrameMk id="3" creationId="{5EF2985F-45D8-4620-B288-B7B5E86B1E87}"/>
          </ac:graphicFrameMkLst>
        </pc:graphicFrameChg>
        <pc:graphicFrameChg chg="modGraphic">
          <ac:chgData name="Toan Huynh" userId="9b31cc81-7730-471a-a0a3-d8125948de37" providerId="ADAL" clId="{9465165E-70C5-4BA3-8AF2-B4573E56E558}" dt="2021-02-22T10:08:39.482" v="393" actId="6549"/>
          <ac:graphicFrameMkLst>
            <pc:docMk/>
            <pc:sldMk cId="1078761045" sldId="459"/>
            <ac:graphicFrameMk id="6" creationId="{827D6AE9-6701-4E5D-BEAF-9EEF05023777}"/>
          </ac:graphicFrameMkLst>
        </pc:graphicFrameChg>
      </pc:sldChg>
      <pc:sldChg chg="addSp delSp modSp add mod">
        <pc:chgData name="Toan Huynh" userId="9b31cc81-7730-471a-a0a3-d8125948de37" providerId="ADAL" clId="{9465165E-70C5-4BA3-8AF2-B4573E56E558}" dt="2021-02-22T10:13:57.051" v="427" actId="6549"/>
        <pc:sldMkLst>
          <pc:docMk/>
          <pc:sldMk cId="1786608260" sldId="460"/>
        </pc:sldMkLst>
        <pc:spChg chg="mod">
          <ac:chgData name="Toan Huynh" userId="9b31cc81-7730-471a-a0a3-d8125948de37" providerId="ADAL" clId="{9465165E-70C5-4BA3-8AF2-B4573E56E558}" dt="2021-02-22T10:12:25.200" v="409" actId="207"/>
          <ac:spMkLst>
            <pc:docMk/>
            <pc:sldMk cId="1786608260" sldId="460"/>
            <ac:spMk id="35" creationId="{E8E5BBF8-4679-4EE9-AB41-AB98D986697E}"/>
          </ac:spMkLst>
        </pc:spChg>
        <pc:spChg chg="add mod">
          <ac:chgData name="Toan Huynh" userId="9b31cc81-7730-471a-a0a3-d8125948de37" providerId="ADAL" clId="{9465165E-70C5-4BA3-8AF2-B4573E56E558}" dt="2021-02-22T10:13:57.051" v="427" actId="6549"/>
          <ac:spMkLst>
            <pc:docMk/>
            <pc:sldMk cId="1786608260" sldId="460"/>
            <ac:spMk id="36" creationId="{CA32F3B5-B239-4384-AF3D-C05B81B3BD68}"/>
          </ac:spMkLst>
        </pc:spChg>
        <pc:graphicFrameChg chg="mod modGraphic">
          <ac:chgData name="Toan Huynh" userId="9b31cc81-7730-471a-a0a3-d8125948de37" providerId="ADAL" clId="{9465165E-70C5-4BA3-8AF2-B4573E56E558}" dt="2021-02-22T10:13:50.624" v="426" actId="2084"/>
          <ac:graphicFrameMkLst>
            <pc:docMk/>
            <pc:sldMk cId="1786608260" sldId="460"/>
            <ac:graphicFrameMk id="3" creationId="{5EF2985F-45D8-4620-B288-B7B5E86B1E87}"/>
          </ac:graphicFrameMkLst>
        </pc:graphicFrameChg>
        <pc:graphicFrameChg chg="del">
          <ac:chgData name="Toan Huynh" userId="9b31cc81-7730-471a-a0a3-d8125948de37" providerId="ADAL" clId="{9465165E-70C5-4BA3-8AF2-B4573E56E558}" dt="2021-02-22T10:11:01.457" v="398" actId="478"/>
          <ac:graphicFrameMkLst>
            <pc:docMk/>
            <pc:sldMk cId="1786608260" sldId="460"/>
            <ac:graphicFrameMk id="6" creationId="{827D6AE9-6701-4E5D-BEAF-9EEF05023777}"/>
          </ac:graphicFrameMkLst>
        </pc:graphicFrameChg>
      </pc:sldChg>
      <pc:sldChg chg="modSp add">
        <pc:chgData name="Toan Huynh" userId="9b31cc81-7730-471a-a0a3-d8125948de37" providerId="ADAL" clId="{9465165E-70C5-4BA3-8AF2-B4573E56E558}" dt="2021-02-22T10:12:30.311" v="410" actId="207"/>
        <pc:sldMkLst>
          <pc:docMk/>
          <pc:sldMk cId="866175817" sldId="461"/>
        </pc:sldMkLst>
        <pc:spChg chg="mod">
          <ac:chgData name="Toan Huynh" userId="9b31cc81-7730-471a-a0a3-d8125948de37" providerId="ADAL" clId="{9465165E-70C5-4BA3-8AF2-B4573E56E558}" dt="2021-02-22T10:11:52.664" v="405" actId="207"/>
          <ac:spMkLst>
            <pc:docMk/>
            <pc:sldMk cId="866175817" sldId="461"/>
            <ac:spMk id="30" creationId="{E705FC98-4249-4118-BE5B-850F328F58F5}"/>
          </ac:spMkLst>
        </pc:spChg>
        <pc:spChg chg="mod">
          <ac:chgData name="Toan Huynh" userId="9b31cc81-7730-471a-a0a3-d8125948de37" providerId="ADAL" clId="{9465165E-70C5-4BA3-8AF2-B4573E56E558}" dt="2021-02-22T10:12:30.311" v="410" actId="207"/>
          <ac:spMkLst>
            <pc:docMk/>
            <pc:sldMk cId="866175817" sldId="461"/>
            <ac:spMk id="35" creationId="{E8E5BBF8-4679-4EE9-AB41-AB98D986697E}"/>
          </ac:spMkLst>
        </pc:spChg>
      </pc:sldChg>
      <pc:sldChg chg="modSp add mod">
        <pc:chgData name="Toan Huynh" userId="9b31cc81-7730-471a-a0a3-d8125948de37" providerId="ADAL" clId="{9465165E-70C5-4BA3-8AF2-B4573E56E558}" dt="2021-02-22T10:12:41.074" v="412" actId="207"/>
        <pc:sldMkLst>
          <pc:docMk/>
          <pc:sldMk cId="1639882180" sldId="462"/>
        </pc:sldMkLst>
        <pc:spChg chg="mod">
          <ac:chgData name="Toan Huynh" userId="9b31cc81-7730-471a-a0a3-d8125948de37" providerId="ADAL" clId="{9465165E-70C5-4BA3-8AF2-B4573E56E558}" dt="2021-02-22T10:12:41.074" v="412" actId="207"/>
          <ac:spMkLst>
            <pc:docMk/>
            <pc:sldMk cId="1639882180" sldId="462"/>
            <ac:spMk id="27" creationId="{BE6A2197-AD0C-4F43-B0AC-CA111818A3E5}"/>
          </ac:spMkLst>
        </pc:spChg>
        <pc:spChg chg="mod">
          <ac:chgData name="Toan Huynh" userId="9b31cc81-7730-471a-a0a3-d8125948de37" providerId="ADAL" clId="{9465165E-70C5-4BA3-8AF2-B4573E56E558}" dt="2021-02-22T10:12:37.890" v="411" actId="207"/>
          <ac:spMkLst>
            <pc:docMk/>
            <pc:sldMk cId="1639882180" sldId="462"/>
            <ac:spMk id="35" creationId="{E8E5BBF8-4679-4EE9-AB41-AB98D986697E}"/>
          </ac:spMkLst>
        </pc:spChg>
        <pc:graphicFrameChg chg="modGraphic">
          <ac:chgData name="Toan Huynh" userId="9b31cc81-7730-471a-a0a3-d8125948de37" providerId="ADAL" clId="{9465165E-70C5-4BA3-8AF2-B4573E56E558}" dt="2021-02-22T10:12:11.138" v="408" actId="207"/>
          <ac:graphicFrameMkLst>
            <pc:docMk/>
            <pc:sldMk cId="1639882180" sldId="462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13:04.240" v="418" actId="20577"/>
        <pc:sldMkLst>
          <pc:docMk/>
          <pc:sldMk cId="2623705982" sldId="463"/>
        </pc:sldMkLst>
        <pc:spChg chg="mod">
          <ac:chgData name="Toan Huynh" userId="9b31cc81-7730-471a-a0a3-d8125948de37" providerId="ADAL" clId="{9465165E-70C5-4BA3-8AF2-B4573E56E558}" dt="2021-02-22T10:12:53.369" v="414" actId="207"/>
          <ac:spMkLst>
            <pc:docMk/>
            <pc:sldMk cId="2623705982" sldId="463"/>
            <ac:spMk id="26" creationId="{B56E8FAD-C6E9-4BD5-8EEC-6CC3890BC9F8}"/>
          </ac:spMkLst>
        </pc:spChg>
        <pc:spChg chg="mod">
          <ac:chgData name="Toan Huynh" userId="9b31cc81-7730-471a-a0a3-d8125948de37" providerId="ADAL" clId="{9465165E-70C5-4BA3-8AF2-B4573E56E558}" dt="2021-02-22T10:13:04.240" v="418" actId="20577"/>
          <ac:spMkLst>
            <pc:docMk/>
            <pc:sldMk cId="2623705982" sldId="463"/>
            <ac:spMk id="36" creationId="{CA32F3B5-B239-4384-AF3D-C05B81B3BD68}"/>
          </ac:spMkLst>
        </pc:spChg>
      </pc:sldChg>
      <pc:sldChg chg="modSp add">
        <pc:chgData name="Toan Huynh" userId="9b31cc81-7730-471a-a0a3-d8125948de37" providerId="ADAL" clId="{9465165E-70C5-4BA3-8AF2-B4573E56E558}" dt="2021-02-22T10:14:17.271" v="428" actId="207"/>
        <pc:sldMkLst>
          <pc:docMk/>
          <pc:sldMk cId="231215269" sldId="464"/>
        </pc:sldMkLst>
        <pc:spChg chg="mod">
          <ac:chgData name="Toan Huynh" userId="9b31cc81-7730-471a-a0a3-d8125948de37" providerId="ADAL" clId="{9465165E-70C5-4BA3-8AF2-B4573E56E558}" dt="2021-02-22T10:14:17.271" v="428" actId="207"/>
          <ac:spMkLst>
            <pc:docMk/>
            <pc:sldMk cId="231215269" sldId="464"/>
            <ac:spMk id="25" creationId="{6435803E-AA91-40F7-B188-E45A4AB3C022}"/>
          </ac:spMkLst>
        </pc:spChg>
      </pc:sldChg>
      <pc:sldChg chg="modSp add">
        <pc:chgData name="Toan Huynh" userId="9b31cc81-7730-471a-a0a3-d8125948de37" providerId="ADAL" clId="{9465165E-70C5-4BA3-8AF2-B4573E56E558}" dt="2021-02-22T10:13:22.081" v="421" actId="207"/>
        <pc:sldMkLst>
          <pc:docMk/>
          <pc:sldMk cId="444327172" sldId="465"/>
        </pc:sldMkLst>
        <pc:spChg chg="mod">
          <ac:chgData name="Toan Huynh" userId="9b31cc81-7730-471a-a0a3-d8125948de37" providerId="ADAL" clId="{9465165E-70C5-4BA3-8AF2-B4573E56E558}" dt="2021-02-22T10:13:22.081" v="421" actId="207"/>
          <ac:spMkLst>
            <pc:docMk/>
            <pc:sldMk cId="444327172" sldId="465"/>
            <ac:spMk id="27" creationId="{BE6A2197-AD0C-4F43-B0AC-CA111818A3E5}"/>
          </ac:spMkLst>
        </pc:spChg>
      </pc:sldChg>
      <pc:sldChg chg="modSp add mod">
        <pc:chgData name="Toan Huynh" userId="9b31cc81-7730-471a-a0a3-d8125948de37" providerId="ADAL" clId="{9465165E-70C5-4BA3-8AF2-B4573E56E558}" dt="2021-02-22T10:16:29.364" v="442" actId="21"/>
        <pc:sldMkLst>
          <pc:docMk/>
          <pc:sldMk cId="858109782" sldId="466"/>
        </pc:sldMkLst>
        <pc:spChg chg="mod">
          <ac:chgData name="Toan Huynh" userId="9b31cc81-7730-471a-a0a3-d8125948de37" providerId="ADAL" clId="{9465165E-70C5-4BA3-8AF2-B4573E56E558}" dt="2021-02-22T10:16:29.364" v="442" actId="21"/>
          <ac:spMkLst>
            <pc:docMk/>
            <pc:sldMk cId="858109782" sldId="466"/>
            <ac:spMk id="36" creationId="{CA32F3B5-B239-4384-AF3D-C05B81B3BD68}"/>
          </ac:spMkLst>
        </pc:spChg>
        <pc:graphicFrameChg chg="modGraphic">
          <ac:chgData name="Toan Huynh" userId="9b31cc81-7730-471a-a0a3-d8125948de37" providerId="ADAL" clId="{9465165E-70C5-4BA3-8AF2-B4573E56E558}" dt="2021-02-22T10:14:50.928" v="430" actId="207"/>
          <ac:graphicFrameMkLst>
            <pc:docMk/>
            <pc:sldMk cId="858109782" sldId="466"/>
            <ac:graphicFrameMk id="3" creationId="{5EF2985F-45D8-4620-B288-B7B5E86B1E87}"/>
          </ac:graphicFrameMkLst>
        </pc:graphicFrameChg>
      </pc:sldChg>
      <pc:sldChg chg="modSp add">
        <pc:chgData name="Toan Huynh" userId="9b31cc81-7730-471a-a0a3-d8125948de37" providerId="ADAL" clId="{9465165E-70C5-4BA3-8AF2-B4573E56E558}" dt="2021-02-22T10:16:32.458" v="443"/>
        <pc:sldMkLst>
          <pc:docMk/>
          <pc:sldMk cId="614363582" sldId="467"/>
        </pc:sldMkLst>
        <pc:spChg chg="mod">
          <ac:chgData name="Toan Huynh" userId="9b31cc81-7730-471a-a0a3-d8125948de37" providerId="ADAL" clId="{9465165E-70C5-4BA3-8AF2-B4573E56E558}" dt="2021-02-22T10:15:07.648" v="432" actId="207"/>
          <ac:spMkLst>
            <pc:docMk/>
            <pc:sldMk cId="614363582" sldId="467"/>
            <ac:spMk id="22" creationId="{32A9CEF2-EA3B-4B41-8D47-BB5CD87262F7}"/>
          </ac:spMkLst>
        </pc:spChg>
        <pc:spChg chg="mod">
          <ac:chgData name="Toan Huynh" userId="9b31cc81-7730-471a-a0a3-d8125948de37" providerId="ADAL" clId="{9465165E-70C5-4BA3-8AF2-B4573E56E558}" dt="2021-02-22T10:16:32.458" v="443"/>
          <ac:spMkLst>
            <pc:docMk/>
            <pc:sldMk cId="614363582" sldId="467"/>
            <ac:spMk id="36" creationId="{CA32F3B5-B239-4384-AF3D-C05B81B3BD68}"/>
          </ac:spMkLst>
        </pc:spChg>
      </pc:sldChg>
      <pc:sldChg chg="modSp add">
        <pc:chgData name="Toan Huynh" userId="9b31cc81-7730-471a-a0a3-d8125948de37" providerId="ADAL" clId="{9465165E-70C5-4BA3-8AF2-B4573E56E558}" dt="2021-02-22T10:16:36.298" v="444"/>
        <pc:sldMkLst>
          <pc:docMk/>
          <pc:sldMk cId="2103902049" sldId="468"/>
        </pc:sldMkLst>
        <pc:spChg chg="mod">
          <ac:chgData name="Toan Huynh" userId="9b31cc81-7730-471a-a0a3-d8125948de37" providerId="ADAL" clId="{9465165E-70C5-4BA3-8AF2-B4573E56E558}" dt="2021-02-22T10:15:17.434" v="434" actId="207"/>
          <ac:spMkLst>
            <pc:docMk/>
            <pc:sldMk cId="2103902049" sldId="468"/>
            <ac:spMk id="2" creationId="{3F647F7B-0B56-4E92-ACC8-A8B17A347D16}"/>
          </ac:spMkLst>
        </pc:spChg>
        <pc:spChg chg="mod">
          <ac:chgData name="Toan Huynh" userId="9b31cc81-7730-471a-a0a3-d8125948de37" providerId="ADAL" clId="{9465165E-70C5-4BA3-8AF2-B4573E56E558}" dt="2021-02-22T10:16:36.298" v="444"/>
          <ac:spMkLst>
            <pc:docMk/>
            <pc:sldMk cId="2103902049" sldId="468"/>
            <ac:spMk id="36" creationId="{CA32F3B5-B239-4384-AF3D-C05B81B3BD68}"/>
          </ac:spMkLst>
        </pc:spChg>
      </pc:sldChg>
      <pc:sldChg chg="modSp add mod">
        <pc:chgData name="Toan Huynh" userId="9b31cc81-7730-471a-a0a3-d8125948de37" providerId="ADAL" clId="{9465165E-70C5-4BA3-8AF2-B4573E56E558}" dt="2021-02-22T10:16:38.450" v="445"/>
        <pc:sldMkLst>
          <pc:docMk/>
          <pc:sldMk cId="2122471819" sldId="469"/>
        </pc:sldMkLst>
        <pc:spChg chg="mod">
          <ac:chgData name="Toan Huynh" userId="9b31cc81-7730-471a-a0a3-d8125948de37" providerId="ADAL" clId="{9465165E-70C5-4BA3-8AF2-B4573E56E558}" dt="2021-02-22T10:16:38.450" v="445"/>
          <ac:spMkLst>
            <pc:docMk/>
            <pc:sldMk cId="2122471819" sldId="469"/>
            <ac:spMk id="36" creationId="{CA32F3B5-B239-4384-AF3D-C05B81B3BD68}"/>
          </ac:spMkLst>
        </pc:spChg>
        <pc:graphicFrameChg chg="modGraphic">
          <ac:chgData name="Toan Huynh" userId="9b31cc81-7730-471a-a0a3-d8125948de37" providerId="ADAL" clId="{9465165E-70C5-4BA3-8AF2-B4573E56E558}" dt="2021-02-22T10:15:40.632" v="437" actId="207"/>
          <ac:graphicFrameMkLst>
            <pc:docMk/>
            <pc:sldMk cId="2122471819" sldId="469"/>
            <ac:graphicFrameMk id="3" creationId="{5EF2985F-45D8-4620-B288-B7B5E86B1E87}"/>
          </ac:graphicFrameMkLst>
        </pc:graphicFrameChg>
      </pc:sldChg>
      <pc:sldChg chg="modSp add mod">
        <pc:chgData name="Toan Huynh" userId="9b31cc81-7730-471a-a0a3-d8125948de37" providerId="ADAL" clId="{9465165E-70C5-4BA3-8AF2-B4573E56E558}" dt="2021-02-22T10:18:22.091" v="509" actId="207"/>
        <pc:sldMkLst>
          <pc:docMk/>
          <pc:sldMk cId="3235919127" sldId="470"/>
        </pc:sldMkLst>
        <pc:spChg chg="mod">
          <ac:chgData name="Toan Huynh" userId="9b31cc81-7730-471a-a0a3-d8125948de37" providerId="ADAL" clId="{9465165E-70C5-4BA3-8AF2-B4573E56E558}" dt="2021-02-22T10:18:22.091" v="509" actId="207"/>
          <ac:spMkLst>
            <pc:docMk/>
            <pc:sldMk cId="3235919127" sldId="470"/>
            <ac:spMk id="36" creationId="{CA32F3B5-B239-4384-AF3D-C05B81B3BD68}"/>
          </ac:spMkLst>
        </pc:spChg>
      </pc:sldChg>
      <pc:sldChg chg="modSp add mod">
        <pc:chgData name="Toan Huynh" userId="9b31cc81-7730-471a-a0a3-d8125948de37" providerId="ADAL" clId="{9465165E-70C5-4BA3-8AF2-B4573E56E558}" dt="2021-02-22T10:18:29.795" v="511" actId="13926"/>
        <pc:sldMkLst>
          <pc:docMk/>
          <pc:sldMk cId="1118473113" sldId="471"/>
        </pc:sldMkLst>
        <pc:spChg chg="mod">
          <ac:chgData name="Toan Huynh" userId="9b31cc81-7730-471a-a0a3-d8125948de37" providerId="ADAL" clId="{9465165E-70C5-4BA3-8AF2-B4573E56E558}" dt="2021-02-22T10:18:29.795" v="511" actId="13926"/>
          <ac:spMkLst>
            <pc:docMk/>
            <pc:sldMk cId="1118473113" sldId="471"/>
            <ac:spMk id="36" creationId="{CA32F3B5-B239-4384-AF3D-C05B81B3BD68}"/>
          </ac:spMkLst>
        </pc:spChg>
      </pc:sldChg>
      <pc:sldChg chg="modSp add mod">
        <pc:chgData name="Toan Huynh" userId="9b31cc81-7730-471a-a0a3-d8125948de37" providerId="ADAL" clId="{9465165E-70C5-4BA3-8AF2-B4573E56E558}" dt="2021-02-22T10:19:00.368" v="515" actId="13926"/>
        <pc:sldMkLst>
          <pc:docMk/>
          <pc:sldMk cId="2878608360" sldId="472"/>
        </pc:sldMkLst>
        <pc:spChg chg="mod">
          <ac:chgData name="Toan Huynh" userId="9b31cc81-7730-471a-a0a3-d8125948de37" providerId="ADAL" clId="{9465165E-70C5-4BA3-8AF2-B4573E56E558}" dt="2021-02-22T10:19:00.368" v="515" actId="13926"/>
          <ac:spMkLst>
            <pc:docMk/>
            <pc:sldMk cId="2878608360" sldId="472"/>
            <ac:spMk id="36" creationId="{CA32F3B5-B239-4384-AF3D-C05B81B3BD68}"/>
          </ac:spMkLst>
        </pc:spChg>
      </pc:sldChg>
      <pc:sldChg chg="modSp add mod">
        <pc:chgData name="Toan Huynh" userId="9b31cc81-7730-471a-a0a3-d8125948de37" providerId="ADAL" clId="{9465165E-70C5-4BA3-8AF2-B4573E56E558}" dt="2021-02-22T10:19:50.107" v="526" actId="13926"/>
        <pc:sldMkLst>
          <pc:docMk/>
          <pc:sldMk cId="4281027313" sldId="473"/>
        </pc:sldMkLst>
        <pc:spChg chg="mod">
          <ac:chgData name="Toan Huynh" userId="9b31cc81-7730-471a-a0a3-d8125948de37" providerId="ADAL" clId="{9465165E-70C5-4BA3-8AF2-B4573E56E558}" dt="2021-02-22T10:19:05.616" v="516" actId="207"/>
          <ac:spMkLst>
            <pc:docMk/>
            <pc:sldMk cId="4281027313" sldId="473"/>
            <ac:spMk id="2" creationId="{3F647F7B-0B56-4E92-ACC8-A8B17A347D16}"/>
          </ac:spMkLst>
        </pc:spChg>
        <pc:spChg chg="mod">
          <ac:chgData name="Toan Huynh" userId="9b31cc81-7730-471a-a0a3-d8125948de37" providerId="ADAL" clId="{9465165E-70C5-4BA3-8AF2-B4573E56E558}" dt="2021-02-22T10:19:09.042" v="517" actId="207"/>
          <ac:spMkLst>
            <pc:docMk/>
            <pc:sldMk cId="4281027313" sldId="473"/>
            <ac:spMk id="22" creationId="{32A9CEF2-EA3B-4B41-8D47-BB5CD87262F7}"/>
          </ac:spMkLst>
        </pc:spChg>
        <pc:spChg chg="mod">
          <ac:chgData name="Toan Huynh" userId="9b31cc81-7730-471a-a0a3-d8125948de37" providerId="ADAL" clId="{9465165E-70C5-4BA3-8AF2-B4573E56E558}" dt="2021-02-22T10:19:22.065" v="519" actId="207"/>
          <ac:spMkLst>
            <pc:docMk/>
            <pc:sldMk cId="4281027313" sldId="473"/>
            <ac:spMk id="25" creationId="{6435803E-AA91-40F7-B188-E45A4AB3C022}"/>
          </ac:spMkLst>
        </pc:spChg>
        <pc:spChg chg="mod">
          <ac:chgData name="Toan Huynh" userId="9b31cc81-7730-471a-a0a3-d8125948de37" providerId="ADAL" clId="{9465165E-70C5-4BA3-8AF2-B4573E56E558}" dt="2021-02-22T10:19:27.938" v="522" actId="207"/>
          <ac:spMkLst>
            <pc:docMk/>
            <pc:sldMk cId="4281027313" sldId="473"/>
            <ac:spMk id="26" creationId="{B56E8FAD-C6E9-4BD5-8EEC-6CC3890BC9F8}"/>
          </ac:spMkLst>
        </pc:spChg>
        <pc:spChg chg="mod">
          <ac:chgData name="Toan Huynh" userId="9b31cc81-7730-471a-a0a3-d8125948de37" providerId="ADAL" clId="{9465165E-70C5-4BA3-8AF2-B4573E56E558}" dt="2021-02-22T10:19:24.137" v="520" actId="207"/>
          <ac:spMkLst>
            <pc:docMk/>
            <pc:sldMk cId="4281027313" sldId="473"/>
            <ac:spMk id="27" creationId="{BE6A2197-AD0C-4F43-B0AC-CA111818A3E5}"/>
          </ac:spMkLst>
        </pc:spChg>
        <pc:spChg chg="mod">
          <ac:chgData name="Toan Huynh" userId="9b31cc81-7730-471a-a0a3-d8125948de37" providerId="ADAL" clId="{9465165E-70C5-4BA3-8AF2-B4573E56E558}" dt="2021-02-22T10:19:30.290" v="523" actId="207"/>
          <ac:spMkLst>
            <pc:docMk/>
            <pc:sldMk cId="4281027313" sldId="473"/>
            <ac:spMk id="30" creationId="{E705FC98-4249-4118-BE5B-850F328F58F5}"/>
          </ac:spMkLst>
        </pc:spChg>
        <pc:spChg chg="mod">
          <ac:chgData name="Toan Huynh" userId="9b31cc81-7730-471a-a0a3-d8125948de37" providerId="ADAL" clId="{9465165E-70C5-4BA3-8AF2-B4573E56E558}" dt="2021-02-22T10:19:26.145" v="521" actId="207"/>
          <ac:spMkLst>
            <pc:docMk/>
            <pc:sldMk cId="4281027313" sldId="473"/>
            <ac:spMk id="35" creationId="{E8E5BBF8-4679-4EE9-AB41-AB98D986697E}"/>
          </ac:spMkLst>
        </pc:spChg>
        <pc:spChg chg="mod">
          <ac:chgData name="Toan Huynh" userId="9b31cc81-7730-471a-a0a3-d8125948de37" providerId="ADAL" clId="{9465165E-70C5-4BA3-8AF2-B4573E56E558}" dt="2021-02-22T10:19:50.107" v="526" actId="13926"/>
          <ac:spMkLst>
            <pc:docMk/>
            <pc:sldMk cId="4281027313" sldId="473"/>
            <ac:spMk id="36" creationId="{CA32F3B5-B239-4384-AF3D-C05B81B3BD68}"/>
          </ac:spMkLst>
        </pc:spChg>
        <pc:picChg chg="mod">
          <ac:chgData name="Toan Huynh" userId="9b31cc81-7730-471a-a0a3-d8125948de37" providerId="ADAL" clId="{9465165E-70C5-4BA3-8AF2-B4573E56E558}" dt="2021-02-22T10:19:31.704" v="525" actId="1076"/>
          <ac:picMkLst>
            <pc:docMk/>
            <pc:sldMk cId="4281027313" sldId="473"/>
            <ac:picMk id="18" creationId="{69644184-8358-4CDB-88A0-27D708650179}"/>
          </ac:picMkLst>
        </pc:picChg>
      </pc:sldChg>
    </pc:docChg>
  </pc:docChgLst>
  <pc:docChgLst>
    <pc:chgData name="Toan Huynh" userId="9b31cc81-7730-471a-a0a3-d8125948de37" providerId="ADAL" clId="{7CE5F675-483B-418A-81E1-081D4DA2BB87}"/>
    <pc:docChg chg="undo custSel addSld delSld modSld delMainMaster">
      <pc:chgData name="Toan Huynh" userId="9b31cc81-7730-471a-a0a3-d8125948de37" providerId="ADAL" clId="{7CE5F675-483B-418A-81E1-081D4DA2BB87}" dt="2021-02-23T21:36:55.864" v="141" actId="1076"/>
      <pc:docMkLst>
        <pc:docMk/>
      </pc:docMkLst>
      <pc:sldChg chg="del">
        <pc:chgData name="Toan Huynh" userId="9b31cc81-7730-471a-a0a3-d8125948de37" providerId="ADAL" clId="{7CE5F675-483B-418A-81E1-081D4DA2BB87}" dt="2021-02-23T21:29:45.100" v="1" actId="2696"/>
        <pc:sldMkLst>
          <pc:docMk/>
          <pc:sldMk cId="0" sldId="256"/>
        </pc:sldMkLst>
      </pc:sldChg>
      <pc:sldChg chg="del">
        <pc:chgData name="Toan Huynh" userId="9b31cc81-7730-471a-a0a3-d8125948de37" providerId="ADAL" clId="{7CE5F675-483B-418A-81E1-081D4DA2BB87}" dt="2021-02-23T21:29:45.121" v="2" actId="2696"/>
        <pc:sldMkLst>
          <pc:docMk/>
          <pc:sldMk cId="0" sldId="257"/>
        </pc:sldMkLst>
      </pc:sldChg>
      <pc:sldChg chg="del">
        <pc:chgData name="Toan Huynh" userId="9b31cc81-7730-471a-a0a3-d8125948de37" providerId="ADAL" clId="{7CE5F675-483B-418A-81E1-081D4DA2BB87}" dt="2021-02-23T21:29:45.139" v="3" actId="2696"/>
        <pc:sldMkLst>
          <pc:docMk/>
          <pc:sldMk cId="0" sldId="258"/>
        </pc:sldMkLst>
      </pc:sldChg>
      <pc:sldChg chg="del">
        <pc:chgData name="Toan Huynh" userId="9b31cc81-7730-471a-a0a3-d8125948de37" providerId="ADAL" clId="{7CE5F675-483B-418A-81E1-081D4DA2BB87}" dt="2021-02-23T21:29:45.078" v="0" actId="2696"/>
        <pc:sldMkLst>
          <pc:docMk/>
          <pc:sldMk cId="0" sldId="259"/>
        </pc:sldMkLst>
      </pc:sldChg>
      <pc:sldChg chg="addSp delSp modSp">
        <pc:chgData name="Toan Huynh" userId="9b31cc81-7730-471a-a0a3-d8125948de37" providerId="ADAL" clId="{7CE5F675-483B-418A-81E1-081D4DA2BB87}" dt="2021-02-23T21:35:36.035" v="103" actId="20577"/>
        <pc:sldMkLst>
          <pc:docMk/>
          <pc:sldMk cId="0" sldId="260"/>
        </pc:sldMkLst>
        <pc:spChg chg="add del mod">
          <ac:chgData name="Toan Huynh" userId="9b31cc81-7730-471a-a0a3-d8125948de37" providerId="ADAL" clId="{7CE5F675-483B-418A-81E1-081D4DA2BB87}" dt="2021-02-23T21:34:06.592" v="86" actId="478"/>
          <ac:spMkLst>
            <pc:docMk/>
            <pc:sldMk cId="0" sldId="260"/>
            <ac:spMk id="3" creationId="{F6B69E64-B6E9-499C-AF4C-495E8EADFF76}"/>
          </ac:spMkLst>
        </pc:spChg>
        <pc:spChg chg="mod">
          <ac:chgData name="Toan Huynh" userId="9b31cc81-7730-471a-a0a3-d8125948de37" providerId="ADAL" clId="{7CE5F675-483B-418A-81E1-081D4DA2BB87}" dt="2021-02-23T21:35:36.035" v="103" actId="20577"/>
          <ac:spMkLst>
            <pc:docMk/>
            <pc:sldMk cId="0" sldId="260"/>
            <ac:spMk id="128" creationId="{00000000-0000-0000-0000-000000000000}"/>
          </ac:spMkLst>
        </pc:spChg>
        <pc:spChg chg="del mod">
          <ac:chgData name="Toan Huynh" userId="9b31cc81-7730-471a-a0a3-d8125948de37" providerId="ADAL" clId="{7CE5F675-483B-418A-81E1-081D4DA2BB87}" dt="2021-02-23T21:34:04.532" v="85" actId="478"/>
          <ac:spMkLst>
            <pc:docMk/>
            <pc:sldMk cId="0" sldId="260"/>
            <ac:spMk id="129" creationId="{00000000-0000-0000-0000-000000000000}"/>
          </ac:spMkLst>
        </pc:spChg>
        <pc:picChg chg="add mod">
          <ac:chgData name="Toan Huynh" userId="9b31cc81-7730-471a-a0a3-d8125948de37" providerId="ADAL" clId="{7CE5F675-483B-418A-81E1-081D4DA2BB87}" dt="2021-02-23T21:35:20.897" v="98" actId="1076"/>
          <ac:picMkLst>
            <pc:docMk/>
            <pc:sldMk cId="0" sldId="260"/>
            <ac:picMk id="4" creationId="{2F0E6608-E3EC-48F5-87EF-8CCCD1CCFFB1}"/>
          </ac:picMkLst>
        </pc:picChg>
        <pc:picChg chg="add mod">
          <ac:chgData name="Toan Huynh" userId="9b31cc81-7730-471a-a0a3-d8125948de37" providerId="ADAL" clId="{7CE5F675-483B-418A-81E1-081D4DA2BB87}" dt="2021-02-23T21:35:23.375" v="99" actId="1076"/>
          <ac:picMkLst>
            <pc:docMk/>
            <pc:sldMk cId="0" sldId="260"/>
            <ac:picMk id="1026" creationId="{200E108D-CB89-4517-9D41-94293727FE4E}"/>
          </ac:picMkLst>
        </pc:picChg>
      </pc:sldChg>
      <pc:sldChg chg="modSp">
        <pc:chgData name="Toan Huynh" userId="9b31cc81-7730-471a-a0a3-d8125948de37" providerId="ADAL" clId="{7CE5F675-483B-418A-81E1-081D4DA2BB87}" dt="2021-02-23T21:31:06.515" v="25" actId="20577"/>
        <pc:sldMkLst>
          <pc:docMk/>
          <pc:sldMk cId="0" sldId="262"/>
        </pc:sldMkLst>
        <pc:spChg chg="mod">
          <ac:chgData name="Toan Huynh" userId="9b31cc81-7730-471a-a0a3-d8125948de37" providerId="ADAL" clId="{7CE5F675-483B-418A-81E1-081D4DA2BB87}" dt="2021-02-23T21:31:06.515" v="25" actId="20577"/>
          <ac:spMkLst>
            <pc:docMk/>
            <pc:sldMk cId="0" sldId="262"/>
            <ac:spMk id="139" creationId="{00000000-0000-0000-0000-000000000000}"/>
          </ac:spMkLst>
        </pc:spChg>
      </pc:sldChg>
      <pc:sldChg chg="addSp delSp modSp">
        <pc:chgData name="Toan Huynh" userId="9b31cc81-7730-471a-a0a3-d8125948de37" providerId="ADAL" clId="{7CE5F675-483B-418A-81E1-081D4DA2BB87}" dt="2021-02-23T21:36:55.864" v="141" actId="1076"/>
        <pc:sldMkLst>
          <pc:docMk/>
          <pc:sldMk cId="0" sldId="263"/>
        </pc:sldMkLst>
        <pc:spChg chg="add del mod">
          <ac:chgData name="Toan Huynh" userId="9b31cc81-7730-471a-a0a3-d8125948de37" providerId="ADAL" clId="{7CE5F675-483B-418A-81E1-081D4DA2BB87}" dt="2021-02-23T21:36:39.778" v="135" actId="478"/>
          <ac:spMkLst>
            <pc:docMk/>
            <pc:sldMk cId="0" sldId="263"/>
            <ac:spMk id="3" creationId="{D20C1F98-B65F-4217-B5E0-3C798D31FADB}"/>
          </ac:spMkLst>
        </pc:spChg>
        <pc:spChg chg="add mod">
          <ac:chgData name="Toan Huynh" userId="9b31cc81-7730-471a-a0a3-d8125948de37" providerId="ADAL" clId="{7CE5F675-483B-418A-81E1-081D4DA2BB87}" dt="2021-02-23T21:36:55.864" v="141" actId="1076"/>
          <ac:spMkLst>
            <pc:docMk/>
            <pc:sldMk cId="0" sldId="263"/>
            <ac:spMk id="4" creationId="{61FC0A55-9A0E-46B5-90E6-7B3EF38E53DA}"/>
          </ac:spMkLst>
        </pc:spChg>
        <pc:spChg chg="del">
          <ac:chgData name="Toan Huynh" userId="9b31cc81-7730-471a-a0a3-d8125948de37" providerId="ADAL" clId="{7CE5F675-483B-418A-81E1-081D4DA2BB87}" dt="2021-02-23T21:36:27.598" v="133" actId="478"/>
          <ac:spMkLst>
            <pc:docMk/>
            <pc:sldMk cId="0" sldId="263"/>
            <ac:spMk id="145" creationId="{00000000-0000-0000-0000-000000000000}"/>
          </ac:spMkLst>
        </pc:spChg>
        <pc:picChg chg="add del">
          <ac:chgData name="Toan Huynh" userId="9b31cc81-7730-471a-a0a3-d8125948de37" providerId="ADAL" clId="{7CE5F675-483B-418A-81E1-081D4DA2BB87}" dt="2021-02-23T21:36:24.661" v="132" actId="478"/>
          <ac:picMkLst>
            <pc:docMk/>
            <pc:sldMk cId="0" sldId="263"/>
            <ac:picMk id="146" creationId="{00000000-0000-0000-0000-000000000000}"/>
          </ac:picMkLst>
        </pc:picChg>
      </pc:sldChg>
      <pc:sldChg chg="del">
        <pc:chgData name="Toan Huynh" userId="9b31cc81-7730-471a-a0a3-d8125948de37" providerId="ADAL" clId="{7CE5F675-483B-418A-81E1-081D4DA2BB87}" dt="2021-02-23T21:32:10.370" v="26" actId="2696"/>
        <pc:sldMkLst>
          <pc:docMk/>
          <pc:sldMk cId="0" sldId="265"/>
        </pc:sldMkLst>
      </pc:sldChg>
      <pc:sldChg chg="del">
        <pc:chgData name="Toan Huynh" userId="9b31cc81-7730-471a-a0a3-d8125948de37" providerId="ADAL" clId="{7CE5F675-483B-418A-81E1-081D4DA2BB87}" dt="2021-02-23T21:32:10.520" v="33" actId="2696"/>
        <pc:sldMkLst>
          <pc:docMk/>
          <pc:sldMk cId="0" sldId="266"/>
        </pc:sldMkLst>
      </pc:sldChg>
      <pc:sldChg chg="del">
        <pc:chgData name="Toan Huynh" userId="9b31cc81-7730-471a-a0a3-d8125948de37" providerId="ADAL" clId="{7CE5F675-483B-418A-81E1-081D4DA2BB87}" dt="2021-02-23T21:32:10.557" v="34" actId="2696"/>
        <pc:sldMkLst>
          <pc:docMk/>
          <pc:sldMk cId="0" sldId="267"/>
        </pc:sldMkLst>
      </pc:sldChg>
      <pc:sldChg chg="del">
        <pc:chgData name="Toan Huynh" userId="9b31cc81-7730-471a-a0a3-d8125948de37" providerId="ADAL" clId="{7CE5F675-483B-418A-81E1-081D4DA2BB87}" dt="2021-02-23T21:32:10.611" v="35" actId="2696"/>
        <pc:sldMkLst>
          <pc:docMk/>
          <pc:sldMk cId="0" sldId="268"/>
        </pc:sldMkLst>
      </pc:sldChg>
      <pc:sldChg chg="del">
        <pc:chgData name="Toan Huynh" userId="9b31cc81-7730-471a-a0a3-d8125948de37" providerId="ADAL" clId="{7CE5F675-483B-418A-81E1-081D4DA2BB87}" dt="2021-02-23T21:32:10.637" v="36" actId="2696"/>
        <pc:sldMkLst>
          <pc:docMk/>
          <pc:sldMk cId="0" sldId="269"/>
        </pc:sldMkLst>
      </pc:sldChg>
      <pc:sldChg chg="del">
        <pc:chgData name="Toan Huynh" userId="9b31cc81-7730-471a-a0a3-d8125948de37" providerId="ADAL" clId="{7CE5F675-483B-418A-81E1-081D4DA2BB87}" dt="2021-02-23T21:32:10.661" v="37" actId="2696"/>
        <pc:sldMkLst>
          <pc:docMk/>
          <pc:sldMk cId="0" sldId="270"/>
        </pc:sldMkLst>
      </pc:sldChg>
      <pc:sldChg chg="del">
        <pc:chgData name="Toan Huynh" userId="9b31cc81-7730-471a-a0a3-d8125948de37" providerId="ADAL" clId="{7CE5F675-483B-418A-81E1-081D4DA2BB87}" dt="2021-02-23T21:32:10.686" v="38" actId="2696"/>
        <pc:sldMkLst>
          <pc:docMk/>
          <pc:sldMk cId="0" sldId="271"/>
        </pc:sldMkLst>
      </pc:sldChg>
      <pc:sldChg chg="del">
        <pc:chgData name="Toan Huynh" userId="9b31cc81-7730-471a-a0a3-d8125948de37" providerId="ADAL" clId="{7CE5F675-483B-418A-81E1-081D4DA2BB87}" dt="2021-02-23T21:32:10.707" v="39" actId="2696"/>
        <pc:sldMkLst>
          <pc:docMk/>
          <pc:sldMk cId="0" sldId="272"/>
        </pc:sldMkLst>
      </pc:sldChg>
      <pc:sldChg chg="del">
        <pc:chgData name="Toan Huynh" userId="9b31cc81-7730-471a-a0a3-d8125948de37" providerId="ADAL" clId="{7CE5F675-483B-418A-81E1-081D4DA2BB87}" dt="2021-02-23T21:32:10.829" v="40" actId="2696"/>
        <pc:sldMkLst>
          <pc:docMk/>
          <pc:sldMk cId="0" sldId="273"/>
        </pc:sldMkLst>
      </pc:sldChg>
      <pc:sldChg chg="del">
        <pc:chgData name="Toan Huynh" userId="9b31cc81-7730-471a-a0a3-d8125948de37" providerId="ADAL" clId="{7CE5F675-483B-418A-81E1-081D4DA2BB87}" dt="2021-02-23T21:32:10.857" v="41" actId="2696"/>
        <pc:sldMkLst>
          <pc:docMk/>
          <pc:sldMk cId="0" sldId="274"/>
        </pc:sldMkLst>
      </pc:sldChg>
      <pc:sldChg chg="del">
        <pc:chgData name="Toan Huynh" userId="9b31cc81-7730-471a-a0a3-d8125948de37" providerId="ADAL" clId="{7CE5F675-483B-418A-81E1-081D4DA2BB87}" dt="2021-02-23T21:32:10.882" v="43" actId="2696"/>
        <pc:sldMkLst>
          <pc:docMk/>
          <pc:sldMk cId="0" sldId="275"/>
        </pc:sldMkLst>
      </pc:sldChg>
      <pc:sldChg chg="del">
        <pc:chgData name="Toan Huynh" userId="9b31cc81-7730-471a-a0a3-d8125948de37" providerId="ADAL" clId="{7CE5F675-483B-418A-81E1-081D4DA2BB87}" dt="2021-02-23T21:32:10.937" v="45" actId="2696"/>
        <pc:sldMkLst>
          <pc:docMk/>
          <pc:sldMk cId="0" sldId="276"/>
        </pc:sldMkLst>
      </pc:sldChg>
      <pc:sldChg chg="del">
        <pc:chgData name="Toan Huynh" userId="9b31cc81-7730-471a-a0a3-d8125948de37" providerId="ADAL" clId="{7CE5F675-483B-418A-81E1-081D4DA2BB87}" dt="2021-02-23T21:32:10.970" v="46" actId="2696"/>
        <pc:sldMkLst>
          <pc:docMk/>
          <pc:sldMk cId="0" sldId="277"/>
        </pc:sldMkLst>
      </pc:sldChg>
      <pc:sldChg chg="del">
        <pc:chgData name="Toan Huynh" userId="9b31cc81-7730-471a-a0a3-d8125948de37" providerId="ADAL" clId="{7CE5F675-483B-418A-81E1-081D4DA2BB87}" dt="2021-02-23T21:32:11.012" v="47" actId="2696"/>
        <pc:sldMkLst>
          <pc:docMk/>
          <pc:sldMk cId="0" sldId="278"/>
        </pc:sldMkLst>
      </pc:sldChg>
      <pc:sldChg chg="del">
        <pc:chgData name="Toan Huynh" userId="9b31cc81-7730-471a-a0a3-d8125948de37" providerId="ADAL" clId="{7CE5F675-483B-418A-81E1-081D4DA2BB87}" dt="2021-02-23T21:32:11.068" v="48" actId="2696"/>
        <pc:sldMkLst>
          <pc:docMk/>
          <pc:sldMk cId="0" sldId="279"/>
        </pc:sldMkLst>
      </pc:sldChg>
      <pc:sldChg chg="modSp add">
        <pc:chgData name="Toan Huynh" userId="9b31cc81-7730-471a-a0a3-d8125948de37" providerId="ADAL" clId="{7CE5F675-483B-418A-81E1-081D4DA2BB87}" dt="2021-02-23T21:35:48.081" v="128" actId="20577"/>
        <pc:sldMkLst>
          <pc:docMk/>
          <pc:sldMk cId="863328229" sldId="474"/>
        </pc:sldMkLst>
        <pc:spChg chg="mod">
          <ac:chgData name="Toan Huynh" userId="9b31cc81-7730-471a-a0a3-d8125948de37" providerId="ADAL" clId="{7CE5F675-483B-418A-81E1-081D4DA2BB87}" dt="2021-02-23T21:35:48.081" v="128" actId="20577"/>
          <ac:spMkLst>
            <pc:docMk/>
            <pc:sldMk cId="863328229" sldId="474"/>
            <ac:spMk id="128" creationId="{00000000-0000-0000-0000-000000000000}"/>
          </ac:spMkLst>
        </pc:spChg>
      </pc:sldChg>
      <pc:sldChg chg="add">
        <pc:chgData name="Toan Huynh" userId="9b31cc81-7730-471a-a0a3-d8125948de37" providerId="ADAL" clId="{7CE5F675-483B-418A-81E1-081D4DA2BB87}" dt="2021-02-23T21:36:07.098" v="129"/>
        <pc:sldMkLst>
          <pc:docMk/>
          <pc:sldMk cId="4233844098" sldId="475"/>
        </pc:sldMkLst>
      </pc:sldChg>
      <pc:sldMasterChg chg="del delSldLayout">
        <pc:chgData name="Toan Huynh" userId="9b31cc81-7730-471a-a0a3-d8125948de37" providerId="ADAL" clId="{7CE5F675-483B-418A-81E1-081D4DA2BB87}" dt="2021-02-23T21:32:10.389" v="32" actId="2696"/>
        <pc:sldMasterMkLst>
          <pc:docMk/>
          <pc:sldMasterMk cId="0" sldId="2147483671"/>
        </pc:sldMasterMkLst>
        <pc:sldLayoutChg chg="del">
          <pc:chgData name="Toan Huynh" userId="9b31cc81-7730-471a-a0a3-d8125948de37" providerId="ADAL" clId="{7CE5F675-483B-418A-81E1-081D4DA2BB87}" dt="2021-02-23T21:32:10.373" v="27" actId="2696"/>
          <pc:sldLayoutMkLst>
            <pc:docMk/>
            <pc:sldMasterMk cId="0" sldId="2147483671"/>
            <pc:sldLayoutMk cId="0" sldId="2147483648"/>
          </pc:sldLayoutMkLst>
        </pc:sldLayoutChg>
        <pc:sldLayoutChg chg="del">
          <pc:chgData name="Toan Huynh" userId="9b31cc81-7730-471a-a0a3-d8125948de37" providerId="ADAL" clId="{7CE5F675-483B-418A-81E1-081D4DA2BB87}" dt="2021-02-23T21:29:45.141" v="4" actId="2696"/>
          <pc:sldLayoutMkLst>
            <pc:docMk/>
            <pc:sldMasterMk cId="0" sldId="2147483671"/>
            <pc:sldLayoutMk cId="0" sldId="2147483649"/>
          </pc:sldLayoutMkLst>
        </pc:sldLayoutChg>
        <pc:sldLayoutChg chg="del">
          <pc:chgData name="Toan Huynh" userId="9b31cc81-7730-471a-a0a3-d8125948de37" providerId="ADAL" clId="{7CE5F675-483B-418A-81E1-081D4DA2BB87}" dt="2021-02-23T21:32:10.375" v="28" actId="2696"/>
          <pc:sldLayoutMkLst>
            <pc:docMk/>
            <pc:sldMasterMk cId="0" sldId="2147483671"/>
            <pc:sldLayoutMk cId="0" sldId="2147483650"/>
          </pc:sldLayoutMkLst>
        </pc:sldLayoutChg>
        <pc:sldLayoutChg chg="del">
          <pc:chgData name="Toan Huynh" userId="9b31cc81-7730-471a-a0a3-d8125948de37" providerId="ADAL" clId="{7CE5F675-483B-418A-81E1-081D4DA2BB87}" dt="2021-02-23T21:32:10.377" v="29" actId="2696"/>
          <pc:sldLayoutMkLst>
            <pc:docMk/>
            <pc:sldMasterMk cId="0" sldId="2147483671"/>
            <pc:sldLayoutMk cId="0" sldId="2147483651"/>
          </pc:sldLayoutMkLst>
        </pc:sldLayoutChg>
        <pc:sldLayoutChg chg="del">
          <pc:chgData name="Toan Huynh" userId="9b31cc81-7730-471a-a0a3-d8125948de37" providerId="ADAL" clId="{7CE5F675-483B-418A-81E1-081D4DA2BB87}" dt="2021-02-23T21:32:10.380" v="30" actId="2696"/>
          <pc:sldLayoutMkLst>
            <pc:docMk/>
            <pc:sldMasterMk cId="0" sldId="2147483671"/>
            <pc:sldLayoutMk cId="0" sldId="2147483652"/>
          </pc:sldLayoutMkLst>
        </pc:sldLayoutChg>
        <pc:sldLayoutChg chg="del">
          <pc:chgData name="Toan Huynh" userId="9b31cc81-7730-471a-a0a3-d8125948de37" providerId="ADAL" clId="{7CE5F675-483B-418A-81E1-081D4DA2BB87}" dt="2021-02-23T21:32:10.383" v="31" actId="2696"/>
          <pc:sldLayoutMkLst>
            <pc:docMk/>
            <pc:sldMasterMk cId="0" sldId="2147483671"/>
            <pc:sldLayoutMk cId="0" sldId="2147483653"/>
          </pc:sldLayoutMkLst>
        </pc:sldLayoutChg>
      </pc:sldMasterChg>
      <pc:sldMasterChg chg="del delSldLayout">
        <pc:chgData name="Toan Huynh" userId="9b31cc81-7730-471a-a0a3-d8125948de37" providerId="ADAL" clId="{7CE5F675-483B-418A-81E1-081D4DA2BB87}" dt="2021-02-23T21:32:11.104" v="59" actId="2696"/>
        <pc:sldMasterMkLst>
          <pc:docMk/>
          <pc:sldMasterMk cId="0" sldId="2147483672"/>
        </pc:sldMasterMkLst>
        <pc:sldLayoutChg chg="del">
          <pc:chgData name="Toan Huynh" userId="9b31cc81-7730-471a-a0a3-d8125948de37" providerId="ADAL" clId="{7CE5F675-483B-418A-81E1-081D4DA2BB87}" dt="2021-02-23T21:32:10.887" v="44" actId="2696"/>
          <pc:sldLayoutMkLst>
            <pc:docMk/>
            <pc:sldMasterMk cId="0" sldId="2147483672"/>
            <pc:sldLayoutMk cId="0" sldId="2147483654"/>
          </pc:sldLayoutMkLst>
        </pc:sldLayoutChg>
        <pc:sldLayoutChg chg="del">
          <pc:chgData name="Toan Huynh" userId="9b31cc81-7730-471a-a0a3-d8125948de37" providerId="ADAL" clId="{7CE5F675-483B-418A-81E1-081D4DA2BB87}" dt="2021-02-23T21:32:11.073" v="49" actId="2696"/>
          <pc:sldLayoutMkLst>
            <pc:docMk/>
            <pc:sldMasterMk cId="0" sldId="2147483672"/>
            <pc:sldLayoutMk cId="0" sldId="2147483655"/>
          </pc:sldLayoutMkLst>
        </pc:sldLayoutChg>
        <pc:sldLayoutChg chg="del">
          <pc:chgData name="Toan Huynh" userId="9b31cc81-7730-471a-a0a3-d8125948de37" providerId="ADAL" clId="{7CE5F675-483B-418A-81E1-081D4DA2BB87}" dt="2021-02-23T21:32:11.075" v="50" actId="2696"/>
          <pc:sldLayoutMkLst>
            <pc:docMk/>
            <pc:sldMasterMk cId="0" sldId="2147483672"/>
            <pc:sldLayoutMk cId="0" sldId="2147483656"/>
          </pc:sldLayoutMkLst>
        </pc:sldLayoutChg>
        <pc:sldLayoutChg chg="del">
          <pc:chgData name="Toan Huynh" userId="9b31cc81-7730-471a-a0a3-d8125948de37" providerId="ADAL" clId="{7CE5F675-483B-418A-81E1-081D4DA2BB87}" dt="2021-02-23T21:32:11.079" v="51" actId="2696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Toan Huynh" userId="9b31cc81-7730-471a-a0a3-d8125948de37" providerId="ADAL" clId="{7CE5F675-483B-418A-81E1-081D4DA2BB87}" dt="2021-02-23T21:32:11.081" v="52" actId="2696"/>
          <pc:sldLayoutMkLst>
            <pc:docMk/>
            <pc:sldMasterMk cId="0" sldId="2147483672"/>
            <pc:sldLayoutMk cId="0" sldId="2147483658"/>
          </pc:sldLayoutMkLst>
        </pc:sldLayoutChg>
        <pc:sldLayoutChg chg="del">
          <pc:chgData name="Toan Huynh" userId="9b31cc81-7730-471a-a0a3-d8125948de37" providerId="ADAL" clId="{7CE5F675-483B-418A-81E1-081D4DA2BB87}" dt="2021-02-23T21:32:11.085" v="53" actId="2696"/>
          <pc:sldLayoutMkLst>
            <pc:docMk/>
            <pc:sldMasterMk cId="0" sldId="2147483672"/>
            <pc:sldLayoutMk cId="0" sldId="2147483659"/>
          </pc:sldLayoutMkLst>
        </pc:sldLayoutChg>
        <pc:sldLayoutChg chg="del">
          <pc:chgData name="Toan Huynh" userId="9b31cc81-7730-471a-a0a3-d8125948de37" providerId="ADAL" clId="{7CE5F675-483B-418A-81E1-081D4DA2BB87}" dt="2021-02-23T21:32:11.088" v="54" actId="2696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Toan Huynh" userId="9b31cc81-7730-471a-a0a3-d8125948de37" providerId="ADAL" clId="{7CE5F675-483B-418A-81E1-081D4DA2BB87}" dt="2021-02-23T21:32:11.091" v="55" actId="2696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Toan Huynh" userId="9b31cc81-7730-471a-a0a3-d8125948de37" providerId="ADAL" clId="{7CE5F675-483B-418A-81E1-081D4DA2BB87}" dt="2021-02-23T21:32:11.093" v="56" actId="2696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Toan Huynh" userId="9b31cc81-7730-471a-a0a3-d8125948de37" providerId="ADAL" clId="{7CE5F675-483B-418A-81E1-081D4DA2BB87}" dt="2021-02-23T21:32:11.096" v="57" actId="2696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Toan Huynh" userId="9b31cc81-7730-471a-a0a3-d8125948de37" providerId="ADAL" clId="{7CE5F675-483B-418A-81E1-081D4DA2BB87}" dt="2021-02-23T21:32:11.098" v="58" actId="2696"/>
          <pc:sldLayoutMkLst>
            <pc:docMk/>
            <pc:sldMasterMk cId="0" sldId="2147483672"/>
            <pc:sldLayoutMk cId="0" sldId="2147483664"/>
          </pc:sldLayoutMkLst>
        </pc:sldLayoutChg>
      </pc:sldMasterChg>
      <pc:sldMasterChg chg="delSldLayout">
        <pc:chgData name="Toan Huynh" userId="9b31cc81-7730-471a-a0a3-d8125948de37" providerId="ADAL" clId="{7CE5F675-483B-418A-81E1-081D4DA2BB87}" dt="2021-02-23T21:32:10.861" v="42" actId="2696"/>
        <pc:sldMasterMkLst>
          <pc:docMk/>
          <pc:sldMasterMk cId="0" sldId="2147483673"/>
        </pc:sldMasterMkLst>
        <pc:sldLayoutChg chg="del">
          <pc:chgData name="Toan Huynh" userId="9b31cc81-7730-471a-a0a3-d8125948de37" providerId="ADAL" clId="{7CE5F675-483B-418A-81E1-081D4DA2BB87}" dt="2021-02-23T21:32:10.861" v="42" actId="2696"/>
          <pc:sldLayoutMkLst>
            <pc:docMk/>
            <pc:sldMasterMk cId="0" sldId="2147483673"/>
            <pc:sldLayoutMk cId="0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f9afe23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f9afe23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3206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414923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51896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21211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06302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2836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76801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09333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20955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54748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217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8712779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77859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28858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14797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46490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60898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20929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143367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640079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000491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541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6744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90387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3086584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7610987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81068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94822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4581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431198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01131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10481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930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615179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10273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130809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09267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56891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7830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40608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5670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07820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99630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220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891540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55955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81264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799984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09403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09630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71617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87463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900454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4f9afe23b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4f9afe23b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329652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172742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25908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871211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391079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490429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6127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21525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482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105958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9018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711225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9364867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659484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517588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095224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79046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136610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258124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889487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5156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2630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801590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558618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136538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560164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409135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606863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5945751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3388623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61706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274283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408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04627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61322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82959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2228887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5323434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6712230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912294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570297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324099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979284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1170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237012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291686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07881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3949877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602915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4f9afe23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4f9afe23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087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f9afe23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f9afe23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2076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410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1312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149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4644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515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4832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782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75877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49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090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4f9afe23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4f9afe23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981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6674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9955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44847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451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2523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92039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2945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1476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74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9141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8949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9597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4083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4731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8266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90982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68305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05821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7921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6392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8330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4262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8564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167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69203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1177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718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40882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17384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36183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749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1184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5055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87197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20312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44662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64064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82870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94206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62348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351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946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92171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24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7556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1878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4f9afe23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4f9afe23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9730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723253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65857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99870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62663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65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394490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31309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479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553473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87674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654919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66098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18480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87930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55995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4377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790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90851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76788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34988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542186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18136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77492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41887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71148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3858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4f9afe23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4f9afe23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779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.xml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.xml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2446020" y="205978"/>
            <a:ext cx="4800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Dijkstra’s algorithm</a:t>
            </a:r>
            <a:endParaRPr dirty="0"/>
          </a:p>
        </p:txBody>
      </p:sp>
      <p:pic>
        <p:nvPicPr>
          <p:cNvPr id="1026" name="Picture 2" descr="https://upload.wikimedia.org/wikipedia/commons/2/23/Dijkstras_progress_animation.gif">
            <a:extLst>
              <a:ext uri="{FF2B5EF4-FFF2-40B4-BE49-F238E27FC236}">
                <a16:creationId xmlns:a16="http://schemas.microsoft.com/office/drawing/2014/main" id="{200E108D-CB89-4517-9D41-94293727FE4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4" y="1291117"/>
            <a:ext cx="3423286" cy="342328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0E6608-E3EC-48F5-87EF-8CCCD1CCF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101" y="1067998"/>
            <a:ext cx="2957259" cy="38695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11800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5, C,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10,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6105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4278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982463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11, E,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99878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71518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33204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11, E,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65074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840042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73184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443829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404873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13157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644484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88434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721686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204315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579559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63555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24565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11634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E3D3C5-96EB-49BA-8661-56165E149295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513128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1649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62222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B6CED1-AADB-4A99-B7B3-79C9D7CFC8B1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7253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055093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662053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C0C421-09C2-4E0F-A11C-5062B6E0DF1E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956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493379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A2855C-21FC-4D74-BDF4-94D334921FF7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4C2909A-EFEB-45E9-A294-01F1ADDD9831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021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493613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10,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20343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69880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A7C48C-E68C-40E3-94B8-CF6CF16C9728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1964A3-7792-4EEC-83D7-33EEAEEA72B0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904204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7611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880292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3B5D8A-D28B-4F4C-A792-C4247F54973F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A0A4A7-2024-4936-81B2-7E36D3724652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443542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506321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3E812-32E7-417D-8915-AF76A8FBE6A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21F7C7-82C8-494C-AD67-F7AC4364A92B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690F9D0-7504-4163-AD25-4735529DFA4B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09367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8897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EEAC0D-EB13-4BBA-AA79-E7CB4292DAAA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25DEE7-873A-49D8-B624-1D72615B413B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0FFBD5A-A054-4496-90D6-6BF3828CC1FF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501866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32641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00463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4EB73E-AAFB-4C50-B178-F21B250CE79E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1DBDF9-FB79-4D97-958C-F3213DBAED72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105FF3-74AD-4DB7-9BD8-2181D8018A28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27189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0138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79469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1089001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85605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211690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13656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309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633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41983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032021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876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14872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29828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10,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38436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466510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178138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33351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066250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529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5184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83712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397D1C8-4A78-4E7C-83FC-44719578FD05}"/>
              </a:ext>
            </a:extLst>
          </p:cNvPr>
          <p:cNvSpPr/>
          <p:nvPr/>
        </p:nvSpPr>
        <p:spPr>
          <a:xfrm>
            <a:off x="6427584" y="1763834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11120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2359068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32B4BB8-5FEA-4C1E-BDD9-EAA796EC9677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599429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461616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929379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2405082-CA29-41D6-ACBA-E02402B26AD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453225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28601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20,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F12987C-CE4E-459C-ACFD-7645B4467956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88693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38323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057877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221838-39A5-43C3-91BF-8DDCFBFE8F2F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44565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20315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24BAE84-09DE-422D-AFB8-2AF59E81FDAA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09658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79959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47E025-2CC7-4E22-A5EC-71839839B4C2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82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61731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10,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060877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855608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06745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44217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64024" y="3388659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51553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64024" y="3388659"/>
            <a:ext cx="3874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981879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15423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tx1"/>
                          </a:solidFill>
                        </a:rPr>
                        <a:t>λ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64024" y="3388659"/>
            <a:ext cx="3874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531993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437090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λ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64024" y="3388659"/>
            <a:ext cx="3874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7987252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λ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64024" y="3388659"/>
            <a:ext cx="38747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λ</a:t>
            </a:r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40613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λ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64024" y="3388659"/>
            <a:ext cx="38747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λ</a:t>
            </a:r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260609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43426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θ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λ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64024" y="3388659"/>
            <a:ext cx="3874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l-GR" dirty="0"/>
              <a:t>θ</a:t>
            </a:r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528353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θ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λ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64024" y="3388659"/>
            <a:ext cx="3874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l-GR" dirty="0"/>
              <a:t>θ</a:t>
            </a:r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78220339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4980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θ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λ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64024" y="3388659"/>
            <a:ext cx="3874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l-GR" dirty="0"/>
              <a:t>θ</a:t>
            </a:r>
            <a:r>
              <a:rPr lang="en-US" dirty="0"/>
              <a:t>, </a:t>
            </a:r>
            <a:r>
              <a:rPr lang="el-GR" dirty="0"/>
              <a:t>ζ</a:t>
            </a:r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160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149182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955807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10,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422309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θ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λ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64024" y="3388659"/>
            <a:ext cx="3874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l-GR" dirty="0"/>
              <a:t>θ</a:t>
            </a:r>
            <a:r>
              <a:rPr lang="en-US" dirty="0"/>
              <a:t>, </a:t>
            </a:r>
            <a:r>
              <a:rPr lang="el-GR" dirty="0"/>
              <a:t>ζ</a:t>
            </a:r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2409868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877412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θ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λ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64024" y="3388659"/>
            <a:ext cx="38747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l-GR" dirty="0"/>
              <a:t>θ</a:t>
            </a:r>
            <a:r>
              <a:rPr lang="en-US" dirty="0"/>
              <a:t>, </a:t>
            </a:r>
            <a:r>
              <a:rPr lang="el-GR" dirty="0"/>
              <a:t>ζ</a:t>
            </a:r>
            <a:r>
              <a:rPr lang="en-US" dirty="0"/>
              <a:t>,</a:t>
            </a:r>
            <a:r>
              <a:rPr lang="el-GR" dirty="0"/>
              <a:t> ε</a:t>
            </a:r>
            <a:endParaRPr lang="en-AU" dirty="0"/>
          </a:p>
          <a:p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960854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θ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λ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64024" y="3388659"/>
            <a:ext cx="38747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l-GR" dirty="0"/>
              <a:t>θ</a:t>
            </a:r>
            <a:r>
              <a:rPr lang="en-US" dirty="0"/>
              <a:t>, </a:t>
            </a:r>
            <a:r>
              <a:rPr lang="el-GR" dirty="0"/>
              <a:t>ζ</a:t>
            </a:r>
            <a:r>
              <a:rPr lang="en-US" dirty="0"/>
              <a:t>,</a:t>
            </a:r>
            <a:r>
              <a:rPr lang="el-GR" dirty="0"/>
              <a:t> ε</a:t>
            </a:r>
            <a:endParaRPr lang="en-AU" dirty="0"/>
          </a:p>
          <a:p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40448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58875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θ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λ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64024" y="3388659"/>
            <a:ext cx="387477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l-GR" dirty="0"/>
              <a:t>θ</a:t>
            </a:r>
            <a:r>
              <a:rPr lang="en-US" dirty="0"/>
              <a:t>, </a:t>
            </a:r>
            <a:r>
              <a:rPr lang="el-GR" dirty="0"/>
              <a:t>ζ</a:t>
            </a:r>
            <a:r>
              <a:rPr lang="en-US" dirty="0"/>
              <a:t>,</a:t>
            </a:r>
            <a:r>
              <a:rPr lang="el-GR" dirty="0"/>
              <a:t> ε</a:t>
            </a:r>
            <a:r>
              <a:rPr lang="en-US" dirty="0"/>
              <a:t>,</a:t>
            </a:r>
            <a:r>
              <a:rPr lang="el-GR" dirty="0"/>
              <a:t> β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789125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θ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λ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64024" y="3388659"/>
            <a:ext cx="387477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λ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l-GR" dirty="0"/>
              <a:t>θ</a:t>
            </a:r>
            <a:r>
              <a:rPr lang="en-US" dirty="0"/>
              <a:t>, </a:t>
            </a:r>
            <a:r>
              <a:rPr lang="el-GR" dirty="0"/>
              <a:t>ζ</a:t>
            </a:r>
            <a:r>
              <a:rPr lang="en-US" dirty="0"/>
              <a:t>,</a:t>
            </a:r>
            <a:r>
              <a:rPr lang="el-GR" dirty="0"/>
              <a:t> ε</a:t>
            </a:r>
            <a:r>
              <a:rPr lang="en-US" dirty="0"/>
              <a:t>,</a:t>
            </a:r>
            <a:r>
              <a:rPr lang="el-GR" dirty="0"/>
              <a:t> β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76309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θ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λ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64024" y="3388659"/>
            <a:ext cx="387477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  <a:highlight>
                  <a:srgbClr val="FFFF00"/>
                </a:highlight>
              </a:rPr>
              <a:t>λ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el-GR" dirty="0">
                <a:highlight>
                  <a:srgbClr val="FFFF00"/>
                </a:highlight>
              </a:rPr>
              <a:t>θ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l-GR" dirty="0">
                <a:highlight>
                  <a:srgbClr val="FFFF00"/>
                </a:highlight>
              </a:rPr>
              <a:t>ζ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l-GR" dirty="0">
                <a:highlight>
                  <a:srgbClr val="FFFF00"/>
                </a:highlight>
              </a:rPr>
              <a:t> ε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l-GR" dirty="0">
                <a:highlight>
                  <a:srgbClr val="FFFF00"/>
                </a:highlight>
              </a:rPr>
              <a:t> β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Now reverse the edge list above...</a:t>
            </a:r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1648272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θ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λ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64024" y="3388659"/>
            <a:ext cx="387477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  <a:highlight>
                  <a:srgbClr val="FFFF00"/>
                </a:highlight>
              </a:rPr>
              <a:t>λ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, </a:t>
            </a:r>
            <a:r>
              <a:rPr lang="el-GR" dirty="0">
                <a:highlight>
                  <a:srgbClr val="FFFF00"/>
                </a:highlight>
              </a:rPr>
              <a:t>θ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l-GR" dirty="0">
                <a:highlight>
                  <a:srgbClr val="FFFF00"/>
                </a:highlight>
              </a:rPr>
              <a:t>ζ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l-GR" dirty="0">
                <a:highlight>
                  <a:srgbClr val="FFFF00"/>
                </a:highlight>
              </a:rPr>
              <a:t> ε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l-GR" dirty="0">
                <a:highlight>
                  <a:srgbClr val="FFFF00"/>
                </a:highlight>
              </a:rPr>
              <a:t> β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Now reverse the edge list above...</a:t>
            </a:r>
            <a:endParaRPr lang="en-AU" dirty="0"/>
          </a:p>
          <a:p>
            <a:endParaRPr lang="en-AU" dirty="0"/>
          </a:p>
          <a:p>
            <a:r>
              <a:rPr lang="en-AU" dirty="0"/>
              <a:t>Final path : </a:t>
            </a:r>
            <a:r>
              <a:rPr lang="el-GR" dirty="0">
                <a:highlight>
                  <a:srgbClr val="00FF00"/>
                </a:highlight>
              </a:rPr>
              <a:t>β</a:t>
            </a:r>
            <a:r>
              <a:rPr lang="en-US" dirty="0">
                <a:highlight>
                  <a:srgbClr val="00FF00"/>
                </a:highlight>
              </a:rPr>
              <a:t>,</a:t>
            </a:r>
            <a:r>
              <a:rPr lang="el-GR" dirty="0">
                <a:highlight>
                  <a:srgbClr val="00FF00"/>
                </a:highlight>
              </a:rPr>
              <a:t> ε</a:t>
            </a:r>
            <a:r>
              <a:rPr lang="en-US" dirty="0">
                <a:highlight>
                  <a:srgbClr val="00FF00"/>
                </a:highlight>
              </a:rPr>
              <a:t>,</a:t>
            </a:r>
            <a:r>
              <a:rPr lang="el-GR" dirty="0">
                <a:highlight>
                  <a:srgbClr val="00FF00"/>
                </a:highlight>
              </a:rPr>
              <a:t> ζ</a:t>
            </a:r>
            <a:r>
              <a:rPr lang="en-US" dirty="0">
                <a:highlight>
                  <a:srgbClr val="00FF00"/>
                </a:highlight>
              </a:rPr>
              <a:t>,</a:t>
            </a:r>
            <a:r>
              <a:rPr lang="el-GR" dirty="0">
                <a:highlight>
                  <a:srgbClr val="00FF00"/>
                </a:highlight>
              </a:rPr>
              <a:t> θ</a:t>
            </a:r>
            <a:r>
              <a:rPr lang="en-US" dirty="0">
                <a:highlight>
                  <a:srgbClr val="00FF00"/>
                </a:highlight>
              </a:rPr>
              <a:t>,</a:t>
            </a:r>
            <a:r>
              <a:rPr lang="el-GR" dirty="0">
                <a:solidFill>
                  <a:schemeClr val="tx1"/>
                </a:solidFill>
                <a:highlight>
                  <a:srgbClr val="00FF00"/>
                </a:highlight>
              </a:rPr>
              <a:t> λ</a:t>
            </a:r>
            <a:r>
              <a:rPr lang="en-US" dirty="0">
                <a:highlight>
                  <a:srgbClr val="00FF00"/>
                </a:highlight>
              </a:rPr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5891179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θ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λ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18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6E5757-343E-4942-8E0F-527267BB2235}"/>
              </a:ext>
            </a:extLst>
          </p:cNvPr>
          <p:cNvSpPr/>
          <p:nvPr/>
        </p:nvSpPr>
        <p:spPr>
          <a:xfrm>
            <a:off x="3420148" y="491275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DD22D7-6DCF-44D9-90B4-3F39393DBF44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C08B22-C896-4A02-8942-B688D1BEE14D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C5EFC3-D225-473E-AE30-74CE161899DA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D3CDD93-99BF-424B-836A-AF920455DCAC}"/>
              </a:ext>
            </a:extLst>
          </p:cNvPr>
          <p:cNvSpPr/>
          <p:nvPr/>
        </p:nvSpPr>
        <p:spPr>
          <a:xfrm>
            <a:off x="5533294" y="11251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EC9602-C9A8-4217-BF6A-E07D3C4E7C1B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8B1A69-7969-41FC-8F8F-A6AC33E7D1EF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0A53B3-1117-43D3-940D-61E1C8861C48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56D17A-9343-4268-A3DA-34838D770303}"/>
              </a:ext>
            </a:extLst>
          </p:cNvPr>
          <p:cNvSpPr/>
          <p:nvPr/>
        </p:nvSpPr>
        <p:spPr>
          <a:xfrm>
            <a:off x="6434522" y="1749934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2ACE5-18F5-4999-8B2F-CD6F2741302D}"/>
              </a:ext>
            </a:extLst>
          </p:cNvPr>
          <p:cNvSpPr txBox="1"/>
          <p:nvPr/>
        </p:nvSpPr>
        <p:spPr>
          <a:xfrm>
            <a:off x="1201506" y="3690900"/>
            <a:ext cx="333296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Final path : </a:t>
            </a:r>
            <a:r>
              <a:rPr lang="el-GR" sz="2400" dirty="0">
                <a:highlight>
                  <a:srgbClr val="00FF00"/>
                </a:highlight>
              </a:rPr>
              <a:t>β</a:t>
            </a:r>
            <a:r>
              <a:rPr lang="en-US" sz="2400" dirty="0">
                <a:highlight>
                  <a:srgbClr val="00FF00"/>
                </a:highlight>
              </a:rPr>
              <a:t>,</a:t>
            </a:r>
            <a:r>
              <a:rPr lang="el-GR" sz="2400" dirty="0">
                <a:highlight>
                  <a:srgbClr val="00FF00"/>
                </a:highlight>
              </a:rPr>
              <a:t> ε</a:t>
            </a:r>
            <a:r>
              <a:rPr lang="en-US" sz="2400" dirty="0">
                <a:highlight>
                  <a:srgbClr val="00FF00"/>
                </a:highlight>
              </a:rPr>
              <a:t>,</a:t>
            </a:r>
            <a:r>
              <a:rPr lang="el-GR" sz="2400" dirty="0">
                <a:highlight>
                  <a:srgbClr val="00FF00"/>
                </a:highlight>
              </a:rPr>
              <a:t> ζ</a:t>
            </a:r>
            <a:r>
              <a:rPr lang="en-US" sz="2400" dirty="0">
                <a:highlight>
                  <a:srgbClr val="00FF00"/>
                </a:highlight>
              </a:rPr>
              <a:t>,</a:t>
            </a:r>
            <a:r>
              <a:rPr lang="el-GR" sz="2400" dirty="0">
                <a:highlight>
                  <a:srgbClr val="00FF00"/>
                </a:highlight>
              </a:rPr>
              <a:t> θ</a:t>
            </a:r>
            <a:r>
              <a:rPr lang="en-US" sz="2400" dirty="0">
                <a:highlight>
                  <a:srgbClr val="00FF00"/>
                </a:highlight>
              </a:rPr>
              <a:t>,</a:t>
            </a:r>
            <a:r>
              <a:rPr lang="el-GR" sz="2400" dirty="0">
                <a:solidFill>
                  <a:schemeClr val="tx1"/>
                </a:solidFill>
                <a:highlight>
                  <a:srgbClr val="00FF00"/>
                </a:highlight>
              </a:rPr>
              <a:t> λ</a:t>
            </a:r>
            <a:r>
              <a:rPr lang="en-US" sz="2400" dirty="0">
                <a:highlight>
                  <a:srgbClr val="00FF00"/>
                </a:highlight>
              </a:rPr>
              <a:t>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9737894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34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1563100" y="-138624"/>
            <a:ext cx="6344301" cy="434684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9;p33">
            <a:extLst>
              <a:ext uri="{FF2B5EF4-FFF2-40B4-BE49-F238E27FC236}">
                <a16:creationId xmlns:a16="http://schemas.microsoft.com/office/drawing/2014/main" id="{61FC0A55-9A0E-46B5-90E6-7B3EF38E53DA}"/>
              </a:ext>
            </a:extLst>
          </p:cNvPr>
          <p:cNvSpPr txBox="1">
            <a:spLocks/>
          </p:cNvSpPr>
          <p:nvPr/>
        </p:nvSpPr>
        <p:spPr>
          <a:xfrm>
            <a:off x="3002280" y="4023598"/>
            <a:ext cx="358902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dirty="0"/>
              <a:t>Walkthrough 3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57058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628700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632498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10,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3FD850-20B3-4C21-AE82-4950CC655050}"/>
              </a:ext>
            </a:extLst>
          </p:cNvPr>
          <p:cNvSpPr/>
          <p:nvPr/>
        </p:nvSpPr>
        <p:spPr>
          <a:xfrm>
            <a:off x="1661241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987792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398738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23904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F,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36341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27129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F,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712349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6122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214440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F,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139230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21812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F,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014570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61276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F,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46664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52473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936961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F,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867782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9004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F,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993639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36143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81545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F,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E,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22014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35356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528092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F,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E,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413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79162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10,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49358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7851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F,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E,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314355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8056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F,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E,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46372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917830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408768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E,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821979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523028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E,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989736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7189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6068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E,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11, C, </a:t>
                      </a:r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533515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7271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81001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E,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11, C, </a:t>
                      </a:r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630694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139098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E,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11, C, </a:t>
                      </a:r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915406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4356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7, E,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11, C, </a:t>
                      </a:r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752734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17921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505372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11, C, </a:t>
                      </a:r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279920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11, C, </a:t>
                      </a:r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7852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44635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10,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147092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00103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609818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11, C, </a:t>
                      </a:r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315040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132801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400861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11, C, </a:t>
                      </a:r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0959492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82639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11, C, </a:t>
                      </a:r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783705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50668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11, C, </a:t>
                      </a:r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607061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5262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592199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248266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753115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4307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88425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533384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4909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31306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06798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692162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79477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36693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236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90753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713364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7394571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931151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469379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298609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262908-A687-485C-9815-6335144C2B8B}"/>
              </a:ext>
            </a:extLst>
          </p:cNvPr>
          <p:cNvSpPr/>
          <p:nvPr/>
        </p:nvSpPr>
        <p:spPr>
          <a:xfrm>
            <a:off x="5135376" y="1664057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441149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42978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75962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262908-A687-485C-9815-6335144C2B8B}"/>
              </a:ext>
            </a:extLst>
          </p:cNvPr>
          <p:cNvSpPr/>
          <p:nvPr/>
        </p:nvSpPr>
        <p:spPr>
          <a:xfrm>
            <a:off x="5135376" y="1664057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470083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23102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183559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262908-A687-485C-9815-6335144C2B8B}"/>
              </a:ext>
            </a:extLst>
          </p:cNvPr>
          <p:cNvSpPr/>
          <p:nvPr/>
        </p:nvSpPr>
        <p:spPr>
          <a:xfrm>
            <a:off x="5135376" y="1664057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820BE7-A7F8-4E3C-A47B-D448496CC892}"/>
              </a:ext>
            </a:extLst>
          </p:cNvPr>
          <p:cNvSpPr/>
          <p:nvPr/>
        </p:nvSpPr>
        <p:spPr>
          <a:xfrm rot="11669641">
            <a:off x="4481187" y="1731711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130312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2429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262908-A687-485C-9815-6335144C2B8B}"/>
              </a:ext>
            </a:extLst>
          </p:cNvPr>
          <p:cNvSpPr/>
          <p:nvPr/>
        </p:nvSpPr>
        <p:spPr>
          <a:xfrm>
            <a:off x="5135376" y="1664057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820BE7-A7F8-4E3C-A47B-D448496CC892}"/>
              </a:ext>
            </a:extLst>
          </p:cNvPr>
          <p:cNvSpPr/>
          <p:nvPr/>
        </p:nvSpPr>
        <p:spPr>
          <a:xfrm rot="11669641">
            <a:off x="4481187" y="1731711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835497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356433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744242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262908-A687-485C-9815-6335144C2B8B}"/>
              </a:ext>
            </a:extLst>
          </p:cNvPr>
          <p:cNvSpPr/>
          <p:nvPr/>
        </p:nvSpPr>
        <p:spPr>
          <a:xfrm>
            <a:off x="5135376" y="1664057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820BE7-A7F8-4E3C-A47B-D448496CC892}"/>
              </a:ext>
            </a:extLst>
          </p:cNvPr>
          <p:cNvSpPr/>
          <p:nvPr/>
        </p:nvSpPr>
        <p:spPr>
          <a:xfrm rot="11669641">
            <a:off x="4481187" y="1731711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929100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198524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262908-A687-485C-9815-6335144C2B8B}"/>
              </a:ext>
            </a:extLst>
          </p:cNvPr>
          <p:cNvSpPr/>
          <p:nvPr/>
        </p:nvSpPr>
        <p:spPr>
          <a:xfrm>
            <a:off x="5135376" y="1664057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820BE7-A7F8-4E3C-A47B-D448496CC892}"/>
              </a:ext>
            </a:extLst>
          </p:cNvPr>
          <p:cNvSpPr/>
          <p:nvPr/>
        </p:nvSpPr>
        <p:spPr>
          <a:xfrm rot="11669641">
            <a:off x="4481187" y="1731711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A41499-CE2E-4696-BE67-8ABA28433C97}"/>
              </a:ext>
            </a:extLst>
          </p:cNvPr>
          <p:cNvSpPr/>
          <p:nvPr/>
        </p:nvSpPr>
        <p:spPr>
          <a:xfrm rot="16746633">
            <a:off x="3950292" y="1036883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24767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8385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C,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262908-A687-485C-9815-6335144C2B8B}"/>
              </a:ext>
            </a:extLst>
          </p:cNvPr>
          <p:cNvSpPr/>
          <p:nvPr/>
        </p:nvSpPr>
        <p:spPr>
          <a:xfrm>
            <a:off x="5135376" y="1664057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820BE7-A7F8-4E3C-A47B-D448496CC892}"/>
              </a:ext>
            </a:extLst>
          </p:cNvPr>
          <p:cNvSpPr/>
          <p:nvPr/>
        </p:nvSpPr>
        <p:spPr>
          <a:xfrm rot="11669641">
            <a:off x="4481187" y="1731711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A41499-CE2E-4696-BE67-8ABA28433C97}"/>
              </a:ext>
            </a:extLst>
          </p:cNvPr>
          <p:cNvSpPr/>
          <p:nvPr/>
        </p:nvSpPr>
        <p:spPr>
          <a:xfrm rot="16746633">
            <a:off x="3950292" y="1036883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998667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47338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85355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262908-A687-485C-9815-6335144C2B8B}"/>
              </a:ext>
            </a:extLst>
          </p:cNvPr>
          <p:cNvSpPr/>
          <p:nvPr/>
        </p:nvSpPr>
        <p:spPr>
          <a:xfrm>
            <a:off x="5135376" y="1664057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820BE7-A7F8-4E3C-A47B-D448496CC892}"/>
              </a:ext>
            </a:extLst>
          </p:cNvPr>
          <p:cNvSpPr/>
          <p:nvPr/>
        </p:nvSpPr>
        <p:spPr>
          <a:xfrm rot="11669641">
            <a:off x="4481187" y="1731711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A41499-CE2E-4696-BE67-8ABA28433C97}"/>
              </a:ext>
            </a:extLst>
          </p:cNvPr>
          <p:cNvSpPr/>
          <p:nvPr/>
        </p:nvSpPr>
        <p:spPr>
          <a:xfrm rot="16746633">
            <a:off x="3950292" y="1036883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189105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868294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262908-A687-485C-9815-6335144C2B8B}"/>
              </a:ext>
            </a:extLst>
          </p:cNvPr>
          <p:cNvSpPr/>
          <p:nvPr/>
        </p:nvSpPr>
        <p:spPr>
          <a:xfrm>
            <a:off x="5135376" y="1664057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820BE7-A7F8-4E3C-A47B-D448496CC892}"/>
              </a:ext>
            </a:extLst>
          </p:cNvPr>
          <p:cNvSpPr/>
          <p:nvPr/>
        </p:nvSpPr>
        <p:spPr>
          <a:xfrm rot="11669641">
            <a:off x="4481187" y="1731711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A41499-CE2E-4696-BE67-8ABA28433C97}"/>
              </a:ext>
            </a:extLst>
          </p:cNvPr>
          <p:cNvSpPr/>
          <p:nvPr/>
        </p:nvSpPr>
        <p:spPr>
          <a:xfrm rot="16746633">
            <a:off x="3950292" y="1036883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736E64-BC64-4F9B-980B-4FA7503737D3}"/>
              </a:ext>
            </a:extLst>
          </p:cNvPr>
          <p:cNvSpPr/>
          <p:nvPr/>
        </p:nvSpPr>
        <p:spPr>
          <a:xfrm rot="11884991">
            <a:off x="5490435" y="1933859"/>
            <a:ext cx="507058" cy="54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4386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33021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61307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E, </a:t>
                      </a:r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516770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430313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262908-A687-485C-9815-6335144C2B8B}"/>
              </a:ext>
            </a:extLst>
          </p:cNvPr>
          <p:cNvSpPr/>
          <p:nvPr/>
        </p:nvSpPr>
        <p:spPr>
          <a:xfrm>
            <a:off x="5135376" y="1664057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820BE7-A7F8-4E3C-A47B-D448496CC892}"/>
              </a:ext>
            </a:extLst>
          </p:cNvPr>
          <p:cNvSpPr/>
          <p:nvPr/>
        </p:nvSpPr>
        <p:spPr>
          <a:xfrm rot="11669641">
            <a:off x="4481187" y="1731711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A41499-CE2E-4696-BE67-8ABA28433C97}"/>
              </a:ext>
            </a:extLst>
          </p:cNvPr>
          <p:cNvSpPr/>
          <p:nvPr/>
        </p:nvSpPr>
        <p:spPr>
          <a:xfrm rot="16746633">
            <a:off x="3950292" y="1036883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736E64-BC64-4F9B-980B-4FA7503737D3}"/>
              </a:ext>
            </a:extLst>
          </p:cNvPr>
          <p:cNvSpPr/>
          <p:nvPr/>
        </p:nvSpPr>
        <p:spPr>
          <a:xfrm rot="11884991">
            <a:off x="5490435" y="1933859"/>
            <a:ext cx="507058" cy="54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60559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0552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16,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262908-A687-485C-9815-6335144C2B8B}"/>
              </a:ext>
            </a:extLst>
          </p:cNvPr>
          <p:cNvSpPr/>
          <p:nvPr/>
        </p:nvSpPr>
        <p:spPr>
          <a:xfrm>
            <a:off x="5135376" y="1664057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820BE7-A7F8-4E3C-A47B-D448496CC892}"/>
              </a:ext>
            </a:extLst>
          </p:cNvPr>
          <p:cNvSpPr/>
          <p:nvPr/>
        </p:nvSpPr>
        <p:spPr>
          <a:xfrm rot="11669641">
            <a:off x="4481187" y="1731711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A41499-CE2E-4696-BE67-8ABA28433C97}"/>
              </a:ext>
            </a:extLst>
          </p:cNvPr>
          <p:cNvSpPr/>
          <p:nvPr/>
        </p:nvSpPr>
        <p:spPr>
          <a:xfrm rot="16746633">
            <a:off x="3950292" y="1036883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736E64-BC64-4F9B-980B-4FA7503737D3}"/>
              </a:ext>
            </a:extLst>
          </p:cNvPr>
          <p:cNvSpPr/>
          <p:nvPr/>
        </p:nvSpPr>
        <p:spPr>
          <a:xfrm rot="11884991">
            <a:off x="5490435" y="1933859"/>
            <a:ext cx="507058" cy="54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690083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2591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696971"/>
              </p:ext>
            </p:extLst>
          </p:nvPr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262908-A687-485C-9815-6335144C2B8B}"/>
              </a:ext>
            </a:extLst>
          </p:cNvPr>
          <p:cNvSpPr/>
          <p:nvPr/>
        </p:nvSpPr>
        <p:spPr>
          <a:xfrm>
            <a:off x="5135376" y="1664057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820BE7-A7F8-4E3C-A47B-D448496CC892}"/>
              </a:ext>
            </a:extLst>
          </p:cNvPr>
          <p:cNvSpPr/>
          <p:nvPr/>
        </p:nvSpPr>
        <p:spPr>
          <a:xfrm rot="11669641">
            <a:off x="4481187" y="1731711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A41499-CE2E-4696-BE67-8ABA28433C97}"/>
              </a:ext>
            </a:extLst>
          </p:cNvPr>
          <p:cNvSpPr/>
          <p:nvPr/>
        </p:nvSpPr>
        <p:spPr>
          <a:xfrm rot="16746633">
            <a:off x="3950292" y="1036883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736E64-BC64-4F9B-980B-4FA7503737D3}"/>
              </a:ext>
            </a:extLst>
          </p:cNvPr>
          <p:cNvSpPr/>
          <p:nvPr/>
        </p:nvSpPr>
        <p:spPr>
          <a:xfrm rot="11884991">
            <a:off x="5490435" y="1933859"/>
            <a:ext cx="507058" cy="54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80950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262908-A687-485C-9815-6335144C2B8B}"/>
              </a:ext>
            </a:extLst>
          </p:cNvPr>
          <p:cNvSpPr/>
          <p:nvPr/>
        </p:nvSpPr>
        <p:spPr>
          <a:xfrm>
            <a:off x="5135376" y="1664057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820BE7-A7F8-4E3C-A47B-D448496CC892}"/>
              </a:ext>
            </a:extLst>
          </p:cNvPr>
          <p:cNvSpPr/>
          <p:nvPr/>
        </p:nvSpPr>
        <p:spPr>
          <a:xfrm rot="11669641">
            <a:off x="4481187" y="1731711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A41499-CE2E-4696-BE67-8ABA28433C97}"/>
              </a:ext>
            </a:extLst>
          </p:cNvPr>
          <p:cNvSpPr/>
          <p:nvPr/>
        </p:nvSpPr>
        <p:spPr>
          <a:xfrm rot="16746633">
            <a:off x="3950292" y="1036883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736E64-BC64-4F9B-980B-4FA7503737D3}"/>
              </a:ext>
            </a:extLst>
          </p:cNvPr>
          <p:cNvSpPr/>
          <p:nvPr/>
        </p:nvSpPr>
        <p:spPr>
          <a:xfrm rot="11884991">
            <a:off x="5490435" y="1933859"/>
            <a:ext cx="507058" cy="54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35B6B43-BD42-4B8A-AFC8-C16D4FD07257}"/>
              </a:ext>
            </a:extLst>
          </p:cNvPr>
          <p:cNvSpPr/>
          <p:nvPr/>
        </p:nvSpPr>
        <p:spPr>
          <a:xfrm>
            <a:off x="5956974" y="1919946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4009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5"/>
          <p:cNvPicPr preferRelativeResize="0"/>
          <p:nvPr/>
        </p:nvPicPr>
        <p:blipFill rotWithShape="1">
          <a:blip r:embed="rId3">
            <a:alphaModFix/>
          </a:blip>
          <a:srcRect l="12515" t="8427" r="28837" b="60522"/>
          <a:stretch/>
        </p:blipFill>
        <p:spPr>
          <a:xfrm>
            <a:off x="3122960" y="144801"/>
            <a:ext cx="3283640" cy="224981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39D55C5-F90B-4908-8E83-048759FEC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894923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AAF431C1-D41B-4DA4-A503-1F0BBF6353BE}"/>
              </a:ext>
            </a:extLst>
          </p:cNvPr>
          <p:cNvGraphicFramePr>
            <a:graphicFrameLocks noGrp="1"/>
          </p:cNvGraphicFramePr>
          <p:nvPr/>
        </p:nvGraphicFramePr>
        <p:xfrm>
          <a:off x="1189992" y="2560299"/>
          <a:ext cx="4267974" cy="24384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B,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4948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29,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15258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F3B0AA-3CE8-4507-8972-D8427EC1AEE2}"/>
              </a:ext>
            </a:extLst>
          </p:cNvPr>
          <p:cNvSpPr txBox="1"/>
          <p:nvPr/>
        </p:nvSpPr>
        <p:spPr>
          <a:xfrm>
            <a:off x="3948391" y="729870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918DF3-7B80-4593-8A4A-A1F9AB334825}"/>
              </a:ext>
            </a:extLst>
          </p:cNvPr>
          <p:cNvSpPr txBox="1"/>
          <p:nvPr/>
        </p:nvSpPr>
        <p:spPr>
          <a:xfrm>
            <a:off x="3559189" y="1381538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9A51DB-252E-4A2C-A1BB-2230F97FE07C}"/>
              </a:ext>
            </a:extLst>
          </p:cNvPr>
          <p:cNvSpPr/>
          <p:nvPr/>
        </p:nvSpPr>
        <p:spPr>
          <a:xfrm>
            <a:off x="3889825" y="172392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AEA380-DD7B-49A8-B406-9C3540239D51}"/>
              </a:ext>
            </a:extLst>
          </p:cNvPr>
          <p:cNvSpPr/>
          <p:nvPr/>
        </p:nvSpPr>
        <p:spPr>
          <a:xfrm>
            <a:off x="4190334" y="91207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6FFD11-6D19-4537-99D2-F97B21DC8F47}"/>
              </a:ext>
            </a:extLst>
          </p:cNvPr>
          <p:cNvSpPr/>
          <p:nvPr/>
        </p:nvSpPr>
        <p:spPr>
          <a:xfrm>
            <a:off x="4580188" y="167490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B98DD-1A5E-4074-ADBB-BD4F53335C69}"/>
              </a:ext>
            </a:extLst>
          </p:cNvPr>
          <p:cNvSpPr/>
          <p:nvPr/>
        </p:nvSpPr>
        <p:spPr>
          <a:xfrm>
            <a:off x="3960414" y="2031699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58A781-C5E8-4302-8254-310BB11BC291}"/>
              </a:ext>
            </a:extLst>
          </p:cNvPr>
          <p:cNvSpPr/>
          <p:nvPr/>
        </p:nvSpPr>
        <p:spPr>
          <a:xfrm>
            <a:off x="5521431" y="167490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E75589-808D-4462-A8BD-F72CF4DC0459}"/>
              </a:ext>
            </a:extLst>
          </p:cNvPr>
          <p:cNvSpPr/>
          <p:nvPr/>
        </p:nvSpPr>
        <p:spPr>
          <a:xfrm>
            <a:off x="4815460" y="495300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646C63A-2136-4460-87B3-54B2DAF7AE4E}"/>
              </a:ext>
            </a:extLst>
          </p:cNvPr>
          <p:cNvSpPr/>
          <p:nvPr/>
        </p:nvSpPr>
        <p:spPr>
          <a:xfrm>
            <a:off x="5112494" y="1037613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DBDEE1-E97E-4F76-BC3C-8B6ED4962B91}"/>
              </a:ext>
            </a:extLst>
          </p:cNvPr>
          <p:cNvSpPr/>
          <p:nvPr/>
        </p:nvSpPr>
        <p:spPr>
          <a:xfrm>
            <a:off x="5577142" y="126298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559D81-D6B9-47A8-B5E0-A959D6B01385}"/>
              </a:ext>
            </a:extLst>
          </p:cNvPr>
          <p:cNvSpPr/>
          <p:nvPr/>
        </p:nvSpPr>
        <p:spPr>
          <a:xfrm>
            <a:off x="3575613" y="91880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279290-8108-440F-BBAB-2A7AA7F9C857}"/>
              </a:ext>
            </a:extLst>
          </p:cNvPr>
          <p:cNvSpPr/>
          <p:nvPr/>
        </p:nvSpPr>
        <p:spPr>
          <a:xfrm rot="8262969">
            <a:off x="3793543" y="730196"/>
            <a:ext cx="653038" cy="521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7C0EC60-CDDC-4D79-9A86-C717BFAB8A33}"/>
              </a:ext>
            </a:extLst>
          </p:cNvPr>
          <p:cNvSpPr/>
          <p:nvPr/>
        </p:nvSpPr>
        <p:spPr>
          <a:xfrm>
            <a:off x="4300412" y="278950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51CE99-9FCB-4903-BDA0-E1873F8444F8}"/>
              </a:ext>
            </a:extLst>
          </p:cNvPr>
          <p:cNvSpPr/>
          <p:nvPr/>
        </p:nvSpPr>
        <p:spPr>
          <a:xfrm rot="6482698">
            <a:off x="3198638" y="1601312"/>
            <a:ext cx="740657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F6CF6C-4724-41FD-AD9A-8CDC34896B2F}"/>
              </a:ext>
            </a:extLst>
          </p:cNvPr>
          <p:cNvSpPr/>
          <p:nvPr/>
        </p:nvSpPr>
        <p:spPr>
          <a:xfrm>
            <a:off x="3240021" y="1988569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95218-6C69-41BE-B444-F53FE162DE02}"/>
              </a:ext>
            </a:extLst>
          </p:cNvPr>
          <p:cNvSpPr/>
          <p:nvPr/>
        </p:nvSpPr>
        <p:spPr>
          <a:xfrm rot="11808150">
            <a:off x="4674221" y="503654"/>
            <a:ext cx="534724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6D529B-BF7D-4D68-AAC5-3A359E93B5A6}"/>
              </a:ext>
            </a:extLst>
          </p:cNvPr>
          <p:cNvSpPr/>
          <p:nvPr/>
        </p:nvSpPr>
        <p:spPr>
          <a:xfrm>
            <a:off x="5205719" y="432681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6C46EF-01E6-4A33-A6B8-35377783C7B8}"/>
              </a:ext>
            </a:extLst>
          </p:cNvPr>
          <p:cNvSpPr/>
          <p:nvPr/>
        </p:nvSpPr>
        <p:spPr>
          <a:xfrm rot="9114371">
            <a:off x="3543734" y="1886775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91EDE4E-F918-48BA-9D64-FBDB612084F1}"/>
              </a:ext>
            </a:extLst>
          </p:cNvPr>
          <p:cNvSpPr/>
          <p:nvPr/>
        </p:nvSpPr>
        <p:spPr>
          <a:xfrm>
            <a:off x="4138324" y="1494453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FA85F-CF99-4FD8-B84C-F1FD2636955D}"/>
              </a:ext>
            </a:extLst>
          </p:cNvPr>
          <p:cNvSpPr/>
          <p:nvPr/>
        </p:nvSpPr>
        <p:spPr>
          <a:xfrm rot="16544958">
            <a:off x="4886827" y="1214185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4262908-A687-485C-9815-6335144C2B8B}"/>
              </a:ext>
            </a:extLst>
          </p:cNvPr>
          <p:cNvSpPr/>
          <p:nvPr/>
        </p:nvSpPr>
        <p:spPr>
          <a:xfrm>
            <a:off x="5135376" y="1664057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820BE7-A7F8-4E3C-A47B-D448496CC892}"/>
              </a:ext>
            </a:extLst>
          </p:cNvPr>
          <p:cNvSpPr/>
          <p:nvPr/>
        </p:nvSpPr>
        <p:spPr>
          <a:xfrm rot="11669641">
            <a:off x="4481187" y="1731711"/>
            <a:ext cx="670477" cy="663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A41499-CE2E-4696-BE67-8ABA28433C97}"/>
              </a:ext>
            </a:extLst>
          </p:cNvPr>
          <p:cNvSpPr/>
          <p:nvPr/>
        </p:nvSpPr>
        <p:spPr>
          <a:xfrm rot="16746633">
            <a:off x="3950292" y="1036883"/>
            <a:ext cx="878615" cy="4571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736E64-BC64-4F9B-980B-4FA7503737D3}"/>
              </a:ext>
            </a:extLst>
          </p:cNvPr>
          <p:cNvSpPr/>
          <p:nvPr/>
        </p:nvSpPr>
        <p:spPr>
          <a:xfrm rot="11884991">
            <a:off x="5490435" y="1933859"/>
            <a:ext cx="507058" cy="5431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35B6B43-BD42-4B8A-AFC8-C16D4FD07257}"/>
              </a:ext>
            </a:extLst>
          </p:cNvPr>
          <p:cNvSpPr/>
          <p:nvPr/>
        </p:nvSpPr>
        <p:spPr>
          <a:xfrm>
            <a:off x="5956974" y="1919946"/>
            <a:ext cx="350907" cy="350907"/>
          </a:xfrm>
          <a:prstGeom prst="ellipse">
            <a:avLst/>
          </a:prstGeom>
          <a:solidFill>
            <a:srgbClr val="92D050">
              <a:alpha val="3098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251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Dijkstra’s Algorithm</a:t>
            </a:r>
            <a:endParaRPr dirty="0"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2727"/>
              </a:lnSpc>
              <a:spcBef>
                <a:spcPts val="300"/>
              </a:spcBef>
              <a:spcAft>
                <a:spcPts val="0"/>
              </a:spcAft>
              <a:buClr>
                <a:srgbClr val="252525"/>
              </a:buClr>
              <a:buSzPts val="1100"/>
              <a:buAutoNum type="arabicPeriod"/>
            </a:pP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Assign to the initial node a distance value of zero and for every node a distance value of infinity.</a:t>
            </a:r>
            <a:endParaRPr sz="11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AutoNum type="arabicPeriod"/>
            </a:pP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Set the initial node as current. Mark all other nodes unvisited. Create a set of all the unvisited nodes called the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unvisited set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AutoNum type="arabicPeriod"/>
            </a:pP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For the current node, consider all of its unvisited neighbors and calculate their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tentative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 distances. Compare the newly calculated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tentative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 distance to the current assigned value and assign the smaller one. For example, if the current node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A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 is marked with a distance of 6, and the edge connecting it with a neighbor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B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 has length 2, then the distance to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B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 (through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A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) will be 6 + 2 = 8. If B was previously marked with a distance greater than 8 then change it to 8. Otherwise, keep the current value.</a:t>
            </a:r>
            <a:endParaRPr sz="11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AutoNum type="arabicPeriod"/>
            </a:pP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When we are done considering all of the neighbors of the current node, mark the current node as visited and remove it from the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unvisited set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. A visited node will never be checked again.</a:t>
            </a:r>
            <a:endParaRPr sz="11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AutoNum type="arabicPeriod"/>
            </a:pP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If the destination node has been marked visited (when planning a route between two specific nodes) or if the smallest tentative distance among the nodes in the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unvisited set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 is infinity (when planning a complete traversal; occurs when there is no connection between the initial node and remaining unvisited nodes), then stop. The algorithm has finished.</a:t>
            </a:r>
            <a:endParaRPr sz="11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AutoNum type="arabicPeriod"/>
            </a:pP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Select the unvisited node that is marked with the smallest tentative distance, and set it as the new "current node" then go back to step 3.</a:t>
            </a:r>
            <a:endParaRPr sz="11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328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33857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E, </a:t>
                      </a:r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822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525421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709590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E, </a:t>
                      </a:r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1052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73277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E, </a:t>
                      </a:r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26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3563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E, </a:t>
                      </a:r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8696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91674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13, E, </a:t>
                      </a:r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7036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35605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981912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802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68383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84138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791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74122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0513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11362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82906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029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382983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5462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858CC6-8A49-41D8-A461-EE08391CD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1025952"/>
            <a:ext cx="718185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76912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8122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971410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F, </a:t>
                      </a:r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33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7181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42875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9890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8567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248244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2739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4776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124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71339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747455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8841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799106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E, </a:t>
                      </a:r>
                      <a:r>
                        <a:rPr lang="el-GR" dirty="0"/>
                        <a:t>δ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6398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95012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50908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2341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82253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41054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96283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0818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363473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06680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70806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88432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17, D,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66770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20153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6001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760621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22522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24,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3087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151588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24,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49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521628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068277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24,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73076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83628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24,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0324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52993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049376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24,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38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48288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24,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06050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24,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0439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29643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24,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140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81808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5, C,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10,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93039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03981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23, G, </a:t>
                      </a:r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24,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5329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811165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042671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24,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16271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63431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24,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2459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76271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86176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24,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7386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077888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24,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5441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54705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86048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56314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72636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31368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574563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30, G, </a:t>
                      </a:r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4295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68726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κ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905345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87610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38436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G</a:t>
                      </a:r>
                      <a:endParaRPr lang="en-A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True</a:t>
                      </a:r>
                      <a:endParaRPr lang="en-A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l-GR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κ</a:t>
                      </a:r>
                      <a:endParaRPr lang="en-A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23</a:t>
                      </a:r>
                      <a:endParaRPr lang="en-AU" sz="14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2F3B5-B239-4384-AF3D-C05B81B3BD68}"/>
              </a:ext>
            </a:extLst>
          </p:cNvPr>
          <p:cNvSpPr txBox="1"/>
          <p:nvPr/>
        </p:nvSpPr>
        <p:spPr>
          <a:xfrm>
            <a:off x="1264024" y="3388659"/>
            <a:ext cx="38747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86608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32466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5, C,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10,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49092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κ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2F3B5-B239-4384-AF3D-C05B81B3BD68}"/>
              </a:ext>
            </a:extLst>
          </p:cNvPr>
          <p:cNvSpPr txBox="1"/>
          <p:nvPr/>
        </p:nvSpPr>
        <p:spPr>
          <a:xfrm>
            <a:off x="1264024" y="3388659"/>
            <a:ext cx="3874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/>
              <a:t>κ</a:t>
            </a:r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6175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γ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κ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2F3B5-B239-4384-AF3D-C05B81B3BD68}"/>
              </a:ext>
            </a:extLst>
          </p:cNvPr>
          <p:cNvSpPr txBox="1"/>
          <p:nvPr/>
        </p:nvSpPr>
        <p:spPr>
          <a:xfrm>
            <a:off x="1264024" y="3388659"/>
            <a:ext cx="3874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/>
              <a:t>κ</a:t>
            </a:r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43271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047446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κ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2F3B5-B239-4384-AF3D-C05B81B3BD68}"/>
              </a:ext>
            </a:extLst>
          </p:cNvPr>
          <p:cNvSpPr txBox="1"/>
          <p:nvPr/>
        </p:nvSpPr>
        <p:spPr>
          <a:xfrm>
            <a:off x="1264024" y="3388659"/>
            <a:ext cx="3874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/>
              <a:t>κ</a:t>
            </a:r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98821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κ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2F3B5-B239-4384-AF3D-C05B81B3BD68}"/>
              </a:ext>
            </a:extLst>
          </p:cNvPr>
          <p:cNvSpPr txBox="1"/>
          <p:nvPr/>
        </p:nvSpPr>
        <p:spPr>
          <a:xfrm>
            <a:off x="1264024" y="3388659"/>
            <a:ext cx="3874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/>
              <a:t>κ</a:t>
            </a:r>
            <a:r>
              <a:rPr lang="en-US" dirty="0"/>
              <a:t>, </a:t>
            </a:r>
            <a:r>
              <a:rPr lang="el-GR" dirty="0"/>
              <a:t>γ</a:t>
            </a:r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237059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κ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2F3B5-B239-4384-AF3D-C05B81B3BD68}"/>
              </a:ext>
            </a:extLst>
          </p:cNvPr>
          <p:cNvSpPr txBox="1"/>
          <p:nvPr/>
        </p:nvSpPr>
        <p:spPr>
          <a:xfrm>
            <a:off x="1264024" y="3388659"/>
            <a:ext cx="387477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/>
              <a:t>κ</a:t>
            </a:r>
            <a:r>
              <a:rPr lang="en-US" dirty="0"/>
              <a:t>, </a:t>
            </a:r>
            <a:r>
              <a:rPr lang="el-GR" dirty="0"/>
              <a:t>γ</a:t>
            </a:r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12152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58280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κ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2F3B5-B239-4384-AF3D-C05B81B3BD68}"/>
              </a:ext>
            </a:extLst>
          </p:cNvPr>
          <p:cNvSpPr txBox="1"/>
          <p:nvPr/>
        </p:nvSpPr>
        <p:spPr>
          <a:xfrm>
            <a:off x="1264024" y="3388659"/>
            <a:ext cx="387477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/>
              <a:t>κ</a:t>
            </a:r>
            <a:r>
              <a:rPr lang="en-US" dirty="0"/>
              <a:t>, </a:t>
            </a:r>
            <a:r>
              <a:rPr lang="el-GR" dirty="0"/>
              <a:t>γ</a:t>
            </a:r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581097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κ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2F3B5-B239-4384-AF3D-C05B81B3BD68}"/>
              </a:ext>
            </a:extLst>
          </p:cNvPr>
          <p:cNvSpPr txBox="1"/>
          <p:nvPr/>
        </p:nvSpPr>
        <p:spPr>
          <a:xfrm>
            <a:off x="1264024" y="3388659"/>
            <a:ext cx="38747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/>
              <a:t>κ</a:t>
            </a:r>
            <a:r>
              <a:rPr lang="en-US" dirty="0"/>
              <a:t>, </a:t>
            </a:r>
            <a:r>
              <a:rPr lang="el-GR" dirty="0"/>
              <a:t>γ</a:t>
            </a:r>
            <a:r>
              <a:rPr lang="en-US" dirty="0"/>
              <a:t>, </a:t>
            </a:r>
            <a:r>
              <a:rPr lang="el-GR" dirty="0"/>
              <a:t>α</a:t>
            </a:r>
            <a:endParaRPr lang="en-AU" dirty="0"/>
          </a:p>
          <a:p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43635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κ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2F3B5-B239-4384-AF3D-C05B81B3BD68}"/>
              </a:ext>
            </a:extLst>
          </p:cNvPr>
          <p:cNvSpPr txBox="1"/>
          <p:nvPr/>
        </p:nvSpPr>
        <p:spPr>
          <a:xfrm>
            <a:off x="1264024" y="3388659"/>
            <a:ext cx="38747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/>
              <a:t>κ</a:t>
            </a:r>
            <a:r>
              <a:rPr lang="en-US" dirty="0"/>
              <a:t>, </a:t>
            </a:r>
            <a:r>
              <a:rPr lang="el-GR" dirty="0"/>
              <a:t>γ</a:t>
            </a:r>
            <a:r>
              <a:rPr lang="en-US" dirty="0"/>
              <a:t>, </a:t>
            </a:r>
            <a:r>
              <a:rPr lang="el-GR" dirty="0"/>
              <a:t>α</a:t>
            </a:r>
            <a:endParaRPr lang="en-AU" dirty="0"/>
          </a:p>
          <a:p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390204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86401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κ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2F3B5-B239-4384-AF3D-C05B81B3BD68}"/>
              </a:ext>
            </a:extLst>
          </p:cNvPr>
          <p:cNvSpPr txBox="1"/>
          <p:nvPr/>
        </p:nvSpPr>
        <p:spPr>
          <a:xfrm>
            <a:off x="1264024" y="3388659"/>
            <a:ext cx="38747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/>
              <a:t>κ</a:t>
            </a:r>
            <a:r>
              <a:rPr lang="en-US" dirty="0"/>
              <a:t>, </a:t>
            </a:r>
            <a:r>
              <a:rPr lang="el-GR" dirty="0"/>
              <a:t>γ</a:t>
            </a:r>
            <a:r>
              <a:rPr lang="en-US" dirty="0"/>
              <a:t>, </a:t>
            </a:r>
            <a:r>
              <a:rPr lang="el-GR" dirty="0"/>
              <a:t>α</a:t>
            </a:r>
            <a:endParaRPr lang="en-AU" dirty="0"/>
          </a:p>
          <a:p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224718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κ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2F3B5-B239-4384-AF3D-C05B81B3BD68}"/>
              </a:ext>
            </a:extLst>
          </p:cNvPr>
          <p:cNvSpPr txBox="1"/>
          <p:nvPr/>
        </p:nvSpPr>
        <p:spPr>
          <a:xfrm>
            <a:off x="1264024" y="3388659"/>
            <a:ext cx="387477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  <a:highlight>
                  <a:srgbClr val="FF0000"/>
                </a:highlight>
              </a:rPr>
              <a:t>κ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el-GR" dirty="0">
                <a:solidFill>
                  <a:schemeClr val="bg1"/>
                </a:solidFill>
                <a:highlight>
                  <a:srgbClr val="FF0000"/>
                </a:highlight>
              </a:rPr>
              <a:t>γ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el-GR" dirty="0">
                <a:solidFill>
                  <a:schemeClr val="bg1"/>
                </a:solidFill>
                <a:highlight>
                  <a:srgbClr val="FF0000"/>
                </a:highlight>
              </a:rPr>
              <a:t>α</a:t>
            </a:r>
            <a:endParaRPr lang="en-AU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591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90651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353374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5, C,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10,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5192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κ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2F3B5-B239-4384-AF3D-C05B81B3BD68}"/>
              </a:ext>
            </a:extLst>
          </p:cNvPr>
          <p:cNvSpPr txBox="1"/>
          <p:nvPr/>
        </p:nvSpPr>
        <p:spPr>
          <a:xfrm>
            <a:off x="1264024" y="3388659"/>
            <a:ext cx="387477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  <a:highlight>
                  <a:srgbClr val="FF0000"/>
                </a:highlight>
              </a:rPr>
              <a:t>κ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el-GR" dirty="0">
                <a:solidFill>
                  <a:schemeClr val="bg1"/>
                </a:solidFill>
                <a:highlight>
                  <a:srgbClr val="FF0000"/>
                </a:highlight>
              </a:rPr>
              <a:t>γ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el-GR" dirty="0">
                <a:solidFill>
                  <a:schemeClr val="bg1"/>
                </a:solidFill>
                <a:highlight>
                  <a:srgbClr val="FF0000"/>
                </a:highlight>
              </a:rPr>
              <a:t>α</a:t>
            </a:r>
            <a:endParaRPr lang="en-AU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dirty="0"/>
              <a:t>Now reverse the edge list</a:t>
            </a:r>
            <a:endParaRPr lang="en-AU" dirty="0"/>
          </a:p>
          <a:p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84731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κ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FF00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2F3B5-B239-4384-AF3D-C05B81B3BD68}"/>
              </a:ext>
            </a:extLst>
          </p:cNvPr>
          <p:cNvSpPr txBox="1"/>
          <p:nvPr/>
        </p:nvSpPr>
        <p:spPr>
          <a:xfrm>
            <a:off x="1264024" y="3388659"/>
            <a:ext cx="387477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  <a:highlight>
                  <a:srgbClr val="FF0000"/>
                </a:highlight>
              </a:rPr>
              <a:t>κ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el-GR" dirty="0">
                <a:solidFill>
                  <a:schemeClr val="bg1"/>
                </a:solidFill>
                <a:highlight>
                  <a:srgbClr val="FF0000"/>
                </a:highlight>
              </a:rPr>
              <a:t>γ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el-GR" dirty="0">
                <a:solidFill>
                  <a:schemeClr val="bg1"/>
                </a:solidFill>
                <a:highlight>
                  <a:srgbClr val="FF0000"/>
                </a:highlight>
              </a:rPr>
              <a:t>α</a:t>
            </a:r>
            <a:endParaRPr lang="en-AU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dirty="0"/>
              <a:t>Now reverse the edge list</a:t>
            </a:r>
          </a:p>
          <a:p>
            <a:r>
              <a:rPr lang="el-GR" dirty="0">
                <a:highlight>
                  <a:srgbClr val="FFFF00"/>
                </a:highlight>
              </a:rPr>
              <a:t>α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l-GR" dirty="0">
                <a:highlight>
                  <a:srgbClr val="FFFF00"/>
                </a:highlight>
              </a:rPr>
              <a:t>γ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l-GR" dirty="0">
                <a:highlight>
                  <a:srgbClr val="FFFF00"/>
                </a:highlight>
              </a:rPr>
              <a:t> κ</a:t>
            </a:r>
            <a:endParaRPr lang="en-US" dirty="0">
              <a:highlight>
                <a:srgbClr val="FFFF00"/>
              </a:highlight>
            </a:endParaRPr>
          </a:p>
          <a:p>
            <a:endParaRPr lang="en-AU" dirty="0"/>
          </a:p>
          <a:p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86083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FFFF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G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>
                          <a:solidFill>
                            <a:schemeClr val="bg1"/>
                          </a:solidFill>
                        </a:rPr>
                        <a:t>κ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23</a:t>
                      </a:r>
                      <a:endParaRPr lang="en-A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79B5E9-A33C-4799-9E06-22CF6030AF48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FC7B3-9973-4EBD-BB32-6FD1972F1B00}"/>
              </a:ext>
            </a:extLst>
          </p:cNvPr>
          <p:cNvSpPr/>
          <p:nvPr/>
        </p:nvSpPr>
        <p:spPr>
          <a:xfrm rot="8241984">
            <a:off x="1625011" y="1662065"/>
            <a:ext cx="2128500" cy="8604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435803E-AA91-40F7-B188-E45A4AB3C022}"/>
              </a:ext>
            </a:extLst>
          </p:cNvPr>
          <p:cNvSpPr/>
          <p:nvPr/>
        </p:nvSpPr>
        <p:spPr>
          <a:xfrm>
            <a:off x="1643744" y="115212"/>
            <a:ext cx="617354" cy="617354"/>
          </a:xfrm>
          <a:prstGeom prst="ellipse">
            <a:avLst/>
          </a:prstGeom>
          <a:solidFill>
            <a:srgbClr val="FFFF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6E8FAD-C6E9-4BD5-8EEC-6CC3890BC9F8}"/>
              </a:ext>
            </a:extLst>
          </p:cNvPr>
          <p:cNvSpPr/>
          <p:nvPr/>
        </p:nvSpPr>
        <p:spPr>
          <a:xfrm rot="11849904">
            <a:off x="2281665" y="548881"/>
            <a:ext cx="1149240" cy="10532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E6A2197-AD0C-4F43-B0AC-CA111818A3E5}"/>
              </a:ext>
            </a:extLst>
          </p:cNvPr>
          <p:cNvSpPr/>
          <p:nvPr/>
        </p:nvSpPr>
        <p:spPr>
          <a:xfrm>
            <a:off x="3403063" y="449109"/>
            <a:ext cx="617354" cy="617354"/>
          </a:xfrm>
          <a:prstGeom prst="ellipse">
            <a:avLst/>
          </a:prstGeom>
          <a:solidFill>
            <a:srgbClr val="FFFF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DFC0E6-CDBA-489A-ABDB-27C30F61FBD1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5A304F-BBC6-43A0-995A-C1D5C7A872E0}"/>
              </a:ext>
            </a:extLst>
          </p:cNvPr>
          <p:cNvSpPr/>
          <p:nvPr/>
        </p:nvSpPr>
        <p:spPr>
          <a:xfrm rot="10037253">
            <a:off x="4027712" y="561228"/>
            <a:ext cx="1547604" cy="10157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05FC98-4249-4118-BE5B-850F328F58F5}"/>
              </a:ext>
            </a:extLst>
          </p:cNvPr>
          <p:cNvSpPr/>
          <p:nvPr/>
        </p:nvSpPr>
        <p:spPr>
          <a:xfrm rot="12177214">
            <a:off x="3908756" y="1374899"/>
            <a:ext cx="2608736" cy="10354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425365-3FEC-4A56-BD84-89019AB780B1}"/>
              </a:ext>
            </a:extLst>
          </p:cNvPr>
          <p:cNvSpPr/>
          <p:nvPr/>
        </p:nvSpPr>
        <p:spPr>
          <a:xfrm>
            <a:off x="5546327" y="9785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B0649C-3C4D-4351-B3C4-EB737AF90112}"/>
              </a:ext>
            </a:extLst>
          </p:cNvPr>
          <p:cNvSpPr/>
          <p:nvPr/>
        </p:nvSpPr>
        <p:spPr>
          <a:xfrm rot="14474772">
            <a:off x="5639238" y="1188261"/>
            <a:ext cx="1286234" cy="1171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6D916-6A02-46B3-B3F3-3D93D50A19E2}"/>
              </a:ext>
            </a:extLst>
          </p:cNvPr>
          <p:cNvSpPr/>
          <p:nvPr/>
        </p:nvSpPr>
        <p:spPr>
          <a:xfrm>
            <a:off x="3146716" y="219254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E01BE-D007-43F2-BE13-D9B35AC2A574}"/>
              </a:ext>
            </a:extLst>
          </p:cNvPr>
          <p:cNvSpPr/>
          <p:nvPr/>
        </p:nvSpPr>
        <p:spPr>
          <a:xfrm rot="10288143">
            <a:off x="3795144" y="2232700"/>
            <a:ext cx="2608736" cy="10354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E5BBF8-4679-4EE9-AB41-AB98D986697E}"/>
              </a:ext>
            </a:extLst>
          </p:cNvPr>
          <p:cNvSpPr/>
          <p:nvPr/>
        </p:nvSpPr>
        <p:spPr>
          <a:xfrm>
            <a:off x="6431173" y="1745643"/>
            <a:ext cx="617354" cy="617354"/>
          </a:xfrm>
          <a:prstGeom prst="ellipse">
            <a:avLst/>
          </a:prstGeom>
          <a:solidFill>
            <a:srgbClr val="FFFF0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32F3B5-B239-4384-AF3D-C05B81B3BD68}"/>
              </a:ext>
            </a:extLst>
          </p:cNvPr>
          <p:cNvSpPr txBox="1"/>
          <p:nvPr/>
        </p:nvSpPr>
        <p:spPr>
          <a:xfrm>
            <a:off x="1264024" y="3388659"/>
            <a:ext cx="387477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let’s reconstruct the path.</a:t>
            </a:r>
          </a:p>
          <a:p>
            <a:r>
              <a:rPr lang="en-US" dirty="0"/>
              <a:t>Start at the target node and work backwards…</a:t>
            </a:r>
          </a:p>
          <a:p>
            <a:r>
              <a:rPr lang="en-US" dirty="0"/>
              <a:t>Edge list: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  <a:highlight>
                  <a:srgbClr val="FF0000"/>
                </a:highlight>
              </a:rPr>
              <a:t>κ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el-GR" dirty="0">
                <a:solidFill>
                  <a:schemeClr val="bg1"/>
                </a:solidFill>
                <a:highlight>
                  <a:srgbClr val="FF0000"/>
                </a:highlight>
              </a:rPr>
              <a:t>γ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, </a:t>
            </a:r>
            <a:r>
              <a:rPr lang="el-GR" dirty="0">
                <a:solidFill>
                  <a:schemeClr val="bg1"/>
                </a:solidFill>
                <a:highlight>
                  <a:srgbClr val="FF0000"/>
                </a:highlight>
              </a:rPr>
              <a:t>α</a:t>
            </a:r>
            <a:endParaRPr lang="en-AU" dirty="0">
              <a:solidFill>
                <a:schemeClr val="bg1"/>
              </a:solidFill>
              <a:highlight>
                <a:srgbClr val="FF0000"/>
              </a:highlight>
            </a:endParaRPr>
          </a:p>
          <a:p>
            <a:r>
              <a:rPr lang="en-US" dirty="0"/>
              <a:t>Now reverse the edge list</a:t>
            </a:r>
          </a:p>
          <a:p>
            <a:r>
              <a:rPr lang="el-GR" dirty="0">
                <a:highlight>
                  <a:srgbClr val="FFFF00"/>
                </a:highlight>
              </a:rPr>
              <a:t>α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l-GR" dirty="0">
                <a:highlight>
                  <a:srgbClr val="FFFF00"/>
                </a:highlight>
              </a:rPr>
              <a:t>γ</a:t>
            </a:r>
            <a:r>
              <a:rPr lang="en-US" dirty="0">
                <a:highlight>
                  <a:srgbClr val="FFFF00"/>
                </a:highlight>
              </a:rPr>
              <a:t>,</a:t>
            </a:r>
            <a:r>
              <a:rPr lang="el-GR" dirty="0">
                <a:highlight>
                  <a:srgbClr val="FFFF00"/>
                </a:highlight>
              </a:rPr>
              <a:t> κ</a:t>
            </a:r>
            <a:endParaRPr lang="en-US" dirty="0">
              <a:highlight>
                <a:srgbClr val="FFFF00"/>
              </a:highlight>
            </a:endParaRPr>
          </a:p>
          <a:p>
            <a:endParaRPr lang="en-AU" dirty="0"/>
          </a:p>
          <a:p>
            <a:endParaRPr lang="en-AU" dirty="0"/>
          </a:p>
          <a:p>
            <a:endParaRPr lang="en-AU" dirty="0">
              <a:solidFill>
                <a:schemeClr val="tx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10273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Dijkstra’s Algorithm</a:t>
            </a:r>
            <a:endParaRPr dirty="0"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2727"/>
              </a:lnSpc>
              <a:spcBef>
                <a:spcPts val="300"/>
              </a:spcBef>
              <a:spcAft>
                <a:spcPts val="0"/>
              </a:spcAft>
              <a:buClr>
                <a:srgbClr val="252525"/>
              </a:buClr>
              <a:buSzPts val="1100"/>
              <a:buAutoNum type="arabicPeriod"/>
            </a:pP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Assign to the initial node a distance value of zero and for every node a distance value of infinity.</a:t>
            </a:r>
            <a:endParaRPr sz="11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AutoNum type="arabicPeriod"/>
            </a:pP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Set the initial node as current. Mark all other nodes unvisited. Create a set of all the unvisited nodes called the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unvisited set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.</a:t>
            </a:r>
            <a:endParaRPr sz="11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AutoNum type="arabicPeriod"/>
            </a:pP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For the current node, consider all of its unvisited neighbors and calculate their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tentative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 distances. Compare the newly calculated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tentative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 distance to the current assigned value and assign the smaller one. For example, if the current node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A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 is marked with a distance of 6, and the edge connecting it with a neighbor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B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 has length 2, then the distance to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B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 (through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A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) will be 6 + 2 = 8. If B was previously marked with a distance greater than 8 then change it to 8. Otherwise, keep the current value.</a:t>
            </a:r>
            <a:endParaRPr sz="11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AutoNum type="arabicPeriod"/>
            </a:pP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When we are done considering all of the neighbors of the current node, mark the current node as visited and remove it from the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unvisited set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. A visited node will never be checked again.</a:t>
            </a:r>
            <a:endParaRPr sz="11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AutoNum type="arabicPeriod"/>
            </a:pP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If the destination node has been marked visited (when planning a route between two specific nodes) or if the smallest tentative distance among the nodes in the </a:t>
            </a:r>
            <a:r>
              <a:rPr lang="en" sz="1100" i="1">
                <a:solidFill>
                  <a:srgbClr val="252525"/>
                </a:solidFill>
                <a:highlight>
                  <a:srgbClr val="FFFFFF"/>
                </a:highlight>
              </a:rPr>
              <a:t>unvisited set</a:t>
            </a: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 is infinity (when planning a complete traversal; occurs when there is no connection between the initial node and remaining unvisited nodes), then stop. The algorithm has finished.</a:t>
            </a:r>
            <a:endParaRPr sz="11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457200" lvl="0" indent="-298450" algn="l" rtl="0">
              <a:lnSpc>
                <a:spcPct val="152727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1100"/>
              <a:buAutoNum type="arabicPeriod"/>
            </a:pPr>
            <a:r>
              <a:rPr lang="en" sz="1100">
                <a:solidFill>
                  <a:srgbClr val="252525"/>
                </a:solidFill>
                <a:highlight>
                  <a:srgbClr val="FFFFFF"/>
                </a:highlight>
              </a:rPr>
              <a:t>Select the unvisited node that is marked with the smallest tentative distance, and set it as the new "current node" then go back to step 3.</a:t>
            </a:r>
            <a:endParaRPr sz="1100">
              <a:solidFill>
                <a:srgbClr val="25252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8440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Walkthrough 2 - </a:t>
            </a:r>
            <a:r>
              <a:rPr lang="en" dirty="0"/>
              <a:t>Dijkstra’s Algorithm </a:t>
            </a:r>
            <a:endParaRPr dirty="0"/>
          </a:p>
        </p:txBody>
      </p:sp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946200" y="1038150"/>
            <a:ext cx="7181426" cy="326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70684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77170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3, C,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886612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744292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3, C,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073085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9046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12169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3, C,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7332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53703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073758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3, C,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638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37850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5, C,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10,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609311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106536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15870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3, C,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89163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052986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41676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89757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667800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987377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3024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11656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408216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038326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587922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74683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2512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7857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764603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95634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46099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62860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73567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55691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473480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3676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473768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96388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2269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504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557125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85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69644184-8358-4CDB-88A0-27D70865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0" y="-104832"/>
            <a:ext cx="7181850" cy="32670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290701" y="129170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381589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5, C, </a:t>
                      </a:r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10, B, </a:t>
                      </a:r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9EEC0-2A98-4636-A626-055EFFBEF7FC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A9CEF2-EA3B-4B41-8D47-BB5CD87262F7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AD2FB0-A315-42D7-8181-6270D120CD67}"/>
              </a:ext>
            </a:extLst>
          </p:cNvPr>
          <p:cNvSpPr/>
          <p:nvPr/>
        </p:nvSpPr>
        <p:spPr>
          <a:xfrm>
            <a:off x="1333645" y="232404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91412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242686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92093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5383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91068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64189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27223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660126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53466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103AFF-7AEA-47D3-8777-C338711072F4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54093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59607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102092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EB5707-C7EC-4240-B442-C197F1B659D0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43051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441926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825532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8, D, </a:t>
                      </a:r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262023-CA19-4753-BA76-5A2BECC86EBC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273546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607886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593811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042124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/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l-G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9F6966-9380-4CFA-848D-D680958012EE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712599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38922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713269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11, E,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042678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319694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714471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11, E,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1643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3"/>
          <p:cNvPicPr preferRelativeResize="0"/>
          <p:nvPr/>
        </p:nvPicPr>
        <p:blipFill rotWithShape="1">
          <a:blip r:embed="rId3">
            <a:alphaModFix/>
          </a:blip>
          <a:srcRect l="18213" t="8602" r="11110" b="66584"/>
          <a:stretch/>
        </p:blipFill>
        <p:spPr>
          <a:xfrm>
            <a:off x="72130" y="-85654"/>
            <a:ext cx="7181426" cy="32627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647F7B-0B56-4E92-ACC8-A8B17A347D16}"/>
              </a:ext>
            </a:extLst>
          </p:cNvPr>
          <p:cNvSpPr/>
          <p:nvPr/>
        </p:nvSpPr>
        <p:spPr>
          <a:xfrm>
            <a:off x="304026" y="1319249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5EF2985F-45D8-4620-B288-B7B5E86B1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285560"/>
              </p:ext>
            </p:extLst>
          </p:nvPr>
        </p:nvGraphicFramePr>
        <p:xfrm>
          <a:off x="5577142" y="2560299"/>
          <a:ext cx="3494728" cy="2522272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A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094084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31486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27D6AE9-6701-4E5D-BEAF-9EEF05023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822954"/>
              </p:ext>
            </p:extLst>
          </p:nvPr>
        </p:nvGraphicFramePr>
        <p:xfrm>
          <a:off x="1176545" y="3253771"/>
          <a:ext cx="4267974" cy="1828800"/>
        </p:xfrm>
        <a:graphic>
          <a:graphicData uri="http://schemas.openxmlformats.org/drawingml/2006/table">
            <a:tbl>
              <a:tblPr firstRow="1" bandRow="1">
                <a:tableStyleId>{CB3AB1E0-3D6B-422A-AE18-7FD444286018}</a:tableStyleId>
              </a:tblPr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245639">
                <a:tc>
                  <a:txBody>
                    <a:bodyPr/>
                    <a:lstStyle/>
                    <a:p>
                      <a:r>
                        <a:rPr lang="en-US" dirty="0"/>
                        <a:t>Priority Queue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11, E, </a:t>
                      </a:r>
                      <a:r>
                        <a:rPr lang="el-GR" dirty="0"/>
                        <a:t>ζ</a:t>
                      </a:r>
                      <a:endParaRPr lang="en-AU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14, E, </a:t>
                      </a:r>
                      <a:r>
                        <a:rPr lang="el-GR" dirty="0"/>
                        <a:t>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15, E, </a:t>
                      </a:r>
                      <a:r>
                        <a:rPr lang="el-GR" dirty="0"/>
                        <a:t>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28, G, </a:t>
                      </a:r>
                      <a:r>
                        <a:rPr lang="el-GR" dirty="0"/>
                        <a:t>η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245639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E6BCB0-6B18-4C6E-A056-790F99AB76F3}"/>
              </a:ext>
            </a:extLst>
          </p:cNvPr>
          <p:cNvSpPr txBox="1"/>
          <p:nvPr/>
        </p:nvSpPr>
        <p:spPr>
          <a:xfrm>
            <a:off x="1264024" y="95474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BE3B19-BA94-4016-9885-A081BAA34BF5}"/>
              </a:ext>
            </a:extLst>
          </p:cNvPr>
          <p:cNvSpPr txBox="1"/>
          <p:nvPr/>
        </p:nvSpPr>
        <p:spPr>
          <a:xfrm>
            <a:off x="1176545" y="1846729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297868-8131-4323-8A03-DE5463FEE625}"/>
              </a:ext>
            </a:extLst>
          </p:cNvPr>
          <p:cNvSpPr/>
          <p:nvPr/>
        </p:nvSpPr>
        <p:spPr>
          <a:xfrm>
            <a:off x="2619741" y="57598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D8B3F-1478-4A37-8194-7189DBC6A789}"/>
              </a:ext>
            </a:extLst>
          </p:cNvPr>
          <p:cNvSpPr/>
          <p:nvPr/>
        </p:nvSpPr>
        <p:spPr>
          <a:xfrm>
            <a:off x="2619741" y="168259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950A92-41B4-40AF-BC22-FC7547A2C66C}"/>
              </a:ext>
            </a:extLst>
          </p:cNvPr>
          <p:cNvSpPr/>
          <p:nvPr/>
        </p:nvSpPr>
        <p:spPr>
          <a:xfrm>
            <a:off x="2477715" y="2252522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48478B-CE3C-4500-B0CB-65CC9303DF44}"/>
              </a:ext>
            </a:extLst>
          </p:cNvPr>
          <p:cNvSpPr/>
          <p:nvPr/>
        </p:nvSpPr>
        <p:spPr>
          <a:xfrm>
            <a:off x="3310532" y="1528706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03C3B0-2B59-4A38-8589-08410C0A7BCE}"/>
              </a:ext>
            </a:extLst>
          </p:cNvPr>
          <p:cNvSpPr/>
          <p:nvPr/>
        </p:nvSpPr>
        <p:spPr>
          <a:xfrm>
            <a:off x="4815460" y="1969588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η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8DAA1E-8E3A-46B6-8DC5-E8FC2EBAB904}"/>
              </a:ext>
            </a:extLst>
          </p:cNvPr>
          <p:cNvSpPr/>
          <p:nvPr/>
        </p:nvSpPr>
        <p:spPr>
          <a:xfrm>
            <a:off x="4815460" y="57598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AD6D6D-B47F-47CC-A7A7-38BD7971989E}"/>
              </a:ext>
            </a:extLst>
          </p:cNvPr>
          <p:cNvSpPr/>
          <p:nvPr/>
        </p:nvSpPr>
        <p:spPr>
          <a:xfrm>
            <a:off x="5293090" y="1165360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κ</a:t>
            </a:r>
            <a:endParaRPr lang="en-AU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8B9BBE-39F9-4BEF-A7D7-FAFA18CD0DFF}"/>
              </a:ext>
            </a:extLst>
          </p:cNvPr>
          <p:cNvSpPr/>
          <p:nvPr/>
        </p:nvSpPr>
        <p:spPr>
          <a:xfrm>
            <a:off x="5948737" y="960305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E724D-78A8-46E2-BFA9-90421DE03032}"/>
              </a:ext>
            </a:extLst>
          </p:cNvPr>
          <p:cNvSpPr/>
          <p:nvPr/>
        </p:nvSpPr>
        <p:spPr>
          <a:xfrm rot="2652625">
            <a:off x="714001" y="2085277"/>
            <a:ext cx="865689" cy="937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DF1884-7B95-4867-BAB9-99EA8561C1C6}"/>
              </a:ext>
            </a:extLst>
          </p:cNvPr>
          <p:cNvSpPr/>
          <p:nvPr/>
        </p:nvSpPr>
        <p:spPr>
          <a:xfrm>
            <a:off x="1366390" y="2367288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47FD4C-66A5-4396-9800-1A476D7EA4D9}"/>
              </a:ext>
            </a:extLst>
          </p:cNvPr>
          <p:cNvSpPr/>
          <p:nvPr/>
        </p:nvSpPr>
        <p:spPr>
          <a:xfrm rot="19095045">
            <a:off x="684795" y="956818"/>
            <a:ext cx="1182209" cy="1005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56F4644-9F7D-466E-A323-014146E86AA6}"/>
              </a:ext>
            </a:extLst>
          </p:cNvPr>
          <p:cNvSpPr/>
          <p:nvPr/>
        </p:nvSpPr>
        <p:spPr>
          <a:xfrm>
            <a:off x="1675067" y="112516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52E8D-8D9B-4323-B9F9-8167E43AE649}"/>
              </a:ext>
            </a:extLst>
          </p:cNvPr>
          <p:cNvSpPr/>
          <p:nvPr/>
        </p:nvSpPr>
        <p:spPr>
          <a:xfrm rot="21086041">
            <a:off x="1986202" y="2532005"/>
            <a:ext cx="1172131" cy="12077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266E20B-98C9-4966-9D5C-8194C36F4FB1}"/>
              </a:ext>
            </a:extLst>
          </p:cNvPr>
          <p:cNvSpPr/>
          <p:nvPr/>
        </p:nvSpPr>
        <p:spPr>
          <a:xfrm>
            <a:off x="3160791" y="2198125"/>
            <a:ext cx="617354" cy="617354"/>
          </a:xfrm>
          <a:prstGeom prst="ellipse">
            <a:avLst/>
          </a:prstGeom>
          <a:solidFill>
            <a:srgbClr val="00B050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320364-8B10-4A3A-83CE-BF96570AC8B8}"/>
              </a:ext>
            </a:extLst>
          </p:cNvPr>
          <p:cNvSpPr/>
          <p:nvPr/>
        </p:nvSpPr>
        <p:spPr>
          <a:xfrm rot="17043338">
            <a:off x="3034078" y="1593243"/>
            <a:ext cx="1108749" cy="10798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8672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2" ma:contentTypeDescription="Create a new document." ma:contentTypeScope="" ma:versionID="2cb9e5fe5948c69ffe2a65e283dc17df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22b8d411f09bb3fd269f1e0ebe272871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F13DB9-1FB8-4821-9D47-97888514D1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1008f-5bd1-4c17-b04d-853b9de41564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7175B1-0595-42DF-B507-1AEA01ECCD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847B3-022E-4AE7-9341-9BBBD2302FAB}">
  <ds:schemaRefs>
    <ds:schemaRef ds:uri="7931008f-5bd1-4c17-b04d-853b9de41564"/>
    <ds:schemaRef ds:uri="http://purl.org/dc/terms/"/>
    <ds:schemaRef ds:uri="http://schemas.openxmlformats.org/package/2006/metadata/core-properties"/>
    <ds:schemaRef ds:uri="e922249c-2e51-498c-887c-e5d654688006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11975</Words>
  <Application>Microsoft Office PowerPoint</Application>
  <PresentationFormat>On-screen Show (16:9)</PresentationFormat>
  <Paragraphs>8088</Paragraphs>
  <Slides>194</Slides>
  <Notes>194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194</vt:i4>
      </vt:variant>
    </vt:vector>
  </HeadingPairs>
  <TitlesOfParts>
    <vt:vector size="196" baseType="lpstr">
      <vt:lpstr>Arial</vt:lpstr>
      <vt:lpstr>Simple Light</vt:lpstr>
      <vt:lpstr>Dijkstra’s algorithm</vt:lpstr>
      <vt:lpstr>Dijkstra’s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Dijkstra’s Algorithm</vt:lpstr>
      <vt:lpstr>Walkthrough 2 - Dijkstra’s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River Crossing - AT NIGHT !</dc:title>
  <cp:lastModifiedBy>Toan Huynh</cp:lastModifiedBy>
  <cp:revision>16</cp:revision>
  <dcterms:modified xsi:type="dcterms:W3CDTF">2021-02-23T21:37:06Z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