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</p:sldMasterIdLst>
  <p:notesMasterIdLst>
    <p:notesMasterId r:id="rId10"/>
  </p:notesMasterIdLst>
  <p:sldIdLst>
    <p:sldId id="256" r:id="rId5"/>
    <p:sldId id="284" r:id="rId6"/>
    <p:sldId id="257" r:id="rId7"/>
    <p:sldId id="285" r:id="rId8"/>
    <p:sldId id="258" r:id="rId9"/>
  </p:sldIdLst>
  <p:sldSz cx="9144000" cy="5143500" type="screen16x9"/>
  <p:notesSz cx="6858000" cy="9144000"/>
  <p:embeddedFontLst>
    <p:embeddedFont>
      <p:font typeface="Cinzel" panose="020B0604020202020204" charset="0"/>
      <p:regular r:id="rId11"/>
      <p:bold r:id="rId12"/>
    </p:embeddedFont>
    <p:embeddedFont>
      <p:font typeface="Poiret On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E386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E675E-2CD7-4C74-A95E-2DB3583BCBE3}" v="5" dt="2021-08-08T22:17:51.500"/>
  </p1510:revLst>
</p1510:revInfo>
</file>

<file path=ppt/tableStyles.xml><?xml version="1.0" encoding="utf-8"?>
<a:tblStyleLst xmlns:a="http://schemas.openxmlformats.org/drawingml/2006/main" def="{391EC82B-54AC-454A-9C41-561D7C878FDA}">
  <a:tblStyle styleId="{391EC82B-54AC-454A-9C41-561D7C878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5BD101DE-FBA2-4824-96D8-2E2367FF50A2}"/>
    <pc:docChg chg="undo custSel addSld modSld">
      <pc:chgData name="Toan Huynh" userId="9b31cc81-7730-471a-a0a3-d8125948de37" providerId="ADAL" clId="{5BD101DE-FBA2-4824-96D8-2E2367FF50A2}" dt="2021-08-01T12:23:49.289" v="221" actId="20577"/>
      <pc:docMkLst>
        <pc:docMk/>
      </pc:docMkLst>
      <pc:sldChg chg="modSp mod">
        <pc:chgData name="Toan Huynh" userId="9b31cc81-7730-471a-a0a3-d8125948de37" providerId="ADAL" clId="{5BD101DE-FBA2-4824-96D8-2E2367FF50A2}" dt="2021-08-01T12:18:41.509" v="22" actId="20577"/>
        <pc:sldMkLst>
          <pc:docMk/>
          <pc:sldMk cId="0" sldId="273"/>
        </pc:sldMkLst>
        <pc:spChg chg="mod">
          <ac:chgData name="Toan Huynh" userId="9b31cc81-7730-471a-a0a3-d8125948de37" providerId="ADAL" clId="{5BD101DE-FBA2-4824-96D8-2E2367FF50A2}" dt="2021-08-01T12:18:41.509" v="22" actId="20577"/>
          <ac:spMkLst>
            <pc:docMk/>
            <pc:sldMk cId="0" sldId="273"/>
            <ac:spMk id="195" creationId="{00000000-0000-0000-0000-000000000000}"/>
          </ac:spMkLst>
        </pc:spChg>
      </pc:sldChg>
      <pc:sldChg chg="add">
        <pc:chgData name="Toan Huynh" userId="9b31cc81-7730-471a-a0a3-d8125948de37" providerId="ADAL" clId="{5BD101DE-FBA2-4824-96D8-2E2367FF50A2}" dt="2021-08-01T12:16:44.033" v="0"/>
        <pc:sldMkLst>
          <pc:docMk/>
          <pc:sldMk cId="0" sldId="281"/>
        </pc:sldMkLst>
      </pc:sldChg>
      <pc:sldChg chg="addSp delSp modSp new mod">
        <pc:chgData name="Toan Huynh" userId="9b31cc81-7730-471a-a0a3-d8125948de37" providerId="ADAL" clId="{5BD101DE-FBA2-4824-96D8-2E2367FF50A2}" dt="2021-08-01T12:23:37.505" v="219" actId="20577"/>
        <pc:sldMkLst>
          <pc:docMk/>
          <pc:sldMk cId="3396669470" sldId="282"/>
        </pc:sldMkLst>
        <pc:spChg chg="del">
          <ac:chgData name="Toan Huynh" userId="9b31cc81-7730-471a-a0a3-d8125948de37" providerId="ADAL" clId="{5BD101DE-FBA2-4824-96D8-2E2367FF50A2}" dt="2021-08-01T12:16:51.576" v="2" actId="478"/>
          <ac:spMkLst>
            <pc:docMk/>
            <pc:sldMk cId="3396669470" sldId="282"/>
            <ac:spMk id="2" creationId="{1A383805-4EF9-466C-A591-00534B3F7823}"/>
          </ac:spMkLst>
        </pc:spChg>
        <pc:spChg chg="add mod">
          <ac:chgData name="Toan Huynh" userId="9b31cc81-7730-471a-a0a3-d8125948de37" providerId="ADAL" clId="{5BD101DE-FBA2-4824-96D8-2E2367FF50A2}" dt="2021-08-01T12:19:40.725" v="25" actId="207"/>
          <ac:spMkLst>
            <pc:docMk/>
            <pc:sldMk cId="3396669470" sldId="282"/>
            <ac:spMk id="5" creationId="{D993C231-A26C-4692-A09C-4645E62EC796}"/>
          </ac:spMkLst>
        </pc:spChg>
        <pc:spChg chg="add mod">
          <ac:chgData name="Toan Huynh" userId="9b31cc81-7730-471a-a0a3-d8125948de37" providerId="ADAL" clId="{5BD101DE-FBA2-4824-96D8-2E2367FF50A2}" dt="2021-08-01T12:23:37.505" v="219" actId="20577"/>
          <ac:spMkLst>
            <pc:docMk/>
            <pc:sldMk cId="3396669470" sldId="282"/>
            <ac:spMk id="6" creationId="{D97D1CD1-DBEC-4BE7-B948-D7FA9DE31FFA}"/>
          </ac:spMkLst>
        </pc:spChg>
        <pc:picChg chg="add">
          <ac:chgData name="Toan Huynh" userId="9b31cc81-7730-471a-a0a3-d8125948de37" providerId="ADAL" clId="{5BD101DE-FBA2-4824-96D8-2E2367FF50A2}" dt="2021-08-01T12:18:19.292" v="3" actId="22"/>
          <ac:picMkLst>
            <pc:docMk/>
            <pc:sldMk cId="3396669470" sldId="282"/>
            <ac:picMk id="4" creationId="{80F4F508-3A9D-48DA-8F27-FC2144503E73}"/>
          </ac:picMkLst>
        </pc:picChg>
      </pc:sldChg>
      <pc:sldChg chg="addSp modSp add mod">
        <pc:chgData name="Toan Huynh" userId="9b31cc81-7730-471a-a0a3-d8125948de37" providerId="ADAL" clId="{5BD101DE-FBA2-4824-96D8-2E2367FF50A2}" dt="2021-08-01T12:23:49.289" v="221" actId="20577"/>
        <pc:sldMkLst>
          <pc:docMk/>
          <pc:sldMk cId="693295873" sldId="283"/>
        </pc:sldMkLst>
        <pc:spChg chg="mod">
          <ac:chgData name="Toan Huynh" userId="9b31cc81-7730-471a-a0a3-d8125948de37" providerId="ADAL" clId="{5BD101DE-FBA2-4824-96D8-2E2367FF50A2}" dt="2021-08-01T12:22:15.785" v="119" actId="207"/>
          <ac:spMkLst>
            <pc:docMk/>
            <pc:sldMk cId="693295873" sldId="283"/>
            <ac:spMk id="5" creationId="{D993C231-A26C-4692-A09C-4645E62EC796}"/>
          </ac:spMkLst>
        </pc:spChg>
        <pc:spChg chg="mod">
          <ac:chgData name="Toan Huynh" userId="9b31cc81-7730-471a-a0a3-d8125948de37" providerId="ADAL" clId="{5BD101DE-FBA2-4824-96D8-2E2367FF50A2}" dt="2021-08-01T12:22:50.628" v="152" actId="1076"/>
          <ac:spMkLst>
            <pc:docMk/>
            <pc:sldMk cId="693295873" sldId="283"/>
            <ac:spMk id="6" creationId="{D97D1CD1-DBEC-4BE7-B948-D7FA9DE31FFA}"/>
          </ac:spMkLst>
        </pc:spChg>
        <pc:spChg chg="add mod">
          <ac:chgData name="Toan Huynh" userId="9b31cc81-7730-471a-a0a3-d8125948de37" providerId="ADAL" clId="{5BD101DE-FBA2-4824-96D8-2E2367FF50A2}" dt="2021-08-01T12:23:49.289" v="221" actId="20577"/>
          <ac:spMkLst>
            <pc:docMk/>
            <pc:sldMk cId="693295873" sldId="283"/>
            <ac:spMk id="7" creationId="{5D6743B2-8F0B-4FA7-BE54-10FD6C972F56}"/>
          </ac:spMkLst>
        </pc:spChg>
      </pc:sldChg>
    </pc:docChg>
  </pc:docChgLst>
  <pc:docChgLst>
    <pc:chgData name="Toan Huynh" userId="9b31cc81-7730-471a-a0a3-d8125948de37" providerId="ADAL" clId="{929E675E-2CD7-4C74-A95E-2DB3583BCBE3}"/>
    <pc:docChg chg="undo redo custSel addSld delSld modSld sldOrd delMainMaster">
      <pc:chgData name="Toan Huynh" userId="9b31cc81-7730-471a-a0a3-d8125948de37" providerId="ADAL" clId="{929E675E-2CD7-4C74-A95E-2DB3583BCBE3}" dt="2021-08-08T22:33:15.591" v="1104" actId="47"/>
      <pc:docMkLst>
        <pc:docMk/>
      </pc:docMkLst>
      <pc:sldChg chg="modSp mod">
        <pc:chgData name="Toan Huynh" userId="9b31cc81-7730-471a-a0a3-d8125948de37" providerId="ADAL" clId="{929E675E-2CD7-4C74-A95E-2DB3583BCBE3}" dt="2021-08-08T22:18:56.381" v="775" actId="6549"/>
        <pc:sldMkLst>
          <pc:docMk/>
          <pc:sldMk cId="0" sldId="256"/>
        </pc:sldMkLst>
        <pc:spChg chg="mod">
          <ac:chgData name="Toan Huynh" userId="9b31cc81-7730-471a-a0a3-d8125948de37" providerId="ADAL" clId="{929E675E-2CD7-4C74-A95E-2DB3583BCBE3}" dt="2021-08-08T22:18:56.381" v="775" actId="6549"/>
          <ac:spMkLst>
            <pc:docMk/>
            <pc:sldMk cId="0" sldId="256"/>
            <ac:spMk id="81" creationId="{00000000-0000-0000-0000-000000000000}"/>
          </ac:spMkLst>
        </pc:spChg>
      </pc:sldChg>
      <pc:sldChg chg="addSp delSp modSp mod">
        <pc:chgData name="Toan Huynh" userId="9b31cc81-7730-471a-a0a3-d8125948de37" providerId="ADAL" clId="{929E675E-2CD7-4C74-A95E-2DB3583BCBE3}" dt="2021-08-08T22:20:00.823" v="819" actId="1076"/>
        <pc:sldMkLst>
          <pc:docMk/>
          <pc:sldMk cId="0" sldId="257"/>
        </pc:sldMkLst>
        <pc:spChg chg="add del mod">
          <ac:chgData name="Toan Huynh" userId="9b31cc81-7730-471a-a0a3-d8125948de37" providerId="ADAL" clId="{929E675E-2CD7-4C74-A95E-2DB3583BCBE3}" dt="2021-08-08T22:08:45.882" v="55" actId="478"/>
          <ac:spMkLst>
            <pc:docMk/>
            <pc:sldMk cId="0" sldId="257"/>
            <ac:spMk id="3" creationId="{B358C657-F426-4A98-B284-EEA0E13D8490}"/>
          </ac:spMkLst>
        </pc:spChg>
        <pc:spChg chg="add del">
          <ac:chgData name="Toan Huynh" userId="9b31cc81-7730-471a-a0a3-d8125948de37" providerId="ADAL" clId="{929E675E-2CD7-4C74-A95E-2DB3583BCBE3}" dt="2021-08-08T22:17:28.331" v="748" actId="22"/>
          <ac:spMkLst>
            <pc:docMk/>
            <pc:sldMk cId="0" sldId="257"/>
            <ac:spMk id="9" creationId="{FF4E66D7-018B-4AA8-A5FF-E04593B4DC99}"/>
          </ac:spMkLst>
        </pc:spChg>
        <pc:spChg chg="add del mod">
          <ac:chgData name="Toan Huynh" userId="9b31cc81-7730-471a-a0a3-d8125948de37" providerId="ADAL" clId="{929E675E-2CD7-4C74-A95E-2DB3583BCBE3}" dt="2021-08-08T22:17:43.510" v="765"/>
          <ac:spMkLst>
            <pc:docMk/>
            <pc:sldMk cId="0" sldId="257"/>
            <ac:spMk id="10" creationId="{2921BC4A-71D4-4CDE-9081-49361520CEAD}"/>
          </ac:spMkLst>
        </pc:spChg>
        <pc:spChg chg="add mod">
          <ac:chgData name="Toan Huynh" userId="9b31cc81-7730-471a-a0a3-d8125948de37" providerId="ADAL" clId="{929E675E-2CD7-4C74-A95E-2DB3583BCBE3}" dt="2021-08-08T22:19:57.374" v="818" actId="14100"/>
          <ac:spMkLst>
            <pc:docMk/>
            <pc:sldMk cId="0" sldId="257"/>
            <ac:spMk id="11" creationId="{3FC1615F-F466-4AC4-A3E5-E0335F46FECB}"/>
          </ac:spMkLst>
        </pc:spChg>
        <pc:spChg chg="mod">
          <ac:chgData name="Toan Huynh" userId="9b31cc81-7730-471a-a0a3-d8125948de37" providerId="ADAL" clId="{929E675E-2CD7-4C74-A95E-2DB3583BCBE3}" dt="2021-08-08T22:07:32.765" v="53" actId="122"/>
          <ac:spMkLst>
            <pc:docMk/>
            <pc:sldMk cId="0" sldId="257"/>
            <ac:spMk id="87" creationId="{00000000-0000-0000-0000-000000000000}"/>
          </ac:spMkLst>
        </pc:spChg>
        <pc:spChg chg="del mod">
          <ac:chgData name="Toan Huynh" userId="9b31cc81-7730-471a-a0a3-d8125948de37" providerId="ADAL" clId="{929E675E-2CD7-4C74-A95E-2DB3583BCBE3}" dt="2021-08-08T22:08:43.192" v="54" actId="478"/>
          <ac:spMkLst>
            <pc:docMk/>
            <pc:sldMk cId="0" sldId="257"/>
            <ac:spMk id="88" creationId="{00000000-0000-0000-0000-000000000000}"/>
          </ac:spMkLst>
        </pc:spChg>
        <pc:graphicFrameChg chg="add mod modGraphic">
          <ac:chgData name="Toan Huynh" userId="9b31cc81-7730-471a-a0a3-d8125948de37" providerId="ADAL" clId="{929E675E-2CD7-4C74-A95E-2DB3583BCBE3}" dt="2021-08-08T22:20:00.823" v="819" actId="1076"/>
          <ac:graphicFrameMkLst>
            <pc:docMk/>
            <pc:sldMk cId="0" sldId="257"/>
            <ac:graphicFrameMk id="4" creationId="{7EBED917-46C7-4ADC-B5C4-804AF00F0068}"/>
          </ac:graphicFrameMkLst>
        </pc:graphicFrameChg>
        <pc:picChg chg="del mod">
          <ac:chgData name="Toan Huynh" userId="9b31cc81-7730-471a-a0a3-d8125948de37" providerId="ADAL" clId="{929E675E-2CD7-4C74-A95E-2DB3583BCBE3}" dt="2021-08-08T22:18:10.961" v="774" actId="478"/>
          <ac:picMkLst>
            <pc:docMk/>
            <pc:sldMk cId="0" sldId="257"/>
            <ac:picMk id="86" creationId="{00000000-0000-0000-0000-000000000000}"/>
          </ac:picMkLst>
        </pc:picChg>
      </pc:sldChg>
      <pc:sldChg chg="modSp mod">
        <pc:chgData name="Toan Huynh" userId="9b31cc81-7730-471a-a0a3-d8125948de37" providerId="ADAL" clId="{929E675E-2CD7-4C74-A95E-2DB3583BCBE3}" dt="2021-08-08T22:32:38.325" v="1100" actId="207"/>
        <pc:sldMkLst>
          <pc:docMk/>
          <pc:sldMk cId="0" sldId="258"/>
        </pc:sldMkLst>
        <pc:spChg chg="mod">
          <ac:chgData name="Toan Huynh" userId="9b31cc81-7730-471a-a0a3-d8125948de37" providerId="ADAL" clId="{929E675E-2CD7-4C74-A95E-2DB3583BCBE3}" dt="2021-08-08T22:26:50.424" v="894" actId="20577"/>
          <ac:spMkLst>
            <pc:docMk/>
            <pc:sldMk cId="0" sldId="258"/>
            <ac:spMk id="93" creationId="{00000000-0000-0000-0000-000000000000}"/>
          </ac:spMkLst>
        </pc:spChg>
        <pc:spChg chg="mod">
          <ac:chgData name="Toan Huynh" userId="9b31cc81-7730-471a-a0a3-d8125948de37" providerId="ADAL" clId="{929E675E-2CD7-4C74-A95E-2DB3583BCBE3}" dt="2021-08-08T22:32:38.325" v="1100" actId="207"/>
          <ac:spMkLst>
            <pc:docMk/>
            <pc:sldMk cId="0" sldId="258"/>
            <ac:spMk id="94" creationId="{00000000-0000-0000-0000-000000000000}"/>
          </ac:spMkLst>
        </pc:spChg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59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0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1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2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3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4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5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6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7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8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69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0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1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2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3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4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5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6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7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8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79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80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0" sldId="281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3396669470" sldId="282"/>
        </pc:sldMkLst>
      </pc:sldChg>
      <pc:sldChg chg="del">
        <pc:chgData name="Toan Huynh" userId="9b31cc81-7730-471a-a0a3-d8125948de37" providerId="ADAL" clId="{929E675E-2CD7-4C74-A95E-2DB3583BCBE3}" dt="2021-08-08T22:33:15.591" v="1104" actId="47"/>
        <pc:sldMkLst>
          <pc:docMk/>
          <pc:sldMk cId="693295873" sldId="283"/>
        </pc:sldMkLst>
      </pc:sldChg>
      <pc:sldChg chg="delSp modSp add mod ord">
        <pc:chgData name="Toan Huynh" userId="9b31cc81-7730-471a-a0a3-d8125948de37" providerId="ADAL" clId="{929E675E-2CD7-4C74-A95E-2DB3583BCBE3}" dt="2021-08-08T22:33:03.241" v="1103"/>
        <pc:sldMkLst>
          <pc:docMk/>
          <pc:sldMk cId="631985049" sldId="284"/>
        </pc:sldMkLst>
        <pc:spChg chg="mod">
          <ac:chgData name="Toan Huynh" userId="9b31cc81-7730-471a-a0a3-d8125948de37" providerId="ADAL" clId="{929E675E-2CD7-4C74-A95E-2DB3583BCBE3}" dt="2021-08-08T22:20:44.512" v="858" actId="20577"/>
          <ac:spMkLst>
            <pc:docMk/>
            <pc:sldMk cId="631985049" sldId="284"/>
            <ac:spMk id="11" creationId="{3FC1615F-F466-4AC4-A3E5-E0335F46FECB}"/>
          </ac:spMkLst>
        </pc:spChg>
        <pc:graphicFrameChg chg="del">
          <ac:chgData name="Toan Huynh" userId="9b31cc81-7730-471a-a0a3-d8125948de37" providerId="ADAL" clId="{929E675E-2CD7-4C74-A95E-2DB3583BCBE3}" dt="2021-08-08T22:20:31.636" v="822" actId="478"/>
          <ac:graphicFrameMkLst>
            <pc:docMk/>
            <pc:sldMk cId="631985049" sldId="284"/>
            <ac:graphicFrameMk id="4" creationId="{7EBED917-46C7-4ADC-B5C4-804AF00F0068}"/>
          </ac:graphicFrameMkLst>
        </pc:graphicFrameChg>
      </pc:sldChg>
      <pc:sldChg chg="modSp add mod ord">
        <pc:chgData name="Toan Huynh" userId="9b31cc81-7730-471a-a0a3-d8125948de37" providerId="ADAL" clId="{929E675E-2CD7-4C74-A95E-2DB3583BCBE3}" dt="2021-08-08T22:32:47.855" v="1101" actId="6549"/>
        <pc:sldMkLst>
          <pc:docMk/>
          <pc:sldMk cId="936776536" sldId="285"/>
        </pc:sldMkLst>
        <pc:spChg chg="mod">
          <ac:chgData name="Toan Huynh" userId="9b31cc81-7730-471a-a0a3-d8125948de37" providerId="ADAL" clId="{929E675E-2CD7-4C74-A95E-2DB3583BCBE3}" dt="2021-08-08T22:32:47.855" v="1101" actId="6549"/>
          <ac:spMkLst>
            <pc:docMk/>
            <pc:sldMk cId="936776536" sldId="285"/>
            <ac:spMk id="94" creationId="{00000000-0000-0000-0000-000000000000}"/>
          </ac:spMkLst>
        </pc:spChg>
      </pc:sldChg>
      <pc:sldMasterChg chg="delSldLayout">
        <pc:chgData name="Toan Huynh" userId="9b31cc81-7730-471a-a0a3-d8125948de37" providerId="ADAL" clId="{929E675E-2CD7-4C74-A95E-2DB3583BCBE3}" dt="2021-08-08T22:33:15.591" v="1104" actId="47"/>
        <pc:sldMasterMkLst>
          <pc:docMk/>
          <pc:sldMasterMk cId="0" sldId="2147483665"/>
        </pc:sldMasterMkLst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5"/>
            <pc:sldLayoutMk cId="0" sldId="2147483649"/>
          </pc:sldLayoutMkLst>
        </pc:sldLayoutChg>
      </pc:sldMasterChg>
      <pc:sldMasterChg chg="del delSldLayout">
        <pc:chgData name="Toan Huynh" userId="9b31cc81-7730-471a-a0a3-d8125948de37" providerId="ADAL" clId="{929E675E-2CD7-4C74-A95E-2DB3583BCBE3}" dt="2021-08-08T22:33:15.591" v="1104" actId="47"/>
        <pc:sldMasterMkLst>
          <pc:docMk/>
          <pc:sldMasterMk cId="0" sldId="2147483666"/>
        </pc:sldMasterMkLst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6"/>
            <pc:sldLayoutMk cId="0" sldId="2147483659"/>
          </pc:sldLayoutMkLst>
        </pc:sldLayoutChg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6"/>
            <pc:sldLayoutMk cId="0" sldId="2147483660"/>
          </pc:sldLayoutMkLst>
        </pc:sldLayoutChg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6"/>
            <pc:sldLayoutMk cId="0" sldId="2147483661"/>
          </pc:sldLayoutMkLst>
        </pc:sldLayoutChg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6"/>
            <pc:sldLayoutMk cId="0" sldId="2147483662"/>
          </pc:sldLayoutMkLst>
        </pc:sldLayoutChg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6"/>
            <pc:sldLayoutMk cId="0" sldId="2147483663"/>
          </pc:sldLayoutMkLst>
        </pc:sldLayoutChg>
        <pc:sldLayoutChg chg="del">
          <pc:chgData name="Toan Huynh" userId="9b31cc81-7730-471a-a0a3-d8125948de37" providerId="ADAL" clId="{929E675E-2CD7-4C74-A95E-2DB3583BCBE3}" dt="2021-08-08T22:33:15.591" v="1104" actId="47"/>
          <pc:sldLayoutMkLst>
            <pc:docMk/>
            <pc:sldMasterMk cId="0" sldId="2147483666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1f48a29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1f48a29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10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1f48a29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11f48a29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1f48a29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1f48a29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63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1f48a29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1f48a29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inzel"/>
              <a:buNone/>
              <a:defRPr sz="52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oiret One"/>
              <a:buNone/>
              <a:defRPr sz="28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Char char="●"/>
              <a:defRPr sz="1400"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Poiret One"/>
              <a:buChar char="●"/>
              <a:defRPr sz="1400"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inzel"/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Cinzel"/>
              <a:buNone/>
              <a:defRPr sz="2400"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●"/>
              <a:defRPr sz="1200"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Poiret One"/>
              <a:buChar char="○"/>
              <a:defRPr sz="1200"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Poiret One"/>
              <a:buChar char="■"/>
              <a:defRPr sz="1200"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Cinzel"/>
              <a:buNone/>
              <a:defRPr sz="4800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Cinzel"/>
              <a:buNone/>
              <a:defRPr sz="4200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oiret One"/>
              <a:buNone/>
              <a:defRPr sz="2100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None/>
              <a:defRPr>
                <a:latin typeface="Poiret One"/>
                <a:ea typeface="Poiret One"/>
                <a:cs typeface="Poiret One"/>
                <a:sym typeface="Poiret One"/>
              </a:defRPr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Cinzel"/>
              <a:buNone/>
              <a:defRPr sz="12000"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●"/>
              <a:defRPr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Font typeface="Poiret One"/>
              <a:buChar char="○"/>
              <a:defRPr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Font typeface="Poiret One"/>
              <a:buChar char="■"/>
              <a:defRPr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inzel"/>
              <a:buNone/>
              <a:defRPr sz="2800">
                <a:solidFill>
                  <a:schemeClr val="dk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iret One"/>
              <a:buChar char="●"/>
              <a:defRPr sz="1800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○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■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●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○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■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●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iret One"/>
              <a:buChar char="○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iret One"/>
              <a:buChar char="■"/>
              <a:defRPr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 descr="Image result for snow trees"/>
          <p:cNvPicPr preferRelativeResize="0"/>
          <p:nvPr/>
        </p:nvPicPr>
        <p:blipFill rotWithShape="1">
          <a:blip r:embed="rId3">
            <a:alphaModFix/>
          </a:blip>
          <a:srcRect t="2503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ctrTitle"/>
          </p:nvPr>
        </p:nvSpPr>
        <p:spPr>
          <a:xfrm>
            <a:off x="311708" y="24209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FFFF"/>
                </a:solidFill>
              </a:rPr>
              <a:t>Advanced Algorithm Design</a:t>
            </a:r>
            <a:endParaRPr b="1" dirty="0">
              <a:solidFill>
                <a:srgbClr val="FFFFFF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11700" y="4358125"/>
            <a:ext cx="8520600" cy="79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Dynamic Programming vs Divide and Conquer</a:t>
            </a:r>
            <a:endParaRPr dirty="0"/>
          </a:p>
        </p:txBody>
      </p:sp>
      <p:sp>
        <p:nvSpPr>
          <p:cNvPr id="11" name="Google Shape;94;p22">
            <a:extLst>
              <a:ext uri="{FF2B5EF4-FFF2-40B4-BE49-F238E27FC236}">
                <a16:creationId xmlns:a16="http://schemas.microsoft.com/office/drawing/2014/main" id="{3FC1615F-F466-4AC4-A3E5-E0335F46F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67314"/>
            <a:ext cx="8520600" cy="11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Case study: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Fibonacci number </a:t>
            </a:r>
          </a:p>
        </p:txBody>
      </p:sp>
    </p:spTree>
    <p:extLst>
      <p:ext uri="{BB962C8B-B14F-4D97-AF65-F5344CB8AC3E}">
        <p14:creationId xmlns:p14="http://schemas.microsoft.com/office/powerpoint/2010/main" val="63198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Dynamic Programming vs Divide and Conquer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BED917-46C7-4ADC-B5C4-804AF00F0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6181"/>
              </p:ext>
            </p:extLst>
          </p:nvPr>
        </p:nvGraphicFramePr>
        <p:xfrm>
          <a:off x="430306" y="2571750"/>
          <a:ext cx="8283388" cy="1778000"/>
        </p:xfrm>
        <a:graphic>
          <a:graphicData uri="http://schemas.openxmlformats.org/drawingml/2006/table">
            <a:tbl>
              <a:tblPr firstRow="1" bandRow="1">
                <a:tableStyleId>{391EC82B-54AC-454A-9C41-561D7C878FDA}</a:tableStyleId>
              </a:tblPr>
              <a:tblGrid>
                <a:gridCol w="4141694">
                  <a:extLst>
                    <a:ext uri="{9D8B030D-6E8A-4147-A177-3AD203B41FA5}">
                      <a16:colId xmlns:a16="http://schemas.microsoft.com/office/drawing/2014/main" val="2220388106"/>
                    </a:ext>
                  </a:extLst>
                </a:gridCol>
                <a:gridCol w="4141694">
                  <a:extLst>
                    <a:ext uri="{9D8B030D-6E8A-4147-A177-3AD203B41FA5}">
                      <a16:colId xmlns:a16="http://schemas.microsoft.com/office/drawing/2014/main" val="192378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Divide and Conquer</a:t>
                      </a:r>
                      <a:endParaRPr lang="en-AU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Dynamic Programming</a:t>
                      </a:r>
                      <a:endParaRPr lang="en-AU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7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Subproblems are independent of each other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Subproblems are overlapping and have an optimal substructure property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7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Recursive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Non-recursive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1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Higher time complexity as subproblems are solved independently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time complexity as solutions to previous subproblems are reused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72570"/>
                  </a:ext>
                </a:extLst>
              </a:tr>
            </a:tbl>
          </a:graphicData>
        </a:graphic>
      </p:graphicFrame>
      <p:sp>
        <p:nvSpPr>
          <p:cNvPr id="11" name="Google Shape;94;p22">
            <a:extLst>
              <a:ext uri="{FF2B5EF4-FFF2-40B4-BE49-F238E27FC236}">
                <a16:creationId xmlns:a16="http://schemas.microsoft.com/office/drawing/2014/main" id="{3FC1615F-F466-4AC4-A3E5-E0335F46F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67314"/>
            <a:ext cx="8520600" cy="11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Both of these algorithm design patterns breaks down a problem into subproblems, solves these, and combines the solutions together to solve the original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differences: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Optimal Substructure</a:t>
            </a:r>
            <a:endParaRPr dirty="0"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Consider finding a shortest path for travelling between two cities by car.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Such an example is likely to exhibit optimal substructure.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That is, if the shortest route from </a:t>
            </a:r>
            <a:r>
              <a:rPr lang="en-US" b="1" dirty="0">
                <a:solidFill>
                  <a:srgbClr val="FF0000"/>
                </a:solidFill>
              </a:rPr>
              <a:t>Melbourne</a:t>
            </a:r>
            <a:r>
              <a:rPr lang="en-US" b="1" dirty="0"/>
              <a:t> to </a:t>
            </a:r>
            <a:r>
              <a:rPr lang="en-US" b="1" dirty="0">
                <a:solidFill>
                  <a:srgbClr val="00B050"/>
                </a:solidFill>
              </a:rPr>
              <a:t>Cairns</a:t>
            </a:r>
            <a:r>
              <a:rPr lang="en-US" b="1" dirty="0"/>
              <a:t> passes through </a:t>
            </a:r>
            <a:r>
              <a:rPr lang="en-US" b="1" dirty="0">
                <a:solidFill>
                  <a:srgbClr val="0070C0"/>
                </a:solidFill>
              </a:rPr>
              <a:t>Sydney</a:t>
            </a:r>
            <a:r>
              <a:rPr lang="en-US" b="1" dirty="0"/>
              <a:t> and then </a:t>
            </a:r>
            <a:r>
              <a:rPr lang="en-US" b="1" dirty="0">
                <a:solidFill>
                  <a:srgbClr val="FFC000"/>
                </a:solidFill>
              </a:rPr>
              <a:t>Brisbane</a:t>
            </a:r>
            <a:r>
              <a:rPr lang="en-US" b="1" dirty="0"/>
              <a:t>, then the shortest route from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Sydney</a:t>
            </a:r>
            <a:r>
              <a:rPr lang="en-US" b="1" dirty="0"/>
              <a:t> to </a:t>
            </a:r>
            <a:r>
              <a:rPr lang="en-US" b="1" dirty="0">
                <a:solidFill>
                  <a:srgbClr val="00B050"/>
                </a:solidFill>
              </a:rPr>
              <a:t>Cairns</a:t>
            </a:r>
            <a:r>
              <a:rPr lang="en-US" b="1" dirty="0"/>
              <a:t> must pass through </a:t>
            </a:r>
            <a:r>
              <a:rPr lang="en-US" b="1" dirty="0">
                <a:solidFill>
                  <a:srgbClr val="FFC000"/>
                </a:solidFill>
              </a:rPr>
              <a:t>Brisbane</a:t>
            </a:r>
            <a:r>
              <a:rPr lang="en-US" b="1" dirty="0"/>
              <a:t> too.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77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Optimal Substructure</a:t>
            </a:r>
            <a:endParaRPr dirty="0"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As an example of a problem that is unlikely to exhibit optimal substructure, consider the problem of finding the cheapest airline ticket from </a:t>
            </a:r>
            <a:r>
              <a:rPr lang="en-US" b="1" dirty="0">
                <a:solidFill>
                  <a:srgbClr val="FF0000"/>
                </a:solidFill>
              </a:rPr>
              <a:t>Melbourne</a:t>
            </a:r>
            <a:r>
              <a:rPr lang="en-US" b="1" dirty="0"/>
              <a:t> to </a:t>
            </a:r>
            <a:r>
              <a:rPr lang="en-US" b="1" dirty="0">
                <a:solidFill>
                  <a:srgbClr val="00B050"/>
                </a:solidFill>
              </a:rPr>
              <a:t>Cairns</a:t>
            </a:r>
            <a:r>
              <a:rPr lang="en-US" b="1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Even if that ticket involves stops in </a:t>
            </a:r>
            <a:r>
              <a:rPr lang="en-US" b="1" dirty="0">
                <a:solidFill>
                  <a:srgbClr val="0070C0"/>
                </a:solidFill>
              </a:rPr>
              <a:t>Sydney</a:t>
            </a:r>
            <a:r>
              <a:rPr lang="en-US" b="1" dirty="0"/>
              <a:t> and then </a:t>
            </a:r>
            <a:r>
              <a:rPr lang="en-US" b="1" dirty="0">
                <a:solidFill>
                  <a:srgbClr val="FFC000"/>
                </a:solidFill>
              </a:rPr>
              <a:t>Brisbane</a:t>
            </a:r>
            <a:r>
              <a:rPr lang="en-US" b="1" dirty="0"/>
              <a:t>, we can't conclude that the cheapest ticket from </a:t>
            </a:r>
            <a:r>
              <a:rPr lang="en-US" b="1" dirty="0">
                <a:solidFill>
                  <a:srgbClr val="0070C0"/>
                </a:solidFill>
              </a:rPr>
              <a:t>Sydney</a:t>
            </a:r>
            <a:r>
              <a:rPr lang="en-US" b="1" dirty="0"/>
              <a:t> to </a:t>
            </a:r>
            <a:r>
              <a:rPr lang="en-US" b="1" dirty="0">
                <a:solidFill>
                  <a:srgbClr val="00B050"/>
                </a:solidFill>
              </a:rPr>
              <a:t>Cairns</a:t>
            </a:r>
            <a:r>
              <a:rPr lang="en-US" b="1" dirty="0"/>
              <a:t> stops in </a:t>
            </a:r>
            <a:r>
              <a:rPr lang="en-US" b="1" dirty="0">
                <a:solidFill>
                  <a:srgbClr val="FFC000"/>
                </a:solidFill>
              </a:rPr>
              <a:t>Brisbane</a:t>
            </a:r>
            <a:r>
              <a:rPr lang="en-US" b="1" dirty="0"/>
              <a:t>, because the price at which an airline sells a multi-flight trip is usually not the sum of the prices at which it would sell the individual flights in the trip.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ke'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C44193-709E-4842-93BF-F9C702007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E86207-7D0F-4194-A6E9-441CDC886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AC896-ACBC-41BE-A546-D8E2B60ADB5C}">
  <ds:schemaRefs>
    <ds:schemaRef ds:uri="http://purl.org/dc/terms/"/>
    <ds:schemaRef ds:uri="http://schemas.openxmlformats.org/package/2006/metadata/core-properties"/>
    <ds:schemaRef ds:uri="e922249c-2e51-498c-887c-e5d6546880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931008f-5bd1-4c17-b04d-853b9de41564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235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Cinzel</vt:lpstr>
      <vt:lpstr>Poiret One</vt:lpstr>
      <vt:lpstr>Arial</vt:lpstr>
      <vt:lpstr>Luke's</vt:lpstr>
      <vt:lpstr>Advanced Algorithm Design</vt:lpstr>
      <vt:lpstr>Dynamic Programming vs Divide and Conquer</vt:lpstr>
      <vt:lpstr>Dynamic Programming vs Divide and Conquer</vt:lpstr>
      <vt:lpstr>Optimal Substructure</vt:lpstr>
      <vt:lpstr>Optimal Substructure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 Design</dc:title>
  <cp:lastModifiedBy>Toan Huynh</cp:lastModifiedBy>
  <cp:revision>1</cp:revision>
  <dcterms:modified xsi:type="dcterms:W3CDTF">2021-08-08T22:33:26Z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