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gif" ContentType="image/gif"/>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Poiret One"/>
      <p:regular r:id="rId33"/>
    </p:embeddedFont>
    <p:embeddedFont>
      <p:font typeface="Cabin Sketch"/>
      <p:regular r:id="rId34"/>
      <p:bold r:id="rId35"/>
    </p:embeddedFont>
    <p:embeddedFont>
      <p:font typeface="Cinzel"/>
      <p:regular r:id="rId36"/>
      <p:bold r:id="rId37"/>
    </p:embeddedFont>
    <p:embeddedFont>
      <p:font typeface="Dancing Script"/>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1EC82B-54AC-454A-9C41-561D7C878FDA}">
  <a:tblStyle styleId="{391EC82B-54AC-454A-9C41-561D7C878F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3" Type="http://schemas.openxmlformats.org/officeDocument/2006/relationships/slide" Target="slides/slide6.xml"/><Relationship Id="rId39" Type="http://schemas.openxmlformats.org/officeDocument/2006/relationships/font" Target="fonts/DancingScript-bold.fntdata"/><Relationship Id="rId18" Type="http://schemas.openxmlformats.org/officeDocument/2006/relationships/slide" Target="slides/slide11.xml"/><Relationship Id="rId21" Type="http://schemas.openxmlformats.org/officeDocument/2006/relationships/slide" Target="slides/slide14.xml"/><Relationship Id="rId34" Type="http://schemas.openxmlformats.org/officeDocument/2006/relationships/font" Target="fonts/CabinSketch-regular.fntdata"/><Relationship Id="rId42" Type="http://schemas.openxmlformats.org/officeDocument/2006/relationships/customXml" Target="../customXml/item3.xml"/><Relationship Id="rId7" Type="http://schemas.openxmlformats.org/officeDocument/2006/relationships/notesMaster" Target="notesMasters/notesMaster1.xml"/><Relationship Id="rId20" Type="http://schemas.openxmlformats.org/officeDocument/2006/relationships/slide" Target="slides/slide13.xml"/><Relationship Id="rId2" Type="http://schemas.openxmlformats.org/officeDocument/2006/relationships/viewProps" Target="viewProps.xml"/><Relationship Id="rId29" Type="http://schemas.openxmlformats.org/officeDocument/2006/relationships/slide" Target="slides/slide22.xml"/><Relationship Id="rId16" Type="http://schemas.openxmlformats.org/officeDocument/2006/relationships/slide" Target="slides/slide9.xml"/><Relationship Id="rId41" Type="http://schemas.openxmlformats.org/officeDocument/2006/relationships/customXml" Target="../customXml/item2.xml"/><Relationship Id="rId24" Type="http://schemas.openxmlformats.org/officeDocument/2006/relationships/slide" Target="slides/slide17.xml"/><Relationship Id="rId1" Type="http://schemas.openxmlformats.org/officeDocument/2006/relationships/theme" Target="theme/theme2.xml"/><Relationship Id="rId6" Type="http://schemas.openxmlformats.org/officeDocument/2006/relationships/slideMaster" Target="slideMasters/slideMaster2.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font" Target="fonts/Cinzel-bold.fntdata"/><Relationship Id="rId40" Type="http://schemas.openxmlformats.org/officeDocument/2006/relationships/customXml" Target="../customXml/item1.xml"/><Relationship Id="rId23" Type="http://schemas.openxmlformats.org/officeDocument/2006/relationships/slide" Target="slides/slide16.xml"/><Relationship Id="rId28" Type="http://schemas.openxmlformats.org/officeDocument/2006/relationships/slide" Target="slides/slide21.xml"/><Relationship Id="rId5" Type="http://schemas.openxmlformats.org/officeDocument/2006/relationships/slideMaster" Target="slideMasters/slideMaster1.xml"/><Relationship Id="rId15" Type="http://schemas.openxmlformats.org/officeDocument/2006/relationships/slide" Target="slides/slide8.xml"/><Relationship Id="rId36" Type="http://schemas.openxmlformats.org/officeDocument/2006/relationships/font" Target="fonts/Cinzel-regular.fntdata"/><Relationship Id="rId31" Type="http://schemas.openxmlformats.org/officeDocument/2006/relationships/slide" Target="slides/slide24.xml"/><Relationship Id="rId10" Type="http://schemas.openxmlformats.org/officeDocument/2006/relationships/slide" Target="slides/slide3.xml"/><Relationship Id="rId19" Type="http://schemas.openxmlformats.org/officeDocument/2006/relationships/slide" Target="slides/slide12.xml"/><Relationship Id="rId22" Type="http://schemas.openxmlformats.org/officeDocument/2006/relationships/slide" Target="slides/slide15.xml"/><Relationship Id="rId4" Type="http://schemas.openxmlformats.org/officeDocument/2006/relationships/tableStyles" Target="tableStyles.xml"/><Relationship Id="rId9" Type="http://schemas.openxmlformats.org/officeDocument/2006/relationships/slide" Target="slides/slide2.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font" Target="fonts/CabinSketch-bold.fntdata"/><Relationship Id="rId14" Type="http://schemas.openxmlformats.org/officeDocument/2006/relationships/slide" Target="slides/slide7.xml"/><Relationship Id="rId8" Type="http://schemas.openxmlformats.org/officeDocument/2006/relationships/slide" Target="slides/slide1.xml"/><Relationship Id="rId3" Type="http://schemas.openxmlformats.org/officeDocument/2006/relationships/presProps" Target="presProps.xml"/><Relationship Id="rId25" Type="http://schemas.openxmlformats.org/officeDocument/2006/relationships/slide" Target="slides/slide18.xml"/><Relationship Id="rId33" Type="http://schemas.openxmlformats.org/officeDocument/2006/relationships/font" Target="fonts/PoiretOne-regular.fntdata"/><Relationship Id="rId12" Type="http://schemas.openxmlformats.org/officeDocument/2006/relationships/slide" Target="slides/slide5.xml"/><Relationship Id="rId17" Type="http://schemas.openxmlformats.org/officeDocument/2006/relationships/slide" Target="slides/slide10.xml"/><Relationship Id="rId38" Type="http://schemas.openxmlformats.org/officeDocument/2006/relationships/font" Target="fonts/DancingScrip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411f48a29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11f48a29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e47c02f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e47c02f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e47c02f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e47c02f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5e47c02f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e47c02f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e47c02fa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e47c02fa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0ffddb72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0ffddb72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0ffddb721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0ffddb721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60ffddb721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0ffddb721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411f48a29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11f48a29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411f48a29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11f48a29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411f48a29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11f48a29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411f48a29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11f48a29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411f48a29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11f48a29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411f48a29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11f48a29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411f48a29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11f48a29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411f48a29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11f48a29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411f48a29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11f48a29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411f48a29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11f48a29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411f48a29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11f48a29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411f48a29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11f48a29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411f48a29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11f48a29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411f48a29c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11f48a29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411f48a29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11f48a29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411f48a29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11f48a29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Font typeface="Cinzel"/>
              <a:buNone/>
              <a:defRPr sz="5200">
                <a:latin typeface="Cinzel"/>
                <a:ea typeface="Cinzel"/>
                <a:cs typeface="Cinzel"/>
                <a:sym typeface="Cinze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Poiret One"/>
              <a:buNone/>
              <a:defRPr sz="2800">
                <a:latin typeface="Poiret One"/>
                <a:ea typeface="Poiret One"/>
                <a:cs typeface="Poiret One"/>
                <a:sym typeface="Poiret One"/>
              </a:defRPr>
            </a:lvl1pPr>
            <a:lvl2pPr lvl="1" algn="ctr">
              <a:lnSpc>
                <a:spcPct val="100000"/>
              </a:lnSpc>
              <a:spcBef>
                <a:spcPts val="0"/>
              </a:spcBef>
              <a:spcAft>
                <a:spcPts val="0"/>
              </a:spcAft>
              <a:buSzPts val="2800"/>
              <a:buFont typeface="Poiret One"/>
              <a:buNone/>
              <a:defRPr sz="2800">
                <a:latin typeface="Poiret One"/>
                <a:ea typeface="Poiret One"/>
                <a:cs typeface="Poiret One"/>
                <a:sym typeface="Poiret One"/>
              </a:defRPr>
            </a:lvl2pPr>
            <a:lvl3pPr lvl="2" algn="ctr">
              <a:lnSpc>
                <a:spcPct val="100000"/>
              </a:lnSpc>
              <a:spcBef>
                <a:spcPts val="0"/>
              </a:spcBef>
              <a:spcAft>
                <a:spcPts val="0"/>
              </a:spcAft>
              <a:buSzPts val="2800"/>
              <a:buFont typeface="Poiret One"/>
              <a:buNone/>
              <a:defRPr sz="2800">
                <a:latin typeface="Poiret One"/>
                <a:ea typeface="Poiret One"/>
                <a:cs typeface="Poiret One"/>
                <a:sym typeface="Poiret One"/>
              </a:defRPr>
            </a:lvl3pPr>
            <a:lvl4pPr lvl="3" algn="ctr">
              <a:lnSpc>
                <a:spcPct val="100000"/>
              </a:lnSpc>
              <a:spcBef>
                <a:spcPts val="0"/>
              </a:spcBef>
              <a:spcAft>
                <a:spcPts val="0"/>
              </a:spcAft>
              <a:buSzPts val="2800"/>
              <a:buFont typeface="Poiret One"/>
              <a:buNone/>
              <a:defRPr sz="2800">
                <a:latin typeface="Poiret One"/>
                <a:ea typeface="Poiret One"/>
                <a:cs typeface="Poiret One"/>
                <a:sym typeface="Poiret One"/>
              </a:defRPr>
            </a:lvl4pPr>
            <a:lvl5pPr lvl="4" algn="ctr">
              <a:lnSpc>
                <a:spcPct val="100000"/>
              </a:lnSpc>
              <a:spcBef>
                <a:spcPts val="0"/>
              </a:spcBef>
              <a:spcAft>
                <a:spcPts val="0"/>
              </a:spcAft>
              <a:buSzPts val="2800"/>
              <a:buFont typeface="Poiret One"/>
              <a:buNone/>
              <a:defRPr sz="2800">
                <a:latin typeface="Poiret One"/>
                <a:ea typeface="Poiret One"/>
                <a:cs typeface="Poiret One"/>
                <a:sym typeface="Poiret One"/>
              </a:defRPr>
            </a:lvl5pPr>
            <a:lvl6pPr lvl="5" algn="ctr">
              <a:lnSpc>
                <a:spcPct val="100000"/>
              </a:lnSpc>
              <a:spcBef>
                <a:spcPts val="0"/>
              </a:spcBef>
              <a:spcAft>
                <a:spcPts val="0"/>
              </a:spcAft>
              <a:buSzPts val="2800"/>
              <a:buFont typeface="Poiret One"/>
              <a:buNone/>
              <a:defRPr sz="2800">
                <a:latin typeface="Poiret One"/>
                <a:ea typeface="Poiret One"/>
                <a:cs typeface="Poiret One"/>
                <a:sym typeface="Poiret One"/>
              </a:defRPr>
            </a:lvl6pPr>
            <a:lvl7pPr lvl="6" algn="ctr">
              <a:lnSpc>
                <a:spcPct val="100000"/>
              </a:lnSpc>
              <a:spcBef>
                <a:spcPts val="0"/>
              </a:spcBef>
              <a:spcAft>
                <a:spcPts val="0"/>
              </a:spcAft>
              <a:buSzPts val="2800"/>
              <a:buFont typeface="Poiret One"/>
              <a:buNone/>
              <a:defRPr sz="2800">
                <a:latin typeface="Poiret One"/>
                <a:ea typeface="Poiret One"/>
                <a:cs typeface="Poiret One"/>
                <a:sym typeface="Poiret One"/>
              </a:defRPr>
            </a:lvl7pPr>
            <a:lvl8pPr lvl="7" algn="ctr">
              <a:lnSpc>
                <a:spcPct val="100000"/>
              </a:lnSpc>
              <a:spcBef>
                <a:spcPts val="0"/>
              </a:spcBef>
              <a:spcAft>
                <a:spcPts val="0"/>
              </a:spcAft>
              <a:buSzPts val="2800"/>
              <a:buFont typeface="Poiret One"/>
              <a:buNone/>
              <a:defRPr sz="2800">
                <a:latin typeface="Poiret One"/>
                <a:ea typeface="Poiret One"/>
                <a:cs typeface="Poiret One"/>
                <a:sym typeface="Poiret One"/>
              </a:defRPr>
            </a:lvl8pPr>
            <a:lvl9pPr lvl="8" algn="ctr">
              <a:lnSpc>
                <a:spcPct val="100000"/>
              </a:lnSpc>
              <a:spcBef>
                <a:spcPts val="0"/>
              </a:spcBef>
              <a:spcAft>
                <a:spcPts val="0"/>
              </a:spcAft>
              <a:buSzPts val="2800"/>
              <a:buFont typeface="Poiret One"/>
              <a:buNone/>
              <a:defRPr sz="2800">
                <a:latin typeface="Poiret One"/>
                <a:ea typeface="Poiret One"/>
                <a:cs typeface="Poiret One"/>
                <a:sym typeface="Poiret One"/>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Cinzel"/>
              <a:buNone/>
              <a:defRPr sz="12000">
                <a:latin typeface="Cinzel"/>
                <a:ea typeface="Cinzel"/>
                <a:cs typeface="Cinzel"/>
                <a:sym typeface="Cinze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oiret One"/>
              <a:buChar char="●"/>
              <a:defRPr>
                <a:latin typeface="Poiret One"/>
                <a:ea typeface="Poiret One"/>
                <a:cs typeface="Poiret One"/>
                <a:sym typeface="Poiret One"/>
              </a:defRPr>
            </a:lvl1pPr>
            <a:lvl2pPr indent="-317500" lvl="1" marL="914400" algn="ctr">
              <a:spcBef>
                <a:spcPts val="1600"/>
              </a:spcBef>
              <a:spcAft>
                <a:spcPts val="0"/>
              </a:spcAft>
              <a:buSzPts val="1400"/>
              <a:buFont typeface="Poiret One"/>
              <a:buChar char="○"/>
              <a:defRPr>
                <a:latin typeface="Poiret One"/>
                <a:ea typeface="Poiret One"/>
                <a:cs typeface="Poiret One"/>
                <a:sym typeface="Poiret One"/>
              </a:defRPr>
            </a:lvl2pPr>
            <a:lvl3pPr indent="-317500" lvl="2" marL="1371600" algn="ctr">
              <a:spcBef>
                <a:spcPts val="1600"/>
              </a:spcBef>
              <a:spcAft>
                <a:spcPts val="0"/>
              </a:spcAft>
              <a:buSzPts val="1400"/>
              <a:buFont typeface="Poiret One"/>
              <a:buChar char="■"/>
              <a:defRPr>
                <a:latin typeface="Poiret One"/>
                <a:ea typeface="Poiret One"/>
                <a:cs typeface="Poiret One"/>
                <a:sym typeface="Poiret One"/>
              </a:defRPr>
            </a:lvl3pPr>
            <a:lvl4pPr indent="-317500" lvl="3" marL="1828800" algn="ctr">
              <a:spcBef>
                <a:spcPts val="1600"/>
              </a:spcBef>
              <a:spcAft>
                <a:spcPts val="0"/>
              </a:spcAft>
              <a:buSzPts val="1400"/>
              <a:buFont typeface="Poiret One"/>
              <a:buChar char="●"/>
              <a:defRPr>
                <a:latin typeface="Poiret One"/>
                <a:ea typeface="Poiret One"/>
                <a:cs typeface="Poiret One"/>
                <a:sym typeface="Poiret One"/>
              </a:defRPr>
            </a:lvl4pPr>
            <a:lvl5pPr indent="-317500" lvl="4" marL="2286000" algn="ctr">
              <a:spcBef>
                <a:spcPts val="1600"/>
              </a:spcBef>
              <a:spcAft>
                <a:spcPts val="0"/>
              </a:spcAft>
              <a:buSzPts val="1400"/>
              <a:buFont typeface="Poiret One"/>
              <a:buChar char="○"/>
              <a:defRPr>
                <a:latin typeface="Poiret One"/>
                <a:ea typeface="Poiret One"/>
                <a:cs typeface="Poiret One"/>
                <a:sym typeface="Poiret One"/>
              </a:defRPr>
            </a:lvl5pPr>
            <a:lvl6pPr indent="-317500" lvl="5" marL="2743200" algn="ctr">
              <a:spcBef>
                <a:spcPts val="1600"/>
              </a:spcBef>
              <a:spcAft>
                <a:spcPts val="0"/>
              </a:spcAft>
              <a:buSzPts val="1400"/>
              <a:buFont typeface="Poiret One"/>
              <a:buChar char="■"/>
              <a:defRPr>
                <a:latin typeface="Poiret One"/>
                <a:ea typeface="Poiret One"/>
                <a:cs typeface="Poiret One"/>
                <a:sym typeface="Poiret One"/>
              </a:defRPr>
            </a:lvl6pPr>
            <a:lvl7pPr indent="-317500" lvl="6" marL="3200400" algn="ctr">
              <a:spcBef>
                <a:spcPts val="1600"/>
              </a:spcBef>
              <a:spcAft>
                <a:spcPts val="0"/>
              </a:spcAft>
              <a:buSzPts val="1400"/>
              <a:buFont typeface="Poiret One"/>
              <a:buChar char="●"/>
              <a:defRPr>
                <a:latin typeface="Poiret One"/>
                <a:ea typeface="Poiret One"/>
                <a:cs typeface="Poiret One"/>
                <a:sym typeface="Poiret One"/>
              </a:defRPr>
            </a:lvl7pPr>
            <a:lvl8pPr indent="-317500" lvl="7" marL="3657600" algn="ctr">
              <a:spcBef>
                <a:spcPts val="1600"/>
              </a:spcBef>
              <a:spcAft>
                <a:spcPts val="0"/>
              </a:spcAft>
              <a:buSzPts val="1400"/>
              <a:buFont typeface="Poiret One"/>
              <a:buChar char="○"/>
              <a:defRPr>
                <a:latin typeface="Poiret One"/>
                <a:ea typeface="Poiret One"/>
                <a:cs typeface="Poiret One"/>
                <a:sym typeface="Poiret One"/>
              </a:defRPr>
            </a:lvl8pPr>
            <a:lvl9pPr indent="-317500" lvl="8" marL="4114800" algn="ctr">
              <a:spcBef>
                <a:spcPts val="1600"/>
              </a:spcBef>
              <a:spcAft>
                <a:spcPts val="1600"/>
              </a:spcAft>
              <a:buSzPts val="1400"/>
              <a:buFont typeface="Poiret One"/>
              <a:buChar char="■"/>
              <a:defRPr>
                <a:latin typeface="Poiret One"/>
                <a:ea typeface="Poiret One"/>
                <a:cs typeface="Poiret One"/>
                <a:sym typeface="Poiret One"/>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56" name="Google Shape;56;p14"/>
          <p:cNvSpPr txBox="1"/>
          <p:nvPr>
            <p:ph idx="1" type="subTitle"/>
          </p:nvPr>
        </p:nvSpPr>
        <p:spPr>
          <a:xfrm>
            <a:off x="685800" y="2840054"/>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0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
        <p:nvSpPr>
          <p:cNvPr id="57" name="Google Shape;57;p1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0" name="Google Shape;60;p1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1" name="Google Shape;61;p1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1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6"/>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5" name="Google Shape;65;p16"/>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66" name="Google Shape;66;p1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9" name="Google Shape;69;p1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8"/>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72" name="Google Shape;72;p18"/>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9"/>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Cinzel"/>
              <a:buNone/>
              <a:defRPr sz="3600">
                <a:latin typeface="Cinzel"/>
                <a:ea typeface="Cinzel"/>
                <a:cs typeface="Cinzel"/>
                <a:sym typeface="Cinzel"/>
              </a:defRPr>
            </a:lvl1pPr>
            <a:lvl2pPr lvl="1" algn="ctr">
              <a:spcBef>
                <a:spcPts val="0"/>
              </a:spcBef>
              <a:spcAft>
                <a:spcPts val="0"/>
              </a:spcAft>
              <a:buSzPts val="3600"/>
              <a:buFont typeface="Cinzel"/>
              <a:buNone/>
              <a:defRPr sz="3600">
                <a:latin typeface="Cinzel"/>
                <a:ea typeface="Cinzel"/>
                <a:cs typeface="Cinzel"/>
                <a:sym typeface="Cinzel"/>
              </a:defRPr>
            </a:lvl2pPr>
            <a:lvl3pPr lvl="2" algn="ctr">
              <a:spcBef>
                <a:spcPts val="0"/>
              </a:spcBef>
              <a:spcAft>
                <a:spcPts val="0"/>
              </a:spcAft>
              <a:buSzPts val="3600"/>
              <a:buFont typeface="Cinzel"/>
              <a:buNone/>
              <a:defRPr sz="3600">
                <a:latin typeface="Cinzel"/>
                <a:ea typeface="Cinzel"/>
                <a:cs typeface="Cinzel"/>
                <a:sym typeface="Cinzel"/>
              </a:defRPr>
            </a:lvl3pPr>
            <a:lvl4pPr lvl="3" algn="ctr">
              <a:spcBef>
                <a:spcPts val="0"/>
              </a:spcBef>
              <a:spcAft>
                <a:spcPts val="0"/>
              </a:spcAft>
              <a:buSzPts val="3600"/>
              <a:buFont typeface="Cinzel"/>
              <a:buNone/>
              <a:defRPr sz="3600">
                <a:latin typeface="Cinzel"/>
                <a:ea typeface="Cinzel"/>
                <a:cs typeface="Cinzel"/>
                <a:sym typeface="Cinzel"/>
              </a:defRPr>
            </a:lvl4pPr>
            <a:lvl5pPr lvl="4" algn="ctr">
              <a:spcBef>
                <a:spcPts val="0"/>
              </a:spcBef>
              <a:spcAft>
                <a:spcPts val="0"/>
              </a:spcAft>
              <a:buSzPts val="3600"/>
              <a:buFont typeface="Cinzel"/>
              <a:buNone/>
              <a:defRPr sz="3600">
                <a:latin typeface="Cinzel"/>
                <a:ea typeface="Cinzel"/>
                <a:cs typeface="Cinzel"/>
                <a:sym typeface="Cinzel"/>
              </a:defRPr>
            </a:lvl5pPr>
            <a:lvl6pPr lvl="5" algn="ctr">
              <a:spcBef>
                <a:spcPts val="0"/>
              </a:spcBef>
              <a:spcAft>
                <a:spcPts val="0"/>
              </a:spcAft>
              <a:buSzPts val="3600"/>
              <a:buFont typeface="Cinzel"/>
              <a:buNone/>
              <a:defRPr sz="3600">
                <a:latin typeface="Cinzel"/>
                <a:ea typeface="Cinzel"/>
                <a:cs typeface="Cinzel"/>
                <a:sym typeface="Cinzel"/>
              </a:defRPr>
            </a:lvl6pPr>
            <a:lvl7pPr lvl="6" algn="ctr">
              <a:spcBef>
                <a:spcPts val="0"/>
              </a:spcBef>
              <a:spcAft>
                <a:spcPts val="0"/>
              </a:spcAft>
              <a:buSzPts val="3600"/>
              <a:buFont typeface="Cinzel"/>
              <a:buNone/>
              <a:defRPr sz="3600">
                <a:latin typeface="Cinzel"/>
                <a:ea typeface="Cinzel"/>
                <a:cs typeface="Cinzel"/>
                <a:sym typeface="Cinzel"/>
              </a:defRPr>
            </a:lvl7pPr>
            <a:lvl8pPr lvl="7" algn="ctr">
              <a:spcBef>
                <a:spcPts val="0"/>
              </a:spcBef>
              <a:spcAft>
                <a:spcPts val="0"/>
              </a:spcAft>
              <a:buSzPts val="3600"/>
              <a:buFont typeface="Cinzel"/>
              <a:buNone/>
              <a:defRPr sz="3600">
                <a:latin typeface="Cinzel"/>
                <a:ea typeface="Cinzel"/>
                <a:cs typeface="Cinzel"/>
                <a:sym typeface="Cinzel"/>
              </a:defRPr>
            </a:lvl8pPr>
            <a:lvl9pPr lvl="8" algn="ctr">
              <a:spcBef>
                <a:spcPts val="0"/>
              </a:spcBef>
              <a:spcAft>
                <a:spcPts val="0"/>
              </a:spcAft>
              <a:buSzPts val="3600"/>
              <a:buFont typeface="Cinzel"/>
              <a:buNone/>
              <a:defRPr sz="3600">
                <a:latin typeface="Cinzel"/>
                <a:ea typeface="Cinzel"/>
                <a:cs typeface="Cinzel"/>
                <a:sym typeface="Cinzel"/>
              </a:defRPr>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Cinzel"/>
              <a:buNone/>
              <a:defRPr>
                <a:latin typeface="Cinzel"/>
                <a:ea typeface="Cinzel"/>
                <a:cs typeface="Cinzel"/>
                <a:sym typeface="Cinzel"/>
              </a:defRPr>
            </a:lvl1pPr>
            <a:lvl2pPr lvl="1">
              <a:spcBef>
                <a:spcPts val="0"/>
              </a:spcBef>
              <a:spcAft>
                <a:spcPts val="0"/>
              </a:spcAft>
              <a:buSzPts val="2800"/>
              <a:buFont typeface="Cinzel"/>
              <a:buNone/>
              <a:defRPr>
                <a:latin typeface="Cinzel"/>
                <a:ea typeface="Cinzel"/>
                <a:cs typeface="Cinzel"/>
                <a:sym typeface="Cinzel"/>
              </a:defRPr>
            </a:lvl2pPr>
            <a:lvl3pPr lvl="2">
              <a:spcBef>
                <a:spcPts val="0"/>
              </a:spcBef>
              <a:spcAft>
                <a:spcPts val="0"/>
              </a:spcAft>
              <a:buSzPts val="2800"/>
              <a:buFont typeface="Cinzel"/>
              <a:buNone/>
              <a:defRPr>
                <a:latin typeface="Cinzel"/>
                <a:ea typeface="Cinzel"/>
                <a:cs typeface="Cinzel"/>
                <a:sym typeface="Cinzel"/>
              </a:defRPr>
            </a:lvl3pPr>
            <a:lvl4pPr lvl="3">
              <a:spcBef>
                <a:spcPts val="0"/>
              </a:spcBef>
              <a:spcAft>
                <a:spcPts val="0"/>
              </a:spcAft>
              <a:buSzPts val="2800"/>
              <a:buFont typeface="Cinzel"/>
              <a:buNone/>
              <a:defRPr>
                <a:latin typeface="Cinzel"/>
                <a:ea typeface="Cinzel"/>
                <a:cs typeface="Cinzel"/>
                <a:sym typeface="Cinzel"/>
              </a:defRPr>
            </a:lvl4pPr>
            <a:lvl5pPr lvl="4">
              <a:spcBef>
                <a:spcPts val="0"/>
              </a:spcBef>
              <a:spcAft>
                <a:spcPts val="0"/>
              </a:spcAft>
              <a:buSzPts val="2800"/>
              <a:buFont typeface="Cinzel"/>
              <a:buNone/>
              <a:defRPr>
                <a:latin typeface="Cinzel"/>
                <a:ea typeface="Cinzel"/>
                <a:cs typeface="Cinzel"/>
                <a:sym typeface="Cinzel"/>
              </a:defRPr>
            </a:lvl5pPr>
            <a:lvl6pPr lvl="5">
              <a:spcBef>
                <a:spcPts val="0"/>
              </a:spcBef>
              <a:spcAft>
                <a:spcPts val="0"/>
              </a:spcAft>
              <a:buSzPts val="2800"/>
              <a:buFont typeface="Cinzel"/>
              <a:buNone/>
              <a:defRPr>
                <a:latin typeface="Cinzel"/>
                <a:ea typeface="Cinzel"/>
                <a:cs typeface="Cinzel"/>
                <a:sym typeface="Cinzel"/>
              </a:defRPr>
            </a:lvl6pPr>
            <a:lvl7pPr lvl="6">
              <a:spcBef>
                <a:spcPts val="0"/>
              </a:spcBef>
              <a:spcAft>
                <a:spcPts val="0"/>
              </a:spcAft>
              <a:buSzPts val="2800"/>
              <a:buFont typeface="Cinzel"/>
              <a:buNone/>
              <a:defRPr>
                <a:latin typeface="Cinzel"/>
                <a:ea typeface="Cinzel"/>
                <a:cs typeface="Cinzel"/>
                <a:sym typeface="Cinzel"/>
              </a:defRPr>
            </a:lvl7pPr>
            <a:lvl8pPr lvl="7">
              <a:spcBef>
                <a:spcPts val="0"/>
              </a:spcBef>
              <a:spcAft>
                <a:spcPts val="0"/>
              </a:spcAft>
              <a:buSzPts val="2800"/>
              <a:buFont typeface="Cinzel"/>
              <a:buNone/>
              <a:defRPr>
                <a:latin typeface="Cinzel"/>
                <a:ea typeface="Cinzel"/>
                <a:cs typeface="Cinzel"/>
                <a:sym typeface="Cinzel"/>
              </a:defRPr>
            </a:lvl8pPr>
            <a:lvl9pPr lvl="8">
              <a:spcBef>
                <a:spcPts val="0"/>
              </a:spcBef>
              <a:spcAft>
                <a:spcPts val="0"/>
              </a:spcAft>
              <a:buSzPts val="2800"/>
              <a:buFont typeface="Cinzel"/>
              <a:buNone/>
              <a:defRPr>
                <a:latin typeface="Cinzel"/>
                <a:ea typeface="Cinzel"/>
                <a:cs typeface="Cinzel"/>
                <a:sym typeface="Cinzel"/>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oiret One"/>
              <a:buChar char="●"/>
              <a:defRPr>
                <a:latin typeface="Poiret One"/>
                <a:ea typeface="Poiret One"/>
                <a:cs typeface="Poiret One"/>
                <a:sym typeface="Poiret One"/>
              </a:defRPr>
            </a:lvl1pPr>
            <a:lvl2pPr indent="-317500" lvl="1" marL="914400">
              <a:spcBef>
                <a:spcPts val="1600"/>
              </a:spcBef>
              <a:spcAft>
                <a:spcPts val="0"/>
              </a:spcAft>
              <a:buSzPts val="1400"/>
              <a:buFont typeface="Poiret One"/>
              <a:buChar char="○"/>
              <a:defRPr>
                <a:latin typeface="Poiret One"/>
                <a:ea typeface="Poiret One"/>
                <a:cs typeface="Poiret One"/>
                <a:sym typeface="Poiret One"/>
              </a:defRPr>
            </a:lvl2pPr>
            <a:lvl3pPr indent="-317500" lvl="2" marL="1371600">
              <a:spcBef>
                <a:spcPts val="1600"/>
              </a:spcBef>
              <a:spcAft>
                <a:spcPts val="0"/>
              </a:spcAft>
              <a:buSzPts val="1400"/>
              <a:buFont typeface="Poiret One"/>
              <a:buChar char="■"/>
              <a:defRPr>
                <a:latin typeface="Poiret One"/>
                <a:ea typeface="Poiret One"/>
                <a:cs typeface="Poiret One"/>
                <a:sym typeface="Poiret One"/>
              </a:defRPr>
            </a:lvl3pPr>
            <a:lvl4pPr indent="-317500" lvl="3" marL="1828800">
              <a:spcBef>
                <a:spcPts val="1600"/>
              </a:spcBef>
              <a:spcAft>
                <a:spcPts val="0"/>
              </a:spcAft>
              <a:buSzPts val="1400"/>
              <a:buFont typeface="Poiret One"/>
              <a:buChar char="●"/>
              <a:defRPr>
                <a:latin typeface="Poiret One"/>
                <a:ea typeface="Poiret One"/>
                <a:cs typeface="Poiret One"/>
                <a:sym typeface="Poiret One"/>
              </a:defRPr>
            </a:lvl4pPr>
            <a:lvl5pPr indent="-317500" lvl="4" marL="2286000">
              <a:spcBef>
                <a:spcPts val="1600"/>
              </a:spcBef>
              <a:spcAft>
                <a:spcPts val="0"/>
              </a:spcAft>
              <a:buSzPts val="1400"/>
              <a:buFont typeface="Poiret One"/>
              <a:buChar char="○"/>
              <a:defRPr>
                <a:latin typeface="Poiret One"/>
                <a:ea typeface="Poiret One"/>
                <a:cs typeface="Poiret One"/>
                <a:sym typeface="Poiret One"/>
              </a:defRPr>
            </a:lvl5pPr>
            <a:lvl6pPr indent="-317500" lvl="5" marL="2743200">
              <a:spcBef>
                <a:spcPts val="1600"/>
              </a:spcBef>
              <a:spcAft>
                <a:spcPts val="0"/>
              </a:spcAft>
              <a:buSzPts val="1400"/>
              <a:buFont typeface="Poiret One"/>
              <a:buChar char="■"/>
              <a:defRPr>
                <a:latin typeface="Poiret One"/>
                <a:ea typeface="Poiret One"/>
                <a:cs typeface="Poiret One"/>
                <a:sym typeface="Poiret One"/>
              </a:defRPr>
            </a:lvl6pPr>
            <a:lvl7pPr indent="-317500" lvl="6" marL="3200400">
              <a:spcBef>
                <a:spcPts val="1600"/>
              </a:spcBef>
              <a:spcAft>
                <a:spcPts val="0"/>
              </a:spcAft>
              <a:buSzPts val="1400"/>
              <a:buFont typeface="Poiret One"/>
              <a:buChar char="●"/>
              <a:defRPr>
                <a:latin typeface="Poiret One"/>
                <a:ea typeface="Poiret One"/>
                <a:cs typeface="Poiret One"/>
                <a:sym typeface="Poiret One"/>
              </a:defRPr>
            </a:lvl7pPr>
            <a:lvl8pPr indent="-317500" lvl="7" marL="3657600">
              <a:spcBef>
                <a:spcPts val="1600"/>
              </a:spcBef>
              <a:spcAft>
                <a:spcPts val="0"/>
              </a:spcAft>
              <a:buSzPts val="1400"/>
              <a:buFont typeface="Poiret One"/>
              <a:buChar char="○"/>
              <a:defRPr>
                <a:latin typeface="Poiret One"/>
                <a:ea typeface="Poiret One"/>
                <a:cs typeface="Poiret One"/>
                <a:sym typeface="Poiret One"/>
              </a:defRPr>
            </a:lvl8pPr>
            <a:lvl9pPr indent="-317500" lvl="8" marL="4114800">
              <a:spcBef>
                <a:spcPts val="1600"/>
              </a:spcBef>
              <a:spcAft>
                <a:spcPts val="1600"/>
              </a:spcAft>
              <a:buSzPts val="1400"/>
              <a:buFont typeface="Poiret One"/>
              <a:buChar char="■"/>
              <a:defRPr>
                <a:latin typeface="Poiret One"/>
                <a:ea typeface="Poiret One"/>
                <a:cs typeface="Poiret One"/>
                <a:sym typeface="Poiret One"/>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Cinzel"/>
              <a:buNone/>
              <a:defRPr>
                <a:latin typeface="Cinzel"/>
                <a:ea typeface="Cinzel"/>
                <a:cs typeface="Cinzel"/>
                <a:sym typeface="Cinzel"/>
              </a:defRPr>
            </a:lvl1pPr>
            <a:lvl2pPr lvl="1">
              <a:spcBef>
                <a:spcPts val="0"/>
              </a:spcBef>
              <a:spcAft>
                <a:spcPts val="0"/>
              </a:spcAft>
              <a:buSzPts val="2800"/>
              <a:buFont typeface="Cinzel"/>
              <a:buNone/>
              <a:defRPr>
                <a:latin typeface="Cinzel"/>
                <a:ea typeface="Cinzel"/>
                <a:cs typeface="Cinzel"/>
                <a:sym typeface="Cinzel"/>
              </a:defRPr>
            </a:lvl2pPr>
            <a:lvl3pPr lvl="2">
              <a:spcBef>
                <a:spcPts val="0"/>
              </a:spcBef>
              <a:spcAft>
                <a:spcPts val="0"/>
              </a:spcAft>
              <a:buSzPts val="2800"/>
              <a:buFont typeface="Cinzel"/>
              <a:buNone/>
              <a:defRPr>
                <a:latin typeface="Cinzel"/>
                <a:ea typeface="Cinzel"/>
                <a:cs typeface="Cinzel"/>
                <a:sym typeface="Cinzel"/>
              </a:defRPr>
            </a:lvl3pPr>
            <a:lvl4pPr lvl="3">
              <a:spcBef>
                <a:spcPts val="0"/>
              </a:spcBef>
              <a:spcAft>
                <a:spcPts val="0"/>
              </a:spcAft>
              <a:buSzPts val="2800"/>
              <a:buFont typeface="Cinzel"/>
              <a:buNone/>
              <a:defRPr>
                <a:latin typeface="Cinzel"/>
                <a:ea typeface="Cinzel"/>
                <a:cs typeface="Cinzel"/>
                <a:sym typeface="Cinzel"/>
              </a:defRPr>
            </a:lvl4pPr>
            <a:lvl5pPr lvl="4">
              <a:spcBef>
                <a:spcPts val="0"/>
              </a:spcBef>
              <a:spcAft>
                <a:spcPts val="0"/>
              </a:spcAft>
              <a:buSzPts val="2800"/>
              <a:buFont typeface="Cinzel"/>
              <a:buNone/>
              <a:defRPr>
                <a:latin typeface="Cinzel"/>
                <a:ea typeface="Cinzel"/>
                <a:cs typeface="Cinzel"/>
                <a:sym typeface="Cinzel"/>
              </a:defRPr>
            </a:lvl5pPr>
            <a:lvl6pPr lvl="5">
              <a:spcBef>
                <a:spcPts val="0"/>
              </a:spcBef>
              <a:spcAft>
                <a:spcPts val="0"/>
              </a:spcAft>
              <a:buSzPts val="2800"/>
              <a:buFont typeface="Cinzel"/>
              <a:buNone/>
              <a:defRPr>
                <a:latin typeface="Cinzel"/>
                <a:ea typeface="Cinzel"/>
                <a:cs typeface="Cinzel"/>
                <a:sym typeface="Cinzel"/>
              </a:defRPr>
            </a:lvl6pPr>
            <a:lvl7pPr lvl="6">
              <a:spcBef>
                <a:spcPts val="0"/>
              </a:spcBef>
              <a:spcAft>
                <a:spcPts val="0"/>
              </a:spcAft>
              <a:buSzPts val="2800"/>
              <a:buFont typeface="Cinzel"/>
              <a:buNone/>
              <a:defRPr>
                <a:latin typeface="Cinzel"/>
                <a:ea typeface="Cinzel"/>
                <a:cs typeface="Cinzel"/>
                <a:sym typeface="Cinzel"/>
              </a:defRPr>
            </a:lvl7pPr>
            <a:lvl8pPr lvl="7">
              <a:spcBef>
                <a:spcPts val="0"/>
              </a:spcBef>
              <a:spcAft>
                <a:spcPts val="0"/>
              </a:spcAft>
              <a:buSzPts val="2800"/>
              <a:buFont typeface="Cinzel"/>
              <a:buNone/>
              <a:defRPr>
                <a:latin typeface="Cinzel"/>
                <a:ea typeface="Cinzel"/>
                <a:cs typeface="Cinzel"/>
                <a:sym typeface="Cinzel"/>
              </a:defRPr>
            </a:lvl8pPr>
            <a:lvl9pPr lvl="8">
              <a:spcBef>
                <a:spcPts val="0"/>
              </a:spcBef>
              <a:spcAft>
                <a:spcPts val="0"/>
              </a:spcAft>
              <a:buSzPts val="2800"/>
              <a:buFont typeface="Cinzel"/>
              <a:buNone/>
              <a:defRPr>
                <a:latin typeface="Cinzel"/>
                <a:ea typeface="Cinzel"/>
                <a:cs typeface="Cinzel"/>
                <a:sym typeface="Cinzel"/>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Poiret One"/>
              <a:buChar char="●"/>
              <a:defRPr sz="1400">
                <a:latin typeface="Poiret One"/>
                <a:ea typeface="Poiret One"/>
                <a:cs typeface="Poiret One"/>
                <a:sym typeface="Poiret One"/>
              </a:defRPr>
            </a:lvl1pPr>
            <a:lvl2pPr indent="-304800" lvl="1" marL="914400">
              <a:spcBef>
                <a:spcPts val="1600"/>
              </a:spcBef>
              <a:spcAft>
                <a:spcPts val="0"/>
              </a:spcAft>
              <a:buSzPts val="1200"/>
              <a:buFont typeface="Poiret One"/>
              <a:buChar char="○"/>
              <a:defRPr sz="1200">
                <a:latin typeface="Poiret One"/>
                <a:ea typeface="Poiret One"/>
                <a:cs typeface="Poiret One"/>
                <a:sym typeface="Poiret One"/>
              </a:defRPr>
            </a:lvl2pPr>
            <a:lvl3pPr indent="-304800" lvl="2" marL="1371600">
              <a:spcBef>
                <a:spcPts val="1600"/>
              </a:spcBef>
              <a:spcAft>
                <a:spcPts val="0"/>
              </a:spcAft>
              <a:buSzPts val="1200"/>
              <a:buFont typeface="Poiret One"/>
              <a:buChar char="■"/>
              <a:defRPr sz="1200">
                <a:latin typeface="Poiret One"/>
                <a:ea typeface="Poiret One"/>
                <a:cs typeface="Poiret One"/>
                <a:sym typeface="Poiret One"/>
              </a:defRPr>
            </a:lvl3pPr>
            <a:lvl4pPr indent="-304800" lvl="3" marL="1828800">
              <a:spcBef>
                <a:spcPts val="1600"/>
              </a:spcBef>
              <a:spcAft>
                <a:spcPts val="0"/>
              </a:spcAft>
              <a:buSzPts val="1200"/>
              <a:buFont typeface="Poiret One"/>
              <a:buChar char="●"/>
              <a:defRPr sz="1200">
                <a:latin typeface="Poiret One"/>
                <a:ea typeface="Poiret One"/>
                <a:cs typeface="Poiret One"/>
                <a:sym typeface="Poiret One"/>
              </a:defRPr>
            </a:lvl4pPr>
            <a:lvl5pPr indent="-304800" lvl="4" marL="2286000">
              <a:spcBef>
                <a:spcPts val="1600"/>
              </a:spcBef>
              <a:spcAft>
                <a:spcPts val="0"/>
              </a:spcAft>
              <a:buSzPts val="1200"/>
              <a:buFont typeface="Poiret One"/>
              <a:buChar char="○"/>
              <a:defRPr sz="1200">
                <a:latin typeface="Poiret One"/>
                <a:ea typeface="Poiret One"/>
                <a:cs typeface="Poiret One"/>
                <a:sym typeface="Poiret One"/>
              </a:defRPr>
            </a:lvl5pPr>
            <a:lvl6pPr indent="-304800" lvl="5" marL="2743200">
              <a:spcBef>
                <a:spcPts val="1600"/>
              </a:spcBef>
              <a:spcAft>
                <a:spcPts val="0"/>
              </a:spcAft>
              <a:buSzPts val="1200"/>
              <a:buFont typeface="Poiret One"/>
              <a:buChar char="■"/>
              <a:defRPr sz="1200">
                <a:latin typeface="Poiret One"/>
                <a:ea typeface="Poiret One"/>
                <a:cs typeface="Poiret One"/>
                <a:sym typeface="Poiret One"/>
              </a:defRPr>
            </a:lvl6pPr>
            <a:lvl7pPr indent="-304800" lvl="6" marL="3200400">
              <a:spcBef>
                <a:spcPts val="1600"/>
              </a:spcBef>
              <a:spcAft>
                <a:spcPts val="0"/>
              </a:spcAft>
              <a:buSzPts val="1200"/>
              <a:buFont typeface="Poiret One"/>
              <a:buChar char="●"/>
              <a:defRPr sz="1200">
                <a:latin typeface="Poiret One"/>
                <a:ea typeface="Poiret One"/>
                <a:cs typeface="Poiret One"/>
                <a:sym typeface="Poiret One"/>
              </a:defRPr>
            </a:lvl7pPr>
            <a:lvl8pPr indent="-304800" lvl="7" marL="3657600">
              <a:spcBef>
                <a:spcPts val="1600"/>
              </a:spcBef>
              <a:spcAft>
                <a:spcPts val="0"/>
              </a:spcAft>
              <a:buSzPts val="1200"/>
              <a:buFont typeface="Poiret One"/>
              <a:buChar char="○"/>
              <a:defRPr sz="1200">
                <a:latin typeface="Poiret One"/>
                <a:ea typeface="Poiret One"/>
                <a:cs typeface="Poiret One"/>
                <a:sym typeface="Poiret One"/>
              </a:defRPr>
            </a:lvl8pPr>
            <a:lvl9pPr indent="-304800" lvl="8" marL="4114800">
              <a:spcBef>
                <a:spcPts val="1600"/>
              </a:spcBef>
              <a:spcAft>
                <a:spcPts val="1600"/>
              </a:spcAft>
              <a:buSzPts val="1200"/>
              <a:buFont typeface="Poiret One"/>
              <a:buChar char="■"/>
              <a:defRPr sz="1200">
                <a:latin typeface="Poiret One"/>
                <a:ea typeface="Poiret One"/>
                <a:cs typeface="Poiret One"/>
                <a:sym typeface="Poiret One"/>
              </a:defRPr>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Poiret One"/>
              <a:buChar char="●"/>
              <a:defRPr sz="1400">
                <a:latin typeface="Poiret One"/>
                <a:ea typeface="Poiret One"/>
                <a:cs typeface="Poiret One"/>
                <a:sym typeface="Poiret One"/>
              </a:defRPr>
            </a:lvl1pPr>
            <a:lvl2pPr indent="-304800" lvl="1" marL="914400">
              <a:spcBef>
                <a:spcPts val="1600"/>
              </a:spcBef>
              <a:spcAft>
                <a:spcPts val="0"/>
              </a:spcAft>
              <a:buSzPts val="1200"/>
              <a:buFont typeface="Poiret One"/>
              <a:buChar char="○"/>
              <a:defRPr sz="1200">
                <a:latin typeface="Poiret One"/>
                <a:ea typeface="Poiret One"/>
                <a:cs typeface="Poiret One"/>
                <a:sym typeface="Poiret One"/>
              </a:defRPr>
            </a:lvl2pPr>
            <a:lvl3pPr indent="-304800" lvl="2" marL="1371600">
              <a:spcBef>
                <a:spcPts val="1600"/>
              </a:spcBef>
              <a:spcAft>
                <a:spcPts val="0"/>
              </a:spcAft>
              <a:buSzPts val="1200"/>
              <a:buFont typeface="Poiret One"/>
              <a:buChar char="■"/>
              <a:defRPr sz="1200">
                <a:latin typeface="Poiret One"/>
                <a:ea typeface="Poiret One"/>
                <a:cs typeface="Poiret One"/>
                <a:sym typeface="Poiret One"/>
              </a:defRPr>
            </a:lvl3pPr>
            <a:lvl4pPr indent="-304800" lvl="3" marL="1828800">
              <a:spcBef>
                <a:spcPts val="1600"/>
              </a:spcBef>
              <a:spcAft>
                <a:spcPts val="0"/>
              </a:spcAft>
              <a:buSzPts val="1200"/>
              <a:buFont typeface="Poiret One"/>
              <a:buChar char="●"/>
              <a:defRPr sz="1200">
                <a:latin typeface="Poiret One"/>
                <a:ea typeface="Poiret One"/>
                <a:cs typeface="Poiret One"/>
                <a:sym typeface="Poiret One"/>
              </a:defRPr>
            </a:lvl4pPr>
            <a:lvl5pPr indent="-304800" lvl="4" marL="2286000">
              <a:spcBef>
                <a:spcPts val="1600"/>
              </a:spcBef>
              <a:spcAft>
                <a:spcPts val="0"/>
              </a:spcAft>
              <a:buSzPts val="1200"/>
              <a:buFont typeface="Poiret One"/>
              <a:buChar char="○"/>
              <a:defRPr sz="1200">
                <a:latin typeface="Poiret One"/>
                <a:ea typeface="Poiret One"/>
                <a:cs typeface="Poiret One"/>
                <a:sym typeface="Poiret One"/>
              </a:defRPr>
            </a:lvl5pPr>
            <a:lvl6pPr indent="-304800" lvl="5" marL="2743200">
              <a:spcBef>
                <a:spcPts val="1600"/>
              </a:spcBef>
              <a:spcAft>
                <a:spcPts val="0"/>
              </a:spcAft>
              <a:buSzPts val="1200"/>
              <a:buFont typeface="Poiret One"/>
              <a:buChar char="■"/>
              <a:defRPr sz="1200">
                <a:latin typeface="Poiret One"/>
                <a:ea typeface="Poiret One"/>
                <a:cs typeface="Poiret One"/>
                <a:sym typeface="Poiret One"/>
              </a:defRPr>
            </a:lvl6pPr>
            <a:lvl7pPr indent="-304800" lvl="6" marL="3200400">
              <a:spcBef>
                <a:spcPts val="1600"/>
              </a:spcBef>
              <a:spcAft>
                <a:spcPts val="0"/>
              </a:spcAft>
              <a:buSzPts val="1200"/>
              <a:buFont typeface="Poiret One"/>
              <a:buChar char="●"/>
              <a:defRPr sz="1200">
                <a:latin typeface="Poiret One"/>
                <a:ea typeface="Poiret One"/>
                <a:cs typeface="Poiret One"/>
                <a:sym typeface="Poiret One"/>
              </a:defRPr>
            </a:lvl7pPr>
            <a:lvl8pPr indent="-304800" lvl="7" marL="3657600">
              <a:spcBef>
                <a:spcPts val="1600"/>
              </a:spcBef>
              <a:spcAft>
                <a:spcPts val="0"/>
              </a:spcAft>
              <a:buSzPts val="1200"/>
              <a:buFont typeface="Poiret One"/>
              <a:buChar char="○"/>
              <a:defRPr sz="1200">
                <a:latin typeface="Poiret One"/>
                <a:ea typeface="Poiret One"/>
                <a:cs typeface="Poiret One"/>
                <a:sym typeface="Poiret One"/>
              </a:defRPr>
            </a:lvl8pPr>
            <a:lvl9pPr indent="-304800" lvl="8" marL="4114800">
              <a:spcBef>
                <a:spcPts val="1600"/>
              </a:spcBef>
              <a:spcAft>
                <a:spcPts val="1600"/>
              </a:spcAft>
              <a:buSzPts val="1200"/>
              <a:buFont typeface="Poiret One"/>
              <a:buChar char="■"/>
              <a:defRPr sz="1200">
                <a:latin typeface="Poiret One"/>
                <a:ea typeface="Poiret One"/>
                <a:cs typeface="Poiret One"/>
                <a:sym typeface="Poiret One"/>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Cinzel"/>
              <a:buNone/>
              <a:defRPr>
                <a:latin typeface="Cinzel"/>
                <a:ea typeface="Cinzel"/>
                <a:cs typeface="Cinzel"/>
                <a:sym typeface="Cinzel"/>
              </a:defRPr>
            </a:lvl1pPr>
            <a:lvl2pPr lvl="1">
              <a:spcBef>
                <a:spcPts val="0"/>
              </a:spcBef>
              <a:spcAft>
                <a:spcPts val="0"/>
              </a:spcAft>
              <a:buSzPts val="2800"/>
              <a:buFont typeface="Cinzel"/>
              <a:buNone/>
              <a:defRPr>
                <a:latin typeface="Cinzel"/>
                <a:ea typeface="Cinzel"/>
                <a:cs typeface="Cinzel"/>
                <a:sym typeface="Cinzel"/>
              </a:defRPr>
            </a:lvl2pPr>
            <a:lvl3pPr lvl="2">
              <a:spcBef>
                <a:spcPts val="0"/>
              </a:spcBef>
              <a:spcAft>
                <a:spcPts val="0"/>
              </a:spcAft>
              <a:buSzPts val="2800"/>
              <a:buFont typeface="Cinzel"/>
              <a:buNone/>
              <a:defRPr>
                <a:latin typeface="Cinzel"/>
                <a:ea typeface="Cinzel"/>
                <a:cs typeface="Cinzel"/>
                <a:sym typeface="Cinzel"/>
              </a:defRPr>
            </a:lvl3pPr>
            <a:lvl4pPr lvl="3">
              <a:spcBef>
                <a:spcPts val="0"/>
              </a:spcBef>
              <a:spcAft>
                <a:spcPts val="0"/>
              </a:spcAft>
              <a:buSzPts val="2800"/>
              <a:buFont typeface="Cinzel"/>
              <a:buNone/>
              <a:defRPr>
                <a:latin typeface="Cinzel"/>
                <a:ea typeface="Cinzel"/>
                <a:cs typeface="Cinzel"/>
                <a:sym typeface="Cinzel"/>
              </a:defRPr>
            </a:lvl4pPr>
            <a:lvl5pPr lvl="4">
              <a:spcBef>
                <a:spcPts val="0"/>
              </a:spcBef>
              <a:spcAft>
                <a:spcPts val="0"/>
              </a:spcAft>
              <a:buSzPts val="2800"/>
              <a:buFont typeface="Cinzel"/>
              <a:buNone/>
              <a:defRPr>
                <a:latin typeface="Cinzel"/>
                <a:ea typeface="Cinzel"/>
                <a:cs typeface="Cinzel"/>
                <a:sym typeface="Cinzel"/>
              </a:defRPr>
            </a:lvl5pPr>
            <a:lvl6pPr lvl="5">
              <a:spcBef>
                <a:spcPts val="0"/>
              </a:spcBef>
              <a:spcAft>
                <a:spcPts val="0"/>
              </a:spcAft>
              <a:buSzPts val="2800"/>
              <a:buFont typeface="Cinzel"/>
              <a:buNone/>
              <a:defRPr>
                <a:latin typeface="Cinzel"/>
                <a:ea typeface="Cinzel"/>
                <a:cs typeface="Cinzel"/>
                <a:sym typeface="Cinzel"/>
              </a:defRPr>
            </a:lvl6pPr>
            <a:lvl7pPr lvl="6">
              <a:spcBef>
                <a:spcPts val="0"/>
              </a:spcBef>
              <a:spcAft>
                <a:spcPts val="0"/>
              </a:spcAft>
              <a:buSzPts val="2800"/>
              <a:buFont typeface="Cinzel"/>
              <a:buNone/>
              <a:defRPr>
                <a:latin typeface="Cinzel"/>
                <a:ea typeface="Cinzel"/>
                <a:cs typeface="Cinzel"/>
                <a:sym typeface="Cinzel"/>
              </a:defRPr>
            </a:lvl7pPr>
            <a:lvl8pPr lvl="7">
              <a:spcBef>
                <a:spcPts val="0"/>
              </a:spcBef>
              <a:spcAft>
                <a:spcPts val="0"/>
              </a:spcAft>
              <a:buSzPts val="2800"/>
              <a:buFont typeface="Cinzel"/>
              <a:buNone/>
              <a:defRPr>
                <a:latin typeface="Cinzel"/>
                <a:ea typeface="Cinzel"/>
                <a:cs typeface="Cinzel"/>
                <a:sym typeface="Cinzel"/>
              </a:defRPr>
            </a:lvl8pPr>
            <a:lvl9pPr lvl="8">
              <a:spcBef>
                <a:spcPts val="0"/>
              </a:spcBef>
              <a:spcAft>
                <a:spcPts val="0"/>
              </a:spcAft>
              <a:buSzPts val="2800"/>
              <a:buFont typeface="Cinzel"/>
              <a:buNone/>
              <a:defRPr>
                <a:latin typeface="Cinzel"/>
                <a:ea typeface="Cinzel"/>
                <a:cs typeface="Cinzel"/>
                <a:sym typeface="Cinzel"/>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Cinzel"/>
              <a:buNone/>
              <a:defRPr sz="2400">
                <a:latin typeface="Cinzel"/>
                <a:ea typeface="Cinzel"/>
                <a:cs typeface="Cinzel"/>
                <a:sym typeface="Cinze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oiret One"/>
              <a:buChar char="●"/>
              <a:defRPr sz="1200">
                <a:latin typeface="Poiret One"/>
                <a:ea typeface="Poiret One"/>
                <a:cs typeface="Poiret One"/>
                <a:sym typeface="Poiret One"/>
              </a:defRPr>
            </a:lvl1pPr>
            <a:lvl2pPr indent="-304800" lvl="1" marL="914400">
              <a:spcBef>
                <a:spcPts val="1600"/>
              </a:spcBef>
              <a:spcAft>
                <a:spcPts val="0"/>
              </a:spcAft>
              <a:buSzPts val="1200"/>
              <a:buFont typeface="Poiret One"/>
              <a:buChar char="○"/>
              <a:defRPr sz="1200">
                <a:latin typeface="Poiret One"/>
                <a:ea typeface="Poiret One"/>
                <a:cs typeface="Poiret One"/>
                <a:sym typeface="Poiret One"/>
              </a:defRPr>
            </a:lvl2pPr>
            <a:lvl3pPr indent="-304800" lvl="2" marL="1371600">
              <a:spcBef>
                <a:spcPts val="1600"/>
              </a:spcBef>
              <a:spcAft>
                <a:spcPts val="0"/>
              </a:spcAft>
              <a:buSzPts val="1200"/>
              <a:buFont typeface="Poiret One"/>
              <a:buChar char="■"/>
              <a:defRPr sz="1200">
                <a:latin typeface="Poiret One"/>
                <a:ea typeface="Poiret One"/>
                <a:cs typeface="Poiret One"/>
                <a:sym typeface="Poiret One"/>
              </a:defRPr>
            </a:lvl3pPr>
            <a:lvl4pPr indent="-304800" lvl="3" marL="1828800">
              <a:spcBef>
                <a:spcPts val="1600"/>
              </a:spcBef>
              <a:spcAft>
                <a:spcPts val="0"/>
              </a:spcAft>
              <a:buSzPts val="1200"/>
              <a:buFont typeface="Poiret One"/>
              <a:buChar char="●"/>
              <a:defRPr sz="1200">
                <a:latin typeface="Poiret One"/>
                <a:ea typeface="Poiret One"/>
                <a:cs typeface="Poiret One"/>
                <a:sym typeface="Poiret One"/>
              </a:defRPr>
            </a:lvl4pPr>
            <a:lvl5pPr indent="-304800" lvl="4" marL="2286000">
              <a:spcBef>
                <a:spcPts val="1600"/>
              </a:spcBef>
              <a:spcAft>
                <a:spcPts val="0"/>
              </a:spcAft>
              <a:buSzPts val="1200"/>
              <a:buFont typeface="Poiret One"/>
              <a:buChar char="○"/>
              <a:defRPr sz="1200">
                <a:latin typeface="Poiret One"/>
                <a:ea typeface="Poiret One"/>
                <a:cs typeface="Poiret One"/>
                <a:sym typeface="Poiret One"/>
              </a:defRPr>
            </a:lvl5pPr>
            <a:lvl6pPr indent="-304800" lvl="5" marL="2743200">
              <a:spcBef>
                <a:spcPts val="1600"/>
              </a:spcBef>
              <a:spcAft>
                <a:spcPts val="0"/>
              </a:spcAft>
              <a:buSzPts val="1200"/>
              <a:buFont typeface="Poiret One"/>
              <a:buChar char="■"/>
              <a:defRPr sz="1200">
                <a:latin typeface="Poiret One"/>
                <a:ea typeface="Poiret One"/>
                <a:cs typeface="Poiret One"/>
                <a:sym typeface="Poiret One"/>
              </a:defRPr>
            </a:lvl6pPr>
            <a:lvl7pPr indent="-304800" lvl="6" marL="3200400">
              <a:spcBef>
                <a:spcPts val="1600"/>
              </a:spcBef>
              <a:spcAft>
                <a:spcPts val="0"/>
              </a:spcAft>
              <a:buSzPts val="1200"/>
              <a:buFont typeface="Poiret One"/>
              <a:buChar char="●"/>
              <a:defRPr sz="1200">
                <a:latin typeface="Poiret One"/>
                <a:ea typeface="Poiret One"/>
                <a:cs typeface="Poiret One"/>
                <a:sym typeface="Poiret One"/>
              </a:defRPr>
            </a:lvl7pPr>
            <a:lvl8pPr indent="-304800" lvl="7" marL="3657600">
              <a:spcBef>
                <a:spcPts val="1600"/>
              </a:spcBef>
              <a:spcAft>
                <a:spcPts val="0"/>
              </a:spcAft>
              <a:buSzPts val="1200"/>
              <a:buFont typeface="Poiret One"/>
              <a:buChar char="○"/>
              <a:defRPr sz="1200">
                <a:latin typeface="Poiret One"/>
                <a:ea typeface="Poiret One"/>
                <a:cs typeface="Poiret One"/>
                <a:sym typeface="Poiret One"/>
              </a:defRPr>
            </a:lvl8pPr>
            <a:lvl9pPr indent="-304800" lvl="8" marL="4114800">
              <a:spcBef>
                <a:spcPts val="1600"/>
              </a:spcBef>
              <a:spcAft>
                <a:spcPts val="1600"/>
              </a:spcAft>
              <a:buSzPts val="1200"/>
              <a:buFont typeface="Poiret One"/>
              <a:buChar char="■"/>
              <a:defRPr sz="1200">
                <a:latin typeface="Poiret One"/>
                <a:ea typeface="Poiret One"/>
                <a:cs typeface="Poiret One"/>
                <a:sym typeface="Poiret One"/>
              </a:defRPr>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Cinzel"/>
              <a:buNone/>
              <a:defRPr sz="4800">
                <a:latin typeface="Cinzel"/>
                <a:ea typeface="Cinzel"/>
                <a:cs typeface="Cinzel"/>
                <a:sym typeface="Cinzel"/>
              </a:defRPr>
            </a:lvl1pPr>
            <a:lvl2pPr lvl="1">
              <a:spcBef>
                <a:spcPts val="0"/>
              </a:spcBef>
              <a:spcAft>
                <a:spcPts val="0"/>
              </a:spcAft>
              <a:buSzPts val="4800"/>
              <a:buFont typeface="Cinzel"/>
              <a:buNone/>
              <a:defRPr sz="4800">
                <a:latin typeface="Cinzel"/>
                <a:ea typeface="Cinzel"/>
                <a:cs typeface="Cinzel"/>
                <a:sym typeface="Cinzel"/>
              </a:defRPr>
            </a:lvl2pPr>
            <a:lvl3pPr lvl="2">
              <a:spcBef>
                <a:spcPts val="0"/>
              </a:spcBef>
              <a:spcAft>
                <a:spcPts val="0"/>
              </a:spcAft>
              <a:buSzPts val="4800"/>
              <a:buFont typeface="Cinzel"/>
              <a:buNone/>
              <a:defRPr sz="4800">
                <a:latin typeface="Cinzel"/>
                <a:ea typeface="Cinzel"/>
                <a:cs typeface="Cinzel"/>
                <a:sym typeface="Cinzel"/>
              </a:defRPr>
            </a:lvl3pPr>
            <a:lvl4pPr lvl="3">
              <a:spcBef>
                <a:spcPts val="0"/>
              </a:spcBef>
              <a:spcAft>
                <a:spcPts val="0"/>
              </a:spcAft>
              <a:buSzPts val="4800"/>
              <a:buFont typeface="Cinzel"/>
              <a:buNone/>
              <a:defRPr sz="4800">
                <a:latin typeface="Cinzel"/>
                <a:ea typeface="Cinzel"/>
                <a:cs typeface="Cinzel"/>
                <a:sym typeface="Cinzel"/>
              </a:defRPr>
            </a:lvl4pPr>
            <a:lvl5pPr lvl="4">
              <a:spcBef>
                <a:spcPts val="0"/>
              </a:spcBef>
              <a:spcAft>
                <a:spcPts val="0"/>
              </a:spcAft>
              <a:buSzPts val="4800"/>
              <a:buFont typeface="Cinzel"/>
              <a:buNone/>
              <a:defRPr sz="4800">
                <a:latin typeface="Cinzel"/>
                <a:ea typeface="Cinzel"/>
                <a:cs typeface="Cinzel"/>
                <a:sym typeface="Cinzel"/>
              </a:defRPr>
            </a:lvl5pPr>
            <a:lvl6pPr lvl="5">
              <a:spcBef>
                <a:spcPts val="0"/>
              </a:spcBef>
              <a:spcAft>
                <a:spcPts val="0"/>
              </a:spcAft>
              <a:buSzPts val="4800"/>
              <a:buFont typeface="Cinzel"/>
              <a:buNone/>
              <a:defRPr sz="4800">
                <a:latin typeface="Cinzel"/>
                <a:ea typeface="Cinzel"/>
                <a:cs typeface="Cinzel"/>
                <a:sym typeface="Cinzel"/>
              </a:defRPr>
            </a:lvl6pPr>
            <a:lvl7pPr lvl="6">
              <a:spcBef>
                <a:spcPts val="0"/>
              </a:spcBef>
              <a:spcAft>
                <a:spcPts val="0"/>
              </a:spcAft>
              <a:buSzPts val="4800"/>
              <a:buFont typeface="Cinzel"/>
              <a:buNone/>
              <a:defRPr sz="4800">
                <a:latin typeface="Cinzel"/>
                <a:ea typeface="Cinzel"/>
                <a:cs typeface="Cinzel"/>
                <a:sym typeface="Cinzel"/>
              </a:defRPr>
            </a:lvl7pPr>
            <a:lvl8pPr lvl="7">
              <a:spcBef>
                <a:spcPts val="0"/>
              </a:spcBef>
              <a:spcAft>
                <a:spcPts val="0"/>
              </a:spcAft>
              <a:buSzPts val="4800"/>
              <a:buFont typeface="Cinzel"/>
              <a:buNone/>
              <a:defRPr sz="4800">
                <a:latin typeface="Cinzel"/>
                <a:ea typeface="Cinzel"/>
                <a:cs typeface="Cinzel"/>
                <a:sym typeface="Cinzel"/>
              </a:defRPr>
            </a:lvl8pPr>
            <a:lvl9pPr lvl="8">
              <a:spcBef>
                <a:spcPts val="0"/>
              </a:spcBef>
              <a:spcAft>
                <a:spcPts val="0"/>
              </a:spcAft>
              <a:buSzPts val="4800"/>
              <a:buFont typeface="Cinzel"/>
              <a:buNone/>
              <a:defRPr sz="4800">
                <a:latin typeface="Cinzel"/>
                <a:ea typeface="Cinzel"/>
                <a:cs typeface="Cinzel"/>
                <a:sym typeface="Cinzel"/>
              </a:defRPr>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iret One"/>
              <a:ea typeface="Poiret One"/>
              <a:cs typeface="Poiret One"/>
              <a:sym typeface="Poiret One"/>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Cinzel"/>
              <a:buNone/>
              <a:defRPr sz="4200">
                <a:latin typeface="Cinzel"/>
                <a:ea typeface="Cinzel"/>
                <a:cs typeface="Cinzel"/>
                <a:sym typeface="Cinzel"/>
              </a:defRPr>
            </a:lvl1pPr>
            <a:lvl2pPr lvl="1" algn="ctr">
              <a:spcBef>
                <a:spcPts val="0"/>
              </a:spcBef>
              <a:spcAft>
                <a:spcPts val="0"/>
              </a:spcAft>
              <a:buSzPts val="4200"/>
              <a:buFont typeface="Cinzel"/>
              <a:buNone/>
              <a:defRPr sz="4200">
                <a:latin typeface="Cinzel"/>
                <a:ea typeface="Cinzel"/>
                <a:cs typeface="Cinzel"/>
                <a:sym typeface="Cinzel"/>
              </a:defRPr>
            </a:lvl2pPr>
            <a:lvl3pPr lvl="2" algn="ctr">
              <a:spcBef>
                <a:spcPts val="0"/>
              </a:spcBef>
              <a:spcAft>
                <a:spcPts val="0"/>
              </a:spcAft>
              <a:buSzPts val="4200"/>
              <a:buFont typeface="Cinzel"/>
              <a:buNone/>
              <a:defRPr sz="4200">
                <a:latin typeface="Cinzel"/>
                <a:ea typeface="Cinzel"/>
                <a:cs typeface="Cinzel"/>
                <a:sym typeface="Cinzel"/>
              </a:defRPr>
            </a:lvl3pPr>
            <a:lvl4pPr lvl="3" algn="ctr">
              <a:spcBef>
                <a:spcPts val="0"/>
              </a:spcBef>
              <a:spcAft>
                <a:spcPts val="0"/>
              </a:spcAft>
              <a:buSzPts val="4200"/>
              <a:buFont typeface="Cinzel"/>
              <a:buNone/>
              <a:defRPr sz="4200">
                <a:latin typeface="Cinzel"/>
                <a:ea typeface="Cinzel"/>
                <a:cs typeface="Cinzel"/>
                <a:sym typeface="Cinzel"/>
              </a:defRPr>
            </a:lvl4pPr>
            <a:lvl5pPr lvl="4" algn="ctr">
              <a:spcBef>
                <a:spcPts val="0"/>
              </a:spcBef>
              <a:spcAft>
                <a:spcPts val="0"/>
              </a:spcAft>
              <a:buSzPts val="4200"/>
              <a:buFont typeface="Cinzel"/>
              <a:buNone/>
              <a:defRPr sz="4200">
                <a:latin typeface="Cinzel"/>
                <a:ea typeface="Cinzel"/>
                <a:cs typeface="Cinzel"/>
                <a:sym typeface="Cinzel"/>
              </a:defRPr>
            </a:lvl5pPr>
            <a:lvl6pPr lvl="5" algn="ctr">
              <a:spcBef>
                <a:spcPts val="0"/>
              </a:spcBef>
              <a:spcAft>
                <a:spcPts val="0"/>
              </a:spcAft>
              <a:buSzPts val="4200"/>
              <a:buFont typeface="Cinzel"/>
              <a:buNone/>
              <a:defRPr sz="4200">
                <a:latin typeface="Cinzel"/>
                <a:ea typeface="Cinzel"/>
                <a:cs typeface="Cinzel"/>
                <a:sym typeface="Cinzel"/>
              </a:defRPr>
            </a:lvl6pPr>
            <a:lvl7pPr lvl="6" algn="ctr">
              <a:spcBef>
                <a:spcPts val="0"/>
              </a:spcBef>
              <a:spcAft>
                <a:spcPts val="0"/>
              </a:spcAft>
              <a:buSzPts val="4200"/>
              <a:buFont typeface="Cinzel"/>
              <a:buNone/>
              <a:defRPr sz="4200">
                <a:latin typeface="Cinzel"/>
                <a:ea typeface="Cinzel"/>
                <a:cs typeface="Cinzel"/>
                <a:sym typeface="Cinzel"/>
              </a:defRPr>
            </a:lvl7pPr>
            <a:lvl8pPr lvl="7" algn="ctr">
              <a:spcBef>
                <a:spcPts val="0"/>
              </a:spcBef>
              <a:spcAft>
                <a:spcPts val="0"/>
              </a:spcAft>
              <a:buSzPts val="4200"/>
              <a:buFont typeface="Cinzel"/>
              <a:buNone/>
              <a:defRPr sz="4200">
                <a:latin typeface="Cinzel"/>
                <a:ea typeface="Cinzel"/>
                <a:cs typeface="Cinzel"/>
                <a:sym typeface="Cinzel"/>
              </a:defRPr>
            </a:lvl8pPr>
            <a:lvl9pPr lvl="8" algn="ctr">
              <a:spcBef>
                <a:spcPts val="0"/>
              </a:spcBef>
              <a:spcAft>
                <a:spcPts val="0"/>
              </a:spcAft>
              <a:buSzPts val="4200"/>
              <a:buFont typeface="Cinzel"/>
              <a:buNone/>
              <a:defRPr sz="4200">
                <a:latin typeface="Cinzel"/>
                <a:ea typeface="Cinzel"/>
                <a:cs typeface="Cinzel"/>
                <a:sym typeface="Cinzel"/>
              </a:defRPr>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oiret One"/>
              <a:buNone/>
              <a:defRPr sz="2100">
                <a:latin typeface="Poiret One"/>
                <a:ea typeface="Poiret One"/>
                <a:cs typeface="Poiret One"/>
                <a:sym typeface="Poiret 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oiret One"/>
              <a:buChar char="●"/>
              <a:defRPr>
                <a:latin typeface="Poiret One"/>
                <a:ea typeface="Poiret One"/>
                <a:cs typeface="Poiret One"/>
                <a:sym typeface="Poiret One"/>
              </a:defRPr>
            </a:lvl1pPr>
            <a:lvl2pPr indent="-317500" lvl="1" marL="914400">
              <a:spcBef>
                <a:spcPts val="1600"/>
              </a:spcBef>
              <a:spcAft>
                <a:spcPts val="0"/>
              </a:spcAft>
              <a:buSzPts val="1400"/>
              <a:buFont typeface="Poiret One"/>
              <a:buChar char="○"/>
              <a:defRPr>
                <a:latin typeface="Poiret One"/>
                <a:ea typeface="Poiret One"/>
                <a:cs typeface="Poiret One"/>
                <a:sym typeface="Poiret One"/>
              </a:defRPr>
            </a:lvl2pPr>
            <a:lvl3pPr indent="-317500" lvl="2" marL="1371600">
              <a:spcBef>
                <a:spcPts val="1600"/>
              </a:spcBef>
              <a:spcAft>
                <a:spcPts val="0"/>
              </a:spcAft>
              <a:buSzPts val="1400"/>
              <a:buFont typeface="Poiret One"/>
              <a:buChar char="■"/>
              <a:defRPr>
                <a:latin typeface="Poiret One"/>
                <a:ea typeface="Poiret One"/>
                <a:cs typeface="Poiret One"/>
                <a:sym typeface="Poiret One"/>
              </a:defRPr>
            </a:lvl3pPr>
            <a:lvl4pPr indent="-317500" lvl="3" marL="1828800">
              <a:spcBef>
                <a:spcPts val="1600"/>
              </a:spcBef>
              <a:spcAft>
                <a:spcPts val="0"/>
              </a:spcAft>
              <a:buSzPts val="1400"/>
              <a:buFont typeface="Poiret One"/>
              <a:buChar char="●"/>
              <a:defRPr>
                <a:latin typeface="Poiret One"/>
                <a:ea typeface="Poiret One"/>
                <a:cs typeface="Poiret One"/>
                <a:sym typeface="Poiret One"/>
              </a:defRPr>
            </a:lvl4pPr>
            <a:lvl5pPr indent="-317500" lvl="4" marL="2286000">
              <a:spcBef>
                <a:spcPts val="1600"/>
              </a:spcBef>
              <a:spcAft>
                <a:spcPts val="0"/>
              </a:spcAft>
              <a:buSzPts val="1400"/>
              <a:buFont typeface="Poiret One"/>
              <a:buChar char="○"/>
              <a:defRPr>
                <a:latin typeface="Poiret One"/>
                <a:ea typeface="Poiret One"/>
                <a:cs typeface="Poiret One"/>
                <a:sym typeface="Poiret One"/>
              </a:defRPr>
            </a:lvl5pPr>
            <a:lvl6pPr indent="-317500" lvl="5" marL="2743200">
              <a:spcBef>
                <a:spcPts val="1600"/>
              </a:spcBef>
              <a:spcAft>
                <a:spcPts val="0"/>
              </a:spcAft>
              <a:buSzPts val="1400"/>
              <a:buFont typeface="Poiret One"/>
              <a:buChar char="■"/>
              <a:defRPr>
                <a:latin typeface="Poiret One"/>
                <a:ea typeface="Poiret One"/>
                <a:cs typeface="Poiret One"/>
                <a:sym typeface="Poiret One"/>
              </a:defRPr>
            </a:lvl6pPr>
            <a:lvl7pPr indent="-317500" lvl="6" marL="3200400">
              <a:spcBef>
                <a:spcPts val="1600"/>
              </a:spcBef>
              <a:spcAft>
                <a:spcPts val="0"/>
              </a:spcAft>
              <a:buSzPts val="1400"/>
              <a:buFont typeface="Poiret One"/>
              <a:buChar char="●"/>
              <a:defRPr>
                <a:latin typeface="Poiret One"/>
                <a:ea typeface="Poiret One"/>
                <a:cs typeface="Poiret One"/>
                <a:sym typeface="Poiret One"/>
              </a:defRPr>
            </a:lvl7pPr>
            <a:lvl8pPr indent="-317500" lvl="7" marL="3657600">
              <a:spcBef>
                <a:spcPts val="1600"/>
              </a:spcBef>
              <a:spcAft>
                <a:spcPts val="0"/>
              </a:spcAft>
              <a:buSzPts val="1400"/>
              <a:buFont typeface="Poiret One"/>
              <a:buChar char="○"/>
              <a:defRPr>
                <a:latin typeface="Poiret One"/>
                <a:ea typeface="Poiret One"/>
                <a:cs typeface="Poiret One"/>
                <a:sym typeface="Poiret One"/>
              </a:defRPr>
            </a:lvl8pPr>
            <a:lvl9pPr indent="-317500" lvl="8" marL="4114800">
              <a:spcBef>
                <a:spcPts val="1600"/>
              </a:spcBef>
              <a:spcAft>
                <a:spcPts val="1600"/>
              </a:spcAft>
              <a:buSzPts val="1400"/>
              <a:buFont typeface="Poiret One"/>
              <a:buChar char="■"/>
              <a:defRPr>
                <a:latin typeface="Poiret One"/>
                <a:ea typeface="Poiret One"/>
                <a:cs typeface="Poiret One"/>
                <a:sym typeface="Poiret One"/>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Poiret One"/>
              <a:buNone/>
              <a:defRPr>
                <a:latin typeface="Poiret One"/>
                <a:ea typeface="Poiret One"/>
                <a:cs typeface="Poiret One"/>
                <a:sym typeface="Poiret 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1pPr>
            <a:lvl2pPr lvl="1">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2pPr>
            <a:lvl3pPr lvl="2">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3pPr>
            <a:lvl4pPr lvl="3">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4pPr>
            <a:lvl5pPr lvl="4">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5pPr>
            <a:lvl6pPr lvl="5">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6pPr>
            <a:lvl7pPr lvl="6">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7pPr>
            <a:lvl8pPr lvl="7">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8pPr>
            <a:lvl9pPr lvl="8">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oiret One"/>
              <a:buChar char="●"/>
              <a:defRPr sz="1800">
                <a:solidFill>
                  <a:schemeClr val="dk2"/>
                </a:solidFill>
                <a:latin typeface="Poiret One"/>
                <a:ea typeface="Poiret One"/>
                <a:cs typeface="Poiret One"/>
                <a:sym typeface="Poiret One"/>
              </a:defRPr>
            </a:lvl1pPr>
            <a:lvl2pPr indent="-317500" lvl="1" marL="9144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2pPr>
            <a:lvl3pPr indent="-317500" lvl="2" marL="13716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3pPr>
            <a:lvl4pPr indent="-317500" lvl="3" marL="18288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4pPr>
            <a:lvl5pPr indent="-317500" lvl="4" marL="22860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5pPr>
            <a:lvl6pPr indent="-317500" lvl="5" marL="27432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6pPr>
            <a:lvl7pPr indent="-317500" lvl="6" marL="32004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7pPr>
            <a:lvl8pPr indent="-317500" lvl="7" marL="36576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8pPr>
            <a:lvl9pPr indent="-317500" lvl="8" marL="4114800">
              <a:lnSpc>
                <a:spcPct val="115000"/>
              </a:lnSpc>
              <a:spcBef>
                <a:spcPts val="1600"/>
              </a:spcBef>
              <a:spcAft>
                <a:spcPts val="1600"/>
              </a:spcAft>
              <a:buClr>
                <a:schemeClr val="dk2"/>
              </a:buClr>
              <a:buSzPts val="1400"/>
              <a:buFont typeface="Poiret One"/>
              <a:buChar char="■"/>
              <a:defRPr>
                <a:solidFill>
                  <a:schemeClr val="dk2"/>
                </a:solidFill>
                <a:latin typeface="Poiret One"/>
                <a:ea typeface="Poiret One"/>
                <a:cs typeface="Poiret One"/>
                <a:sym typeface="Poiret On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None/>
              <a:defRPr b="1" sz="3600">
                <a:solidFill>
                  <a:schemeClr val="dk1"/>
                </a:solidFill>
              </a:defRPr>
            </a:lvl1pPr>
            <a:lvl2pPr lvl="1" rtl="0">
              <a:spcBef>
                <a:spcPts val="0"/>
              </a:spcBef>
              <a:spcAft>
                <a:spcPts val="0"/>
              </a:spcAft>
              <a:buClr>
                <a:schemeClr val="dk1"/>
              </a:buClr>
              <a:buSzPts val="3600"/>
              <a:buNone/>
              <a:defRPr b="1" sz="3600">
                <a:solidFill>
                  <a:schemeClr val="dk1"/>
                </a:solidFill>
              </a:defRPr>
            </a:lvl2pPr>
            <a:lvl3pPr lvl="2" rtl="0">
              <a:spcBef>
                <a:spcPts val="0"/>
              </a:spcBef>
              <a:spcAft>
                <a:spcPts val="0"/>
              </a:spcAft>
              <a:buClr>
                <a:schemeClr val="dk1"/>
              </a:buClr>
              <a:buSzPts val="3600"/>
              <a:buNone/>
              <a:defRPr b="1" sz="3600">
                <a:solidFill>
                  <a:schemeClr val="dk1"/>
                </a:solidFill>
              </a:defRPr>
            </a:lvl3pPr>
            <a:lvl4pPr lvl="3" rtl="0">
              <a:spcBef>
                <a:spcPts val="0"/>
              </a:spcBef>
              <a:spcAft>
                <a:spcPts val="0"/>
              </a:spcAft>
              <a:buClr>
                <a:schemeClr val="dk1"/>
              </a:buClr>
              <a:buSzPts val="3600"/>
              <a:buNone/>
              <a:defRPr b="1" sz="3600">
                <a:solidFill>
                  <a:schemeClr val="dk1"/>
                </a:solidFill>
              </a:defRPr>
            </a:lvl4pPr>
            <a:lvl5pPr lvl="4" rtl="0">
              <a:spcBef>
                <a:spcPts val="0"/>
              </a:spcBef>
              <a:spcAft>
                <a:spcPts val="0"/>
              </a:spcAft>
              <a:buClr>
                <a:schemeClr val="dk1"/>
              </a:buClr>
              <a:buSzPts val="3600"/>
              <a:buNone/>
              <a:defRPr b="1" sz="3600">
                <a:solidFill>
                  <a:schemeClr val="dk1"/>
                </a:solidFill>
              </a:defRPr>
            </a:lvl5pPr>
            <a:lvl6pPr lvl="5" rtl="0">
              <a:spcBef>
                <a:spcPts val="0"/>
              </a:spcBef>
              <a:spcAft>
                <a:spcPts val="0"/>
              </a:spcAft>
              <a:buClr>
                <a:schemeClr val="dk1"/>
              </a:buClr>
              <a:buSzPts val="3600"/>
              <a:buNone/>
              <a:defRPr b="1" sz="3600">
                <a:solidFill>
                  <a:schemeClr val="dk1"/>
                </a:solidFill>
              </a:defRPr>
            </a:lvl6pPr>
            <a:lvl7pPr lvl="6" rtl="0">
              <a:spcBef>
                <a:spcPts val="0"/>
              </a:spcBef>
              <a:spcAft>
                <a:spcPts val="0"/>
              </a:spcAft>
              <a:buClr>
                <a:schemeClr val="dk1"/>
              </a:buClr>
              <a:buSzPts val="3600"/>
              <a:buNone/>
              <a:defRPr b="1" sz="3600">
                <a:solidFill>
                  <a:schemeClr val="dk1"/>
                </a:solidFill>
              </a:defRPr>
            </a:lvl7pPr>
            <a:lvl8pPr lvl="7" rtl="0">
              <a:spcBef>
                <a:spcPts val="0"/>
              </a:spcBef>
              <a:spcAft>
                <a:spcPts val="0"/>
              </a:spcAft>
              <a:buClr>
                <a:schemeClr val="dk1"/>
              </a:buClr>
              <a:buSzPts val="3600"/>
              <a:buNone/>
              <a:defRPr b="1" sz="3600">
                <a:solidFill>
                  <a:schemeClr val="dk1"/>
                </a:solidFill>
              </a:defRPr>
            </a:lvl8pPr>
            <a:lvl9pPr lvl="8" rtl="0">
              <a:spcBef>
                <a:spcPts val="0"/>
              </a:spcBef>
              <a:spcAft>
                <a:spcPts val="0"/>
              </a:spcAft>
              <a:buClr>
                <a:schemeClr val="dk1"/>
              </a:buClr>
              <a:buSzPts val="3600"/>
              <a:buNone/>
              <a:defRPr b="1" sz="3600">
                <a:solidFill>
                  <a:schemeClr val="dk1"/>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Char char="●"/>
              <a:defRPr sz="3000">
                <a:solidFill>
                  <a:schemeClr val="dk1"/>
                </a:solidFill>
              </a:defRPr>
            </a:lvl1pPr>
            <a:lvl2pPr indent="-381000" lvl="1" marL="914400" rtl="0">
              <a:spcBef>
                <a:spcPts val="0"/>
              </a:spcBef>
              <a:spcAft>
                <a:spcPts val="0"/>
              </a:spcAft>
              <a:buClr>
                <a:schemeClr val="dk1"/>
              </a:buClr>
              <a:buSzPts val="2400"/>
              <a:buChar char="○"/>
              <a:defRPr sz="2400">
                <a:solidFill>
                  <a:schemeClr val="dk1"/>
                </a:solidFill>
              </a:defRPr>
            </a:lvl2pPr>
            <a:lvl3pPr indent="-381000" lvl="2" marL="1371600" rtl="0">
              <a:spcBef>
                <a:spcPts val="0"/>
              </a:spcBef>
              <a:spcAft>
                <a:spcPts val="0"/>
              </a:spcAft>
              <a:buClr>
                <a:schemeClr val="dk1"/>
              </a:buClr>
              <a:buSzPts val="2400"/>
              <a:buChar char="■"/>
              <a:defRPr sz="2400">
                <a:solidFill>
                  <a:schemeClr val="dk1"/>
                </a:solidFill>
              </a:defRPr>
            </a:lvl3pPr>
            <a:lvl4pPr indent="-342900" lvl="3" marL="1828800" rtl="0">
              <a:spcBef>
                <a:spcPts val="0"/>
              </a:spcBef>
              <a:spcAft>
                <a:spcPts val="0"/>
              </a:spcAft>
              <a:buClr>
                <a:schemeClr val="dk1"/>
              </a:buClr>
              <a:buSzPts val="1800"/>
              <a:buChar char="●"/>
              <a:defRPr sz="1800">
                <a:solidFill>
                  <a:schemeClr val="dk1"/>
                </a:solidFill>
              </a:defRPr>
            </a:lvl4pPr>
            <a:lvl5pPr indent="-342900" lvl="4" marL="2286000" rtl="0">
              <a:spcBef>
                <a:spcPts val="0"/>
              </a:spcBef>
              <a:spcAft>
                <a:spcPts val="0"/>
              </a:spcAft>
              <a:buClr>
                <a:schemeClr val="dk1"/>
              </a:buClr>
              <a:buSzPts val="1800"/>
              <a:buChar char="○"/>
              <a:defRPr sz="1800">
                <a:solidFill>
                  <a:schemeClr val="dk1"/>
                </a:solidFill>
              </a:defRPr>
            </a:lvl5pPr>
            <a:lvl6pPr indent="-342900" lvl="5" marL="2743200" rtl="0">
              <a:spcBef>
                <a:spcPts val="0"/>
              </a:spcBef>
              <a:spcAft>
                <a:spcPts val="0"/>
              </a:spcAft>
              <a:buClr>
                <a:schemeClr val="dk1"/>
              </a:buClr>
              <a:buSzPts val="1800"/>
              <a:buChar char="■"/>
              <a:defRPr sz="1800">
                <a:solidFill>
                  <a:schemeClr val="dk1"/>
                </a:solidFill>
              </a:defRPr>
            </a:lvl6pPr>
            <a:lvl7pPr indent="-342900" lvl="6" marL="3200400" rtl="0">
              <a:spcBef>
                <a:spcPts val="0"/>
              </a:spcBef>
              <a:spcAft>
                <a:spcPts val="0"/>
              </a:spcAft>
              <a:buClr>
                <a:schemeClr val="dk1"/>
              </a:buClr>
              <a:buSzPts val="1800"/>
              <a:buChar char="●"/>
              <a:defRPr sz="1800">
                <a:solidFill>
                  <a:schemeClr val="dk1"/>
                </a:solidFill>
              </a:defRPr>
            </a:lvl7pPr>
            <a:lvl8pPr indent="-342900" lvl="7" marL="3657600" rtl="0">
              <a:spcBef>
                <a:spcPts val="0"/>
              </a:spcBef>
              <a:spcAft>
                <a:spcPts val="0"/>
              </a:spcAft>
              <a:buClr>
                <a:schemeClr val="dk1"/>
              </a:buClr>
              <a:buSzPts val="1800"/>
              <a:buChar char="○"/>
              <a:defRPr sz="1800">
                <a:solidFill>
                  <a:schemeClr val="dk1"/>
                </a:solidFill>
              </a:defRPr>
            </a:lvl8pPr>
            <a:lvl9pPr indent="-342900" lvl="8" marL="4114800" rtl="0">
              <a:spcBef>
                <a:spcPts val="0"/>
              </a:spcBef>
              <a:spcAft>
                <a:spcPts val="0"/>
              </a:spcAft>
              <a:buClr>
                <a:schemeClr val="dk1"/>
              </a:buClr>
              <a:buSzPts val="1800"/>
              <a:buChar char="■"/>
              <a:defRPr sz="1800">
                <a:solidFill>
                  <a:schemeClr val="dk1"/>
                </a:solidFill>
              </a:defRPr>
            </a:lvl9pPr>
          </a:lstStyle>
          <a:p/>
        </p:txBody>
      </p:sp>
      <p:sp>
        <p:nvSpPr>
          <p:cNvPr id="53" name="Google Shape;53;p1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descr="Image result for snow trees" id="79" name="Google Shape;79;p20"/>
          <p:cNvPicPr preferRelativeResize="0"/>
          <p:nvPr/>
        </p:nvPicPr>
        <p:blipFill rotWithShape="1">
          <a:blip r:embed="rId3">
            <a:alphaModFix/>
          </a:blip>
          <a:srcRect b="0" l="0" r="0" t="25031"/>
          <a:stretch/>
        </p:blipFill>
        <p:spPr>
          <a:xfrm>
            <a:off x="0" y="0"/>
            <a:ext cx="9144000" cy="5143500"/>
          </a:xfrm>
          <a:prstGeom prst="rect">
            <a:avLst/>
          </a:prstGeom>
          <a:noFill/>
          <a:ln>
            <a:noFill/>
          </a:ln>
        </p:spPr>
      </p:pic>
      <p:sp>
        <p:nvSpPr>
          <p:cNvPr id="80" name="Google Shape;80;p20"/>
          <p:cNvSpPr txBox="1"/>
          <p:nvPr>
            <p:ph type="ctrTitle"/>
          </p:nvPr>
        </p:nvSpPr>
        <p:spPr>
          <a:xfrm>
            <a:off x="311708" y="2420975"/>
            <a:ext cx="8520600" cy="20526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GB">
                <a:solidFill>
                  <a:srgbClr val="FFFFFF"/>
                </a:solidFill>
              </a:rPr>
              <a:t>Advanced Algorithm Design</a:t>
            </a:r>
            <a:endParaRPr b="1">
              <a:solidFill>
                <a:srgbClr val="FFFFFF"/>
              </a:solidFill>
            </a:endParaRPr>
          </a:p>
        </p:txBody>
      </p:sp>
      <p:sp>
        <p:nvSpPr>
          <p:cNvPr id="81" name="Google Shape;81;p20"/>
          <p:cNvSpPr txBox="1"/>
          <p:nvPr>
            <p:ph idx="1" type="subTitle"/>
          </p:nvPr>
        </p:nvSpPr>
        <p:spPr>
          <a:xfrm>
            <a:off x="311700" y="4358125"/>
            <a:ext cx="8520600" cy="792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rgbClr val="FFFFFF"/>
                </a:solidFill>
              </a:rPr>
              <a:t>what you need to know</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9"/>
          <p:cNvPicPr preferRelativeResize="0"/>
          <p:nvPr/>
        </p:nvPicPr>
        <p:blipFill>
          <a:blip r:embed="rId3">
            <a:alphaModFix/>
          </a:blip>
          <a:stretch>
            <a:fillRect/>
          </a:stretch>
        </p:blipFill>
        <p:spPr>
          <a:xfrm>
            <a:off x="965877" y="1488050"/>
            <a:ext cx="3916425" cy="3691225"/>
          </a:xfrm>
          <a:prstGeom prst="rect">
            <a:avLst/>
          </a:prstGeom>
          <a:noFill/>
          <a:ln>
            <a:noFill/>
          </a:ln>
        </p:spPr>
      </p:pic>
      <p:pic>
        <p:nvPicPr>
          <p:cNvPr descr="Related image" id="146" name="Google Shape;146;p29"/>
          <p:cNvPicPr preferRelativeResize="0"/>
          <p:nvPr/>
        </p:nvPicPr>
        <p:blipFill>
          <a:blip r:embed="rId4">
            <a:alphaModFix/>
          </a:blip>
          <a:stretch>
            <a:fillRect/>
          </a:stretch>
        </p:blipFill>
        <p:spPr>
          <a:xfrm>
            <a:off x="4979725" y="2904650"/>
            <a:ext cx="4164276" cy="2238850"/>
          </a:xfrm>
          <a:prstGeom prst="rect">
            <a:avLst/>
          </a:prstGeom>
          <a:noFill/>
          <a:ln>
            <a:noFill/>
          </a:ln>
        </p:spPr>
      </p:pic>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Change Making &amp; Dynamic Programming</a:t>
            </a:r>
            <a:endParaRPr/>
          </a:p>
        </p:txBody>
      </p:sp>
      <p:sp>
        <p:nvSpPr>
          <p:cNvPr id="148" name="Google Shape;148;p29"/>
          <p:cNvSpPr txBox="1"/>
          <p:nvPr>
            <p:ph idx="1" type="body"/>
          </p:nvPr>
        </p:nvSpPr>
        <p:spPr>
          <a:xfrm>
            <a:off x="311700" y="11627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Let’s visualise how the brute force approach works...</a:t>
            </a:r>
            <a:endParaRPr/>
          </a:p>
        </p:txBody>
      </p:sp>
      <p:sp>
        <p:nvSpPr>
          <p:cNvPr id="149" name="Google Shape;149;p29"/>
          <p:cNvSpPr txBox="1"/>
          <p:nvPr/>
        </p:nvSpPr>
        <p:spPr>
          <a:xfrm rot="-307826">
            <a:off x="4623203" y="1304064"/>
            <a:ext cx="3817795" cy="2034964"/>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FF0000"/>
                </a:solidFill>
                <a:latin typeface="Dancing Script"/>
                <a:ea typeface="Dancing Script"/>
                <a:cs typeface="Dancing Script"/>
                <a:sym typeface="Dancing Script"/>
              </a:rPr>
              <a:t>You can see that this is repeatedly calculating the same things over and over again. If it stored the answer for say $2, it could just recall the change needed without recalculating saving time. This is what Dynmaic Programming does!</a:t>
            </a:r>
            <a:endParaRPr sz="1800">
              <a:solidFill>
                <a:srgbClr val="FF0000"/>
              </a:solidFill>
              <a:latin typeface="Dancing Script"/>
              <a:ea typeface="Dancing Script"/>
              <a:cs typeface="Dancing Script"/>
              <a:sym typeface="Dancing Scrip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0"/>
          <p:cNvPicPr preferRelativeResize="0"/>
          <p:nvPr/>
        </p:nvPicPr>
        <p:blipFill>
          <a:blip r:embed="rId3">
            <a:alphaModFix/>
          </a:blip>
          <a:stretch>
            <a:fillRect/>
          </a:stretch>
        </p:blipFill>
        <p:spPr>
          <a:xfrm>
            <a:off x="2779050" y="1704850"/>
            <a:ext cx="3038475" cy="600075"/>
          </a:xfrm>
          <a:prstGeom prst="rect">
            <a:avLst/>
          </a:prstGeom>
          <a:noFill/>
          <a:ln>
            <a:noFill/>
          </a:ln>
        </p:spPr>
      </p:pic>
      <p:sp>
        <p:nvSpPr>
          <p:cNvPr id="155" name="Google Shape;155;p30"/>
          <p:cNvSpPr txBox="1"/>
          <p:nvPr/>
        </p:nvSpPr>
        <p:spPr>
          <a:xfrm>
            <a:off x="533400" y="381000"/>
            <a:ext cx="8155500" cy="174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3600">
                <a:solidFill>
                  <a:srgbClr val="4A86E8"/>
                </a:solidFill>
                <a:latin typeface="Cabin Sketch"/>
                <a:ea typeface="Cabin Sketch"/>
                <a:cs typeface="Cabin Sketch"/>
                <a:sym typeface="Cabin Sketch"/>
              </a:rPr>
              <a:t>Problem 1 - Catalan Numbers</a:t>
            </a:r>
            <a:endParaRPr b="1" sz="3600">
              <a:solidFill>
                <a:srgbClr val="4A86E8"/>
              </a:solidFill>
              <a:latin typeface="Cabin Sketch"/>
              <a:ea typeface="Cabin Sketch"/>
              <a:cs typeface="Cabin Sketch"/>
              <a:sym typeface="Cabin Sketch"/>
            </a:endParaRPr>
          </a:p>
          <a:p>
            <a:pPr indent="0" lvl="0" marL="0" rtl="0" algn="just">
              <a:spcBef>
                <a:spcPts val="600"/>
              </a:spcBef>
              <a:spcAft>
                <a:spcPts val="0"/>
              </a:spcAft>
              <a:buNone/>
            </a:pPr>
            <a:r>
              <a:rPr lang="en-GB" sz="1800"/>
              <a:t>What is the n</a:t>
            </a:r>
            <a:r>
              <a:rPr baseline="30000" lang="en-GB" sz="1800"/>
              <a:t>th</a:t>
            </a:r>
            <a:r>
              <a:rPr lang="en-GB" sz="1800"/>
              <a:t> Catalan number?</a:t>
            </a:r>
            <a:endParaRPr sz="1800"/>
          </a:p>
          <a:p>
            <a:pPr indent="0" lvl="0" marL="0" rtl="0" algn="just">
              <a:spcBef>
                <a:spcPts val="600"/>
              </a:spcBef>
              <a:spcAft>
                <a:spcPts val="0"/>
              </a:spcAft>
              <a:buNone/>
            </a:pPr>
            <a:r>
              <a:rPr lang="en-GB" sz="1800"/>
              <a:t>The n</a:t>
            </a:r>
            <a:r>
              <a:rPr baseline="30000" lang="en-GB" sz="1800"/>
              <a:t>th</a:t>
            </a:r>
            <a:r>
              <a:rPr lang="en-GB" sz="1800"/>
              <a:t> Catalan number can be calculated using the following rule:</a:t>
            </a:r>
            <a:endParaRPr sz="1800"/>
          </a:p>
          <a:p>
            <a:pPr indent="0" lvl="0" marL="0" rtl="0" algn="ctr">
              <a:spcBef>
                <a:spcPts val="60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solidFill>
                  <a:srgbClr val="4A86E8"/>
                </a:solidFill>
                <a:latin typeface="Cabin Sketch"/>
                <a:ea typeface="Cabin Sketch"/>
                <a:cs typeface="Cabin Sketch"/>
                <a:sym typeface="Cabin Sketch"/>
              </a:rPr>
              <a:t>Problem 1 - Catalan Numbers</a:t>
            </a:r>
            <a:endParaRPr>
              <a:solidFill>
                <a:srgbClr val="4A86E8"/>
              </a:solidFill>
              <a:latin typeface="Cabin Sketch"/>
              <a:ea typeface="Cabin Sketch"/>
              <a:cs typeface="Cabin Sketch"/>
              <a:sym typeface="Cabin Sketch"/>
            </a:endParaRPr>
          </a:p>
        </p:txBody>
      </p:sp>
      <p:sp>
        <p:nvSpPr>
          <p:cNvPr id="161" name="Google Shape;161;p31"/>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GB" sz="1200"/>
              <a:t>ALGORITHM </a:t>
            </a:r>
            <a:r>
              <a:rPr lang="en-GB" sz="1200"/>
              <a:t>Cat(</a:t>
            </a:r>
            <a:r>
              <a:rPr i="1" lang="en-GB" sz="1200"/>
              <a:t>n</a:t>
            </a:r>
            <a:r>
              <a:rPr lang="en-GB" sz="1200"/>
              <a:t>)</a:t>
            </a:r>
            <a:endParaRPr sz="1200"/>
          </a:p>
          <a:p>
            <a:pPr indent="0" lvl="0" marL="0" rtl="0" algn="l">
              <a:spcBef>
                <a:spcPts val="600"/>
              </a:spcBef>
              <a:spcAft>
                <a:spcPts val="0"/>
              </a:spcAft>
              <a:buClr>
                <a:schemeClr val="dk1"/>
              </a:buClr>
              <a:buSzPts val="1100"/>
              <a:buFont typeface="Arial"/>
              <a:buNone/>
            </a:pPr>
            <a:r>
              <a:rPr b="1" lang="en-GB" sz="1200"/>
              <a:t>//Input:</a:t>
            </a:r>
            <a:r>
              <a:rPr lang="en-GB" sz="1200"/>
              <a:t> 	An integer </a:t>
            </a:r>
            <a:r>
              <a:rPr i="1" lang="en-GB" sz="1200"/>
              <a:t>n</a:t>
            </a:r>
            <a:r>
              <a:rPr lang="en-GB" sz="1200"/>
              <a:t> </a:t>
            </a:r>
            <a:endParaRPr sz="1200"/>
          </a:p>
          <a:p>
            <a:pPr indent="0" lvl="0" marL="0" rtl="0" algn="l">
              <a:spcBef>
                <a:spcPts val="600"/>
              </a:spcBef>
              <a:spcAft>
                <a:spcPts val="0"/>
              </a:spcAft>
              <a:buClr>
                <a:schemeClr val="dk1"/>
              </a:buClr>
              <a:buSzPts val="1100"/>
              <a:buFont typeface="Arial"/>
              <a:buNone/>
            </a:pPr>
            <a:r>
              <a:rPr b="1" lang="en-GB" sz="1200"/>
              <a:t>//Output:	</a:t>
            </a:r>
            <a:r>
              <a:rPr lang="en-GB" sz="1200"/>
              <a:t>The value of the </a:t>
            </a:r>
            <a:r>
              <a:rPr i="1" lang="en-GB" sz="1200"/>
              <a:t>n</a:t>
            </a:r>
            <a:r>
              <a:rPr baseline="30000" lang="en-GB" sz="1200"/>
              <a:t>th</a:t>
            </a:r>
            <a:r>
              <a:rPr baseline="30000" i="1" lang="en-GB" sz="1200"/>
              <a:t> </a:t>
            </a:r>
            <a:r>
              <a:rPr lang="en-GB" sz="1200"/>
              <a:t> Catalan Number</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rPr lang="en-GB" sz="1200"/>
              <a:t>C = C[ ]</a:t>
            </a:r>
            <a:endParaRPr sz="1200"/>
          </a:p>
          <a:p>
            <a:pPr indent="0" lvl="0" marL="0" rtl="0" algn="l">
              <a:spcBef>
                <a:spcPts val="600"/>
              </a:spcBef>
              <a:spcAft>
                <a:spcPts val="0"/>
              </a:spcAft>
              <a:buClr>
                <a:schemeClr val="dk1"/>
              </a:buClr>
              <a:buSzPts val="1100"/>
              <a:buFont typeface="Arial"/>
              <a:buNone/>
            </a:pPr>
            <a:r>
              <a:rPr lang="en-GB" sz="1200"/>
              <a:t>C[ 0 ] = 1</a:t>
            </a:r>
            <a:endParaRPr sz="1200"/>
          </a:p>
          <a:p>
            <a:pPr indent="0" lvl="0" marL="0" rtl="0" algn="l">
              <a:spcBef>
                <a:spcPts val="600"/>
              </a:spcBef>
              <a:spcAft>
                <a:spcPts val="0"/>
              </a:spcAft>
              <a:buClr>
                <a:schemeClr val="dk1"/>
              </a:buClr>
              <a:buSzPts val="1100"/>
              <a:buFont typeface="Arial"/>
              <a:buNone/>
            </a:pPr>
            <a:r>
              <a:rPr lang="en-GB" sz="1200"/>
              <a:t>For </a:t>
            </a:r>
            <a:r>
              <a:rPr i="1" lang="en-GB" sz="1200"/>
              <a:t>i</a:t>
            </a:r>
            <a:r>
              <a:rPr lang="en-GB" sz="1200"/>
              <a:t> = 1 to </a:t>
            </a:r>
            <a:r>
              <a:rPr i="1" lang="en-GB" sz="1200"/>
              <a:t>i</a:t>
            </a:r>
            <a:r>
              <a:rPr lang="en-GB" sz="1200"/>
              <a:t> = </a:t>
            </a:r>
            <a:r>
              <a:rPr i="1" lang="en-GB" sz="1200"/>
              <a:t>n</a:t>
            </a:r>
            <a:endParaRPr i="1" sz="1200"/>
          </a:p>
          <a:p>
            <a:pPr indent="0" lvl="0" marL="0" rtl="0" algn="l">
              <a:spcBef>
                <a:spcPts val="600"/>
              </a:spcBef>
              <a:spcAft>
                <a:spcPts val="0"/>
              </a:spcAft>
              <a:buClr>
                <a:schemeClr val="dk1"/>
              </a:buClr>
              <a:buSzPts val="1100"/>
              <a:buFont typeface="Arial"/>
              <a:buNone/>
            </a:pPr>
            <a:r>
              <a:rPr lang="en-GB" sz="1200"/>
              <a:t>	C[ </a:t>
            </a:r>
            <a:r>
              <a:rPr i="1" lang="en-GB" sz="1200"/>
              <a:t>i </a:t>
            </a:r>
            <a:r>
              <a:rPr lang="en-GB" sz="1200"/>
              <a:t>] = 0</a:t>
            </a:r>
            <a:endParaRPr sz="1200"/>
          </a:p>
          <a:p>
            <a:pPr indent="0" lvl="0" marL="0" rtl="0" algn="l">
              <a:spcBef>
                <a:spcPts val="600"/>
              </a:spcBef>
              <a:spcAft>
                <a:spcPts val="0"/>
              </a:spcAft>
              <a:buClr>
                <a:schemeClr val="dk1"/>
              </a:buClr>
              <a:buSzPts val="1100"/>
              <a:buFont typeface="Arial"/>
              <a:buNone/>
            </a:pPr>
            <a:r>
              <a:rPr lang="en-GB" sz="1200"/>
              <a:t>	for </a:t>
            </a:r>
            <a:r>
              <a:rPr i="1" lang="en-GB" sz="1200"/>
              <a:t>j</a:t>
            </a:r>
            <a:r>
              <a:rPr lang="en-GB" sz="1200"/>
              <a:t> = </a:t>
            </a:r>
            <a:r>
              <a:rPr i="1" lang="en-GB" sz="1200"/>
              <a:t>0</a:t>
            </a:r>
            <a:r>
              <a:rPr lang="en-GB" sz="1200"/>
              <a:t> to </a:t>
            </a:r>
            <a:r>
              <a:rPr i="1" lang="en-GB" sz="1200"/>
              <a:t>j</a:t>
            </a:r>
            <a:r>
              <a:rPr lang="en-GB" sz="1200"/>
              <a:t> = </a:t>
            </a:r>
            <a:r>
              <a:rPr i="1" lang="en-GB" sz="1200"/>
              <a:t>i</a:t>
            </a:r>
            <a:r>
              <a:rPr lang="en-GB" sz="1200"/>
              <a:t> - 1</a:t>
            </a:r>
            <a:endParaRPr sz="1200"/>
          </a:p>
          <a:p>
            <a:pPr indent="0" lvl="0" marL="0" rtl="0" algn="l">
              <a:spcBef>
                <a:spcPts val="600"/>
              </a:spcBef>
              <a:spcAft>
                <a:spcPts val="0"/>
              </a:spcAft>
              <a:buClr>
                <a:schemeClr val="dk1"/>
              </a:buClr>
              <a:buSzPts val="1100"/>
              <a:buFont typeface="Arial"/>
              <a:buNone/>
            </a:pPr>
            <a:r>
              <a:rPr lang="en-GB" sz="1200"/>
              <a:t>		C[ </a:t>
            </a:r>
            <a:r>
              <a:rPr i="1" lang="en-GB" sz="1200"/>
              <a:t>i</a:t>
            </a:r>
            <a:r>
              <a:rPr lang="en-GB" sz="1200"/>
              <a:t> ] = C[ </a:t>
            </a:r>
            <a:r>
              <a:rPr i="1" lang="en-GB" sz="1200"/>
              <a:t>i</a:t>
            </a:r>
            <a:r>
              <a:rPr lang="en-GB" sz="1200"/>
              <a:t> ] + C[ </a:t>
            </a:r>
            <a:r>
              <a:rPr i="1" lang="en-GB" sz="1200"/>
              <a:t>j </a:t>
            </a:r>
            <a:r>
              <a:rPr lang="en-GB" sz="1200"/>
              <a:t>] x C[ </a:t>
            </a:r>
            <a:r>
              <a:rPr i="1" lang="en-GB" sz="1200"/>
              <a:t>i</a:t>
            </a:r>
            <a:r>
              <a:rPr lang="en-GB" sz="1200"/>
              <a:t> - </a:t>
            </a:r>
            <a:r>
              <a:rPr i="1" lang="en-GB" sz="1200"/>
              <a:t>j</a:t>
            </a:r>
            <a:r>
              <a:rPr lang="en-GB" sz="1200"/>
              <a:t> -1 ]</a:t>
            </a:r>
            <a:endParaRPr sz="1200"/>
          </a:p>
          <a:p>
            <a:pPr indent="0" lvl="0" marL="0" rtl="0" algn="l">
              <a:spcBef>
                <a:spcPts val="600"/>
              </a:spcBef>
              <a:spcAft>
                <a:spcPts val="0"/>
              </a:spcAft>
              <a:buClr>
                <a:schemeClr val="dk1"/>
              </a:buClr>
              <a:buSzPts val="1100"/>
              <a:buFont typeface="Arial"/>
              <a:buNone/>
            </a:pPr>
            <a:r>
              <a:rPr lang="en-GB" sz="1200"/>
              <a:t>return C[</a:t>
            </a:r>
            <a:r>
              <a:rPr i="1" lang="en-GB" sz="1200"/>
              <a:t> n</a:t>
            </a:r>
            <a:r>
              <a:rPr lang="en-GB" sz="1200"/>
              <a:t>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nvSpPr>
        <p:spPr>
          <a:xfrm>
            <a:off x="533400" y="457200"/>
            <a:ext cx="8155500" cy="174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3600">
                <a:solidFill>
                  <a:srgbClr val="FF0000"/>
                </a:solidFill>
                <a:latin typeface="Cabin Sketch"/>
                <a:ea typeface="Cabin Sketch"/>
                <a:cs typeface="Cabin Sketch"/>
                <a:sym typeface="Cabin Sketch"/>
              </a:rPr>
              <a:t>Problem 2 - Coin Row</a:t>
            </a:r>
            <a:endParaRPr b="1" sz="1800">
              <a:solidFill>
                <a:srgbClr val="6AA84F"/>
              </a:solidFill>
            </a:endParaRPr>
          </a:p>
          <a:p>
            <a:pPr indent="0" lvl="0" marL="0" rtl="0" algn="just">
              <a:spcBef>
                <a:spcPts val="600"/>
              </a:spcBef>
              <a:spcAft>
                <a:spcPts val="0"/>
              </a:spcAft>
              <a:buClr>
                <a:schemeClr val="dk1"/>
              </a:buClr>
              <a:buSzPts val="1100"/>
              <a:buFont typeface="Arial"/>
              <a:buNone/>
            </a:pPr>
            <a:r>
              <a:rPr lang="en-GB" sz="1800">
                <a:solidFill>
                  <a:schemeClr val="dk1"/>
                </a:solidFill>
              </a:rPr>
              <a:t>There is a row of n coins whose values are some positive integers c1, c2, . . . , cn, not necessarily distinct. The goal is to pick up the maximum amount of money subject to the constraint that no two coins adjacent in the initial row can be picked up. </a:t>
            </a:r>
            <a:endParaRPr b="1" sz="1800">
              <a:solidFill>
                <a:srgbClr val="6AA84F"/>
              </a:solidFill>
            </a:endParaRPr>
          </a:p>
          <a:p>
            <a:pPr indent="0" lvl="0" marL="0" rtl="0" algn="ctr">
              <a:spcBef>
                <a:spcPts val="60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solidFill>
                  <a:srgbClr val="FF0000"/>
                </a:solidFill>
                <a:latin typeface="Cabin Sketch"/>
                <a:ea typeface="Cabin Sketch"/>
                <a:cs typeface="Cabin Sketch"/>
                <a:sym typeface="Cabin Sketch"/>
              </a:rPr>
              <a:t>Problem 2 - Coin Row</a:t>
            </a:r>
            <a:endParaRPr>
              <a:solidFill>
                <a:srgbClr val="FF0000"/>
              </a:solidFill>
              <a:latin typeface="Cabin Sketch"/>
              <a:ea typeface="Cabin Sketch"/>
              <a:cs typeface="Cabin Sketch"/>
              <a:sym typeface="Cabin Sketch"/>
            </a:endParaRPr>
          </a:p>
        </p:txBody>
      </p:sp>
      <p:sp>
        <p:nvSpPr>
          <p:cNvPr id="172" name="Google Shape;172;p3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GB" sz="1200"/>
              <a:t>ALGORITHM </a:t>
            </a:r>
            <a:r>
              <a:rPr lang="en-GB" sz="1200"/>
              <a:t>CoinRow(C[ 1…</a:t>
            </a:r>
            <a:r>
              <a:rPr i="1" lang="en-GB" sz="1200"/>
              <a:t>n</a:t>
            </a:r>
            <a:r>
              <a:rPr lang="en-GB" sz="1200"/>
              <a:t> ])</a:t>
            </a:r>
            <a:endParaRPr sz="1200"/>
          </a:p>
          <a:p>
            <a:pPr indent="0" lvl="0" marL="0" rtl="0" algn="l">
              <a:spcBef>
                <a:spcPts val="600"/>
              </a:spcBef>
              <a:spcAft>
                <a:spcPts val="0"/>
              </a:spcAft>
              <a:buClr>
                <a:schemeClr val="dk1"/>
              </a:buClr>
              <a:buSzPts val="1100"/>
              <a:buFont typeface="Arial"/>
              <a:buNone/>
            </a:pPr>
            <a:r>
              <a:rPr b="1" lang="en-GB" sz="1200"/>
              <a:t>//Input:</a:t>
            </a:r>
            <a:r>
              <a:rPr lang="en-GB" sz="1200"/>
              <a:t> 	A list representing the values of the available coins in their order of arrangement </a:t>
            </a:r>
            <a:endParaRPr sz="1200"/>
          </a:p>
          <a:p>
            <a:pPr indent="0" lvl="0" marL="0" rtl="0" algn="l">
              <a:spcBef>
                <a:spcPts val="600"/>
              </a:spcBef>
              <a:spcAft>
                <a:spcPts val="0"/>
              </a:spcAft>
              <a:buNone/>
            </a:pPr>
            <a:r>
              <a:rPr b="1" lang="en-GB" sz="1200"/>
              <a:t>//Output:	</a:t>
            </a:r>
            <a:r>
              <a:rPr lang="en-GB" sz="1200"/>
              <a:t>The maximum value of coins that can be picked up from this list (without selecting two coins that are </a:t>
            </a:r>
            <a:endParaRPr sz="1200"/>
          </a:p>
          <a:p>
            <a:pPr indent="457200" lvl="0" marL="457200" rtl="0" algn="l">
              <a:spcBef>
                <a:spcPts val="600"/>
              </a:spcBef>
              <a:spcAft>
                <a:spcPts val="0"/>
              </a:spcAft>
              <a:buClr>
                <a:schemeClr val="dk1"/>
              </a:buClr>
              <a:buSzPts val="1100"/>
              <a:buFont typeface="Arial"/>
              <a:buNone/>
            </a:pPr>
            <a:r>
              <a:rPr lang="en-GB" sz="1200"/>
              <a:t>adjacent)</a:t>
            </a:r>
            <a:endParaRPr sz="1200"/>
          </a:p>
          <a:p>
            <a:pPr indent="0" lvl="0" marL="0" rtl="0" algn="l">
              <a:spcBef>
                <a:spcPts val="600"/>
              </a:spcBef>
              <a:spcAft>
                <a:spcPts val="0"/>
              </a:spcAft>
              <a:buClr>
                <a:schemeClr val="dk1"/>
              </a:buClr>
              <a:buSzPts val="1100"/>
              <a:buFont typeface="Arial"/>
              <a:buNone/>
            </a:pPr>
            <a:r>
              <a:t/>
            </a:r>
            <a:endParaRPr sz="1200"/>
          </a:p>
          <a:p>
            <a:pPr indent="0" lvl="0" marL="0" rtl="0" algn="l">
              <a:spcBef>
                <a:spcPts val="600"/>
              </a:spcBef>
              <a:spcAft>
                <a:spcPts val="0"/>
              </a:spcAft>
              <a:buClr>
                <a:schemeClr val="dk1"/>
              </a:buClr>
              <a:buSzPts val="1100"/>
              <a:buFont typeface="Arial"/>
              <a:buNone/>
            </a:pPr>
            <a:r>
              <a:rPr lang="en-GB" sz="1200"/>
              <a:t>F[ 0 ] ← 0</a:t>
            </a:r>
            <a:endParaRPr sz="1200"/>
          </a:p>
          <a:p>
            <a:pPr indent="0" lvl="0" marL="0" rtl="0" algn="l">
              <a:spcBef>
                <a:spcPts val="600"/>
              </a:spcBef>
              <a:spcAft>
                <a:spcPts val="0"/>
              </a:spcAft>
              <a:buClr>
                <a:schemeClr val="dk1"/>
              </a:buClr>
              <a:buSzPts val="1100"/>
              <a:buFont typeface="Arial"/>
              <a:buNone/>
            </a:pPr>
            <a:r>
              <a:rPr lang="en-GB" sz="1200"/>
              <a:t>F[ 1 ]  ← C[ 1 ]</a:t>
            </a:r>
            <a:endParaRPr sz="1200"/>
          </a:p>
          <a:p>
            <a:pPr indent="0" lvl="0" marL="0" rtl="0" algn="l">
              <a:spcBef>
                <a:spcPts val="600"/>
              </a:spcBef>
              <a:spcAft>
                <a:spcPts val="0"/>
              </a:spcAft>
              <a:buClr>
                <a:schemeClr val="dk1"/>
              </a:buClr>
              <a:buSzPts val="1100"/>
              <a:buFont typeface="Arial"/>
              <a:buNone/>
            </a:pPr>
            <a:r>
              <a:rPr lang="en-GB" sz="1200"/>
              <a:t>For </a:t>
            </a:r>
            <a:r>
              <a:rPr i="1" lang="en-GB" sz="1200"/>
              <a:t>i</a:t>
            </a:r>
            <a:r>
              <a:rPr lang="en-GB" sz="1200"/>
              <a:t> = 2 to </a:t>
            </a:r>
            <a:r>
              <a:rPr i="1" lang="en-GB" sz="1200"/>
              <a:t>i</a:t>
            </a:r>
            <a:r>
              <a:rPr lang="en-GB" sz="1200"/>
              <a:t> = </a:t>
            </a:r>
            <a:r>
              <a:rPr i="1" lang="en-GB" sz="1200"/>
              <a:t>n</a:t>
            </a:r>
            <a:endParaRPr i="1" sz="1200"/>
          </a:p>
          <a:p>
            <a:pPr indent="0" lvl="0" marL="0" rtl="0" algn="l">
              <a:spcBef>
                <a:spcPts val="600"/>
              </a:spcBef>
              <a:spcAft>
                <a:spcPts val="0"/>
              </a:spcAft>
              <a:buClr>
                <a:schemeClr val="dk1"/>
              </a:buClr>
              <a:buSzPts val="1100"/>
              <a:buFont typeface="Arial"/>
              <a:buNone/>
            </a:pPr>
            <a:r>
              <a:rPr lang="en-GB" sz="1200"/>
              <a:t>	F[ </a:t>
            </a:r>
            <a:r>
              <a:rPr i="1" lang="en-GB" sz="1200"/>
              <a:t>i </a:t>
            </a:r>
            <a:r>
              <a:rPr lang="en-GB" sz="1200"/>
              <a:t>] = maximum value of (C[ </a:t>
            </a:r>
            <a:r>
              <a:rPr i="1" lang="en-GB" sz="1200"/>
              <a:t>i</a:t>
            </a:r>
            <a:r>
              <a:rPr lang="en-GB" sz="1200"/>
              <a:t> ] + F[</a:t>
            </a:r>
            <a:r>
              <a:rPr i="1" lang="en-GB" sz="1200"/>
              <a:t>i</a:t>
            </a:r>
            <a:r>
              <a:rPr lang="en-GB" sz="1200"/>
              <a:t> -2 ], F[</a:t>
            </a:r>
            <a:r>
              <a:rPr i="1" lang="en-GB" sz="1200"/>
              <a:t>i</a:t>
            </a:r>
            <a:r>
              <a:rPr lang="en-GB" sz="1200"/>
              <a:t> - 1 ])</a:t>
            </a:r>
            <a:endParaRPr sz="1200"/>
          </a:p>
          <a:p>
            <a:pPr indent="0" lvl="0" marL="0" rtl="0" algn="l">
              <a:spcBef>
                <a:spcPts val="600"/>
              </a:spcBef>
              <a:spcAft>
                <a:spcPts val="0"/>
              </a:spcAft>
              <a:buClr>
                <a:schemeClr val="dk1"/>
              </a:buClr>
              <a:buSzPts val="1100"/>
              <a:buFont typeface="Arial"/>
              <a:buNone/>
            </a:pPr>
            <a:r>
              <a:rPr lang="en-GB" sz="1200"/>
              <a:t>return F[</a:t>
            </a:r>
            <a:r>
              <a:rPr i="1" lang="en-GB" sz="1200"/>
              <a:t> n</a:t>
            </a:r>
            <a:r>
              <a:rPr lang="en-GB" sz="1200"/>
              <a:t> ]</a:t>
            </a:r>
            <a:endParaRPr sz="1200"/>
          </a:p>
          <a:p>
            <a:pPr indent="0" lvl="0" marL="0" rtl="0" algn="l">
              <a:spcBef>
                <a:spcPts val="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nvSpPr>
        <p:spPr>
          <a:xfrm>
            <a:off x="533400" y="990600"/>
            <a:ext cx="8155500" cy="174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3600">
                <a:solidFill>
                  <a:srgbClr val="38761D"/>
                </a:solidFill>
                <a:latin typeface="Cabin Sketch"/>
                <a:ea typeface="Cabin Sketch"/>
                <a:cs typeface="Cabin Sketch"/>
                <a:sym typeface="Cabin Sketch"/>
              </a:rPr>
              <a:t>Problem 3 - Coin Collection</a:t>
            </a:r>
            <a:endParaRPr b="1" sz="1800">
              <a:solidFill>
                <a:srgbClr val="6AA84F"/>
              </a:solidFill>
            </a:endParaRPr>
          </a:p>
          <a:p>
            <a:pPr indent="0" lvl="0" marL="0" rtl="0" algn="l">
              <a:spcBef>
                <a:spcPts val="600"/>
              </a:spcBef>
              <a:spcAft>
                <a:spcPts val="0"/>
              </a:spcAft>
              <a:buNone/>
            </a:pPr>
            <a:r>
              <a:rPr lang="en-GB" sz="1800">
                <a:solidFill>
                  <a:schemeClr val="dk1"/>
                </a:solidFill>
              </a:rPr>
              <a:t>Several coins are placed in cells of an n × m board, no more than one coin per cell. A robot, located in the upper left cell of the board, needs to collect as many of the coins as possible and bring them to the bottom right cell. On each step, the robot can move either one cell to the right or one cell down from its current location. When the robot visits a cell with a coin, it always picks up that coin. Design an algorithm to find the maximum number of coins the robot can collect and a path it needs to follow to do this. </a:t>
            </a:r>
            <a:endParaRPr b="1" sz="1800">
              <a:solidFill>
                <a:srgbClr val="6AA84F"/>
              </a:solidFill>
            </a:endParaRPr>
          </a:p>
          <a:p>
            <a:pPr indent="0" lvl="0" marL="0" rtl="0" algn="ctr">
              <a:spcBef>
                <a:spcPts val="600"/>
              </a:spcBef>
              <a:spcAft>
                <a:spcPts val="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solidFill>
                  <a:srgbClr val="38761D"/>
                </a:solidFill>
                <a:latin typeface="Cabin Sketch"/>
                <a:ea typeface="Cabin Sketch"/>
                <a:cs typeface="Cabin Sketch"/>
                <a:sym typeface="Cabin Sketch"/>
              </a:rPr>
              <a:t>Problem 3 - Coin Collection</a:t>
            </a:r>
            <a:endParaRPr>
              <a:solidFill>
                <a:srgbClr val="38761D"/>
              </a:solidFill>
              <a:latin typeface="Cabin Sketch"/>
              <a:ea typeface="Cabin Sketch"/>
              <a:cs typeface="Cabin Sketch"/>
              <a:sym typeface="Cabin Sketch"/>
            </a:endParaRPr>
          </a:p>
        </p:txBody>
      </p:sp>
      <p:sp>
        <p:nvSpPr>
          <p:cNvPr id="183" name="Google Shape;183;p35"/>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GB" sz="1200"/>
              <a:t>ALGORITHM </a:t>
            </a:r>
            <a:r>
              <a:rPr lang="en-GB" sz="1200"/>
              <a:t>CoinColl(C[ 1…</a:t>
            </a:r>
            <a:r>
              <a:rPr i="1" lang="en-GB" sz="1200"/>
              <a:t>n</a:t>
            </a:r>
            <a:r>
              <a:rPr lang="en-GB" sz="1200"/>
              <a:t> , 1…</a:t>
            </a:r>
            <a:r>
              <a:rPr i="1" lang="en-GB" sz="1200"/>
              <a:t>m</a:t>
            </a:r>
            <a:r>
              <a:rPr lang="en-GB" sz="1200"/>
              <a:t>])</a:t>
            </a:r>
            <a:endParaRPr sz="1200"/>
          </a:p>
          <a:p>
            <a:pPr indent="0" lvl="0" marL="0" rtl="0" algn="l">
              <a:spcBef>
                <a:spcPts val="600"/>
              </a:spcBef>
              <a:spcAft>
                <a:spcPts val="0"/>
              </a:spcAft>
              <a:buNone/>
            </a:pPr>
            <a:r>
              <a:rPr b="1" lang="en-GB" sz="1200"/>
              <a:t>//Input:</a:t>
            </a:r>
            <a:r>
              <a:rPr lang="en-GB" sz="1200"/>
              <a:t> 	A </a:t>
            </a:r>
            <a:r>
              <a:rPr i="1" lang="en-GB" sz="1200"/>
              <a:t>n </a:t>
            </a:r>
            <a:r>
              <a:rPr lang="en-GB" sz="1200"/>
              <a:t>x </a:t>
            </a:r>
            <a:r>
              <a:rPr i="1" lang="en-GB" sz="1200"/>
              <a:t>m </a:t>
            </a:r>
            <a:r>
              <a:rPr lang="en-GB" sz="1200"/>
              <a:t>array of either 1’s and 0’s where 1 represents a coin at that location and 0 represents no coins.</a:t>
            </a:r>
            <a:endParaRPr sz="1200"/>
          </a:p>
          <a:p>
            <a:pPr indent="0" lvl="0" marL="0" rtl="0" algn="l">
              <a:spcBef>
                <a:spcPts val="600"/>
              </a:spcBef>
              <a:spcAft>
                <a:spcPts val="0"/>
              </a:spcAft>
              <a:buNone/>
            </a:pPr>
            <a:r>
              <a:rPr b="1" lang="en-GB" sz="1200"/>
              <a:t>//Output:	</a:t>
            </a:r>
            <a:r>
              <a:rPr lang="en-GB" sz="1200"/>
              <a:t>The maximum value of coins that can be picked up following the rules of moving only down or to the right.</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rPr lang="en-GB" sz="1200"/>
              <a:t>F[ 1 , 1 ] ← C[ 1 , 1 ]</a:t>
            </a:r>
            <a:endParaRPr sz="1200"/>
          </a:p>
          <a:p>
            <a:pPr indent="0" lvl="0" marL="0" rtl="0" algn="l">
              <a:spcBef>
                <a:spcPts val="600"/>
              </a:spcBef>
              <a:spcAft>
                <a:spcPts val="0"/>
              </a:spcAft>
              <a:buNone/>
            </a:pPr>
            <a:r>
              <a:rPr lang="en-GB" sz="1200"/>
              <a:t>for </a:t>
            </a:r>
            <a:r>
              <a:rPr i="1" lang="en-GB" sz="1200"/>
              <a:t>j</a:t>
            </a:r>
            <a:r>
              <a:rPr lang="en-GB" sz="1200"/>
              <a:t> = 2 to </a:t>
            </a:r>
            <a:r>
              <a:rPr i="1" lang="en-GB" sz="1200"/>
              <a:t>j</a:t>
            </a:r>
            <a:r>
              <a:rPr lang="en-GB" sz="1200"/>
              <a:t> = </a:t>
            </a:r>
            <a:r>
              <a:rPr i="1" lang="en-GB" sz="1200"/>
              <a:t>m</a:t>
            </a:r>
            <a:endParaRPr sz="1200"/>
          </a:p>
          <a:p>
            <a:pPr indent="457200" lvl="0" marL="0" rtl="0" algn="l">
              <a:spcBef>
                <a:spcPts val="600"/>
              </a:spcBef>
              <a:spcAft>
                <a:spcPts val="0"/>
              </a:spcAft>
              <a:buNone/>
            </a:pPr>
            <a:r>
              <a:rPr lang="en-GB" sz="1200"/>
              <a:t>F[ 1 , </a:t>
            </a:r>
            <a:r>
              <a:rPr i="1" lang="en-GB" sz="1200"/>
              <a:t>j</a:t>
            </a:r>
            <a:r>
              <a:rPr lang="en-GB" sz="1200"/>
              <a:t> ]  ← F[ 1 , </a:t>
            </a:r>
            <a:r>
              <a:rPr i="1" lang="en-GB" sz="1200"/>
              <a:t>j</a:t>
            </a:r>
            <a:r>
              <a:rPr lang="en-GB" sz="1200"/>
              <a:t> - 1 ] + C[ 1 , </a:t>
            </a:r>
            <a:r>
              <a:rPr i="1" lang="en-GB" sz="1200"/>
              <a:t>j</a:t>
            </a:r>
            <a:r>
              <a:rPr lang="en-GB" sz="1200"/>
              <a:t> ]</a:t>
            </a:r>
            <a:endParaRPr sz="1200"/>
          </a:p>
          <a:p>
            <a:pPr indent="0" lvl="0" marL="0" rtl="0" algn="l">
              <a:spcBef>
                <a:spcPts val="600"/>
              </a:spcBef>
              <a:spcAft>
                <a:spcPts val="0"/>
              </a:spcAft>
              <a:buNone/>
            </a:pPr>
            <a:r>
              <a:rPr lang="en-GB" sz="1200"/>
              <a:t>For </a:t>
            </a:r>
            <a:r>
              <a:rPr i="1" lang="en-GB" sz="1200"/>
              <a:t>i</a:t>
            </a:r>
            <a:r>
              <a:rPr lang="en-GB" sz="1200"/>
              <a:t> = 2 to </a:t>
            </a:r>
            <a:r>
              <a:rPr i="1" lang="en-GB" sz="1200"/>
              <a:t>i</a:t>
            </a:r>
            <a:r>
              <a:rPr lang="en-GB" sz="1200"/>
              <a:t> = </a:t>
            </a:r>
            <a:r>
              <a:rPr i="1" lang="en-GB" sz="1200"/>
              <a:t>n</a:t>
            </a:r>
            <a:endParaRPr i="1" sz="1200"/>
          </a:p>
          <a:p>
            <a:pPr indent="0" lvl="0" marL="0" rtl="0" algn="l">
              <a:spcBef>
                <a:spcPts val="600"/>
              </a:spcBef>
              <a:spcAft>
                <a:spcPts val="0"/>
              </a:spcAft>
              <a:buNone/>
            </a:pPr>
            <a:r>
              <a:rPr lang="en-GB" sz="1200"/>
              <a:t>	F[ </a:t>
            </a:r>
            <a:r>
              <a:rPr i="1" lang="en-GB" sz="1200"/>
              <a:t>i </a:t>
            </a:r>
            <a:r>
              <a:rPr lang="en-GB" sz="1200"/>
              <a:t>, 1 ] = F[ </a:t>
            </a:r>
            <a:r>
              <a:rPr i="1" lang="en-GB" sz="1200"/>
              <a:t>i - </a:t>
            </a:r>
            <a:r>
              <a:rPr lang="en-GB" sz="1200"/>
              <a:t>1, 1 ] + C[ </a:t>
            </a:r>
            <a:r>
              <a:rPr i="1" lang="en-GB" sz="1200"/>
              <a:t>i</a:t>
            </a:r>
            <a:r>
              <a:rPr lang="en-GB" sz="1200"/>
              <a:t> , 1 ]</a:t>
            </a:r>
            <a:endParaRPr sz="1200"/>
          </a:p>
          <a:p>
            <a:pPr indent="0" lvl="0" marL="0" rtl="0" algn="l">
              <a:spcBef>
                <a:spcPts val="600"/>
              </a:spcBef>
              <a:spcAft>
                <a:spcPts val="0"/>
              </a:spcAft>
              <a:buNone/>
            </a:pPr>
            <a:r>
              <a:rPr lang="en-GB" sz="1200"/>
              <a:t>	for </a:t>
            </a:r>
            <a:r>
              <a:rPr i="1" lang="en-GB" sz="1200"/>
              <a:t>j</a:t>
            </a:r>
            <a:r>
              <a:rPr lang="en-GB" sz="1200"/>
              <a:t> = 2 to </a:t>
            </a:r>
            <a:r>
              <a:rPr i="1" lang="en-GB" sz="1200"/>
              <a:t>j</a:t>
            </a:r>
            <a:r>
              <a:rPr lang="en-GB" sz="1200"/>
              <a:t> = </a:t>
            </a:r>
            <a:r>
              <a:rPr i="1" lang="en-GB" sz="1200"/>
              <a:t>m</a:t>
            </a:r>
            <a:endParaRPr i="1" sz="1200"/>
          </a:p>
          <a:p>
            <a:pPr indent="0" lvl="0" marL="0" rtl="0" algn="l">
              <a:spcBef>
                <a:spcPts val="600"/>
              </a:spcBef>
              <a:spcAft>
                <a:spcPts val="0"/>
              </a:spcAft>
              <a:buNone/>
            </a:pPr>
            <a:r>
              <a:rPr i="1" lang="en-GB" sz="1200"/>
              <a:t>	</a:t>
            </a:r>
            <a:r>
              <a:rPr lang="en-GB" sz="1200"/>
              <a:t>	F[ </a:t>
            </a:r>
            <a:r>
              <a:rPr i="1" lang="en-GB" sz="1200"/>
              <a:t>i </a:t>
            </a:r>
            <a:r>
              <a:rPr lang="en-GB" sz="1200"/>
              <a:t>, </a:t>
            </a:r>
            <a:r>
              <a:rPr i="1" lang="en-GB" sz="1200"/>
              <a:t>j </a:t>
            </a:r>
            <a:r>
              <a:rPr lang="en-GB" sz="1200"/>
              <a:t>] = Maximum value of ( F[ </a:t>
            </a:r>
            <a:r>
              <a:rPr i="1" lang="en-GB" sz="1200"/>
              <a:t>i - </a:t>
            </a:r>
            <a:r>
              <a:rPr lang="en-GB" sz="1200"/>
              <a:t>1, </a:t>
            </a:r>
            <a:r>
              <a:rPr i="1" lang="en-GB" sz="1200"/>
              <a:t>j</a:t>
            </a:r>
            <a:r>
              <a:rPr lang="en-GB" sz="1200"/>
              <a:t> ] or F[</a:t>
            </a:r>
            <a:r>
              <a:rPr i="1" lang="en-GB" sz="1200"/>
              <a:t> i</a:t>
            </a:r>
            <a:r>
              <a:rPr lang="en-GB" sz="1200"/>
              <a:t> , </a:t>
            </a:r>
            <a:r>
              <a:rPr i="1" lang="en-GB" sz="1200"/>
              <a:t>j</a:t>
            </a:r>
            <a:r>
              <a:rPr lang="en-GB" sz="1200"/>
              <a:t> - 1] )   +   C[ </a:t>
            </a:r>
            <a:r>
              <a:rPr i="1" lang="en-GB" sz="1200"/>
              <a:t>i</a:t>
            </a:r>
            <a:r>
              <a:rPr lang="en-GB" sz="1200"/>
              <a:t> , </a:t>
            </a:r>
            <a:r>
              <a:rPr i="1" lang="en-GB" sz="1200"/>
              <a:t>j</a:t>
            </a:r>
            <a:r>
              <a:rPr lang="en-GB" sz="1200"/>
              <a:t> ]</a:t>
            </a:r>
            <a:endParaRPr sz="1200"/>
          </a:p>
          <a:p>
            <a:pPr indent="0" lvl="0" marL="0" rtl="0" algn="l">
              <a:spcBef>
                <a:spcPts val="600"/>
              </a:spcBef>
              <a:spcAft>
                <a:spcPts val="0"/>
              </a:spcAft>
              <a:buNone/>
            </a:pPr>
            <a:r>
              <a:rPr lang="en-GB" sz="1200"/>
              <a:t>return F[</a:t>
            </a:r>
            <a:r>
              <a:rPr i="1" lang="en-GB" sz="1200"/>
              <a:t> n </a:t>
            </a:r>
            <a:r>
              <a:rPr lang="en-GB" sz="1200"/>
              <a:t>,</a:t>
            </a:r>
            <a:r>
              <a:rPr i="1" lang="en-GB" sz="1200"/>
              <a:t> m</a:t>
            </a:r>
            <a:r>
              <a:rPr lang="en-GB" sz="1200"/>
              <a:t> ]</a:t>
            </a:r>
            <a:endParaRPr sz="1200"/>
          </a:p>
          <a:p>
            <a:pPr indent="0" lvl="0" marL="0" rtl="0" algn="l">
              <a:spcBef>
                <a:spcPts val="6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solidFill>
                  <a:srgbClr val="38761D"/>
                </a:solidFill>
                <a:latin typeface="Cabin Sketch"/>
                <a:ea typeface="Cabin Sketch"/>
                <a:cs typeface="Cabin Sketch"/>
                <a:sym typeface="Cabin Sketch"/>
              </a:rPr>
              <a:t>Problem 3 - Coin Collection</a:t>
            </a:r>
            <a:endParaRPr>
              <a:solidFill>
                <a:srgbClr val="38761D"/>
              </a:solidFill>
              <a:latin typeface="Cabin Sketch"/>
              <a:ea typeface="Cabin Sketch"/>
              <a:cs typeface="Cabin Sketch"/>
              <a:sym typeface="Cabin Sketch"/>
            </a:endParaRPr>
          </a:p>
        </p:txBody>
      </p:sp>
      <p:sp>
        <p:nvSpPr>
          <p:cNvPr id="189" name="Google Shape;189;p36"/>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GB" sz="1200"/>
              <a:t>ALGORITHM </a:t>
            </a:r>
            <a:r>
              <a:rPr lang="en-GB" sz="1200"/>
              <a:t>CoinColl(C[ 1…</a:t>
            </a:r>
            <a:r>
              <a:rPr i="1" lang="en-GB" sz="1200"/>
              <a:t>n</a:t>
            </a:r>
            <a:r>
              <a:rPr lang="en-GB" sz="1200"/>
              <a:t> , 1…</a:t>
            </a:r>
            <a:r>
              <a:rPr i="1" lang="en-GB" sz="1200"/>
              <a:t>m</a:t>
            </a:r>
            <a:r>
              <a:rPr lang="en-GB" sz="1200"/>
              <a:t>])</a:t>
            </a:r>
            <a:endParaRPr sz="1200"/>
          </a:p>
          <a:p>
            <a:pPr indent="0" lvl="0" marL="0" rtl="0" algn="l">
              <a:spcBef>
                <a:spcPts val="600"/>
              </a:spcBef>
              <a:spcAft>
                <a:spcPts val="0"/>
              </a:spcAft>
              <a:buNone/>
            </a:pPr>
            <a:r>
              <a:rPr b="1" lang="en-GB" sz="1200"/>
              <a:t>//Input:</a:t>
            </a:r>
            <a:r>
              <a:rPr lang="en-GB" sz="1200"/>
              <a:t> 	A </a:t>
            </a:r>
            <a:r>
              <a:rPr i="1" lang="en-GB" sz="1200"/>
              <a:t>n </a:t>
            </a:r>
            <a:r>
              <a:rPr lang="en-GB" sz="1200"/>
              <a:t>x </a:t>
            </a:r>
            <a:r>
              <a:rPr i="1" lang="en-GB" sz="1200"/>
              <a:t>m </a:t>
            </a:r>
            <a:r>
              <a:rPr lang="en-GB" sz="1200"/>
              <a:t>array of either 1’s and 0’s where 1 represents a coin at that location and 0 represents no coins.</a:t>
            </a:r>
            <a:endParaRPr sz="1200"/>
          </a:p>
          <a:p>
            <a:pPr indent="0" lvl="0" marL="0" rtl="0" algn="l">
              <a:spcBef>
                <a:spcPts val="600"/>
              </a:spcBef>
              <a:spcAft>
                <a:spcPts val="0"/>
              </a:spcAft>
              <a:buNone/>
            </a:pPr>
            <a:r>
              <a:rPr b="1" lang="en-GB" sz="1200"/>
              <a:t>//Output:	</a:t>
            </a:r>
            <a:r>
              <a:rPr lang="en-GB" sz="1200"/>
              <a:t>The maximum value of coins that can be picked up following the rules of moving only down or to the right.</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rPr lang="en-GB" sz="1200"/>
              <a:t>F[ 1 , 1 ] ← C[ 1 , 1 ]</a:t>
            </a:r>
            <a:endParaRPr sz="1200"/>
          </a:p>
          <a:p>
            <a:pPr indent="0" lvl="0" marL="0" rtl="0" algn="l">
              <a:spcBef>
                <a:spcPts val="600"/>
              </a:spcBef>
              <a:spcAft>
                <a:spcPts val="0"/>
              </a:spcAft>
              <a:buNone/>
            </a:pPr>
            <a:r>
              <a:rPr lang="en-GB" sz="1200"/>
              <a:t>for </a:t>
            </a:r>
            <a:r>
              <a:rPr i="1" lang="en-GB" sz="1200"/>
              <a:t>j</a:t>
            </a:r>
            <a:r>
              <a:rPr lang="en-GB" sz="1200"/>
              <a:t> = 2 to </a:t>
            </a:r>
            <a:r>
              <a:rPr i="1" lang="en-GB" sz="1200"/>
              <a:t>j</a:t>
            </a:r>
            <a:r>
              <a:rPr lang="en-GB" sz="1200"/>
              <a:t> = </a:t>
            </a:r>
            <a:r>
              <a:rPr i="1" lang="en-GB" sz="1200"/>
              <a:t>m</a:t>
            </a:r>
            <a:endParaRPr sz="1200"/>
          </a:p>
          <a:p>
            <a:pPr indent="457200" lvl="0" marL="0" rtl="0" algn="l">
              <a:spcBef>
                <a:spcPts val="600"/>
              </a:spcBef>
              <a:spcAft>
                <a:spcPts val="0"/>
              </a:spcAft>
              <a:buNone/>
            </a:pPr>
            <a:r>
              <a:rPr lang="en-GB" sz="1200"/>
              <a:t>F[ 1 , </a:t>
            </a:r>
            <a:r>
              <a:rPr i="1" lang="en-GB" sz="1200"/>
              <a:t>j</a:t>
            </a:r>
            <a:r>
              <a:rPr lang="en-GB" sz="1200"/>
              <a:t> ]  ← F[ 1 , </a:t>
            </a:r>
            <a:r>
              <a:rPr i="1" lang="en-GB" sz="1200"/>
              <a:t>j</a:t>
            </a:r>
            <a:r>
              <a:rPr lang="en-GB" sz="1200"/>
              <a:t> - 1 ] + C[ 1 , </a:t>
            </a:r>
            <a:r>
              <a:rPr i="1" lang="en-GB" sz="1200"/>
              <a:t>j</a:t>
            </a:r>
            <a:r>
              <a:rPr lang="en-GB" sz="1200"/>
              <a:t> ]</a:t>
            </a:r>
            <a:endParaRPr sz="1200"/>
          </a:p>
          <a:p>
            <a:pPr indent="0" lvl="0" marL="0" rtl="0" algn="l">
              <a:spcBef>
                <a:spcPts val="600"/>
              </a:spcBef>
              <a:spcAft>
                <a:spcPts val="0"/>
              </a:spcAft>
              <a:buNone/>
            </a:pPr>
            <a:r>
              <a:rPr lang="en-GB" sz="1200"/>
              <a:t>For </a:t>
            </a:r>
            <a:r>
              <a:rPr i="1" lang="en-GB" sz="1200"/>
              <a:t>i</a:t>
            </a:r>
            <a:r>
              <a:rPr lang="en-GB" sz="1200"/>
              <a:t> = 2 to </a:t>
            </a:r>
            <a:r>
              <a:rPr i="1" lang="en-GB" sz="1200"/>
              <a:t>i</a:t>
            </a:r>
            <a:r>
              <a:rPr lang="en-GB" sz="1200"/>
              <a:t> = </a:t>
            </a:r>
            <a:r>
              <a:rPr i="1" lang="en-GB" sz="1200"/>
              <a:t>n</a:t>
            </a:r>
            <a:endParaRPr i="1" sz="1200"/>
          </a:p>
          <a:p>
            <a:pPr indent="0" lvl="0" marL="0" rtl="0" algn="l">
              <a:spcBef>
                <a:spcPts val="600"/>
              </a:spcBef>
              <a:spcAft>
                <a:spcPts val="0"/>
              </a:spcAft>
              <a:buNone/>
            </a:pPr>
            <a:r>
              <a:rPr lang="en-GB" sz="1200"/>
              <a:t>	F[ </a:t>
            </a:r>
            <a:r>
              <a:rPr i="1" lang="en-GB" sz="1200"/>
              <a:t>i </a:t>
            </a:r>
            <a:r>
              <a:rPr lang="en-GB" sz="1200"/>
              <a:t>, 1 ] = F[ </a:t>
            </a:r>
            <a:r>
              <a:rPr i="1" lang="en-GB" sz="1200"/>
              <a:t>i - </a:t>
            </a:r>
            <a:r>
              <a:rPr lang="en-GB" sz="1200"/>
              <a:t>1, 1 ] + C[ </a:t>
            </a:r>
            <a:r>
              <a:rPr i="1" lang="en-GB" sz="1200"/>
              <a:t>i</a:t>
            </a:r>
            <a:r>
              <a:rPr lang="en-GB" sz="1200"/>
              <a:t> , 1 ]</a:t>
            </a:r>
            <a:endParaRPr sz="1200"/>
          </a:p>
          <a:p>
            <a:pPr indent="0" lvl="0" marL="0" rtl="0" algn="l">
              <a:spcBef>
                <a:spcPts val="600"/>
              </a:spcBef>
              <a:spcAft>
                <a:spcPts val="0"/>
              </a:spcAft>
              <a:buNone/>
            </a:pPr>
            <a:r>
              <a:rPr lang="en-GB" sz="1200"/>
              <a:t>	for </a:t>
            </a:r>
            <a:r>
              <a:rPr i="1" lang="en-GB" sz="1200"/>
              <a:t>j</a:t>
            </a:r>
            <a:r>
              <a:rPr lang="en-GB" sz="1200"/>
              <a:t> = 2 to </a:t>
            </a:r>
            <a:r>
              <a:rPr i="1" lang="en-GB" sz="1200"/>
              <a:t>j</a:t>
            </a:r>
            <a:r>
              <a:rPr lang="en-GB" sz="1200"/>
              <a:t> = </a:t>
            </a:r>
            <a:r>
              <a:rPr i="1" lang="en-GB" sz="1200"/>
              <a:t>m</a:t>
            </a:r>
            <a:endParaRPr i="1" sz="1200"/>
          </a:p>
          <a:p>
            <a:pPr indent="0" lvl="0" marL="0" rtl="0" algn="l">
              <a:spcBef>
                <a:spcPts val="600"/>
              </a:spcBef>
              <a:spcAft>
                <a:spcPts val="0"/>
              </a:spcAft>
              <a:buNone/>
            </a:pPr>
            <a:r>
              <a:rPr i="1" lang="en-GB" sz="1200"/>
              <a:t>	</a:t>
            </a:r>
            <a:r>
              <a:rPr lang="en-GB" sz="1200"/>
              <a:t>	F[ </a:t>
            </a:r>
            <a:r>
              <a:rPr i="1" lang="en-GB" sz="1200"/>
              <a:t>i </a:t>
            </a:r>
            <a:r>
              <a:rPr lang="en-GB" sz="1200"/>
              <a:t>, </a:t>
            </a:r>
            <a:r>
              <a:rPr i="1" lang="en-GB" sz="1200"/>
              <a:t>j </a:t>
            </a:r>
            <a:r>
              <a:rPr lang="en-GB" sz="1200"/>
              <a:t>] = Maximum value of ( F[ </a:t>
            </a:r>
            <a:r>
              <a:rPr i="1" lang="en-GB" sz="1200"/>
              <a:t>i - </a:t>
            </a:r>
            <a:r>
              <a:rPr lang="en-GB" sz="1200"/>
              <a:t>1, </a:t>
            </a:r>
            <a:r>
              <a:rPr i="1" lang="en-GB" sz="1200"/>
              <a:t>j</a:t>
            </a:r>
            <a:r>
              <a:rPr lang="en-GB" sz="1200"/>
              <a:t> ] or F[</a:t>
            </a:r>
            <a:r>
              <a:rPr i="1" lang="en-GB" sz="1200"/>
              <a:t> i</a:t>
            </a:r>
            <a:r>
              <a:rPr lang="en-GB" sz="1200"/>
              <a:t> , </a:t>
            </a:r>
            <a:r>
              <a:rPr i="1" lang="en-GB" sz="1200"/>
              <a:t>j</a:t>
            </a:r>
            <a:r>
              <a:rPr lang="en-GB" sz="1200"/>
              <a:t> - 1] )   +   C[ </a:t>
            </a:r>
            <a:r>
              <a:rPr i="1" lang="en-GB" sz="1200"/>
              <a:t>i</a:t>
            </a:r>
            <a:r>
              <a:rPr lang="en-GB" sz="1200"/>
              <a:t> , </a:t>
            </a:r>
            <a:r>
              <a:rPr i="1" lang="en-GB" sz="1200"/>
              <a:t>j</a:t>
            </a:r>
            <a:r>
              <a:rPr lang="en-GB" sz="1200"/>
              <a:t> ]</a:t>
            </a:r>
            <a:endParaRPr sz="1200"/>
          </a:p>
          <a:p>
            <a:pPr indent="0" lvl="0" marL="0" rtl="0" algn="l">
              <a:spcBef>
                <a:spcPts val="600"/>
              </a:spcBef>
              <a:spcAft>
                <a:spcPts val="0"/>
              </a:spcAft>
              <a:buNone/>
            </a:pPr>
            <a:r>
              <a:rPr lang="en-GB" sz="1200"/>
              <a:t>return F[</a:t>
            </a:r>
            <a:r>
              <a:rPr i="1" lang="en-GB" sz="1200"/>
              <a:t> n </a:t>
            </a:r>
            <a:r>
              <a:rPr lang="en-GB" sz="1200"/>
              <a:t>,</a:t>
            </a:r>
            <a:r>
              <a:rPr i="1" lang="en-GB" sz="1200"/>
              <a:t> m</a:t>
            </a:r>
            <a:r>
              <a:rPr lang="en-GB" sz="1200"/>
              <a:t> ]</a:t>
            </a:r>
            <a:endParaRPr sz="1200"/>
          </a:p>
          <a:p>
            <a:pPr indent="0" lvl="0" marL="0" rtl="0" algn="l">
              <a:spcBef>
                <a:spcPts val="600"/>
              </a:spcBef>
              <a:spcAft>
                <a:spcPts val="0"/>
              </a:spcAft>
              <a:buNone/>
            </a:pPr>
            <a:r>
              <a:t/>
            </a:r>
            <a:endParaRPr/>
          </a:p>
        </p:txBody>
      </p:sp>
      <p:graphicFrame>
        <p:nvGraphicFramePr>
          <p:cNvPr id="190" name="Google Shape;190;p36"/>
          <p:cNvGraphicFramePr/>
          <p:nvPr/>
        </p:nvGraphicFramePr>
        <p:xfrm>
          <a:off x="6340400" y="2365650"/>
          <a:ext cx="3000000" cy="3000000"/>
        </p:xfrm>
        <a:graphic>
          <a:graphicData uri="http://schemas.openxmlformats.org/drawingml/2006/table">
            <a:tbl>
              <a:tblPr>
                <a:noFill/>
                <a:tableStyleId>{391EC82B-54AC-454A-9C41-561D7C878FDA}</a:tableStyleId>
              </a:tblPr>
              <a:tblGrid>
                <a:gridCol w="382850"/>
                <a:gridCol w="382850"/>
                <a:gridCol w="382850"/>
                <a:gridCol w="382850"/>
                <a:gridCol w="382850"/>
                <a:gridCol w="382850"/>
              </a:tblGrid>
              <a:tr h="386400">
                <a:tc>
                  <a:txBody>
                    <a:bodyPr/>
                    <a:lstStyle/>
                    <a:p>
                      <a:pPr indent="0" lvl="0" marL="0" rtl="0" algn="ctr">
                        <a:spcBef>
                          <a:spcPts val="0"/>
                        </a:spcBef>
                        <a:spcAft>
                          <a:spcPts val="0"/>
                        </a:spcAft>
                        <a:buNone/>
                      </a:pPr>
                      <a:r>
                        <a:rPr lang="en-GB"/>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a:t>
                      </a:r>
                      <a:endParaRPr>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6400">
                <a:tc>
                  <a:txBody>
                    <a:bodyPr/>
                    <a:lstStyle/>
                    <a:p>
                      <a:pPr indent="0" lvl="0" marL="0" rtl="0" algn="ctr">
                        <a:spcBef>
                          <a:spcPts val="0"/>
                        </a:spcBef>
                        <a:spcAft>
                          <a:spcPts val="0"/>
                        </a:spcAft>
                        <a:buNone/>
                      </a:pPr>
                      <a:r>
                        <a:rPr lang="en-GB"/>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6400">
                <a:tc>
                  <a:txBody>
                    <a:bodyPr/>
                    <a:lstStyle/>
                    <a:p>
                      <a:pPr indent="0" lvl="0" marL="0" rtl="0" algn="ctr">
                        <a:spcBef>
                          <a:spcPts val="0"/>
                        </a:spcBef>
                        <a:spcAft>
                          <a:spcPts val="0"/>
                        </a:spcAft>
                        <a:buNone/>
                      </a:pPr>
                      <a:r>
                        <a:rPr lang="en-GB"/>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6400">
                <a:tc>
                  <a:txBody>
                    <a:bodyPr/>
                    <a:lstStyle/>
                    <a:p>
                      <a:pPr indent="0" lvl="0" marL="0" rtl="0" algn="ctr">
                        <a:spcBef>
                          <a:spcPts val="0"/>
                        </a:spcBef>
                        <a:spcAft>
                          <a:spcPts val="0"/>
                        </a:spcAft>
                        <a:buNone/>
                      </a:pPr>
                      <a:r>
                        <a:rPr lang="en-GB"/>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6400">
                <a:tc>
                  <a:txBody>
                    <a:bodyPr/>
                    <a:lstStyle/>
                    <a:p>
                      <a:pPr indent="0" lvl="0" marL="0" rtl="0" algn="ctr">
                        <a:spcBef>
                          <a:spcPts val="0"/>
                        </a:spcBef>
                        <a:spcAft>
                          <a:spcPts val="0"/>
                        </a:spcAft>
                        <a:buNone/>
                      </a:pPr>
                      <a:r>
                        <a:rPr lang="en-GB"/>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rPr>
                        <a:t>∙</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Backtracking</a:t>
            </a:r>
            <a:endParaRPr/>
          </a:p>
        </p:txBody>
      </p:sp>
      <p:sp>
        <p:nvSpPr>
          <p:cNvPr id="196" name="Google Shape;19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approach involves the algorithm generating possible candidates as solutions to a problem. As it generates the candidate, if it comes to a point where it can recognise that the partially complete candidate will not result in a valid solution, it backtracks to an earlier version of the candidate where it then makes a different choice. </a:t>
            </a:r>
            <a:endParaRPr/>
          </a:p>
          <a:p>
            <a:pPr indent="0" lvl="0" marL="0" rtl="0" algn="l">
              <a:spcBef>
                <a:spcPts val="1600"/>
              </a:spcBef>
              <a:spcAft>
                <a:spcPts val="0"/>
              </a:spcAft>
              <a:buNone/>
            </a:pPr>
            <a:r>
              <a:rPr lang="en-GB"/>
              <a:t>It is essentially similar to a brute force approach but with the improvement that it is able to abandon a candidate when it recognises that it won’t give a good solution.</a:t>
            </a:r>
            <a:endParaRPr/>
          </a:p>
          <a:p>
            <a:pPr indent="0" lvl="0" marL="0" rtl="0" algn="l">
              <a:spcBef>
                <a:spcPts val="1600"/>
              </a:spcBef>
              <a:spcAft>
                <a:spcPts val="0"/>
              </a:spcAft>
              <a:buNone/>
            </a:pPr>
            <a:r>
              <a:rPr lang="en-GB"/>
              <a:t>Eg: Solving a Sudoku is often done using backtracking or finding a path through a maze.</a:t>
            </a:r>
            <a:endParaRPr/>
          </a:p>
          <a:p>
            <a:pPr indent="0" lvl="0" marL="0" rtl="0" algn="l">
              <a:spcBef>
                <a:spcPts val="1600"/>
              </a:spcBef>
              <a:spcAft>
                <a:spcPts val="1600"/>
              </a:spcAft>
              <a:buNone/>
            </a:pPr>
            <a:r>
              <a:rPr lang="en-GB"/>
              <a:t>Backtracking is an important component of Depth First Search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Randomized Heuristics</a:t>
            </a:r>
            <a:endParaRPr/>
          </a:p>
        </p:txBody>
      </p:sp>
      <p:sp>
        <p:nvSpPr>
          <p:cNvPr id="202" name="Google Shape;20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use of randomized heuristics is an attempt to find a ‘good enough’ solution to a problem that would otherwise be intractable.</a:t>
            </a:r>
            <a:endParaRPr/>
          </a:p>
          <a:p>
            <a:pPr indent="0" lvl="0" marL="0" rtl="0" algn="l">
              <a:spcBef>
                <a:spcPts val="1600"/>
              </a:spcBef>
              <a:spcAft>
                <a:spcPts val="0"/>
              </a:spcAft>
              <a:buNone/>
            </a:pPr>
            <a:r>
              <a:rPr lang="en-GB"/>
              <a:t>They are generally composed of a random component that might generate a starting point that can then be improved upon or make random changes to a certain solution to attempt to improve it.</a:t>
            </a:r>
            <a:endParaRPr/>
          </a:p>
          <a:p>
            <a:pPr indent="0" lvl="0" marL="0" rtl="0" algn="l">
              <a:spcBef>
                <a:spcPts val="1600"/>
              </a:spcBef>
              <a:spcAft>
                <a:spcPts val="1600"/>
              </a:spcAft>
              <a:buNone/>
            </a:pPr>
            <a:r>
              <a:t/>
            </a:r>
            <a:endParaRPr/>
          </a:p>
        </p:txBody>
      </p:sp>
      <p:pic>
        <p:nvPicPr>
          <p:cNvPr descr="Image result for bird flying png" id="203" name="Google Shape;203;p38"/>
          <p:cNvPicPr preferRelativeResize="0"/>
          <p:nvPr/>
        </p:nvPicPr>
        <p:blipFill>
          <a:blip r:embed="rId3">
            <a:alphaModFix/>
          </a:blip>
          <a:stretch>
            <a:fillRect/>
          </a:stretch>
        </p:blipFill>
        <p:spPr>
          <a:xfrm>
            <a:off x="5511622" y="2174175"/>
            <a:ext cx="3837301" cy="3067675"/>
          </a:xfrm>
          <a:prstGeom prst="rect">
            <a:avLst/>
          </a:prstGeom>
          <a:noFill/>
          <a:ln>
            <a:noFill/>
          </a:ln>
        </p:spPr>
      </p:pic>
      <p:sp>
        <p:nvSpPr>
          <p:cNvPr id="204" name="Google Shape;204;p38"/>
          <p:cNvSpPr txBox="1"/>
          <p:nvPr/>
        </p:nvSpPr>
        <p:spPr>
          <a:xfrm>
            <a:off x="311700" y="2735100"/>
            <a:ext cx="5711100" cy="2370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GB" sz="1800">
                <a:solidFill>
                  <a:schemeClr val="dk2"/>
                </a:solidFill>
                <a:latin typeface="Poiret One"/>
                <a:ea typeface="Poiret One"/>
                <a:cs typeface="Poiret One"/>
                <a:sym typeface="Poiret One"/>
              </a:rPr>
              <a:t>Simulated Annealing is an example of a radomised heuristic. So is, when you reach a fork in the road, flip a coin and go in the direction closest to the direction in which the last bird you saw was flying 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descr="Image result for robot cute" id="86" name="Google Shape;86;p21"/>
          <p:cNvPicPr preferRelativeResize="0"/>
          <p:nvPr/>
        </p:nvPicPr>
        <p:blipFill>
          <a:blip r:embed="rId3">
            <a:alphaModFix/>
          </a:blip>
          <a:stretch>
            <a:fillRect/>
          </a:stretch>
        </p:blipFill>
        <p:spPr>
          <a:xfrm>
            <a:off x="3647900" y="1687225"/>
            <a:ext cx="5184401" cy="3456275"/>
          </a:xfrm>
          <a:prstGeom prst="rect">
            <a:avLst/>
          </a:prstGeom>
          <a:noFill/>
          <a:ln>
            <a:noFill/>
          </a:ln>
        </p:spPr>
      </p:pic>
      <p:sp>
        <p:nvSpPr>
          <p:cNvPr id="87" name="Google Shape;8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Algorithmic Design Patterns</a:t>
            </a:r>
            <a:endParaRPr/>
          </a:p>
        </p:txBody>
      </p:sp>
      <p:sp>
        <p:nvSpPr>
          <p:cNvPr id="88" name="Google Shape;8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need to be familiar with the following algorithmic design patterns:</a:t>
            </a:r>
            <a:endParaRPr/>
          </a:p>
          <a:p>
            <a:pPr indent="-342900" lvl="0" marL="457200" rtl="0" algn="l">
              <a:spcBef>
                <a:spcPts val="1600"/>
              </a:spcBef>
              <a:spcAft>
                <a:spcPts val="0"/>
              </a:spcAft>
              <a:buSzPts val="1800"/>
              <a:buChar char="●"/>
            </a:pPr>
            <a:r>
              <a:rPr lang="en-GB"/>
              <a:t>Divide and Conquer</a:t>
            </a:r>
            <a:endParaRPr/>
          </a:p>
          <a:p>
            <a:pPr indent="-342900" lvl="0" marL="457200" rtl="0" algn="l">
              <a:spcBef>
                <a:spcPts val="0"/>
              </a:spcBef>
              <a:spcAft>
                <a:spcPts val="0"/>
              </a:spcAft>
              <a:buSzPts val="1800"/>
              <a:buChar char="●"/>
            </a:pPr>
            <a:r>
              <a:rPr lang="en-GB"/>
              <a:t>Decrease and Conquer</a:t>
            </a:r>
            <a:endParaRPr/>
          </a:p>
          <a:p>
            <a:pPr indent="-342900" lvl="0" marL="457200" rtl="0" algn="l">
              <a:spcBef>
                <a:spcPts val="0"/>
              </a:spcBef>
              <a:spcAft>
                <a:spcPts val="0"/>
              </a:spcAft>
              <a:buSzPts val="1800"/>
              <a:buChar char="●"/>
            </a:pPr>
            <a:r>
              <a:rPr lang="en-GB"/>
              <a:t>Dynamic Programming</a:t>
            </a:r>
            <a:endParaRPr/>
          </a:p>
          <a:p>
            <a:pPr indent="-342900" lvl="0" marL="457200" rtl="0" algn="l">
              <a:spcBef>
                <a:spcPts val="0"/>
              </a:spcBef>
              <a:spcAft>
                <a:spcPts val="0"/>
              </a:spcAft>
              <a:buSzPts val="1800"/>
              <a:buChar char="●"/>
            </a:pPr>
            <a:r>
              <a:rPr lang="en-GB"/>
              <a:t>Backtracking (and tree searches)</a:t>
            </a:r>
            <a:endParaRPr/>
          </a:p>
          <a:p>
            <a:pPr indent="-342900" lvl="0" marL="457200" rtl="0" algn="l">
              <a:spcBef>
                <a:spcPts val="0"/>
              </a:spcBef>
              <a:spcAft>
                <a:spcPts val="0"/>
              </a:spcAft>
              <a:buSzPts val="1800"/>
              <a:buChar char="●"/>
            </a:pPr>
            <a:r>
              <a:rPr lang="en-GB"/>
              <a:t>Randomised Heuristics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Randomized Heuristics</a:t>
            </a:r>
            <a:endParaRPr/>
          </a:p>
        </p:txBody>
      </p:sp>
      <p:sp>
        <p:nvSpPr>
          <p:cNvPr id="210" name="Google Shape;210;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Randomized Heuristics will rarely give you the optimal solution (and in fact you can never know if it has or not due to the nature of the problems being unverifiable in polynomial time). </a:t>
            </a:r>
            <a:endParaRPr/>
          </a:p>
          <a:p>
            <a:pPr indent="0" lvl="0" marL="0" rtl="0" algn="l">
              <a:spcBef>
                <a:spcPts val="1600"/>
              </a:spcBef>
              <a:spcAft>
                <a:spcPts val="0"/>
              </a:spcAft>
              <a:buNone/>
            </a:pPr>
            <a:r>
              <a:rPr lang="en-GB"/>
              <a:t>They can give sub-optimal solutions though which can be considered ‘good enough’ for the problem they are solving.</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Specific Algorithms</a:t>
            </a:r>
            <a:endParaRPr/>
          </a:p>
        </p:txBody>
      </p:sp>
      <p:sp>
        <p:nvSpPr>
          <p:cNvPr id="216" name="Google Shape;216;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need to be familiar with the following algorithms:</a:t>
            </a:r>
            <a:endParaRPr/>
          </a:p>
          <a:p>
            <a:pPr indent="-342900" lvl="0" marL="457200" rtl="0" algn="l">
              <a:spcBef>
                <a:spcPts val="1600"/>
              </a:spcBef>
              <a:spcAft>
                <a:spcPts val="0"/>
              </a:spcAft>
              <a:buSzPts val="1800"/>
              <a:buChar char="●"/>
            </a:pPr>
            <a:r>
              <a:rPr lang="en-GB"/>
              <a:t>Mergesort</a:t>
            </a:r>
            <a:endParaRPr/>
          </a:p>
          <a:p>
            <a:pPr indent="-342900" lvl="0" marL="457200" rtl="0" algn="l">
              <a:spcBef>
                <a:spcPts val="0"/>
              </a:spcBef>
              <a:spcAft>
                <a:spcPts val="0"/>
              </a:spcAft>
              <a:buSzPts val="1800"/>
              <a:buChar char="●"/>
            </a:pPr>
            <a:r>
              <a:rPr lang="en-GB"/>
              <a:t>Quicksort</a:t>
            </a:r>
            <a:endParaRPr/>
          </a:p>
          <a:p>
            <a:pPr indent="-342900" lvl="0" marL="457200" rtl="0" algn="l">
              <a:spcBef>
                <a:spcPts val="0"/>
              </a:spcBef>
              <a:spcAft>
                <a:spcPts val="0"/>
              </a:spcAft>
              <a:buSzPts val="1800"/>
              <a:buChar char="●"/>
            </a:pPr>
            <a:r>
              <a:rPr lang="en-GB"/>
              <a:t>Mini-Max</a:t>
            </a:r>
            <a:endParaRPr/>
          </a:p>
          <a:p>
            <a:pPr indent="-342900" lvl="0" marL="457200" rtl="0" algn="l">
              <a:spcBef>
                <a:spcPts val="0"/>
              </a:spcBef>
              <a:spcAft>
                <a:spcPts val="0"/>
              </a:spcAft>
              <a:buSzPts val="1800"/>
              <a:buChar char="●"/>
            </a:pPr>
            <a:r>
              <a:rPr lang="en-GB"/>
              <a:t>Simulated Annealing</a:t>
            </a:r>
            <a:endParaRPr/>
          </a:p>
        </p:txBody>
      </p:sp>
      <p:pic>
        <p:nvPicPr>
          <p:cNvPr descr="Image result for robot cute" id="217" name="Google Shape;217;p40"/>
          <p:cNvPicPr preferRelativeResize="0"/>
          <p:nvPr/>
        </p:nvPicPr>
        <p:blipFill>
          <a:blip r:embed="rId3">
            <a:alphaModFix/>
          </a:blip>
          <a:stretch>
            <a:fillRect/>
          </a:stretch>
        </p:blipFill>
        <p:spPr>
          <a:xfrm>
            <a:off x="5549176" y="1472500"/>
            <a:ext cx="2757650" cy="367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Specific Problems </a:t>
            </a:r>
            <a:endParaRPr/>
          </a:p>
        </p:txBody>
      </p:sp>
      <p:sp>
        <p:nvSpPr>
          <p:cNvPr id="223" name="Google Shape;22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also need to know about the following problem types and have some ideas of ways in which they can be solved:</a:t>
            </a:r>
            <a:endParaRPr/>
          </a:p>
          <a:p>
            <a:pPr indent="-342900" lvl="0" marL="457200" rtl="0" algn="l">
              <a:spcBef>
                <a:spcPts val="1600"/>
              </a:spcBef>
              <a:spcAft>
                <a:spcPts val="0"/>
              </a:spcAft>
              <a:buSzPts val="1800"/>
              <a:buChar char="●"/>
            </a:pPr>
            <a:r>
              <a:rPr lang="en-GB"/>
              <a:t>Graph Colouring</a:t>
            </a:r>
            <a:endParaRPr/>
          </a:p>
          <a:p>
            <a:pPr indent="-342900" lvl="0" marL="457200" rtl="0" algn="l">
              <a:spcBef>
                <a:spcPts val="0"/>
              </a:spcBef>
              <a:spcAft>
                <a:spcPts val="0"/>
              </a:spcAft>
              <a:buSzPts val="1800"/>
              <a:buChar char="●"/>
            </a:pPr>
            <a:r>
              <a:rPr lang="en-GB"/>
              <a:t>Travelling Salesman</a:t>
            </a:r>
            <a:endParaRPr/>
          </a:p>
          <a:p>
            <a:pPr indent="-342900" lvl="0" marL="457200" rtl="0" algn="l">
              <a:spcBef>
                <a:spcPts val="0"/>
              </a:spcBef>
              <a:spcAft>
                <a:spcPts val="0"/>
              </a:spcAft>
              <a:buSzPts val="1800"/>
              <a:buChar char="●"/>
            </a:pPr>
            <a:r>
              <a:rPr lang="en-GB"/>
              <a:t>Knapsack Problem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 Colouring</a:t>
            </a:r>
            <a:endParaRPr/>
          </a:p>
        </p:txBody>
      </p:sp>
      <p:sp>
        <p:nvSpPr>
          <p:cNvPr id="229" name="Google Shape;22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Is there a way to colour a graph with no two adjacent nodes being the same colour?</a:t>
            </a:r>
            <a:endParaRPr/>
          </a:p>
          <a:p>
            <a:pPr indent="0" lvl="0" marL="0" rtl="0" algn="l">
              <a:spcBef>
                <a:spcPts val="1600"/>
              </a:spcBef>
              <a:spcAft>
                <a:spcPts val="0"/>
              </a:spcAft>
              <a:buNone/>
            </a:pPr>
            <a:r>
              <a:rPr b="1" lang="en-GB" u="sng"/>
              <a:t>Decision Problem</a:t>
            </a:r>
            <a:endParaRPr b="1" u="sng"/>
          </a:p>
          <a:p>
            <a:pPr indent="0" lvl="0" marL="0" rtl="0" algn="l">
              <a:spcBef>
                <a:spcPts val="1600"/>
              </a:spcBef>
              <a:spcAft>
                <a:spcPts val="0"/>
              </a:spcAft>
              <a:buNone/>
            </a:pPr>
            <a:r>
              <a:rPr lang="en-GB"/>
              <a:t>Can the graph be coloured in </a:t>
            </a:r>
            <a:r>
              <a:rPr i="1" lang="en-GB"/>
              <a:t>n</a:t>
            </a:r>
            <a:r>
              <a:rPr lang="en-GB"/>
              <a:t> colours?</a:t>
            </a:r>
            <a:endParaRPr/>
          </a:p>
          <a:p>
            <a:pPr indent="0" lvl="0" marL="0" rtl="0" algn="l">
              <a:spcBef>
                <a:spcPts val="1600"/>
              </a:spcBef>
              <a:spcAft>
                <a:spcPts val="0"/>
              </a:spcAft>
              <a:buNone/>
            </a:pPr>
            <a:r>
              <a:rPr b="1" lang="en-GB" u="sng"/>
              <a:t>Optimisation Problem</a:t>
            </a:r>
            <a:endParaRPr b="1" u="sng"/>
          </a:p>
          <a:p>
            <a:pPr indent="0" lvl="0" marL="0" rtl="0" algn="l">
              <a:spcBef>
                <a:spcPts val="1600"/>
              </a:spcBef>
              <a:spcAft>
                <a:spcPts val="1600"/>
              </a:spcAft>
              <a:buNone/>
            </a:pPr>
            <a:r>
              <a:rPr lang="en-GB"/>
              <a:t>What is the minimum number of colours needed to colour the graph?</a:t>
            </a:r>
            <a:endParaRPr/>
          </a:p>
        </p:txBody>
      </p:sp>
      <p:pic>
        <p:nvPicPr>
          <p:cNvPr descr="Image result for graph colouring" id="230" name="Google Shape;230;p42"/>
          <p:cNvPicPr preferRelativeResize="0"/>
          <p:nvPr/>
        </p:nvPicPr>
        <p:blipFill>
          <a:blip r:embed="rId3">
            <a:alphaModFix/>
          </a:blip>
          <a:stretch>
            <a:fillRect/>
          </a:stretch>
        </p:blipFill>
        <p:spPr>
          <a:xfrm>
            <a:off x="2167850" y="1125525"/>
            <a:ext cx="4299875" cy="1028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Travelling Salesman</a:t>
            </a:r>
            <a:endParaRPr/>
          </a:p>
        </p:txBody>
      </p:sp>
      <p:sp>
        <p:nvSpPr>
          <p:cNvPr id="236" name="Google Shape;236;p43"/>
          <p:cNvSpPr txBox="1"/>
          <p:nvPr>
            <p:ph idx="1" type="body"/>
          </p:nvPr>
        </p:nvSpPr>
        <p:spPr>
          <a:xfrm>
            <a:off x="3430725" y="1152475"/>
            <a:ext cx="540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should a salesman travel through all of the cities on a map in the minimum time/distance?</a:t>
            </a:r>
            <a:endParaRPr/>
          </a:p>
          <a:p>
            <a:pPr indent="0" lvl="0" marL="0" rtl="0" algn="l">
              <a:spcBef>
                <a:spcPts val="1600"/>
              </a:spcBef>
              <a:spcAft>
                <a:spcPts val="0"/>
              </a:spcAft>
              <a:buNone/>
            </a:pPr>
            <a:r>
              <a:rPr b="1" lang="en-GB" u="sng"/>
              <a:t>Decision Problem</a:t>
            </a:r>
            <a:endParaRPr b="1" u="sng"/>
          </a:p>
          <a:p>
            <a:pPr indent="0" lvl="0" marL="0" rtl="0" algn="l">
              <a:spcBef>
                <a:spcPts val="1600"/>
              </a:spcBef>
              <a:spcAft>
                <a:spcPts val="0"/>
              </a:spcAft>
              <a:buNone/>
            </a:pPr>
            <a:r>
              <a:rPr lang="en-GB"/>
              <a:t>Can the graph be traversed in less than x minutes/kms?</a:t>
            </a:r>
            <a:endParaRPr/>
          </a:p>
          <a:p>
            <a:pPr indent="0" lvl="0" marL="0" rtl="0" algn="l">
              <a:spcBef>
                <a:spcPts val="1600"/>
              </a:spcBef>
              <a:spcAft>
                <a:spcPts val="0"/>
              </a:spcAft>
              <a:buNone/>
            </a:pPr>
            <a:r>
              <a:rPr b="1" lang="en-GB" u="sng"/>
              <a:t>Optimisation Problem</a:t>
            </a:r>
            <a:endParaRPr b="1" u="sng"/>
          </a:p>
          <a:p>
            <a:pPr indent="0" lvl="0" marL="0" rtl="0" algn="l">
              <a:spcBef>
                <a:spcPts val="1600"/>
              </a:spcBef>
              <a:spcAft>
                <a:spcPts val="1600"/>
              </a:spcAft>
              <a:buNone/>
            </a:pPr>
            <a:r>
              <a:rPr lang="en-GB"/>
              <a:t>What is the shortest route to visit all of the cities in the graph?</a:t>
            </a:r>
            <a:endParaRPr/>
          </a:p>
        </p:txBody>
      </p:sp>
      <p:pic>
        <p:nvPicPr>
          <p:cNvPr descr="Image result for travelling salesman" id="237" name="Google Shape;237;p43"/>
          <p:cNvPicPr preferRelativeResize="0"/>
          <p:nvPr/>
        </p:nvPicPr>
        <p:blipFill>
          <a:blip r:embed="rId3">
            <a:alphaModFix/>
          </a:blip>
          <a:stretch>
            <a:fillRect/>
          </a:stretch>
        </p:blipFill>
        <p:spPr>
          <a:xfrm>
            <a:off x="402078" y="1230963"/>
            <a:ext cx="3119050" cy="3259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Knapsack Problem</a:t>
            </a:r>
            <a:endParaRPr/>
          </a:p>
        </p:txBody>
      </p:sp>
      <p:sp>
        <p:nvSpPr>
          <p:cNvPr id="243" name="Google Shape;243;p44"/>
          <p:cNvSpPr txBox="1"/>
          <p:nvPr>
            <p:ph idx="1" type="body"/>
          </p:nvPr>
        </p:nvSpPr>
        <p:spPr>
          <a:xfrm>
            <a:off x="3430725" y="1152475"/>
            <a:ext cx="5401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Given a set of items, each with weight and value, determine the number of each item that can be included in a knapsack of given contraints</a:t>
            </a:r>
            <a:r>
              <a:rPr lang="en-GB"/>
              <a:t>?</a:t>
            </a:r>
            <a:endParaRPr/>
          </a:p>
          <a:p>
            <a:pPr indent="0" lvl="0" marL="0" rtl="0" algn="l">
              <a:spcBef>
                <a:spcPts val="1600"/>
              </a:spcBef>
              <a:spcAft>
                <a:spcPts val="0"/>
              </a:spcAft>
              <a:buNone/>
            </a:pPr>
            <a:r>
              <a:rPr b="1" lang="en-GB" u="sng"/>
              <a:t>Decision Problem</a:t>
            </a:r>
            <a:endParaRPr b="1" u="sng"/>
          </a:p>
          <a:p>
            <a:pPr indent="0" lvl="0" marL="0" rtl="0" algn="l">
              <a:spcBef>
                <a:spcPts val="1600"/>
              </a:spcBef>
              <a:spcAft>
                <a:spcPts val="0"/>
              </a:spcAft>
              <a:buNone/>
            </a:pPr>
            <a:r>
              <a:rPr lang="en-GB"/>
              <a:t>Can the knapsack be filled with items of value greater than x?</a:t>
            </a:r>
            <a:endParaRPr/>
          </a:p>
          <a:p>
            <a:pPr indent="0" lvl="0" marL="0" rtl="0" algn="l">
              <a:spcBef>
                <a:spcPts val="1600"/>
              </a:spcBef>
              <a:spcAft>
                <a:spcPts val="0"/>
              </a:spcAft>
              <a:buNone/>
            </a:pPr>
            <a:r>
              <a:rPr b="1" lang="en-GB" u="sng"/>
              <a:t>Optimisation Problem</a:t>
            </a:r>
            <a:endParaRPr b="1" u="sng"/>
          </a:p>
          <a:p>
            <a:pPr indent="0" lvl="0" marL="0" rtl="0" algn="l">
              <a:spcBef>
                <a:spcPts val="1600"/>
              </a:spcBef>
              <a:spcAft>
                <a:spcPts val="1600"/>
              </a:spcAft>
              <a:buNone/>
            </a:pPr>
            <a:r>
              <a:rPr lang="en-GB"/>
              <a:t>What is optimal number of each item to pack in the knapsack to maximise the total value?</a:t>
            </a:r>
            <a:endParaRPr/>
          </a:p>
        </p:txBody>
      </p:sp>
      <p:pic>
        <p:nvPicPr>
          <p:cNvPr descr="Image result for knapsack" id="244" name="Google Shape;244;p44"/>
          <p:cNvPicPr preferRelativeResize="0"/>
          <p:nvPr/>
        </p:nvPicPr>
        <p:blipFill>
          <a:blip r:embed="rId3">
            <a:alphaModFix/>
          </a:blip>
          <a:stretch>
            <a:fillRect/>
          </a:stretch>
        </p:blipFill>
        <p:spPr>
          <a:xfrm>
            <a:off x="547050" y="1549213"/>
            <a:ext cx="2622925" cy="2622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Divide or Decrease</a:t>
            </a:r>
            <a:endParaRPr/>
          </a:p>
        </p:txBody>
      </p:sp>
      <p:sp>
        <p:nvSpPr>
          <p:cNvPr id="94" name="Google Shape;9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Divide and conquer</a:t>
            </a:r>
            <a:r>
              <a:rPr lang="en-GB"/>
              <a:t> algorithms repeatedly split the size of the input and perform an operation on each of the divided parts of the input.</a:t>
            </a:r>
            <a:endParaRPr/>
          </a:p>
          <a:p>
            <a:pPr indent="457200" lvl="0" marL="0" rtl="0" algn="l">
              <a:spcBef>
                <a:spcPts val="1600"/>
              </a:spcBef>
              <a:spcAft>
                <a:spcPts val="0"/>
              </a:spcAft>
              <a:buNone/>
            </a:pPr>
            <a:r>
              <a:rPr lang="en-GB"/>
              <a:t>Eg: Mergesort, Quicksort, </a:t>
            </a:r>
            <a:endParaRPr/>
          </a:p>
          <a:p>
            <a:pPr indent="0" lvl="0" marL="0" rtl="0" algn="l">
              <a:spcBef>
                <a:spcPts val="1600"/>
              </a:spcBef>
              <a:spcAft>
                <a:spcPts val="0"/>
              </a:spcAft>
              <a:buNone/>
            </a:pPr>
            <a:r>
              <a:rPr lang="en-GB"/>
              <a:t>This is different to </a:t>
            </a:r>
            <a:r>
              <a:rPr b="1" lang="en-GB"/>
              <a:t>Decrease and Conquer</a:t>
            </a:r>
            <a:r>
              <a:rPr lang="en-GB"/>
              <a:t> which will reduce the size of the input and then perform an operation on just one part of the reduced input.</a:t>
            </a:r>
            <a:endParaRPr/>
          </a:p>
          <a:p>
            <a:pPr indent="457200" lvl="0" marL="0" rtl="0" algn="l">
              <a:spcBef>
                <a:spcPts val="1600"/>
              </a:spcBef>
              <a:spcAft>
                <a:spcPts val="1600"/>
              </a:spcAft>
              <a:buNone/>
            </a:pPr>
            <a:r>
              <a:rPr lang="en-GB"/>
              <a:t>Eg: Binary Search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Dynamic Programming</a:t>
            </a:r>
            <a:endParaRPr/>
          </a:p>
        </p:txBody>
      </p:sp>
      <p:sp>
        <p:nvSpPr>
          <p:cNvPr id="100" name="Google Shape;10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Dynamic Programming is an algorithmic approach that involves trading increased space complexity for reduced time complexity. </a:t>
            </a:r>
            <a:endParaRPr/>
          </a:p>
          <a:p>
            <a:pPr indent="0" lvl="0" marL="0" rtl="0" algn="l">
              <a:spcBef>
                <a:spcPts val="1600"/>
              </a:spcBef>
              <a:spcAft>
                <a:spcPts val="0"/>
              </a:spcAft>
              <a:buNone/>
            </a:pPr>
            <a:r>
              <a:rPr lang="en-GB"/>
              <a:t>Typically, this is done by storing the values of repeated calculations so that they no longer have to be repeated every time they are needed and can instead just be recalled.</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Related image" id="105" name="Google Shape;105;p24"/>
          <p:cNvPicPr preferRelativeResize="0"/>
          <p:nvPr/>
        </p:nvPicPr>
        <p:blipFill>
          <a:blip r:embed="rId3">
            <a:alphaModFix/>
          </a:blip>
          <a:stretch>
            <a:fillRect/>
          </a:stretch>
        </p:blipFill>
        <p:spPr>
          <a:xfrm>
            <a:off x="4979725" y="2904650"/>
            <a:ext cx="4164276" cy="2238850"/>
          </a:xfrm>
          <a:prstGeom prst="rect">
            <a:avLst/>
          </a:prstGeom>
          <a:noFill/>
          <a:ln>
            <a:noFill/>
          </a:ln>
        </p:spPr>
      </p:pic>
      <p:sp>
        <p:nvSpPr>
          <p:cNvPr id="106" name="Google Shape;10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Change Making &amp; Dynamic Programming</a:t>
            </a:r>
            <a:endParaRPr/>
          </a:p>
        </p:txBody>
      </p:sp>
      <p:sp>
        <p:nvSpPr>
          <p:cNvPr id="107" name="Google Shape;10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You have been commissioned by the country Dollaropia to create an algorithm that can tell a machine what coins it should give a person in order to make up their change. </a:t>
            </a:r>
            <a:endParaRPr/>
          </a:p>
          <a:p>
            <a:pPr indent="0" lvl="0" marL="0" rtl="0" algn="l">
              <a:spcBef>
                <a:spcPts val="1600"/>
              </a:spcBef>
              <a:spcAft>
                <a:spcPts val="0"/>
              </a:spcAft>
              <a:buClr>
                <a:schemeClr val="dk1"/>
              </a:buClr>
              <a:buSzPts val="1100"/>
              <a:buFont typeface="Arial"/>
              <a:buNone/>
            </a:pPr>
            <a:r>
              <a:rPr lang="en-GB"/>
              <a:t>Because Dollaropia is a bit stingy, they always want the machine to give the minimum number of coins possible as change.</a:t>
            </a:r>
            <a:endParaRPr/>
          </a:p>
          <a:p>
            <a:pPr indent="0" lvl="0" marL="0" rtl="0" algn="l">
              <a:spcBef>
                <a:spcPts val="1600"/>
              </a:spcBef>
              <a:spcAft>
                <a:spcPts val="0"/>
              </a:spcAft>
              <a:buNone/>
            </a:pPr>
            <a:r>
              <a:rPr lang="en-GB"/>
              <a:t>The coins that are available in Dollaropia are </a:t>
            </a:r>
            <a:endParaRPr/>
          </a:p>
          <a:p>
            <a:pPr indent="0" lvl="0" marL="0" rtl="0" algn="l">
              <a:spcBef>
                <a:spcPts val="0"/>
              </a:spcBef>
              <a:spcAft>
                <a:spcPts val="1600"/>
              </a:spcAft>
              <a:buNone/>
            </a:pPr>
            <a:r>
              <a:rPr lang="en-GB"/>
              <a:t>the $4, $3 and $1 coins.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Related image" id="112" name="Google Shape;112;p25"/>
          <p:cNvPicPr preferRelativeResize="0"/>
          <p:nvPr/>
        </p:nvPicPr>
        <p:blipFill>
          <a:blip r:embed="rId3">
            <a:alphaModFix/>
          </a:blip>
          <a:stretch>
            <a:fillRect/>
          </a:stretch>
        </p:blipFill>
        <p:spPr>
          <a:xfrm>
            <a:off x="4979725" y="2904650"/>
            <a:ext cx="4164276" cy="2238850"/>
          </a:xfrm>
          <a:prstGeom prst="rect">
            <a:avLst/>
          </a:prstGeom>
          <a:noFill/>
          <a:ln>
            <a:noFill/>
          </a:ln>
        </p:spPr>
      </p:pic>
      <p:sp>
        <p:nvSpPr>
          <p:cNvPr id="113" name="Google Shape;11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Change Making &amp; Dynamic Programming</a:t>
            </a:r>
            <a:endParaRPr/>
          </a:p>
        </p:txBody>
      </p:sp>
      <p:sp>
        <p:nvSpPr>
          <p:cNvPr id="114" name="Google Shape;11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 simple solution could be as follows:</a:t>
            </a:r>
            <a:r>
              <a:rPr lang="en-GB"/>
              <a:t> </a:t>
            </a:r>
            <a:endParaRPr/>
          </a:p>
        </p:txBody>
      </p:sp>
      <p:sp>
        <p:nvSpPr>
          <p:cNvPr id="115" name="Google Shape;115;p25"/>
          <p:cNvSpPr txBox="1"/>
          <p:nvPr/>
        </p:nvSpPr>
        <p:spPr>
          <a:xfrm>
            <a:off x="304800" y="1447175"/>
            <a:ext cx="8229600" cy="3478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GB" sz="1200">
                <a:solidFill>
                  <a:srgbClr val="000000"/>
                </a:solidFill>
              </a:rPr>
              <a:t>ChangeAlgo(</a:t>
            </a:r>
            <a:r>
              <a:rPr i="1" lang="en-GB" sz="1200">
                <a:solidFill>
                  <a:srgbClr val="000000"/>
                </a:solidFill>
              </a:rPr>
              <a:t>c</a:t>
            </a:r>
            <a:r>
              <a:rPr lang="en-GB" sz="1200">
                <a:solidFill>
                  <a:srgbClr val="000000"/>
                </a:solidFill>
              </a:rPr>
              <a:t>)</a:t>
            </a:r>
            <a:endParaRPr sz="1200">
              <a:solidFill>
                <a:srgbClr val="000000"/>
              </a:solidFill>
            </a:endParaRPr>
          </a:p>
          <a:p>
            <a:pPr indent="0" lvl="0" marL="0" rtl="0" algn="l">
              <a:spcBef>
                <a:spcPts val="600"/>
              </a:spcBef>
              <a:spcAft>
                <a:spcPts val="0"/>
              </a:spcAft>
              <a:buNone/>
            </a:pPr>
            <a:r>
              <a:rPr b="1" lang="en-GB" sz="1200">
                <a:solidFill>
                  <a:srgbClr val="000000"/>
                </a:solidFill>
              </a:rPr>
              <a:t>//Input:</a:t>
            </a:r>
            <a:r>
              <a:rPr lang="en-GB" sz="1200">
                <a:solidFill>
                  <a:srgbClr val="000000"/>
                </a:solidFill>
              </a:rPr>
              <a:t> 	An integer </a:t>
            </a:r>
            <a:r>
              <a:rPr i="1" lang="en-GB" sz="1200">
                <a:solidFill>
                  <a:srgbClr val="000000"/>
                </a:solidFill>
              </a:rPr>
              <a:t>c</a:t>
            </a:r>
            <a:r>
              <a:rPr lang="en-GB" sz="1200">
                <a:solidFill>
                  <a:srgbClr val="000000"/>
                </a:solidFill>
              </a:rPr>
              <a:t> that represents the amount of change to be given back</a:t>
            </a:r>
            <a:endParaRPr sz="1200">
              <a:solidFill>
                <a:srgbClr val="000000"/>
              </a:solidFill>
            </a:endParaRPr>
          </a:p>
          <a:p>
            <a:pPr indent="0" lvl="0" marL="0" rtl="0" algn="l">
              <a:spcBef>
                <a:spcPts val="600"/>
              </a:spcBef>
              <a:spcAft>
                <a:spcPts val="0"/>
              </a:spcAft>
              <a:buNone/>
            </a:pPr>
            <a:r>
              <a:rPr b="1" lang="en-GB" sz="1200">
                <a:solidFill>
                  <a:srgbClr val="000000"/>
                </a:solidFill>
              </a:rPr>
              <a:t>//Output:	</a:t>
            </a:r>
            <a:r>
              <a:rPr lang="en-GB" sz="1200">
                <a:solidFill>
                  <a:srgbClr val="000000"/>
                </a:solidFill>
              </a:rPr>
              <a:t>A list of the coins to paid out</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rPr lang="en-GB" sz="1200">
                <a:solidFill>
                  <a:srgbClr val="000000"/>
                </a:solidFill>
              </a:rPr>
              <a:t>Coins = Coins[ ]</a:t>
            </a:r>
            <a:endParaRPr sz="1200">
              <a:solidFill>
                <a:srgbClr val="000000"/>
              </a:solidFill>
            </a:endParaRPr>
          </a:p>
          <a:p>
            <a:pPr indent="0" lvl="0" marL="0" rtl="0" algn="l">
              <a:spcBef>
                <a:spcPts val="600"/>
              </a:spcBef>
              <a:spcAft>
                <a:spcPts val="0"/>
              </a:spcAft>
              <a:buNone/>
            </a:pPr>
            <a:r>
              <a:rPr lang="en-GB" sz="1200">
                <a:solidFill>
                  <a:srgbClr val="000000"/>
                </a:solidFill>
              </a:rPr>
              <a:t>While </a:t>
            </a:r>
            <a:r>
              <a:rPr i="1" lang="en-GB" sz="1200">
                <a:solidFill>
                  <a:srgbClr val="000000"/>
                </a:solidFill>
              </a:rPr>
              <a:t>c </a:t>
            </a:r>
            <a:r>
              <a:rPr lang="en-GB" sz="1200">
                <a:solidFill>
                  <a:srgbClr val="000000"/>
                </a:solidFill>
              </a:rPr>
              <a:t>&gt; 0</a:t>
            </a:r>
            <a:endParaRPr sz="1200">
              <a:solidFill>
                <a:srgbClr val="000000"/>
              </a:solidFill>
            </a:endParaRPr>
          </a:p>
          <a:p>
            <a:pPr indent="0" lvl="0" marL="0" rtl="0" algn="l">
              <a:spcBef>
                <a:spcPts val="600"/>
              </a:spcBef>
              <a:spcAft>
                <a:spcPts val="0"/>
              </a:spcAft>
              <a:buNone/>
            </a:pPr>
            <a:r>
              <a:rPr lang="en-GB" sz="1200">
                <a:solidFill>
                  <a:srgbClr val="000000"/>
                </a:solidFill>
              </a:rPr>
              <a:t>	Temp = 0</a:t>
            </a:r>
            <a:endParaRPr sz="1200">
              <a:solidFill>
                <a:srgbClr val="000000"/>
              </a:solidFill>
            </a:endParaRPr>
          </a:p>
          <a:p>
            <a:pPr indent="0" lvl="0" marL="0" rtl="0" algn="l">
              <a:spcBef>
                <a:spcPts val="600"/>
              </a:spcBef>
              <a:spcAft>
                <a:spcPts val="0"/>
              </a:spcAft>
              <a:buNone/>
            </a:pPr>
            <a:r>
              <a:rPr lang="en-GB" sz="1200">
                <a:solidFill>
                  <a:srgbClr val="000000"/>
                </a:solidFill>
              </a:rPr>
              <a:t>	for each different type of coin that you have, </a:t>
            </a:r>
            <a:r>
              <a:rPr i="1" lang="en-GB" sz="1200">
                <a:solidFill>
                  <a:srgbClr val="000000"/>
                </a:solidFill>
              </a:rPr>
              <a:t>d</a:t>
            </a:r>
            <a:endParaRPr i="1" sz="1200">
              <a:solidFill>
                <a:srgbClr val="000000"/>
              </a:solidFill>
            </a:endParaRPr>
          </a:p>
          <a:p>
            <a:pPr indent="0" lvl="0" marL="0" rtl="0" algn="l">
              <a:spcBef>
                <a:spcPts val="600"/>
              </a:spcBef>
              <a:spcAft>
                <a:spcPts val="0"/>
              </a:spcAft>
              <a:buNone/>
            </a:pPr>
            <a:r>
              <a:rPr lang="en-GB" sz="1200">
                <a:solidFill>
                  <a:srgbClr val="000000"/>
                </a:solidFill>
              </a:rPr>
              <a:t>		if </a:t>
            </a:r>
            <a:r>
              <a:rPr i="1" lang="en-GB" sz="1200">
                <a:solidFill>
                  <a:srgbClr val="000000"/>
                </a:solidFill>
              </a:rPr>
              <a:t>d</a:t>
            </a:r>
            <a:r>
              <a:rPr lang="en-GB" sz="1200">
                <a:solidFill>
                  <a:srgbClr val="000000"/>
                </a:solidFill>
              </a:rPr>
              <a:t> &lt; </a:t>
            </a:r>
            <a:r>
              <a:rPr i="1" lang="en-GB" sz="1200">
                <a:solidFill>
                  <a:srgbClr val="000000"/>
                </a:solidFill>
              </a:rPr>
              <a:t>c</a:t>
            </a:r>
            <a:r>
              <a:rPr lang="en-GB" sz="1200">
                <a:solidFill>
                  <a:srgbClr val="000000"/>
                </a:solidFill>
              </a:rPr>
              <a:t> and </a:t>
            </a:r>
            <a:r>
              <a:rPr i="1" lang="en-GB" sz="1200">
                <a:solidFill>
                  <a:srgbClr val="000000"/>
                </a:solidFill>
              </a:rPr>
              <a:t>d</a:t>
            </a:r>
            <a:r>
              <a:rPr lang="en-GB" sz="1200">
                <a:solidFill>
                  <a:srgbClr val="000000"/>
                </a:solidFill>
              </a:rPr>
              <a:t> &gt; Temp</a:t>
            </a:r>
            <a:endParaRPr sz="1200">
              <a:solidFill>
                <a:srgbClr val="000000"/>
              </a:solidFill>
            </a:endParaRPr>
          </a:p>
          <a:p>
            <a:pPr indent="0" lvl="0" marL="0" rtl="0" algn="l">
              <a:spcBef>
                <a:spcPts val="600"/>
              </a:spcBef>
              <a:spcAft>
                <a:spcPts val="0"/>
              </a:spcAft>
              <a:buNone/>
            </a:pPr>
            <a:r>
              <a:rPr lang="en-GB" sz="1200">
                <a:solidFill>
                  <a:srgbClr val="000000"/>
                </a:solidFill>
              </a:rPr>
              <a:t>			Temp := </a:t>
            </a:r>
            <a:r>
              <a:rPr i="1" lang="en-GB" sz="1200">
                <a:solidFill>
                  <a:srgbClr val="000000"/>
                </a:solidFill>
              </a:rPr>
              <a:t>d</a:t>
            </a:r>
            <a:endParaRPr i="1" sz="1200">
              <a:solidFill>
                <a:srgbClr val="000000"/>
              </a:solidFill>
            </a:endParaRPr>
          </a:p>
          <a:p>
            <a:pPr indent="0" lvl="0" marL="0" rtl="0" algn="l">
              <a:spcBef>
                <a:spcPts val="600"/>
              </a:spcBef>
              <a:spcAft>
                <a:spcPts val="0"/>
              </a:spcAft>
              <a:buNone/>
            </a:pPr>
            <a:r>
              <a:rPr lang="en-GB" sz="1200">
                <a:solidFill>
                  <a:srgbClr val="000000"/>
                </a:solidFill>
              </a:rPr>
              <a:t>		</a:t>
            </a:r>
            <a:r>
              <a:rPr i="1" lang="en-GB" sz="1200">
                <a:solidFill>
                  <a:srgbClr val="000000"/>
                </a:solidFill>
              </a:rPr>
              <a:t>c := c - </a:t>
            </a:r>
            <a:r>
              <a:rPr lang="en-GB" sz="1200">
                <a:solidFill>
                  <a:srgbClr val="000000"/>
                </a:solidFill>
              </a:rPr>
              <a:t>Temp</a:t>
            </a:r>
            <a:r>
              <a:rPr i="1" lang="en-GB" sz="1200">
                <a:solidFill>
                  <a:srgbClr val="000000"/>
                </a:solidFill>
              </a:rPr>
              <a:t> </a:t>
            </a:r>
            <a:endParaRPr i="1" sz="1200">
              <a:solidFill>
                <a:srgbClr val="000000"/>
              </a:solidFill>
            </a:endParaRPr>
          </a:p>
          <a:p>
            <a:pPr indent="457200" lvl="0" marL="0" rtl="0" algn="l">
              <a:spcBef>
                <a:spcPts val="600"/>
              </a:spcBef>
              <a:spcAft>
                <a:spcPts val="0"/>
              </a:spcAft>
              <a:buNone/>
            </a:pPr>
            <a:r>
              <a:rPr lang="en-GB" sz="1200">
                <a:solidFill>
                  <a:srgbClr val="000000"/>
                </a:solidFill>
              </a:rPr>
              <a:t>append Temp to list Coins[ ]</a:t>
            </a:r>
            <a:r>
              <a:rPr i="1" lang="en-GB" sz="1200">
                <a:solidFill>
                  <a:srgbClr val="000000"/>
                </a:solidFill>
              </a:rPr>
              <a:t> </a:t>
            </a:r>
            <a:endParaRPr i="1" sz="1200">
              <a:solidFill>
                <a:srgbClr val="000000"/>
              </a:solidFill>
            </a:endParaRPr>
          </a:p>
          <a:p>
            <a:pPr indent="0" lvl="0" marL="0" rtl="0" algn="l">
              <a:spcBef>
                <a:spcPts val="600"/>
              </a:spcBef>
              <a:spcAft>
                <a:spcPts val="0"/>
              </a:spcAft>
              <a:buNone/>
            </a:pPr>
            <a:r>
              <a:rPr lang="en-GB" sz="1200">
                <a:solidFill>
                  <a:srgbClr val="000000"/>
                </a:solidFill>
              </a:rPr>
              <a:t>return Coins[ ]</a:t>
            </a:r>
            <a:endParaRPr sz="1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Related image" id="120" name="Google Shape;120;p26"/>
          <p:cNvPicPr preferRelativeResize="0"/>
          <p:nvPr/>
        </p:nvPicPr>
        <p:blipFill>
          <a:blip r:embed="rId3">
            <a:alphaModFix/>
          </a:blip>
          <a:stretch>
            <a:fillRect/>
          </a:stretch>
        </p:blipFill>
        <p:spPr>
          <a:xfrm>
            <a:off x="4979725" y="2904650"/>
            <a:ext cx="4164276" cy="2238850"/>
          </a:xfrm>
          <a:prstGeom prst="rect">
            <a:avLst/>
          </a:prstGeom>
          <a:noFill/>
          <a:ln>
            <a:noFill/>
          </a:ln>
        </p:spPr>
      </p:pic>
      <p:sp>
        <p:nvSpPr>
          <p:cNvPr id="121" name="Google Shape;121;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Change Making &amp; Dynamic Programming</a:t>
            </a:r>
            <a:endParaRPr/>
          </a:p>
        </p:txBody>
      </p:sp>
      <p:sp>
        <p:nvSpPr>
          <p:cNvPr id="122" name="Google Shape;122;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 simple solution could be as follows: </a:t>
            </a:r>
            <a:endParaRPr/>
          </a:p>
        </p:txBody>
      </p:sp>
      <p:sp>
        <p:nvSpPr>
          <p:cNvPr id="123" name="Google Shape;123;p26"/>
          <p:cNvSpPr txBox="1"/>
          <p:nvPr/>
        </p:nvSpPr>
        <p:spPr>
          <a:xfrm>
            <a:off x="304800" y="1447175"/>
            <a:ext cx="8229600" cy="3478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GB" sz="1200">
                <a:solidFill>
                  <a:srgbClr val="000000"/>
                </a:solidFill>
              </a:rPr>
              <a:t>ChangeAlgo(</a:t>
            </a:r>
            <a:r>
              <a:rPr i="1" lang="en-GB" sz="1200">
                <a:solidFill>
                  <a:srgbClr val="000000"/>
                </a:solidFill>
              </a:rPr>
              <a:t>c</a:t>
            </a:r>
            <a:r>
              <a:rPr lang="en-GB" sz="1200">
                <a:solidFill>
                  <a:srgbClr val="000000"/>
                </a:solidFill>
              </a:rPr>
              <a:t>)</a:t>
            </a:r>
            <a:endParaRPr sz="1200">
              <a:solidFill>
                <a:srgbClr val="000000"/>
              </a:solidFill>
            </a:endParaRPr>
          </a:p>
          <a:p>
            <a:pPr indent="0" lvl="0" marL="0" rtl="0" algn="l">
              <a:spcBef>
                <a:spcPts val="600"/>
              </a:spcBef>
              <a:spcAft>
                <a:spcPts val="0"/>
              </a:spcAft>
              <a:buNone/>
            </a:pPr>
            <a:r>
              <a:rPr b="1" lang="en-GB" sz="1200">
                <a:solidFill>
                  <a:srgbClr val="000000"/>
                </a:solidFill>
              </a:rPr>
              <a:t>//Input:</a:t>
            </a:r>
            <a:r>
              <a:rPr lang="en-GB" sz="1200">
                <a:solidFill>
                  <a:srgbClr val="000000"/>
                </a:solidFill>
              </a:rPr>
              <a:t> 	An integer </a:t>
            </a:r>
            <a:r>
              <a:rPr i="1" lang="en-GB" sz="1200">
                <a:solidFill>
                  <a:srgbClr val="000000"/>
                </a:solidFill>
              </a:rPr>
              <a:t>c</a:t>
            </a:r>
            <a:r>
              <a:rPr lang="en-GB" sz="1200">
                <a:solidFill>
                  <a:srgbClr val="000000"/>
                </a:solidFill>
              </a:rPr>
              <a:t> that represents the amount of change to be given back</a:t>
            </a:r>
            <a:endParaRPr sz="1200">
              <a:solidFill>
                <a:srgbClr val="000000"/>
              </a:solidFill>
            </a:endParaRPr>
          </a:p>
          <a:p>
            <a:pPr indent="0" lvl="0" marL="0" rtl="0" algn="l">
              <a:spcBef>
                <a:spcPts val="600"/>
              </a:spcBef>
              <a:spcAft>
                <a:spcPts val="0"/>
              </a:spcAft>
              <a:buNone/>
            </a:pPr>
            <a:r>
              <a:rPr b="1" lang="en-GB" sz="1200">
                <a:solidFill>
                  <a:srgbClr val="000000"/>
                </a:solidFill>
              </a:rPr>
              <a:t>//Output:	</a:t>
            </a:r>
            <a:r>
              <a:rPr lang="en-GB" sz="1200">
                <a:solidFill>
                  <a:srgbClr val="000000"/>
                </a:solidFill>
              </a:rPr>
              <a:t>A list of the coins to paid out</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rPr lang="en-GB" sz="1200">
                <a:solidFill>
                  <a:srgbClr val="000000"/>
                </a:solidFill>
              </a:rPr>
              <a:t>Coins = Coins[ ]</a:t>
            </a:r>
            <a:endParaRPr sz="1200">
              <a:solidFill>
                <a:srgbClr val="000000"/>
              </a:solidFill>
            </a:endParaRPr>
          </a:p>
          <a:p>
            <a:pPr indent="0" lvl="0" marL="0" rtl="0" algn="l">
              <a:spcBef>
                <a:spcPts val="600"/>
              </a:spcBef>
              <a:spcAft>
                <a:spcPts val="0"/>
              </a:spcAft>
              <a:buNone/>
            </a:pPr>
            <a:r>
              <a:rPr lang="en-GB" sz="1200">
                <a:solidFill>
                  <a:srgbClr val="000000"/>
                </a:solidFill>
              </a:rPr>
              <a:t>While </a:t>
            </a:r>
            <a:r>
              <a:rPr i="1" lang="en-GB" sz="1200">
                <a:solidFill>
                  <a:srgbClr val="000000"/>
                </a:solidFill>
              </a:rPr>
              <a:t>c </a:t>
            </a:r>
            <a:r>
              <a:rPr lang="en-GB" sz="1200">
                <a:solidFill>
                  <a:srgbClr val="000000"/>
                </a:solidFill>
              </a:rPr>
              <a:t>&gt; 0</a:t>
            </a:r>
            <a:endParaRPr sz="1200">
              <a:solidFill>
                <a:srgbClr val="000000"/>
              </a:solidFill>
            </a:endParaRPr>
          </a:p>
          <a:p>
            <a:pPr indent="0" lvl="0" marL="0" rtl="0" algn="l">
              <a:spcBef>
                <a:spcPts val="600"/>
              </a:spcBef>
              <a:spcAft>
                <a:spcPts val="0"/>
              </a:spcAft>
              <a:buNone/>
            </a:pPr>
            <a:r>
              <a:rPr lang="en-GB" sz="1200">
                <a:solidFill>
                  <a:srgbClr val="000000"/>
                </a:solidFill>
              </a:rPr>
              <a:t>	Temp = 0</a:t>
            </a:r>
            <a:endParaRPr sz="1200">
              <a:solidFill>
                <a:srgbClr val="000000"/>
              </a:solidFill>
            </a:endParaRPr>
          </a:p>
          <a:p>
            <a:pPr indent="0" lvl="0" marL="0" rtl="0" algn="l">
              <a:spcBef>
                <a:spcPts val="600"/>
              </a:spcBef>
              <a:spcAft>
                <a:spcPts val="0"/>
              </a:spcAft>
              <a:buNone/>
            </a:pPr>
            <a:r>
              <a:rPr lang="en-GB" sz="1200">
                <a:solidFill>
                  <a:srgbClr val="000000"/>
                </a:solidFill>
              </a:rPr>
              <a:t>	for each different type of coin that you have, </a:t>
            </a:r>
            <a:r>
              <a:rPr i="1" lang="en-GB" sz="1200">
                <a:solidFill>
                  <a:srgbClr val="000000"/>
                </a:solidFill>
              </a:rPr>
              <a:t>d</a:t>
            </a:r>
            <a:endParaRPr i="1" sz="1200">
              <a:solidFill>
                <a:srgbClr val="000000"/>
              </a:solidFill>
            </a:endParaRPr>
          </a:p>
          <a:p>
            <a:pPr indent="0" lvl="0" marL="0" rtl="0" algn="l">
              <a:spcBef>
                <a:spcPts val="600"/>
              </a:spcBef>
              <a:spcAft>
                <a:spcPts val="0"/>
              </a:spcAft>
              <a:buNone/>
            </a:pPr>
            <a:r>
              <a:rPr lang="en-GB" sz="1200">
                <a:solidFill>
                  <a:srgbClr val="000000"/>
                </a:solidFill>
              </a:rPr>
              <a:t>		if </a:t>
            </a:r>
            <a:r>
              <a:rPr i="1" lang="en-GB" sz="1200">
                <a:solidFill>
                  <a:srgbClr val="000000"/>
                </a:solidFill>
              </a:rPr>
              <a:t>d</a:t>
            </a:r>
            <a:r>
              <a:rPr lang="en-GB" sz="1200">
                <a:solidFill>
                  <a:srgbClr val="000000"/>
                </a:solidFill>
              </a:rPr>
              <a:t> &lt; </a:t>
            </a:r>
            <a:r>
              <a:rPr i="1" lang="en-GB" sz="1200">
                <a:solidFill>
                  <a:srgbClr val="000000"/>
                </a:solidFill>
              </a:rPr>
              <a:t>c</a:t>
            </a:r>
            <a:r>
              <a:rPr lang="en-GB" sz="1200">
                <a:solidFill>
                  <a:srgbClr val="000000"/>
                </a:solidFill>
              </a:rPr>
              <a:t> and </a:t>
            </a:r>
            <a:r>
              <a:rPr i="1" lang="en-GB" sz="1200">
                <a:solidFill>
                  <a:srgbClr val="000000"/>
                </a:solidFill>
              </a:rPr>
              <a:t>d</a:t>
            </a:r>
            <a:r>
              <a:rPr lang="en-GB" sz="1200">
                <a:solidFill>
                  <a:srgbClr val="000000"/>
                </a:solidFill>
              </a:rPr>
              <a:t> &gt; Temp</a:t>
            </a:r>
            <a:endParaRPr sz="1200">
              <a:solidFill>
                <a:srgbClr val="000000"/>
              </a:solidFill>
            </a:endParaRPr>
          </a:p>
          <a:p>
            <a:pPr indent="0" lvl="0" marL="0" rtl="0" algn="l">
              <a:spcBef>
                <a:spcPts val="600"/>
              </a:spcBef>
              <a:spcAft>
                <a:spcPts val="0"/>
              </a:spcAft>
              <a:buNone/>
            </a:pPr>
            <a:r>
              <a:rPr lang="en-GB" sz="1200">
                <a:solidFill>
                  <a:srgbClr val="000000"/>
                </a:solidFill>
              </a:rPr>
              <a:t>			Temp := </a:t>
            </a:r>
            <a:r>
              <a:rPr i="1" lang="en-GB" sz="1200">
                <a:solidFill>
                  <a:srgbClr val="000000"/>
                </a:solidFill>
              </a:rPr>
              <a:t>d</a:t>
            </a:r>
            <a:endParaRPr i="1" sz="1200">
              <a:solidFill>
                <a:srgbClr val="000000"/>
              </a:solidFill>
            </a:endParaRPr>
          </a:p>
          <a:p>
            <a:pPr indent="0" lvl="0" marL="0" rtl="0" algn="l">
              <a:spcBef>
                <a:spcPts val="600"/>
              </a:spcBef>
              <a:spcAft>
                <a:spcPts val="0"/>
              </a:spcAft>
              <a:buNone/>
            </a:pPr>
            <a:r>
              <a:rPr lang="en-GB" sz="1200">
                <a:solidFill>
                  <a:srgbClr val="000000"/>
                </a:solidFill>
              </a:rPr>
              <a:t>		</a:t>
            </a:r>
            <a:r>
              <a:rPr i="1" lang="en-GB" sz="1200">
                <a:solidFill>
                  <a:srgbClr val="000000"/>
                </a:solidFill>
              </a:rPr>
              <a:t>c := c - </a:t>
            </a:r>
            <a:r>
              <a:rPr lang="en-GB" sz="1200">
                <a:solidFill>
                  <a:srgbClr val="000000"/>
                </a:solidFill>
              </a:rPr>
              <a:t>Temp</a:t>
            </a:r>
            <a:r>
              <a:rPr i="1" lang="en-GB" sz="1200">
                <a:solidFill>
                  <a:srgbClr val="000000"/>
                </a:solidFill>
              </a:rPr>
              <a:t> </a:t>
            </a:r>
            <a:endParaRPr i="1" sz="1200">
              <a:solidFill>
                <a:srgbClr val="000000"/>
              </a:solidFill>
            </a:endParaRPr>
          </a:p>
          <a:p>
            <a:pPr indent="457200" lvl="0" marL="0" rtl="0" algn="l">
              <a:spcBef>
                <a:spcPts val="600"/>
              </a:spcBef>
              <a:spcAft>
                <a:spcPts val="0"/>
              </a:spcAft>
              <a:buNone/>
            </a:pPr>
            <a:r>
              <a:rPr lang="en-GB" sz="1200">
                <a:solidFill>
                  <a:srgbClr val="000000"/>
                </a:solidFill>
              </a:rPr>
              <a:t>append Temp to list Coins[ ]</a:t>
            </a:r>
            <a:r>
              <a:rPr i="1" lang="en-GB" sz="1200">
                <a:solidFill>
                  <a:srgbClr val="000000"/>
                </a:solidFill>
              </a:rPr>
              <a:t> </a:t>
            </a:r>
            <a:endParaRPr i="1" sz="1200">
              <a:solidFill>
                <a:srgbClr val="000000"/>
              </a:solidFill>
            </a:endParaRPr>
          </a:p>
          <a:p>
            <a:pPr indent="0" lvl="0" marL="0" rtl="0" algn="l">
              <a:spcBef>
                <a:spcPts val="600"/>
              </a:spcBef>
              <a:spcAft>
                <a:spcPts val="0"/>
              </a:spcAft>
              <a:buNone/>
            </a:pPr>
            <a:r>
              <a:rPr lang="en-GB" sz="1200">
                <a:solidFill>
                  <a:srgbClr val="000000"/>
                </a:solidFill>
              </a:rPr>
              <a:t>return Coins[ ]</a:t>
            </a:r>
            <a:endParaRPr sz="1200">
              <a:solidFill>
                <a:srgbClr val="000000"/>
              </a:solidFill>
            </a:endParaRPr>
          </a:p>
        </p:txBody>
      </p:sp>
      <p:sp>
        <p:nvSpPr>
          <p:cNvPr id="124" name="Google Shape;124;p26"/>
          <p:cNvSpPr txBox="1"/>
          <p:nvPr/>
        </p:nvSpPr>
        <p:spPr>
          <a:xfrm rot="-989101">
            <a:off x="5508444" y="1967336"/>
            <a:ext cx="3312253" cy="2034868"/>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FF0000"/>
                </a:solidFill>
                <a:latin typeface="Dancing Script"/>
                <a:ea typeface="Dancing Script"/>
                <a:cs typeface="Dancing Script"/>
                <a:sym typeface="Dancing Script"/>
              </a:rPr>
              <a:t>But does this actually work? </a:t>
            </a:r>
            <a:r>
              <a:rPr lang="en-GB" sz="1800">
                <a:solidFill>
                  <a:srgbClr val="FF0000"/>
                </a:solidFill>
                <a:latin typeface="Dancing Script"/>
                <a:ea typeface="Dancing Script"/>
                <a:cs typeface="Dancing Script"/>
                <a:sym typeface="Dancing Script"/>
              </a:rPr>
              <a:t>what would this give if it was told to give $6 worth of change</a:t>
            </a:r>
            <a:endParaRPr sz="1800">
              <a:solidFill>
                <a:srgbClr val="FF0000"/>
              </a:solidFill>
              <a:latin typeface="Dancing Script"/>
              <a:ea typeface="Dancing Script"/>
              <a:cs typeface="Dancing Script"/>
              <a:sym typeface="Dancing Scrip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descr="Related image" id="129" name="Google Shape;129;p27"/>
          <p:cNvPicPr preferRelativeResize="0"/>
          <p:nvPr/>
        </p:nvPicPr>
        <p:blipFill>
          <a:blip r:embed="rId3">
            <a:alphaModFix/>
          </a:blip>
          <a:stretch>
            <a:fillRect/>
          </a:stretch>
        </p:blipFill>
        <p:spPr>
          <a:xfrm>
            <a:off x="4979725" y="2904650"/>
            <a:ext cx="4164276" cy="2238850"/>
          </a:xfrm>
          <a:prstGeom prst="rect">
            <a:avLst/>
          </a:prstGeom>
          <a:noFill/>
          <a:ln>
            <a:noFill/>
          </a:ln>
        </p:spPr>
      </p:pic>
      <p:sp>
        <p:nvSpPr>
          <p:cNvPr id="130" name="Google Shape;13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Change Making &amp; Dynamic Programming</a:t>
            </a:r>
            <a:endParaRPr/>
          </a:p>
        </p:txBody>
      </p:sp>
      <p:sp>
        <p:nvSpPr>
          <p:cNvPr id="131" name="Google Shape;13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So what about brute forcing an approach?</a:t>
            </a:r>
            <a:endParaRPr/>
          </a:p>
        </p:txBody>
      </p:sp>
      <p:sp>
        <p:nvSpPr>
          <p:cNvPr id="132" name="Google Shape;132;p27"/>
          <p:cNvSpPr txBox="1"/>
          <p:nvPr/>
        </p:nvSpPr>
        <p:spPr>
          <a:xfrm>
            <a:off x="311700" y="1516150"/>
            <a:ext cx="8229600" cy="3725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GB" sz="1200">
                <a:solidFill>
                  <a:srgbClr val="000000"/>
                </a:solidFill>
              </a:rPr>
              <a:t>BruteChangeAlgo(</a:t>
            </a:r>
            <a:r>
              <a:rPr i="1" lang="en-GB" sz="1200">
                <a:solidFill>
                  <a:srgbClr val="000000"/>
                </a:solidFill>
              </a:rPr>
              <a:t>c</a:t>
            </a:r>
            <a:r>
              <a:rPr lang="en-GB" sz="1200">
                <a:solidFill>
                  <a:srgbClr val="000000"/>
                </a:solidFill>
              </a:rPr>
              <a:t>)</a:t>
            </a:r>
            <a:endParaRPr sz="1200">
              <a:solidFill>
                <a:srgbClr val="000000"/>
              </a:solidFill>
            </a:endParaRPr>
          </a:p>
          <a:p>
            <a:pPr indent="0" lvl="0" marL="0" rtl="0" algn="l">
              <a:spcBef>
                <a:spcPts val="600"/>
              </a:spcBef>
              <a:spcAft>
                <a:spcPts val="0"/>
              </a:spcAft>
              <a:buNone/>
            </a:pPr>
            <a:r>
              <a:rPr b="1" lang="en-GB" sz="1200">
                <a:solidFill>
                  <a:srgbClr val="000000"/>
                </a:solidFill>
              </a:rPr>
              <a:t>//Input:</a:t>
            </a:r>
            <a:r>
              <a:rPr lang="en-GB" sz="1200">
                <a:solidFill>
                  <a:srgbClr val="000000"/>
                </a:solidFill>
              </a:rPr>
              <a:t> 	An integer </a:t>
            </a:r>
            <a:r>
              <a:rPr i="1" lang="en-GB" sz="1200">
                <a:solidFill>
                  <a:srgbClr val="000000"/>
                </a:solidFill>
              </a:rPr>
              <a:t>c</a:t>
            </a:r>
            <a:r>
              <a:rPr lang="en-GB" sz="1200">
                <a:solidFill>
                  <a:srgbClr val="000000"/>
                </a:solidFill>
              </a:rPr>
              <a:t> that represents the amount of change to be given back</a:t>
            </a:r>
            <a:endParaRPr sz="1200">
              <a:solidFill>
                <a:srgbClr val="000000"/>
              </a:solidFill>
            </a:endParaRPr>
          </a:p>
          <a:p>
            <a:pPr indent="0" lvl="0" marL="0" rtl="0" algn="l">
              <a:spcBef>
                <a:spcPts val="600"/>
              </a:spcBef>
              <a:spcAft>
                <a:spcPts val="0"/>
              </a:spcAft>
              <a:buNone/>
            </a:pPr>
            <a:r>
              <a:rPr b="1" lang="en-GB" sz="1200">
                <a:solidFill>
                  <a:srgbClr val="000000"/>
                </a:solidFill>
              </a:rPr>
              <a:t>//Output:	</a:t>
            </a:r>
            <a:r>
              <a:rPr lang="en-GB" sz="1200">
                <a:solidFill>
                  <a:srgbClr val="000000"/>
                </a:solidFill>
              </a:rPr>
              <a:t>the minimum number of coins required to be able to make that change</a:t>
            </a:r>
            <a:endParaRPr sz="1200">
              <a:solidFill>
                <a:srgbClr val="000000"/>
              </a:solidFill>
            </a:endParaRPr>
          </a:p>
          <a:p>
            <a:pPr indent="0" lvl="0" marL="0" rtl="0" algn="l">
              <a:spcBef>
                <a:spcPts val="600"/>
              </a:spcBef>
              <a:spcAft>
                <a:spcPts val="0"/>
              </a:spcAft>
              <a:buNone/>
            </a:pPr>
            <a:r>
              <a:t/>
            </a:r>
            <a:endParaRPr sz="1200">
              <a:solidFill>
                <a:srgbClr val="000000"/>
              </a:solidFill>
            </a:endParaRPr>
          </a:p>
          <a:p>
            <a:pPr indent="0" lvl="0" marL="0" rtl="0" algn="l">
              <a:spcBef>
                <a:spcPts val="600"/>
              </a:spcBef>
              <a:spcAft>
                <a:spcPts val="0"/>
              </a:spcAft>
              <a:buNone/>
            </a:pPr>
            <a:r>
              <a:rPr lang="en-GB" sz="1200">
                <a:solidFill>
                  <a:srgbClr val="000000"/>
                </a:solidFill>
              </a:rPr>
              <a:t>If </a:t>
            </a:r>
            <a:r>
              <a:rPr i="1" lang="en-GB" sz="1200">
                <a:solidFill>
                  <a:srgbClr val="000000"/>
                </a:solidFill>
              </a:rPr>
              <a:t>c</a:t>
            </a:r>
            <a:r>
              <a:rPr lang="en-GB" sz="1200">
                <a:solidFill>
                  <a:srgbClr val="000000"/>
                </a:solidFill>
              </a:rPr>
              <a:t> = 0,</a:t>
            </a:r>
            <a:endParaRPr sz="1200">
              <a:solidFill>
                <a:srgbClr val="000000"/>
              </a:solidFill>
            </a:endParaRPr>
          </a:p>
          <a:p>
            <a:pPr indent="0" lvl="0" marL="0" rtl="0" algn="l">
              <a:spcBef>
                <a:spcPts val="600"/>
              </a:spcBef>
              <a:spcAft>
                <a:spcPts val="0"/>
              </a:spcAft>
              <a:buNone/>
            </a:pPr>
            <a:r>
              <a:rPr lang="en-GB" sz="1200">
                <a:solidFill>
                  <a:srgbClr val="000000"/>
                </a:solidFill>
              </a:rPr>
              <a:t>	return 0</a:t>
            </a:r>
            <a:endParaRPr sz="1200">
              <a:solidFill>
                <a:srgbClr val="000000"/>
              </a:solidFill>
            </a:endParaRPr>
          </a:p>
          <a:p>
            <a:pPr indent="0" lvl="0" marL="0" rtl="0" algn="l">
              <a:spcBef>
                <a:spcPts val="600"/>
              </a:spcBef>
              <a:spcAft>
                <a:spcPts val="0"/>
              </a:spcAft>
              <a:buNone/>
            </a:pPr>
            <a:r>
              <a:rPr lang="en-GB" sz="1200">
                <a:solidFill>
                  <a:srgbClr val="000000"/>
                </a:solidFill>
              </a:rPr>
              <a:t>Else</a:t>
            </a:r>
            <a:endParaRPr sz="1200">
              <a:solidFill>
                <a:srgbClr val="000000"/>
              </a:solidFill>
            </a:endParaRPr>
          </a:p>
          <a:p>
            <a:pPr indent="0" lvl="0" marL="0" rtl="0" algn="l">
              <a:spcBef>
                <a:spcPts val="600"/>
              </a:spcBef>
              <a:spcAft>
                <a:spcPts val="0"/>
              </a:spcAft>
              <a:buNone/>
            </a:pPr>
            <a:r>
              <a:rPr lang="en-GB" sz="1200">
                <a:solidFill>
                  <a:srgbClr val="000000"/>
                </a:solidFill>
              </a:rPr>
              <a:t>	min = </a:t>
            </a:r>
            <a:r>
              <a:rPr lang="en-GB" sz="1800">
                <a:solidFill>
                  <a:srgbClr val="000000"/>
                </a:solidFill>
              </a:rPr>
              <a:t>∞</a:t>
            </a:r>
            <a:r>
              <a:rPr lang="en-GB" sz="1200">
                <a:solidFill>
                  <a:srgbClr val="000000"/>
                </a:solidFill>
              </a:rPr>
              <a:t>+</a:t>
            </a:r>
            <a:endParaRPr sz="1200">
              <a:solidFill>
                <a:srgbClr val="000000"/>
              </a:solidFill>
            </a:endParaRPr>
          </a:p>
          <a:p>
            <a:pPr indent="0" lvl="0" marL="0" rtl="0" algn="l">
              <a:spcBef>
                <a:spcPts val="600"/>
              </a:spcBef>
              <a:spcAft>
                <a:spcPts val="0"/>
              </a:spcAft>
              <a:buNone/>
            </a:pPr>
            <a:r>
              <a:rPr lang="en-GB" sz="1200">
                <a:solidFill>
                  <a:srgbClr val="000000"/>
                </a:solidFill>
              </a:rPr>
              <a:t>	for each different type of coin that you have, </a:t>
            </a:r>
            <a:r>
              <a:rPr i="1" lang="en-GB" sz="1200">
                <a:solidFill>
                  <a:srgbClr val="000000"/>
                </a:solidFill>
              </a:rPr>
              <a:t>d</a:t>
            </a:r>
            <a:endParaRPr i="1" sz="1200">
              <a:solidFill>
                <a:srgbClr val="000000"/>
              </a:solidFill>
            </a:endParaRPr>
          </a:p>
          <a:p>
            <a:pPr indent="0" lvl="0" marL="0" rtl="0" algn="l">
              <a:spcBef>
                <a:spcPts val="600"/>
              </a:spcBef>
              <a:spcAft>
                <a:spcPts val="0"/>
              </a:spcAft>
              <a:buNone/>
            </a:pPr>
            <a:r>
              <a:rPr lang="en-GB" sz="1200">
                <a:solidFill>
                  <a:srgbClr val="000000"/>
                </a:solidFill>
              </a:rPr>
              <a:t>		if (BruteChangeAlgo(</a:t>
            </a:r>
            <a:r>
              <a:rPr i="1" lang="en-GB" sz="1200">
                <a:solidFill>
                  <a:srgbClr val="000000"/>
                </a:solidFill>
              </a:rPr>
              <a:t>c - d</a:t>
            </a:r>
            <a:r>
              <a:rPr lang="en-GB" sz="1200">
                <a:solidFill>
                  <a:srgbClr val="000000"/>
                </a:solidFill>
              </a:rPr>
              <a:t>) + 1 &lt; min) </a:t>
            </a:r>
            <a:endParaRPr sz="1200">
              <a:solidFill>
                <a:srgbClr val="000000"/>
              </a:solidFill>
            </a:endParaRPr>
          </a:p>
          <a:p>
            <a:pPr indent="0" lvl="0" marL="0" rtl="0" algn="l">
              <a:spcBef>
                <a:spcPts val="600"/>
              </a:spcBef>
              <a:spcAft>
                <a:spcPts val="0"/>
              </a:spcAft>
              <a:buNone/>
            </a:pPr>
            <a:r>
              <a:rPr lang="en-GB" sz="1200">
                <a:solidFill>
                  <a:srgbClr val="000000"/>
                </a:solidFill>
              </a:rPr>
              <a:t>			min = BruteChangeAlgo(</a:t>
            </a:r>
            <a:r>
              <a:rPr i="1" lang="en-GB" sz="1200">
                <a:solidFill>
                  <a:srgbClr val="000000"/>
                </a:solidFill>
              </a:rPr>
              <a:t>c - d</a:t>
            </a:r>
            <a:r>
              <a:rPr lang="en-GB" sz="1200">
                <a:solidFill>
                  <a:srgbClr val="000000"/>
                </a:solidFill>
              </a:rPr>
              <a:t>) + 1</a:t>
            </a:r>
            <a:endParaRPr sz="1200">
              <a:solidFill>
                <a:srgbClr val="000000"/>
              </a:solidFill>
            </a:endParaRPr>
          </a:p>
          <a:p>
            <a:pPr indent="0" lvl="0" marL="0" rtl="0" algn="l">
              <a:spcBef>
                <a:spcPts val="600"/>
              </a:spcBef>
              <a:spcAft>
                <a:spcPts val="0"/>
              </a:spcAft>
              <a:buNone/>
            </a:pPr>
            <a:r>
              <a:rPr lang="en-GB" sz="1200">
                <a:solidFill>
                  <a:srgbClr val="000000"/>
                </a:solidFill>
              </a:rPr>
              <a:t>return min</a:t>
            </a:r>
            <a:endParaRPr sz="1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8"/>
          <p:cNvPicPr preferRelativeResize="0"/>
          <p:nvPr/>
        </p:nvPicPr>
        <p:blipFill>
          <a:blip r:embed="rId3">
            <a:alphaModFix/>
          </a:blip>
          <a:stretch>
            <a:fillRect/>
          </a:stretch>
        </p:blipFill>
        <p:spPr>
          <a:xfrm>
            <a:off x="965877" y="1488050"/>
            <a:ext cx="3916425" cy="3691225"/>
          </a:xfrm>
          <a:prstGeom prst="rect">
            <a:avLst/>
          </a:prstGeom>
          <a:noFill/>
          <a:ln>
            <a:noFill/>
          </a:ln>
        </p:spPr>
      </p:pic>
      <p:pic>
        <p:nvPicPr>
          <p:cNvPr descr="Related image" id="138" name="Google Shape;138;p28"/>
          <p:cNvPicPr preferRelativeResize="0"/>
          <p:nvPr/>
        </p:nvPicPr>
        <p:blipFill>
          <a:blip r:embed="rId4">
            <a:alphaModFix/>
          </a:blip>
          <a:stretch>
            <a:fillRect/>
          </a:stretch>
        </p:blipFill>
        <p:spPr>
          <a:xfrm>
            <a:off x="4979725" y="2904650"/>
            <a:ext cx="4164276" cy="2238850"/>
          </a:xfrm>
          <a:prstGeom prst="rect">
            <a:avLst/>
          </a:prstGeom>
          <a:noFill/>
          <a:ln>
            <a:noFill/>
          </a:ln>
        </p:spPr>
      </p:pic>
      <p:sp>
        <p:nvSpPr>
          <p:cNvPr id="139" name="Google Shape;13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Change Making &amp; Dynamic Programming</a:t>
            </a:r>
            <a:endParaRPr/>
          </a:p>
        </p:txBody>
      </p:sp>
      <p:sp>
        <p:nvSpPr>
          <p:cNvPr id="140" name="Google Shape;14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Let’s visualise how the brute force approach works...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k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224B90A977E949A271DB7F70235B50" ma:contentTypeVersion="13" ma:contentTypeDescription="Create a new document." ma:contentTypeScope="" ma:versionID="698073c699bc9b9885f48b67403bde52">
  <xsd:schema xmlns:xsd="http://www.w3.org/2001/XMLSchema" xmlns:xs="http://www.w3.org/2001/XMLSchema" xmlns:p="http://schemas.microsoft.com/office/2006/metadata/properties" xmlns:ns2="7931008f-5bd1-4c17-b04d-853b9de41564" xmlns:ns3="e922249c-2e51-498c-887c-e5d654688006" targetNamespace="http://schemas.microsoft.com/office/2006/metadata/properties" ma:root="true" ma:fieldsID="4cc5eb982bc9c597c1e411a5ae286aaf" ns2:_="" ns3:_="">
    <xsd:import namespace="7931008f-5bd1-4c17-b04d-853b9de41564"/>
    <xsd:import namespace="e922249c-2e51-498c-887c-e5d65468800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31008f-5bd1-4c17-b04d-853b9de415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22249c-2e51-498c-887c-e5d654688006"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E86207-7D0F-4194-A6E9-441CDC88616F}"/>
</file>

<file path=customXml/itemProps2.xml><?xml version="1.0" encoding="utf-8"?>
<ds:datastoreItem xmlns:ds="http://schemas.openxmlformats.org/officeDocument/2006/customXml" ds:itemID="{E7C44193-709E-4842-93BF-F9C7020074D9}"/>
</file>

<file path=customXml/itemProps3.xml><?xml version="1.0" encoding="utf-8"?>
<ds:datastoreItem xmlns:ds="http://schemas.openxmlformats.org/officeDocument/2006/customXml" ds:itemID="{1B7AC896-ACBC-41BE-A546-D8E2B60ADB5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0x010100B1224B90A977E949A271DB7F70235B50</vt:lpwstr>
  </property>
</Properties>
</file>