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ink/ink1.xml" ContentType="application/inkml+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4"/>
  </p:sldMasterIdLst>
  <p:notesMasterIdLst>
    <p:notesMasterId r:id="rId34"/>
  </p:notesMasterIdLst>
  <p:sldIdLst>
    <p:sldId id="256" r:id="rId5"/>
    <p:sldId id="257" r:id="rId6"/>
    <p:sldId id="258" r:id="rId7"/>
    <p:sldId id="259" r:id="rId8"/>
    <p:sldId id="260" r:id="rId9"/>
    <p:sldId id="266" r:id="rId10"/>
    <p:sldId id="267" r:id="rId11"/>
    <p:sldId id="282" r:id="rId12"/>
    <p:sldId id="284" r:id="rId13"/>
    <p:sldId id="283" r:id="rId14"/>
    <p:sldId id="285" r:id="rId15"/>
    <p:sldId id="286" r:id="rId16"/>
    <p:sldId id="287" r:id="rId17"/>
    <p:sldId id="272" r:id="rId18"/>
    <p:sldId id="288" r:id="rId19"/>
    <p:sldId id="273" r:id="rId20"/>
    <p:sldId id="274" r:id="rId21"/>
    <p:sldId id="289" r:id="rId22"/>
    <p:sldId id="298" r:id="rId23"/>
    <p:sldId id="295" r:id="rId24"/>
    <p:sldId id="296" r:id="rId25"/>
    <p:sldId id="297" r:id="rId26"/>
    <p:sldId id="291" r:id="rId27"/>
    <p:sldId id="292" r:id="rId28"/>
    <p:sldId id="293" r:id="rId29"/>
    <p:sldId id="301" r:id="rId30"/>
    <p:sldId id="300" r:id="rId31"/>
    <p:sldId id="279" r:id="rId32"/>
    <p:sldId id="280" r:id="rId33"/>
  </p:sldIdLst>
  <p:sldSz cx="9144000" cy="5143500" type="screen16x9"/>
  <p:notesSz cx="6858000" cy="9144000"/>
  <p:embeddedFontLst>
    <p:embeddedFont>
      <p:font typeface="Cabin Sketch" panose="020B0604020202020204" charset="0"/>
      <p:regular r:id="rId35"/>
      <p:bold r:id="rId36"/>
    </p:embeddedFont>
    <p:embeddedFont>
      <p:font typeface="Shadows Into Light" panose="020B0604020202020204" charset="0"/>
      <p:regular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56AB87-1999-40FF-96AB-D51061F0389B}" v="3909" dt="2021-10-07T20:35:11.99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217" autoAdjust="0"/>
  </p:normalViewPr>
  <p:slideViewPr>
    <p:cSldViewPr snapToGrid="0">
      <p:cViewPr varScale="1">
        <p:scale>
          <a:sx n="132" d="100"/>
          <a:sy n="132" d="100"/>
        </p:scale>
        <p:origin x="101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notesMaster" Target="notesMasters/notesMaster1.xml"/><Relationship Id="rId42"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oan Huynh" userId="9b31cc81-7730-471a-a0a3-d8125948de37" providerId="ADAL" clId="{8156AB87-1999-40FF-96AB-D51061F0389B}"/>
    <pc:docChg chg="undo custSel addSld delSld modSld sldOrd">
      <pc:chgData name="Toan Huynh" userId="9b31cc81-7730-471a-a0a3-d8125948de37" providerId="ADAL" clId="{8156AB87-1999-40FF-96AB-D51061F0389B}" dt="2021-10-07T20:35:11.996" v="3905" actId="1076"/>
      <pc:docMkLst>
        <pc:docMk/>
      </pc:docMkLst>
      <pc:sldChg chg="addSp delSp modSp add">
        <pc:chgData name="Toan Huynh" userId="9b31cc81-7730-471a-a0a3-d8125948de37" providerId="ADAL" clId="{8156AB87-1999-40FF-96AB-D51061F0389B}" dt="2021-10-06T04:25:07.151" v="3" actId="931"/>
        <pc:sldMkLst>
          <pc:docMk/>
          <pc:sldMk cId="470637342" sldId="289"/>
        </pc:sldMkLst>
        <pc:spChg chg="del">
          <ac:chgData name="Toan Huynh" userId="9b31cc81-7730-471a-a0a3-d8125948de37" providerId="ADAL" clId="{8156AB87-1999-40FF-96AB-D51061F0389B}" dt="2021-10-06T04:24:16.238" v="1" actId="478"/>
          <ac:spMkLst>
            <pc:docMk/>
            <pc:sldMk cId="470637342" sldId="289"/>
            <ac:spMk id="2" creationId="{2D27C73A-1BB1-4338-BEAC-75019412DE95}"/>
          </ac:spMkLst>
        </pc:spChg>
        <pc:spChg chg="del">
          <ac:chgData name="Toan Huynh" userId="9b31cc81-7730-471a-a0a3-d8125948de37" providerId="ADAL" clId="{8156AB87-1999-40FF-96AB-D51061F0389B}" dt="2021-10-06T04:24:17.338" v="2" actId="478"/>
          <ac:spMkLst>
            <pc:docMk/>
            <pc:sldMk cId="470637342" sldId="289"/>
            <ac:spMk id="3" creationId="{5E2FFA7A-168C-48D7-8D0C-78404C17CBC3}"/>
          </ac:spMkLst>
        </pc:spChg>
        <pc:picChg chg="add mod">
          <ac:chgData name="Toan Huynh" userId="9b31cc81-7730-471a-a0a3-d8125948de37" providerId="ADAL" clId="{8156AB87-1999-40FF-96AB-D51061F0389B}" dt="2021-10-06T04:25:07.151" v="3" actId="931"/>
          <ac:picMkLst>
            <pc:docMk/>
            <pc:sldMk cId="470637342" sldId="289"/>
            <ac:picMk id="5" creationId="{8E8BE801-9C0A-4920-BEF7-867265686AF9}"/>
          </ac:picMkLst>
        </pc:picChg>
      </pc:sldChg>
      <pc:sldChg chg="delSp add del">
        <pc:chgData name="Toan Huynh" userId="9b31cc81-7730-471a-a0a3-d8125948de37" providerId="ADAL" clId="{8156AB87-1999-40FF-96AB-D51061F0389B}" dt="2021-10-06T04:48:35.987" v="467" actId="2696"/>
        <pc:sldMkLst>
          <pc:docMk/>
          <pc:sldMk cId="2814007242" sldId="290"/>
        </pc:sldMkLst>
        <pc:picChg chg="del">
          <ac:chgData name="Toan Huynh" userId="9b31cc81-7730-471a-a0a3-d8125948de37" providerId="ADAL" clId="{8156AB87-1999-40FF-96AB-D51061F0389B}" dt="2021-10-06T04:27:30.506" v="5" actId="478"/>
          <ac:picMkLst>
            <pc:docMk/>
            <pc:sldMk cId="2814007242" sldId="290"/>
            <ac:picMk id="5" creationId="{8E8BE801-9C0A-4920-BEF7-867265686AF9}"/>
          </ac:picMkLst>
        </pc:picChg>
      </pc:sldChg>
      <pc:sldChg chg="addSp delSp modSp add">
        <pc:chgData name="Toan Huynh" userId="9b31cc81-7730-471a-a0a3-d8125948de37" providerId="ADAL" clId="{8156AB87-1999-40FF-96AB-D51061F0389B}" dt="2021-10-07T20:34:54.408" v="3901" actId="1076"/>
        <pc:sldMkLst>
          <pc:docMk/>
          <pc:sldMk cId="3829962456" sldId="291"/>
        </pc:sldMkLst>
        <pc:spChg chg="add del mod">
          <ac:chgData name="Toan Huynh" userId="9b31cc81-7730-471a-a0a3-d8125948de37" providerId="ADAL" clId="{8156AB87-1999-40FF-96AB-D51061F0389B}" dt="2021-10-06T04:30:44.381" v="51" actId="478"/>
          <ac:spMkLst>
            <pc:docMk/>
            <pc:sldMk cId="3829962456" sldId="291"/>
            <ac:spMk id="3" creationId="{194745E1-F633-4580-BD83-8372CF30FB92}"/>
          </ac:spMkLst>
        </pc:spChg>
        <pc:spChg chg="add mod">
          <ac:chgData name="Toan Huynh" userId="9b31cc81-7730-471a-a0a3-d8125948de37" providerId="ADAL" clId="{8156AB87-1999-40FF-96AB-D51061F0389B}" dt="2021-10-07T20:34:54.408" v="3901" actId="1076"/>
          <ac:spMkLst>
            <pc:docMk/>
            <pc:sldMk cId="3829962456" sldId="291"/>
            <ac:spMk id="4" creationId="{C62EBEB3-A714-42A3-B3F1-27FD5669A8C3}"/>
          </ac:spMkLst>
        </pc:spChg>
        <pc:spChg chg="mod">
          <ac:chgData name="Toan Huynh" userId="9b31cc81-7730-471a-a0a3-d8125948de37" providerId="ADAL" clId="{8156AB87-1999-40FF-96AB-D51061F0389B}" dt="2021-10-06T05:40:42.654" v="521" actId="20577"/>
          <ac:spMkLst>
            <pc:docMk/>
            <pc:sldMk cId="3829962456" sldId="291"/>
            <ac:spMk id="195" creationId="{00000000-0000-0000-0000-000000000000}"/>
          </ac:spMkLst>
        </pc:spChg>
        <pc:spChg chg="add del mod">
          <ac:chgData name="Toan Huynh" userId="9b31cc81-7730-471a-a0a3-d8125948de37" providerId="ADAL" clId="{8156AB87-1999-40FF-96AB-D51061F0389B}" dt="2021-10-06T05:44:59.017" v="571"/>
          <ac:spMkLst>
            <pc:docMk/>
            <pc:sldMk cId="3829962456" sldId="291"/>
            <ac:spMk id="196" creationId="{00000000-0000-0000-0000-000000000000}"/>
          </ac:spMkLst>
        </pc:spChg>
        <pc:picChg chg="del">
          <ac:chgData name="Toan Huynh" userId="9b31cc81-7730-471a-a0a3-d8125948de37" providerId="ADAL" clId="{8156AB87-1999-40FF-96AB-D51061F0389B}" dt="2021-10-06T04:31:19.290" v="86" actId="478"/>
          <ac:picMkLst>
            <pc:docMk/>
            <pc:sldMk cId="3829962456" sldId="291"/>
            <ac:picMk id="197" creationId="{00000000-0000-0000-0000-000000000000}"/>
          </ac:picMkLst>
        </pc:picChg>
      </pc:sldChg>
      <pc:sldChg chg="addSp modSp add">
        <pc:chgData name="Toan Huynh" userId="9b31cc81-7730-471a-a0a3-d8125948de37" providerId="ADAL" clId="{8156AB87-1999-40FF-96AB-D51061F0389B}" dt="2021-10-07T20:35:01.547" v="3903" actId="1076"/>
        <pc:sldMkLst>
          <pc:docMk/>
          <pc:sldMk cId="1473559450" sldId="292"/>
        </pc:sldMkLst>
        <pc:spChg chg="add mod">
          <ac:chgData name="Toan Huynh" userId="9b31cc81-7730-471a-a0a3-d8125948de37" providerId="ADAL" clId="{8156AB87-1999-40FF-96AB-D51061F0389B}" dt="2021-10-07T20:35:01.547" v="3903" actId="1076"/>
          <ac:spMkLst>
            <pc:docMk/>
            <pc:sldMk cId="1473559450" sldId="292"/>
            <ac:spMk id="4" creationId="{D4BA4997-5006-45C9-BEBF-30E8394BF086}"/>
          </ac:spMkLst>
        </pc:spChg>
        <pc:spChg chg="mod">
          <ac:chgData name="Toan Huynh" userId="9b31cc81-7730-471a-a0a3-d8125948de37" providerId="ADAL" clId="{8156AB87-1999-40FF-96AB-D51061F0389B}" dt="2021-10-07T01:21:35.599" v="1566" actId="404"/>
          <ac:spMkLst>
            <pc:docMk/>
            <pc:sldMk cId="1473559450" sldId="292"/>
            <ac:spMk id="195" creationId="{00000000-0000-0000-0000-000000000000}"/>
          </ac:spMkLst>
        </pc:spChg>
        <pc:spChg chg="mod">
          <ac:chgData name="Toan Huynh" userId="9b31cc81-7730-471a-a0a3-d8125948de37" providerId="ADAL" clId="{8156AB87-1999-40FF-96AB-D51061F0389B}" dt="2021-10-07T01:07:13.229" v="1053" actId="20577"/>
          <ac:spMkLst>
            <pc:docMk/>
            <pc:sldMk cId="1473559450" sldId="292"/>
            <ac:spMk id="196" creationId="{00000000-0000-0000-0000-000000000000}"/>
          </ac:spMkLst>
        </pc:spChg>
      </pc:sldChg>
      <pc:sldChg chg="addSp modSp add del">
        <pc:chgData name="Toan Huynh" userId="9b31cc81-7730-471a-a0a3-d8125948de37" providerId="ADAL" clId="{8156AB87-1999-40FF-96AB-D51061F0389B}" dt="2021-10-07T20:35:11.996" v="3905" actId="1076"/>
        <pc:sldMkLst>
          <pc:docMk/>
          <pc:sldMk cId="2553591881" sldId="293"/>
        </pc:sldMkLst>
        <pc:spChg chg="add mod">
          <ac:chgData name="Toan Huynh" userId="9b31cc81-7730-471a-a0a3-d8125948de37" providerId="ADAL" clId="{8156AB87-1999-40FF-96AB-D51061F0389B}" dt="2021-10-07T20:35:11.996" v="3905" actId="1076"/>
          <ac:spMkLst>
            <pc:docMk/>
            <pc:sldMk cId="2553591881" sldId="293"/>
            <ac:spMk id="4" creationId="{ED6E5CB4-EA6A-499C-A255-D49A199DB7CF}"/>
          </ac:spMkLst>
        </pc:spChg>
        <pc:spChg chg="mod">
          <ac:chgData name="Toan Huynh" userId="9b31cc81-7730-471a-a0a3-d8125948de37" providerId="ADAL" clId="{8156AB87-1999-40FF-96AB-D51061F0389B}" dt="2021-10-07T01:21:19.716" v="1553" actId="404"/>
          <ac:spMkLst>
            <pc:docMk/>
            <pc:sldMk cId="2553591881" sldId="293"/>
            <ac:spMk id="195" creationId="{00000000-0000-0000-0000-000000000000}"/>
          </ac:spMkLst>
        </pc:spChg>
        <pc:spChg chg="mod">
          <ac:chgData name="Toan Huynh" userId="9b31cc81-7730-471a-a0a3-d8125948de37" providerId="ADAL" clId="{8156AB87-1999-40FF-96AB-D51061F0389B}" dt="2021-10-07T01:15:49.026" v="1259" actId="20577"/>
          <ac:spMkLst>
            <pc:docMk/>
            <pc:sldMk cId="2553591881" sldId="293"/>
            <ac:spMk id="196" creationId="{00000000-0000-0000-0000-000000000000}"/>
          </ac:spMkLst>
        </pc:spChg>
      </pc:sldChg>
      <pc:sldChg chg="addSp modSp add del">
        <pc:chgData name="Toan Huynh" userId="9b31cc81-7730-471a-a0a3-d8125948de37" providerId="ADAL" clId="{8156AB87-1999-40FF-96AB-D51061F0389B}" dt="2021-10-07T01:35:20.406" v="2342" actId="2696"/>
        <pc:sldMkLst>
          <pc:docMk/>
          <pc:sldMk cId="2593975463" sldId="294"/>
        </pc:sldMkLst>
        <pc:spChg chg="add mod">
          <ac:chgData name="Toan Huynh" userId="9b31cc81-7730-471a-a0a3-d8125948de37" providerId="ADAL" clId="{8156AB87-1999-40FF-96AB-D51061F0389B}" dt="2021-10-06T04:50:04.867" v="500" actId="207"/>
          <ac:spMkLst>
            <pc:docMk/>
            <pc:sldMk cId="2593975463" sldId="294"/>
            <ac:spMk id="2" creationId="{85A22E3E-C736-4FE7-9742-92966EADB8D1}"/>
          </ac:spMkLst>
        </pc:spChg>
        <pc:spChg chg="add mod">
          <ac:chgData name="Toan Huynh" userId="9b31cc81-7730-471a-a0a3-d8125948de37" providerId="ADAL" clId="{8156AB87-1999-40FF-96AB-D51061F0389B}" dt="2021-10-06T04:50:36.075" v="503" actId="207"/>
          <ac:spMkLst>
            <pc:docMk/>
            <pc:sldMk cId="2593975463" sldId="294"/>
            <ac:spMk id="4" creationId="{452ECEE0-DDD3-435B-B6B7-D2F547541CEC}"/>
          </ac:spMkLst>
        </pc:spChg>
        <pc:spChg chg="add mod">
          <ac:chgData name="Toan Huynh" userId="9b31cc81-7730-471a-a0a3-d8125948de37" providerId="ADAL" clId="{8156AB87-1999-40FF-96AB-D51061F0389B}" dt="2021-10-06T04:51:07.080" v="506" actId="14100"/>
          <ac:spMkLst>
            <pc:docMk/>
            <pc:sldMk cId="2593975463" sldId="294"/>
            <ac:spMk id="6" creationId="{B3BC64D2-3D61-4A75-9DD1-412ECD484BA6}"/>
          </ac:spMkLst>
        </pc:spChg>
      </pc:sldChg>
      <pc:sldChg chg="addSp modSp add ord">
        <pc:chgData name="Toan Huynh" userId="9b31cc81-7730-471a-a0a3-d8125948de37" providerId="ADAL" clId="{8156AB87-1999-40FF-96AB-D51061F0389B}" dt="2021-10-07T01:30:22.917" v="2182"/>
        <pc:sldMkLst>
          <pc:docMk/>
          <pc:sldMk cId="1940633235" sldId="295"/>
        </pc:sldMkLst>
        <pc:spChg chg="add mod">
          <ac:chgData name="Toan Huynh" userId="9b31cc81-7730-471a-a0a3-d8125948de37" providerId="ADAL" clId="{8156AB87-1999-40FF-96AB-D51061F0389B}" dt="2021-10-07T01:20:51.186" v="1537" actId="12"/>
          <ac:spMkLst>
            <pc:docMk/>
            <pc:sldMk cId="1940633235" sldId="295"/>
            <ac:spMk id="7" creationId="{379D05FF-2883-46FC-AB1C-8AEDD7F154CA}"/>
          </ac:spMkLst>
        </pc:spChg>
      </pc:sldChg>
      <pc:sldChg chg="addSp modSp add">
        <pc:chgData name="Toan Huynh" userId="9b31cc81-7730-471a-a0a3-d8125948de37" providerId="ADAL" clId="{8156AB87-1999-40FF-96AB-D51061F0389B}" dt="2021-10-07T01:34:58.870" v="2341" actId="14100"/>
        <pc:sldMkLst>
          <pc:docMk/>
          <pc:sldMk cId="2369435592" sldId="296"/>
        </pc:sldMkLst>
        <pc:spChg chg="add mod">
          <ac:chgData name="Toan Huynh" userId="9b31cc81-7730-471a-a0a3-d8125948de37" providerId="ADAL" clId="{8156AB87-1999-40FF-96AB-D51061F0389B}" dt="2021-10-07T01:22:18.350" v="1571" actId="14100"/>
          <ac:spMkLst>
            <pc:docMk/>
            <pc:sldMk cId="2369435592" sldId="296"/>
            <ac:spMk id="3" creationId="{7008373A-B7EC-4D6E-B8E7-35814AE04B70}"/>
          </ac:spMkLst>
        </pc:spChg>
        <pc:spChg chg="add mod">
          <ac:chgData name="Toan Huynh" userId="9b31cc81-7730-471a-a0a3-d8125948de37" providerId="ADAL" clId="{8156AB87-1999-40FF-96AB-D51061F0389B}" dt="2021-10-07T01:27:15.144" v="1942" actId="1076"/>
          <ac:spMkLst>
            <pc:docMk/>
            <pc:sldMk cId="2369435592" sldId="296"/>
            <ac:spMk id="4" creationId="{160515D3-FE88-4B92-B24C-2B5FFFDD3CEE}"/>
          </ac:spMkLst>
        </pc:spChg>
        <pc:spChg chg="add mod">
          <ac:chgData name="Toan Huynh" userId="9b31cc81-7730-471a-a0a3-d8125948de37" providerId="ADAL" clId="{8156AB87-1999-40FF-96AB-D51061F0389B}" dt="2021-10-07T01:34:58.870" v="2341" actId="14100"/>
          <ac:spMkLst>
            <pc:docMk/>
            <pc:sldMk cId="2369435592" sldId="296"/>
            <ac:spMk id="6" creationId="{A642F5DA-9D9F-4095-A18B-837F50EB1866}"/>
          </ac:spMkLst>
        </pc:spChg>
      </pc:sldChg>
      <pc:sldChg chg="addSp modSp add">
        <pc:chgData name="Toan Huynh" userId="9b31cc81-7730-471a-a0a3-d8125948de37" providerId="ADAL" clId="{8156AB87-1999-40FF-96AB-D51061F0389B}" dt="2021-10-07T20:34:20.745" v="3897"/>
        <pc:sldMkLst>
          <pc:docMk/>
          <pc:sldMk cId="3697479878" sldId="297"/>
        </pc:sldMkLst>
        <pc:spChg chg="mod">
          <ac:chgData name="Toan Huynh" userId="9b31cc81-7730-471a-a0a3-d8125948de37" providerId="ADAL" clId="{8156AB87-1999-40FF-96AB-D51061F0389B}" dt="2021-10-07T01:28:12.012" v="2086" actId="14100"/>
          <ac:spMkLst>
            <pc:docMk/>
            <pc:sldMk cId="3697479878" sldId="297"/>
            <ac:spMk id="4" creationId="{160515D3-FE88-4B92-B24C-2B5FFFDD3CEE}"/>
          </ac:spMkLst>
        </pc:spChg>
        <pc:spChg chg="add">
          <ac:chgData name="Toan Huynh" userId="9b31cc81-7730-471a-a0a3-d8125948de37" providerId="ADAL" clId="{8156AB87-1999-40FF-96AB-D51061F0389B}" dt="2021-10-07T20:34:20.745" v="3897"/>
          <ac:spMkLst>
            <pc:docMk/>
            <pc:sldMk cId="3697479878" sldId="297"/>
            <ac:spMk id="6" creationId="{B711A8FF-CD77-4B8B-9309-7A63D13EEA69}"/>
          </ac:spMkLst>
        </pc:spChg>
      </pc:sldChg>
      <pc:sldChg chg="add del">
        <pc:chgData name="Toan Huynh" userId="9b31cc81-7730-471a-a0a3-d8125948de37" providerId="ADAL" clId="{8156AB87-1999-40FF-96AB-D51061F0389B}" dt="2021-10-07T01:28:37.931" v="2088" actId="2696"/>
        <pc:sldMkLst>
          <pc:docMk/>
          <pc:sldMk cId="214356274" sldId="298"/>
        </pc:sldMkLst>
      </pc:sldChg>
      <pc:sldChg chg="modSp add ord">
        <pc:chgData name="Toan Huynh" userId="9b31cc81-7730-471a-a0a3-d8125948de37" providerId="ADAL" clId="{8156AB87-1999-40FF-96AB-D51061F0389B}" dt="2021-10-07T01:29:58.207" v="2181" actId="6549"/>
        <pc:sldMkLst>
          <pc:docMk/>
          <pc:sldMk cId="1673594974" sldId="298"/>
        </pc:sldMkLst>
        <pc:spChg chg="mod">
          <ac:chgData name="Toan Huynh" userId="9b31cc81-7730-471a-a0a3-d8125948de37" providerId="ADAL" clId="{8156AB87-1999-40FF-96AB-D51061F0389B}" dt="2021-10-07T01:28:52.863" v="2092" actId="1076"/>
          <ac:spMkLst>
            <pc:docMk/>
            <pc:sldMk cId="1673594974" sldId="298"/>
            <ac:spMk id="2" creationId="{85A22E3E-C736-4FE7-9742-92966EADB8D1}"/>
          </ac:spMkLst>
        </pc:spChg>
        <pc:spChg chg="mod">
          <ac:chgData name="Toan Huynh" userId="9b31cc81-7730-471a-a0a3-d8125948de37" providerId="ADAL" clId="{8156AB87-1999-40FF-96AB-D51061F0389B}" dt="2021-10-07T01:28:55.659" v="2093" actId="1076"/>
          <ac:spMkLst>
            <pc:docMk/>
            <pc:sldMk cId="1673594974" sldId="298"/>
            <ac:spMk id="4" creationId="{452ECEE0-DDD3-435B-B6B7-D2F547541CEC}"/>
          </ac:spMkLst>
        </pc:spChg>
        <pc:spChg chg="mod">
          <ac:chgData name="Toan Huynh" userId="9b31cc81-7730-471a-a0a3-d8125948de37" providerId="ADAL" clId="{8156AB87-1999-40FF-96AB-D51061F0389B}" dt="2021-10-07T01:28:49.470" v="2091" actId="1076"/>
          <ac:spMkLst>
            <pc:docMk/>
            <pc:sldMk cId="1673594974" sldId="298"/>
            <ac:spMk id="6" creationId="{B3BC64D2-3D61-4A75-9DD1-412ECD484BA6}"/>
          </ac:spMkLst>
        </pc:spChg>
        <pc:spChg chg="mod">
          <ac:chgData name="Toan Huynh" userId="9b31cc81-7730-471a-a0a3-d8125948de37" providerId="ADAL" clId="{8156AB87-1999-40FF-96AB-D51061F0389B}" dt="2021-10-07T01:29:58.207" v="2181" actId="6549"/>
          <ac:spMkLst>
            <pc:docMk/>
            <pc:sldMk cId="1673594974" sldId="298"/>
            <ac:spMk id="7" creationId="{379D05FF-2883-46FC-AB1C-8AEDD7F154CA}"/>
          </ac:spMkLst>
        </pc:spChg>
      </pc:sldChg>
      <pc:sldChg chg="delSp modSp add del">
        <pc:chgData name="Toan Huynh" userId="9b31cc81-7730-471a-a0a3-d8125948de37" providerId="ADAL" clId="{8156AB87-1999-40FF-96AB-D51061F0389B}" dt="2021-10-07T01:44:46.358" v="3155" actId="2696"/>
        <pc:sldMkLst>
          <pc:docMk/>
          <pc:sldMk cId="2849518281" sldId="299"/>
        </pc:sldMkLst>
        <pc:spChg chg="del">
          <ac:chgData name="Toan Huynh" userId="9b31cc81-7730-471a-a0a3-d8125948de37" providerId="ADAL" clId="{8156AB87-1999-40FF-96AB-D51061F0389B}" dt="2021-10-07T01:35:53.353" v="2405" actId="478"/>
          <ac:spMkLst>
            <pc:docMk/>
            <pc:sldMk cId="2849518281" sldId="299"/>
            <ac:spMk id="4" creationId="{ED6E5CB4-EA6A-499C-A255-D49A199DB7CF}"/>
          </ac:spMkLst>
        </pc:spChg>
        <pc:spChg chg="mod">
          <ac:chgData name="Toan Huynh" userId="9b31cc81-7730-471a-a0a3-d8125948de37" providerId="ADAL" clId="{8156AB87-1999-40FF-96AB-D51061F0389B}" dt="2021-10-07T01:36:37.618" v="2409" actId="404"/>
          <ac:spMkLst>
            <pc:docMk/>
            <pc:sldMk cId="2849518281" sldId="299"/>
            <ac:spMk id="195" creationId="{00000000-0000-0000-0000-000000000000}"/>
          </ac:spMkLst>
        </pc:spChg>
        <pc:spChg chg="mod">
          <ac:chgData name="Toan Huynh" userId="9b31cc81-7730-471a-a0a3-d8125948de37" providerId="ADAL" clId="{8156AB87-1999-40FF-96AB-D51061F0389B}" dt="2021-10-07T01:40:42.164" v="2943" actId="20577"/>
          <ac:spMkLst>
            <pc:docMk/>
            <pc:sldMk cId="2849518281" sldId="299"/>
            <ac:spMk id="196" creationId="{00000000-0000-0000-0000-000000000000}"/>
          </ac:spMkLst>
        </pc:spChg>
      </pc:sldChg>
      <pc:sldChg chg="addSp delSp modSp add">
        <pc:chgData name="Toan Huynh" userId="9b31cc81-7730-471a-a0a3-d8125948de37" providerId="ADAL" clId="{8156AB87-1999-40FF-96AB-D51061F0389B}" dt="2021-10-07T01:44:40.275" v="3154" actId="20577"/>
        <pc:sldMkLst>
          <pc:docMk/>
          <pc:sldMk cId="1182466265" sldId="300"/>
        </pc:sldMkLst>
        <pc:spChg chg="add mod">
          <ac:chgData name="Toan Huynh" userId="9b31cc81-7730-471a-a0a3-d8125948de37" providerId="ADAL" clId="{8156AB87-1999-40FF-96AB-D51061F0389B}" dt="2021-10-07T01:44:40.275" v="3154" actId="20577"/>
          <ac:spMkLst>
            <pc:docMk/>
            <pc:sldMk cId="1182466265" sldId="300"/>
            <ac:spMk id="15" creationId="{5DCF8704-7836-4A5F-A95E-CFBC54A4628D}"/>
          </ac:spMkLst>
        </pc:spChg>
        <pc:spChg chg="mod">
          <ac:chgData name="Toan Huynh" userId="9b31cc81-7730-471a-a0a3-d8125948de37" providerId="ADAL" clId="{8156AB87-1999-40FF-96AB-D51061F0389B}" dt="2021-10-07T01:41:25.042" v="2947" actId="403"/>
          <ac:spMkLst>
            <pc:docMk/>
            <pc:sldMk cId="1182466265" sldId="300"/>
            <ac:spMk id="195" creationId="{00000000-0000-0000-0000-000000000000}"/>
          </ac:spMkLst>
        </pc:spChg>
        <pc:spChg chg="mod">
          <ac:chgData name="Toan Huynh" userId="9b31cc81-7730-471a-a0a3-d8125948de37" providerId="ADAL" clId="{8156AB87-1999-40FF-96AB-D51061F0389B}" dt="2021-10-07T01:44:35.982" v="3148" actId="20577"/>
          <ac:spMkLst>
            <pc:docMk/>
            <pc:sldMk cId="1182466265" sldId="300"/>
            <ac:spMk id="196" creationId="{00000000-0000-0000-0000-000000000000}"/>
          </ac:spMkLst>
        </pc:spChg>
        <pc:picChg chg="add mod">
          <ac:chgData name="Toan Huynh" userId="9b31cc81-7730-471a-a0a3-d8125948de37" providerId="ADAL" clId="{8156AB87-1999-40FF-96AB-D51061F0389B}" dt="2021-10-07T01:41:40.894" v="2955" actId="1076"/>
          <ac:picMkLst>
            <pc:docMk/>
            <pc:sldMk cId="1182466265" sldId="300"/>
            <ac:picMk id="4" creationId="{0045B103-A566-48A3-AC6F-F03AF820FB61}"/>
          </ac:picMkLst>
        </pc:picChg>
        <pc:inkChg chg="add del">
          <ac:chgData name="Toan Huynh" userId="9b31cc81-7730-471a-a0a3-d8125948de37" providerId="ADAL" clId="{8156AB87-1999-40FF-96AB-D51061F0389B}" dt="2021-10-07T01:42:21.492" v="2959"/>
          <ac:inkMkLst>
            <pc:docMk/>
            <pc:sldMk cId="1182466265" sldId="300"/>
            <ac:inkMk id="2" creationId="{C8E02C65-9DEA-48C5-B8D8-3A501B67E064}"/>
          </ac:inkMkLst>
        </pc:inkChg>
        <pc:inkChg chg="add del">
          <ac:chgData name="Toan Huynh" userId="9b31cc81-7730-471a-a0a3-d8125948de37" providerId="ADAL" clId="{8156AB87-1999-40FF-96AB-D51061F0389B}" dt="2021-10-07T01:42:21.492" v="2959"/>
          <ac:inkMkLst>
            <pc:docMk/>
            <pc:sldMk cId="1182466265" sldId="300"/>
            <ac:inkMk id="3" creationId="{ED5EF461-72D4-413A-873C-3F1AFB423EA0}"/>
          </ac:inkMkLst>
        </pc:inkChg>
        <pc:inkChg chg="add del">
          <ac:chgData name="Toan Huynh" userId="9b31cc81-7730-471a-a0a3-d8125948de37" providerId="ADAL" clId="{8156AB87-1999-40FF-96AB-D51061F0389B}" dt="2021-10-07T01:42:24.458" v="2961"/>
          <ac:inkMkLst>
            <pc:docMk/>
            <pc:sldMk cId="1182466265" sldId="300"/>
            <ac:inkMk id="5" creationId="{49DC7B9D-5507-470F-AF19-9A0E19AD3CAB}"/>
          </ac:inkMkLst>
        </pc:inkChg>
        <pc:inkChg chg="add del">
          <ac:chgData name="Toan Huynh" userId="9b31cc81-7730-471a-a0a3-d8125948de37" providerId="ADAL" clId="{8156AB87-1999-40FF-96AB-D51061F0389B}" dt="2021-10-07T01:42:24.458" v="2961"/>
          <ac:inkMkLst>
            <pc:docMk/>
            <pc:sldMk cId="1182466265" sldId="300"/>
            <ac:inkMk id="6" creationId="{135A9CE3-7CAB-423D-8B81-E239F1BA1045}"/>
          </ac:inkMkLst>
        </pc:inkChg>
        <pc:inkChg chg="add del">
          <ac:chgData name="Toan Huynh" userId="9b31cc81-7730-471a-a0a3-d8125948de37" providerId="ADAL" clId="{8156AB87-1999-40FF-96AB-D51061F0389B}" dt="2021-10-07T01:43:31.113" v="2972"/>
          <ac:inkMkLst>
            <pc:docMk/>
            <pc:sldMk cId="1182466265" sldId="300"/>
            <ac:inkMk id="7" creationId="{58D42F5D-D219-45D2-844B-420922AC3DA5}"/>
          </ac:inkMkLst>
        </pc:inkChg>
        <pc:inkChg chg="add del">
          <ac:chgData name="Toan Huynh" userId="9b31cc81-7730-471a-a0a3-d8125948de37" providerId="ADAL" clId="{8156AB87-1999-40FF-96AB-D51061F0389B}" dt="2021-10-07T01:42:46.746" v="2963"/>
          <ac:inkMkLst>
            <pc:docMk/>
            <pc:sldMk cId="1182466265" sldId="300"/>
            <ac:inkMk id="8" creationId="{848059D0-B459-4812-908A-A917D47CAB0D}"/>
          </ac:inkMkLst>
        </pc:inkChg>
        <pc:inkChg chg="add del">
          <ac:chgData name="Toan Huynh" userId="9b31cc81-7730-471a-a0a3-d8125948de37" providerId="ADAL" clId="{8156AB87-1999-40FF-96AB-D51061F0389B}" dt="2021-10-07T01:42:52.444" v="2965"/>
          <ac:inkMkLst>
            <pc:docMk/>
            <pc:sldMk cId="1182466265" sldId="300"/>
            <ac:inkMk id="9" creationId="{A32EB926-2F6A-4AC7-AE96-8168D2E59E24}"/>
          </ac:inkMkLst>
        </pc:inkChg>
        <pc:inkChg chg="add del">
          <ac:chgData name="Toan Huynh" userId="9b31cc81-7730-471a-a0a3-d8125948de37" providerId="ADAL" clId="{8156AB87-1999-40FF-96AB-D51061F0389B}" dt="2021-10-07T01:43:06.919" v="2967"/>
          <ac:inkMkLst>
            <pc:docMk/>
            <pc:sldMk cId="1182466265" sldId="300"/>
            <ac:inkMk id="10" creationId="{542114F0-BEC1-438A-8204-EABBD3971B94}"/>
          </ac:inkMkLst>
        </pc:inkChg>
        <pc:inkChg chg="add del">
          <ac:chgData name="Toan Huynh" userId="9b31cc81-7730-471a-a0a3-d8125948de37" providerId="ADAL" clId="{8156AB87-1999-40FF-96AB-D51061F0389B}" dt="2021-10-07T01:43:22.179" v="2970"/>
          <ac:inkMkLst>
            <pc:docMk/>
            <pc:sldMk cId="1182466265" sldId="300"/>
            <ac:inkMk id="11" creationId="{1759C941-EEE8-4303-A5A0-4AB733D4D5CD}"/>
          </ac:inkMkLst>
        </pc:inkChg>
        <pc:inkChg chg="add">
          <ac:chgData name="Toan Huynh" userId="9b31cc81-7730-471a-a0a3-d8125948de37" providerId="ADAL" clId="{8156AB87-1999-40FF-96AB-D51061F0389B}" dt="2021-10-07T01:43:14.263" v="2969"/>
          <ac:inkMkLst>
            <pc:docMk/>
            <pc:sldMk cId="1182466265" sldId="300"/>
            <ac:inkMk id="12" creationId="{CFAE0C14-6974-4EA3-89B1-147E22305258}"/>
          </ac:inkMkLst>
        </pc:inkChg>
        <pc:inkChg chg="add del">
          <ac:chgData name="Toan Huynh" userId="9b31cc81-7730-471a-a0a3-d8125948de37" providerId="ADAL" clId="{8156AB87-1999-40FF-96AB-D51061F0389B}" dt="2021-10-07T01:43:31.113" v="2972"/>
          <ac:inkMkLst>
            <pc:docMk/>
            <pc:sldMk cId="1182466265" sldId="300"/>
            <ac:inkMk id="13" creationId="{A22F0EFB-062D-4811-800A-FFE51E14A28C}"/>
          </ac:inkMkLst>
        </pc:inkChg>
        <pc:inkChg chg="add">
          <ac:chgData name="Toan Huynh" userId="9b31cc81-7730-471a-a0a3-d8125948de37" providerId="ADAL" clId="{8156AB87-1999-40FF-96AB-D51061F0389B}" dt="2021-10-07T01:43:31.113" v="2972"/>
          <ac:inkMkLst>
            <pc:docMk/>
            <pc:sldMk cId="1182466265" sldId="300"/>
            <ac:inkMk id="14" creationId="{A0D7D2D5-03FE-40E8-AEBB-BD5EE37E3C78}"/>
          </ac:inkMkLst>
        </pc:inkChg>
      </pc:sldChg>
      <pc:sldChg chg="delSp modSp add ord">
        <pc:chgData name="Toan Huynh" userId="9b31cc81-7730-471a-a0a3-d8125948de37" providerId="ADAL" clId="{8156AB87-1999-40FF-96AB-D51061F0389B}" dt="2021-10-07T01:51:20.930" v="3896" actId="20577"/>
        <pc:sldMkLst>
          <pc:docMk/>
          <pc:sldMk cId="1975935441" sldId="301"/>
        </pc:sldMkLst>
        <pc:spChg chg="del mod">
          <ac:chgData name="Toan Huynh" userId="9b31cc81-7730-471a-a0a3-d8125948de37" providerId="ADAL" clId="{8156AB87-1999-40FF-96AB-D51061F0389B}" dt="2021-10-07T01:45:31.772" v="3179" actId="478"/>
          <ac:spMkLst>
            <pc:docMk/>
            <pc:sldMk cId="1975935441" sldId="301"/>
            <ac:spMk id="15" creationId="{5DCF8704-7836-4A5F-A95E-CFBC54A4628D}"/>
          </ac:spMkLst>
        </pc:spChg>
        <pc:spChg chg="mod">
          <ac:chgData name="Toan Huynh" userId="9b31cc81-7730-471a-a0a3-d8125948de37" providerId="ADAL" clId="{8156AB87-1999-40FF-96AB-D51061F0389B}" dt="2021-10-07T01:45:22.740" v="3175" actId="20577"/>
          <ac:spMkLst>
            <pc:docMk/>
            <pc:sldMk cId="1975935441" sldId="301"/>
            <ac:spMk id="195" creationId="{00000000-0000-0000-0000-000000000000}"/>
          </ac:spMkLst>
        </pc:spChg>
        <pc:spChg chg="mod">
          <ac:chgData name="Toan Huynh" userId="9b31cc81-7730-471a-a0a3-d8125948de37" providerId="ADAL" clId="{8156AB87-1999-40FF-96AB-D51061F0389B}" dt="2021-10-07T01:51:20.930" v="3896" actId="20577"/>
          <ac:spMkLst>
            <pc:docMk/>
            <pc:sldMk cId="1975935441" sldId="301"/>
            <ac:spMk id="196" creationId="{00000000-0000-0000-0000-000000000000}"/>
          </ac:spMkLst>
        </pc:spChg>
        <pc:picChg chg="del">
          <ac:chgData name="Toan Huynh" userId="9b31cc81-7730-471a-a0a3-d8125948de37" providerId="ADAL" clId="{8156AB87-1999-40FF-96AB-D51061F0389B}" dt="2021-10-07T01:45:25.060" v="3176" actId="478"/>
          <ac:picMkLst>
            <pc:docMk/>
            <pc:sldMk cId="1975935441" sldId="301"/>
            <ac:picMk id="4" creationId="{0045B103-A566-48A3-AC6F-F03AF820FB61}"/>
          </ac:picMkLst>
        </pc:picChg>
        <pc:inkChg chg="del">
          <ac:chgData name="Toan Huynh" userId="9b31cc81-7730-471a-a0a3-d8125948de37" providerId="ADAL" clId="{8156AB87-1999-40FF-96AB-D51061F0389B}" dt="2021-10-07T01:45:27.575" v="3178" actId="478"/>
          <ac:inkMkLst>
            <pc:docMk/>
            <pc:sldMk cId="1975935441" sldId="301"/>
            <ac:inkMk id="14" creationId="{A0D7D2D5-03FE-40E8-AEBB-BD5EE37E3C78}"/>
          </ac:inkMkLst>
        </pc:inkChg>
      </pc:sldChg>
    </pc:docChg>
  </pc:docChgLst>
  <pc:docChgLst>
    <pc:chgData name="Toan Huynh" userId="9b31cc81-7730-471a-a0a3-d8125948de37" providerId="ADAL" clId="{C16EE930-48D4-4375-9481-13B1C4CC0C41}"/>
    <pc:docChg chg="modSld">
      <pc:chgData name="Toan Huynh" userId="9b31cc81-7730-471a-a0a3-d8125948de37" providerId="ADAL" clId="{C16EE930-48D4-4375-9481-13B1C4CC0C41}" dt="2021-08-04T02:07:42.872" v="1" actId="1076"/>
      <pc:docMkLst>
        <pc:docMk/>
      </pc:docMkLst>
      <pc:sldChg chg="modSp">
        <pc:chgData name="Toan Huynh" userId="9b31cc81-7730-471a-a0a3-d8125948de37" providerId="ADAL" clId="{C16EE930-48D4-4375-9481-13B1C4CC0C41}" dt="2021-08-04T02:07:42.872" v="1" actId="1076"/>
        <pc:sldMkLst>
          <pc:docMk/>
          <pc:sldMk cId="325248154" sldId="284"/>
        </pc:sldMkLst>
        <pc:spChg chg="mod">
          <ac:chgData name="Toan Huynh" userId="9b31cc81-7730-471a-a0a3-d8125948de37" providerId="ADAL" clId="{C16EE930-48D4-4375-9481-13B1C4CC0C41}" dt="2021-08-04T02:07:42.872" v="1" actId="1076"/>
          <ac:spMkLst>
            <pc:docMk/>
            <pc:sldMk cId="325248154" sldId="284"/>
            <ac:spMk id="142" creationId="{00000000-0000-0000-0000-000000000000}"/>
          </ac:spMkLst>
        </pc:spChg>
        <pc:cxnChg chg="mod">
          <ac:chgData name="Toan Huynh" userId="9b31cc81-7730-471a-a0a3-d8125948de37" providerId="ADAL" clId="{C16EE930-48D4-4375-9481-13B1C4CC0C41}" dt="2021-08-04T02:07:35.530" v="0" actId="1076"/>
          <ac:cxnSpMkLst>
            <pc:docMk/>
            <pc:sldMk cId="325248154" sldId="284"/>
            <ac:cxnSpMk id="140" creationId="{00000000-0000-0000-0000-000000000000}"/>
          </ac:cxnSpMkLst>
        </pc:cxn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10-07T01:42:07.077"/>
    </inkml:context>
    <inkml:brush xml:id="br0">
      <inkml:brushProperty name="width" value="0.1" units="cm"/>
      <inkml:brushProperty name="height" value="0.1" units="cm"/>
      <inkml:brushProperty name="color" value="#E71224"/>
      <inkml:brushProperty name="ignorePressure" value="1"/>
    </inkml:brush>
    <inkml:brush xml:id="br1">
      <inkml:brushProperty name="width" value="0.1" units="cm"/>
      <inkml:brushProperty name="height" value="0.1" units="cm"/>
      <inkml:brushProperty name="color" value="#33CCFF"/>
      <inkml:brushProperty name="ignorePressure" value="1"/>
    </inkml:brush>
  </inkml:definitions>
  <inkml:trace contextRef="#ctx0" brushRef="#br0">2254 3538,'0'-387,"46"139,-47-592,1 636,-46-67,47-728,-1 668,37 481,-5-11,-29-119,0 0,1 0,2 0,0 0,1-1,0 0,2 0,4 5,41 91,-36-52,-18-62,1 0,0 1,0-1,0 0,-1 0,1 0,0 0,1 0,-1 0,0 0,0 0,0 0,0 0,1-1,-1 1,0-1,1 1,-1-1,0 1,1-1,-1 1,1-1,-1 0,1 0,-1 0,1 0,-1 0,0 0,1 0,-1-1,1 1,-1-1,0 1,1-1,-1 1,0-1,1 1,-1-1,0 0,0 0,1 0,-1 0,25-22,-25 21,0 0,0 0,0 0,1 0,-1 1,1-1,-1 0,1 0,0 1,-1 0,1-1,0 1,0 0,0 0,0 0,0 0,0 0,1 0,-1 0,0 1,0-1,1 1,-1 0,0 0,1-1,-1 2,0-1,0 0,1 0,-1 1,0-1,0 1,1 0,-1-1,0 1,0 0,0 0,1 1,8 11,0-1,-1 2,-1-1,0 1,-1 1,0 0,-1 0,2 7,26 50,66 168,-61-77,32 85,-31-90,-20-44,-20-111,0-1,0 1,1-1,-1 0,0 1,1-1,0 0,-1 0,1 1,0-1,0-1,0 1,1 0,-1 0,0-1,1 0,-1 1,0-1,1 0,0 0,-1 0,1 0,0-1,-1 1,1-1,0 0,0 1,-1-1,1 0,0-1,0 1,-1 0,1-1,0 0,-1 0,1 1,0-1,-1-1,1 1,-1 0,0-1,1 1,-1-1,0 0,0 0,0 1,0-2,0 1,-1 0,0 1,-1 0,1 0,0-1,0 1,0 0,0 0,0 0,0 0,0 0,0 0,0 0,1 1,-1-1,0 0,0 1,1-1,-1 0,1 1,-1 0,0-1,1 1,-1 0,1 0,-1 0,1 0,-1 0,0 0,1 0,-1 0,1 1,-1-1,1 0,-1 1,0-1,1 1,-1 0,0-1,0 1,1 0,-1 0,0 0,0 0,0 0,0 0,0 0,0 0,0 0,-1 1,1-1,0 1,23 32,77 132,-33 1,-15 29,-22-91,-21-54,-7-36,0 1,0-1,1 0,1-1,1 1,0-1,7 13,23 24,34 70,-22-3,1-30,-45-82,2 0,-1-1,1 1,0-1,0 0,0-1,1 1,-1-1,1 0,0-1,0 0,1 0,-1 0,0-1,1 0,0-1,0 1,-1-2,1 1,0-1,0 0,0-1,-1 1,5-2,38 3,65 19,-105-16,0 0,0 0,0 1,-1 0,0 1,0 0,0 0,-1 1,1 0,-2 1,1 0,-1 0,0 1,-1-1,0 1,3 8,23 25,-28-36,0-1,0 0,0-1,1 1,-1-1,1 0,0 0,0 0,1 0,-1-1,1 0,0 0,-1-1,1 1,0-1,1-1,-1 1,0-1,0 0,6 0,34-1,-26 0</inkml:trace>
  <inkml:trace contextRef="#ctx0" brushRef="#br0" timeOffset="13776.194">2367 0,'-3'16,"0"0,-2 0,0-1,-1 1,0-1,-1 0,-1-1,0 0,-1 0,-1-1,0 0,-1-1,0 0,-9 7,2 2,-60 65,71-71</inkml:trace>
  <inkml:trace contextRef="#ctx0" brushRef="#br0" timeOffset="16856.955">2095 0,'51'37,"58"34,-9-19,30 13,-79-25,-44-28</inkml:trace>
  <inkml:trace contextRef="#ctx0" brushRef="#br1" timeOffset="83396.449">2186 2926,'-438'0,"104"-47,16 48,313-2,0 0,0-1,0 1,0-1,0 0,0 0,0 0,0-1,1 1,-1-1,1-1,0 1,0 0,0-1,1 0,-1 0,1 0,0 0,0-1,0 1,0-1,1 0,0 0,-2 0,-113-129,12 49,-29-151,99 105,-10 47,-31-73,8 21,0 21,51 82,-1 1,-2 1,-1 1,-20-21,5 4,-41-60,12 28,12 8,54 70,0-1,0 1,0 0,1-1,-1 1,0 0,1 0,-1 0,0 0,1 0,0 0,-1 0,1 0,-1 0,1 1,0-1,0 1,-1 0,1-1,0 1,0 0,-1 0,1 0,0 0,0 0,0 0,-1 1,2-1,0 0,443 2,1354-2,-1544-24,-54 25,-199-2,-1 1,0 0,0-1,1 0,-1 1,0-1,0 0,0 0,0 0,0 0,0-1,0 1,0 0,-1-1,1 0,0 1,-1-1,1 0,-1 0,0 0,1 1,-1-2,0 1,0 0,-1 0,1 0,0 0,-1 0,1-1,-1 1,1-1,-1-81,-2 59,-14-144,-11 56,-29-33,27 92,-28-31,-27-3,16 7,57 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
        <p:cNvGrpSpPr/>
        <p:nvPr/>
      </p:nvGrpSpPr>
      <p:grpSpPr>
        <a:xfrm>
          <a:off x="0" y="0"/>
          <a:ext cx="0" cy="0"/>
          <a:chOff x="0" y="0"/>
          <a:chExt cx="0" cy="0"/>
        </a:xfrm>
      </p:grpSpPr>
      <p:sp>
        <p:nvSpPr>
          <p:cNvPr id="31" name="Google Shape;3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 name="Google Shape;3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41668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37809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895442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097266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58165de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58165d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a58165de8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a58165de8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6728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a58165de8_0_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a58165de8_0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70202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6497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
        <p:cNvGrpSpPr/>
        <p:nvPr/>
      </p:nvGrpSpPr>
      <p:grpSpPr>
        <a:xfrm>
          <a:off x="0" y="0"/>
          <a:ext cx="0" cy="0"/>
          <a:chOff x="0" y="0"/>
          <a:chExt cx="0" cy="0"/>
        </a:xfrm>
      </p:grpSpPr>
      <p:sp>
        <p:nvSpPr>
          <p:cNvPr id="37" name="Google Shape;37;ga57e94881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 name="Google Shape;38;ga57e94881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368594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911984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a58165de8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a58165de8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67124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a58165de8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a58165de8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a58165de8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a58165de8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
        <p:cNvGrpSpPr/>
        <p:nvPr/>
      </p:nvGrpSpPr>
      <p:grpSpPr>
        <a:xfrm>
          <a:off x="0" y="0"/>
          <a:ext cx="0" cy="0"/>
          <a:chOff x="0" y="0"/>
          <a:chExt cx="0" cy="0"/>
        </a:xfrm>
      </p:grpSpPr>
      <p:sp>
        <p:nvSpPr>
          <p:cNvPr id="44" name="Google Shape;44;ga57e94881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 name="Google Shape;45;ga57e94881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a57e94881_0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a57e94881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a57e94881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a57e94881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a57e94881_0_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a57e94881_0_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2132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12fe43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12fe43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70927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 name="Google Shape;15;p3"/>
          <p:cNvSpPr txBox="1">
            <a:spLocks noGrp="1"/>
          </p:cNvSpPr>
          <p:nvPr>
            <p:ph type="body" idx="1"/>
          </p:nvPr>
        </p:nvSpPr>
        <p:spPr>
          <a:xfrm>
            <a:off x="457200" y="1200150"/>
            <a:ext cx="8229600"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16" name="Google Shape;16;p3"/>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9" name="Google Shape;19;p4"/>
          <p:cNvSpPr txBox="1">
            <a:spLocks noGrp="1"/>
          </p:cNvSpPr>
          <p:nvPr>
            <p:ph type="body" idx="1"/>
          </p:nvPr>
        </p:nvSpPr>
        <p:spPr>
          <a:xfrm>
            <a:off x="457200"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 name="Google Shape;20;p4"/>
          <p:cNvSpPr txBox="1">
            <a:spLocks noGrp="1"/>
          </p:cNvSpPr>
          <p:nvPr>
            <p:ph type="body" idx="2"/>
          </p:nvPr>
        </p:nvSpPr>
        <p:spPr>
          <a:xfrm>
            <a:off x="4692274" y="1200150"/>
            <a:ext cx="3994526" cy="3725681"/>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457200" y="205978"/>
            <a:ext cx="8229600" cy="85725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4" name="Google Shape;24;p5"/>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5"/>
        <p:cNvGrpSpPr/>
        <p:nvPr/>
      </p:nvGrpSpPr>
      <p:grpSpPr>
        <a:xfrm>
          <a:off x="0" y="0"/>
          <a:ext cx="0" cy="0"/>
          <a:chOff x="0" y="0"/>
          <a:chExt cx="0" cy="0"/>
        </a:xfrm>
      </p:grpSpPr>
      <p:sp>
        <p:nvSpPr>
          <p:cNvPr id="26" name="Google Shape;26;p6"/>
          <p:cNvSpPr txBox="1">
            <a:spLocks noGrp="1"/>
          </p:cNvSpPr>
          <p:nvPr>
            <p:ph type="body" idx="1"/>
          </p:nvPr>
        </p:nvSpPr>
        <p:spPr>
          <a:xfrm>
            <a:off x="457200" y="4406309"/>
            <a:ext cx="8229600" cy="51952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7" name="Google Shape;27;p6"/>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7"/>
          <p:cNvSpPr txBox="1">
            <a:spLocks noGrp="1"/>
          </p:cNvSpPr>
          <p:nvPr>
            <p:ph type="sldNum" idx="12"/>
          </p:nvPr>
        </p:nvSpPr>
        <p:spPr>
          <a:xfrm>
            <a:off x="8556791" y="4749851"/>
            <a:ext cx="548700" cy="393525"/>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05978"/>
            <a:ext cx="8229600" cy="85725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3600"/>
              <a:buNone/>
              <a:defRPr sz="3600" b="1">
                <a:solidFill>
                  <a:schemeClr val="dk1"/>
                </a:solidFill>
              </a:defRPr>
            </a:lvl1pPr>
            <a:lvl2pPr lvl="1">
              <a:spcBef>
                <a:spcPts val="0"/>
              </a:spcBef>
              <a:spcAft>
                <a:spcPts val="0"/>
              </a:spcAft>
              <a:buClr>
                <a:schemeClr val="dk1"/>
              </a:buClr>
              <a:buSzPts val="3600"/>
              <a:buNone/>
              <a:defRPr sz="3600" b="1">
                <a:solidFill>
                  <a:schemeClr val="dk1"/>
                </a:solidFill>
              </a:defRPr>
            </a:lvl2pPr>
            <a:lvl3pPr lvl="2">
              <a:spcBef>
                <a:spcPts val="0"/>
              </a:spcBef>
              <a:spcAft>
                <a:spcPts val="0"/>
              </a:spcAft>
              <a:buClr>
                <a:schemeClr val="dk1"/>
              </a:buClr>
              <a:buSzPts val="3600"/>
              <a:buNone/>
              <a:defRPr sz="3600" b="1">
                <a:solidFill>
                  <a:schemeClr val="dk1"/>
                </a:solidFill>
              </a:defRPr>
            </a:lvl3pPr>
            <a:lvl4pPr lvl="3">
              <a:spcBef>
                <a:spcPts val="0"/>
              </a:spcBef>
              <a:spcAft>
                <a:spcPts val="0"/>
              </a:spcAft>
              <a:buClr>
                <a:schemeClr val="dk1"/>
              </a:buClr>
              <a:buSzPts val="3600"/>
              <a:buNone/>
              <a:defRPr sz="3600" b="1">
                <a:solidFill>
                  <a:schemeClr val="dk1"/>
                </a:solidFill>
              </a:defRPr>
            </a:lvl4pPr>
            <a:lvl5pPr lvl="4">
              <a:spcBef>
                <a:spcPts val="0"/>
              </a:spcBef>
              <a:spcAft>
                <a:spcPts val="0"/>
              </a:spcAft>
              <a:buClr>
                <a:schemeClr val="dk1"/>
              </a:buClr>
              <a:buSzPts val="3600"/>
              <a:buNone/>
              <a:defRPr sz="3600" b="1">
                <a:solidFill>
                  <a:schemeClr val="dk1"/>
                </a:solidFill>
              </a:defRPr>
            </a:lvl5pPr>
            <a:lvl6pPr lvl="5">
              <a:spcBef>
                <a:spcPts val="0"/>
              </a:spcBef>
              <a:spcAft>
                <a:spcPts val="0"/>
              </a:spcAft>
              <a:buClr>
                <a:schemeClr val="dk1"/>
              </a:buClr>
              <a:buSzPts val="3600"/>
              <a:buNone/>
              <a:defRPr sz="3600" b="1">
                <a:solidFill>
                  <a:schemeClr val="dk1"/>
                </a:solidFill>
              </a:defRPr>
            </a:lvl6pPr>
            <a:lvl7pPr lvl="6">
              <a:spcBef>
                <a:spcPts val="0"/>
              </a:spcBef>
              <a:spcAft>
                <a:spcPts val="0"/>
              </a:spcAft>
              <a:buClr>
                <a:schemeClr val="dk1"/>
              </a:buClr>
              <a:buSzPts val="3600"/>
              <a:buNone/>
              <a:defRPr sz="3600" b="1">
                <a:solidFill>
                  <a:schemeClr val="dk1"/>
                </a:solidFill>
              </a:defRPr>
            </a:lvl7pPr>
            <a:lvl8pPr lvl="7">
              <a:spcBef>
                <a:spcPts val="0"/>
              </a:spcBef>
              <a:spcAft>
                <a:spcPts val="0"/>
              </a:spcAft>
              <a:buClr>
                <a:schemeClr val="dk1"/>
              </a:buClr>
              <a:buSzPts val="3600"/>
              <a:buNone/>
              <a:defRPr sz="3600" b="1">
                <a:solidFill>
                  <a:schemeClr val="dk1"/>
                </a:solidFill>
              </a:defRPr>
            </a:lvl8pPr>
            <a:lvl9pPr lvl="8">
              <a:spcBef>
                <a:spcPts val="0"/>
              </a:spcBef>
              <a:spcAft>
                <a:spcPts val="0"/>
              </a:spcAft>
              <a:buClr>
                <a:schemeClr val="dk1"/>
              </a:buClr>
              <a:buSzPts val="3600"/>
              <a:buNone/>
              <a:defRPr sz="3600" b="1">
                <a:solidFill>
                  <a:schemeClr val="dk1"/>
                </a:solidFill>
              </a:defRPr>
            </a:lvl9pPr>
          </a:lstStyle>
          <a:p>
            <a:endParaRPr/>
          </a:p>
        </p:txBody>
      </p:sp>
      <p:sp>
        <p:nvSpPr>
          <p:cNvPr id="7" name="Google Shape;7;p1"/>
          <p:cNvSpPr txBox="1">
            <a:spLocks noGrp="1"/>
          </p:cNvSpPr>
          <p:nvPr>
            <p:ph type="body" idx="1"/>
          </p:nvPr>
        </p:nvSpPr>
        <p:spPr>
          <a:xfrm>
            <a:off x="457200" y="1200150"/>
            <a:ext cx="8229600" cy="3725681"/>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Char char="●"/>
              <a:defRPr sz="3000">
                <a:solidFill>
                  <a:schemeClr val="dk1"/>
                </a:solidFill>
              </a:defRPr>
            </a:lvl1pPr>
            <a:lvl2pPr marL="914400" lvl="1" indent="-381000">
              <a:spcBef>
                <a:spcPts val="0"/>
              </a:spcBef>
              <a:spcAft>
                <a:spcPts val="0"/>
              </a:spcAft>
              <a:buClr>
                <a:schemeClr val="dk1"/>
              </a:buClr>
              <a:buSzPts val="2400"/>
              <a:buChar char="○"/>
              <a:defRPr sz="2400">
                <a:solidFill>
                  <a:schemeClr val="dk1"/>
                </a:solidFill>
              </a:defRPr>
            </a:lvl2pPr>
            <a:lvl3pPr marL="1371600" lvl="2" indent="-381000">
              <a:spcBef>
                <a:spcPts val="0"/>
              </a:spcBef>
              <a:spcAft>
                <a:spcPts val="0"/>
              </a:spcAft>
              <a:buClr>
                <a:schemeClr val="dk1"/>
              </a:buClr>
              <a:buSzPts val="2400"/>
              <a:buChar char="■"/>
              <a:defRPr sz="2400">
                <a:solidFill>
                  <a:schemeClr val="dk1"/>
                </a:solidFill>
              </a:defRPr>
            </a:lvl3pPr>
            <a:lvl4pPr marL="1828800" lvl="3" indent="-342900">
              <a:spcBef>
                <a:spcPts val="0"/>
              </a:spcBef>
              <a:spcAft>
                <a:spcPts val="0"/>
              </a:spcAft>
              <a:buClr>
                <a:schemeClr val="dk1"/>
              </a:buClr>
              <a:buSzPts val="1800"/>
              <a:buChar char="●"/>
              <a:defRPr sz="1800">
                <a:solidFill>
                  <a:schemeClr val="dk1"/>
                </a:solidFill>
              </a:defRPr>
            </a:lvl4pPr>
            <a:lvl5pPr marL="2286000" lvl="4" indent="-342900">
              <a:spcBef>
                <a:spcPts val="0"/>
              </a:spcBef>
              <a:spcAft>
                <a:spcPts val="0"/>
              </a:spcAft>
              <a:buClr>
                <a:schemeClr val="dk1"/>
              </a:buClr>
              <a:buSzPts val="1800"/>
              <a:buChar char="○"/>
              <a:defRPr sz="1800">
                <a:solidFill>
                  <a:schemeClr val="dk1"/>
                </a:solidFill>
              </a:defRPr>
            </a:lvl5pPr>
            <a:lvl6pPr marL="2743200" lvl="5" indent="-342900">
              <a:spcBef>
                <a:spcPts val="0"/>
              </a:spcBef>
              <a:spcAft>
                <a:spcPts val="0"/>
              </a:spcAft>
              <a:buClr>
                <a:schemeClr val="dk1"/>
              </a:buClr>
              <a:buSzPts val="1800"/>
              <a:buChar char="■"/>
              <a:defRPr sz="1800">
                <a:solidFill>
                  <a:schemeClr val="dk1"/>
                </a:solidFill>
              </a:defRPr>
            </a:lvl6pPr>
            <a:lvl7pPr marL="3200400" lvl="6" indent="-342900">
              <a:spcBef>
                <a:spcPts val="0"/>
              </a:spcBef>
              <a:spcAft>
                <a:spcPts val="0"/>
              </a:spcAft>
              <a:buClr>
                <a:schemeClr val="dk1"/>
              </a:buClr>
              <a:buSzPts val="1800"/>
              <a:buChar char="●"/>
              <a:defRPr sz="1800">
                <a:solidFill>
                  <a:schemeClr val="dk1"/>
                </a:solidFill>
              </a:defRPr>
            </a:lvl7pPr>
            <a:lvl8pPr marL="3657600" lvl="7" indent="-342900">
              <a:spcBef>
                <a:spcPts val="0"/>
              </a:spcBef>
              <a:spcAft>
                <a:spcPts val="0"/>
              </a:spcAft>
              <a:buClr>
                <a:schemeClr val="dk1"/>
              </a:buClr>
              <a:buSzPts val="1800"/>
              <a:buChar char="○"/>
              <a:defRPr sz="1800">
                <a:solidFill>
                  <a:schemeClr val="dk1"/>
                </a:solidFill>
              </a:defRPr>
            </a:lvl8pPr>
            <a:lvl9pPr marL="4114800" lvl="8" indent="-342900">
              <a:spcBef>
                <a:spcPts val="0"/>
              </a:spcBef>
              <a:spcAft>
                <a:spcPts val="0"/>
              </a:spcAft>
              <a:buClr>
                <a:schemeClr val="dk1"/>
              </a:buClr>
              <a:buSzPts val="1800"/>
              <a:buChar char="■"/>
              <a:defRPr sz="1800">
                <a:solidFill>
                  <a:schemeClr val="dk1"/>
                </a:solidFill>
              </a:defRPr>
            </a:lvl9pPr>
          </a:lstStyle>
          <a:p>
            <a:endParaRPr/>
          </a:p>
        </p:txBody>
      </p:sp>
      <p:sp>
        <p:nvSpPr>
          <p:cNvPr id="8" name="Google Shape;8;p1"/>
          <p:cNvSpPr txBox="1">
            <a:spLocks noGrp="1"/>
          </p:cNvSpPr>
          <p:nvPr>
            <p:ph type="sldNum" idx="12"/>
          </p:nvPr>
        </p:nvSpPr>
        <p:spPr>
          <a:xfrm>
            <a:off x="8556791" y="4749851"/>
            <a:ext cx="548700" cy="393525"/>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www.youtube.com/watch?v=SC5CX8drAtU"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customXml" Target="../ink/ink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685800" y="1583342"/>
            <a:ext cx="7772400" cy="1159856"/>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latin typeface="Cabin Sketch"/>
                <a:ea typeface="Cabin Sketch"/>
                <a:cs typeface="Cabin Sketch"/>
                <a:sym typeface="Cabin Sketch"/>
              </a:rPr>
              <a:t>NP-</a:t>
            </a:r>
            <a:r>
              <a:rPr lang="en">
                <a:solidFill>
                  <a:srgbClr val="FF0000"/>
                </a:solidFill>
                <a:latin typeface="Cabin Sketch"/>
                <a:ea typeface="Cabin Sketch"/>
                <a:cs typeface="Cabin Sketch"/>
                <a:sym typeface="Cabin Sketch"/>
              </a:rPr>
              <a:t>Hard</a:t>
            </a:r>
            <a:endParaRPr>
              <a:solidFill>
                <a:srgbClr val="FF0000"/>
              </a:solidFill>
              <a:latin typeface="Cabin Sketch"/>
              <a:ea typeface="Cabin Sketch"/>
              <a:cs typeface="Cabin Sketch"/>
              <a:sym typeface="Cabin Sketch"/>
            </a:endParaRPr>
          </a:p>
        </p:txBody>
      </p:sp>
      <p:sp>
        <p:nvSpPr>
          <p:cNvPr id="35" name="Google Shape;35;p8"/>
          <p:cNvSpPr txBox="1">
            <a:spLocks noGrp="1"/>
          </p:cNvSpPr>
          <p:nvPr>
            <p:ph type="subTitle" idx="1"/>
          </p:nvPr>
        </p:nvSpPr>
        <p:spPr>
          <a:xfrm>
            <a:off x="685800" y="2840054"/>
            <a:ext cx="7772400" cy="78473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Shadows Into Light"/>
                <a:ea typeface="Shadows Into Light"/>
                <a:cs typeface="Shadows Into Light"/>
                <a:sym typeface="Shadows Into Light"/>
              </a:rPr>
              <a:t>so how do we solve such puzzles?</a:t>
            </a:r>
            <a:endParaRPr>
              <a:latin typeface="Shadows Into Light"/>
              <a:ea typeface="Shadows Into Light"/>
              <a:cs typeface="Shadows Into Light"/>
              <a:sym typeface="Shadows Int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7030A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7030A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7030A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7030A0"/>
                </a:solidFill>
              </a:rPr>
              <a:t>1,5,3</a:t>
            </a:r>
            <a:r>
              <a:rPr lang="en-AU" dirty="0"/>
              <a:t>,</a:t>
            </a:r>
            <a:r>
              <a:rPr lang="en-AU" dirty="0">
                <a:solidFill>
                  <a:srgbClr val="FF0000"/>
                </a:solidFill>
              </a:rPr>
              <a:t>2,0</a:t>
            </a:r>
          </a:p>
        </p:txBody>
      </p:sp>
      <p:sp>
        <p:nvSpPr>
          <p:cNvPr id="3" name="TextBox 2">
            <a:extLst>
              <a:ext uri="{FF2B5EF4-FFF2-40B4-BE49-F238E27FC236}">
                <a16:creationId xmlns:a16="http://schemas.microsoft.com/office/drawing/2014/main" id="{09FCD2C7-2013-4C72-B531-EFE06D374BCA}"/>
              </a:ext>
            </a:extLst>
          </p:cNvPr>
          <p:cNvSpPr txBox="1"/>
          <p:nvPr/>
        </p:nvSpPr>
        <p:spPr>
          <a:xfrm>
            <a:off x="6680290" y="2274374"/>
            <a:ext cx="1707519" cy="307777"/>
          </a:xfrm>
          <a:prstGeom prst="rect">
            <a:avLst/>
          </a:prstGeom>
          <a:noFill/>
        </p:spPr>
        <p:txBody>
          <a:bodyPr wrap="none" rtlCol="0">
            <a:spAutoFit/>
          </a:bodyPr>
          <a:lstStyle/>
          <a:p>
            <a:r>
              <a:rPr lang="en-AU" b="1" dirty="0">
                <a:solidFill>
                  <a:srgbClr val="7030A0"/>
                </a:solidFill>
              </a:rPr>
              <a:t>Reverse the order</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7030A0"/>
            </a:solidFill>
            <a:prstDash val="solid"/>
            <a:round/>
            <a:headEnd type="none" w="med" len="med"/>
            <a:tailEnd type="none" w="med" len="med"/>
          </a:ln>
        </p:spPr>
      </p:cxnSp>
    </p:spTree>
    <p:extLst>
      <p:ext uri="{BB962C8B-B14F-4D97-AF65-F5344CB8AC3E}">
        <p14:creationId xmlns:p14="http://schemas.microsoft.com/office/powerpoint/2010/main" val="38739481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7030A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7030A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7030A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7030A0"/>
                </a:solidFill>
              </a:rPr>
              <a:t>1,5,3</a:t>
            </a:r>
            <a:r>
              <a:rPr lang="en-AU" dirty="0"/>
              <a:t>,</a:t>
            </a:r>
            <a:r>
              <a:rPr lang="en-AU" dirty="0">
                <a:solidFill>
                  <a:srgbClr val="FF0000"/>
                </a:solidFill>
              </a:rPr>
              <a:t>2,0</a:t>
            </a:r>
          </a:p>
        </p:txBody>
      </p:sp>
      <p:sp>
        <p:nvSpPr>
          <p:cNvPr id="3" name="TextBox 2">
            <a:extLst>
              <a:ext uri="{FF2B5EF4-FFF2-40B4-BE49-F238E27FC236}">
                <a16:creationId xmlns:a16="http://schemas.microsoft.com/office/drawing/2014/main" id="{09FCD2C7-2013-4C72-B531-EFE06D374BCA}"/>
              </a:ext>
            </a:extLst>
          </p:cNvPr>
          <p:cNvSpPr txBox="1"/>
          <p:nvPr/>
        </p:nvSpPr>
        <p:spPr>
          <a:xfrm>
            <a:off x="6638704" y="2260480"/>
            <a:ext cx="1853392" cy="307777"/>
          </a:xfrm>
          <a:prstGeom prst="rect">
            <a:avLst/>
          </a:prstGeom>
          <a:noFill/>
        </p:spPr>
        <p:txBody>
          <a:bodyPr wrap="none" rtlCol="0">
            <a:spAutoFit/>
          </a:bodyPr>
          <a:lstStyle/>
          <a:p>
            <a:r>
              <a:rPr lang="en-AU" b="1" dirty="0">
                <a:solidFill>
                  <a:srgbClr val="7030A0"/>
                </a:solidFill>
              </a:rPr>
              <a:t>Check the new cost</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7030A0"/>
            </a:solidFill>
            <a:prstDash val="solid"/>
            <a:round/>
            <a:headEnd type="none" w="med" len="med"/>
            <a:tailEnd type="none" w="med" len="med"/>
          </a:ln>
        </p:spPr>
      </p:cxnSp>
      <p:sp>
        <p:nvSpPr>
          <p:cNvPr id="11" name="Google Shape;154;p20">
            <a:extLst>
              <a:ext uri="{FF2B5EF4-FFF2-40B4-BE49-F238E27FC236}">
                <a16:creationId xmlns:a16="http://schemas.microsoft.com/office/drawing/2014/main" id="{35A1FC5F-FB95-499E-ADCE-8EDD56E56AA7}"/>
              </a:ext>
            </a:extLst>
          </p:cNvPr>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Path cost = 1402</a:t>
            </a:r>
            <a:endParaRPr dirty="0"/>
          </a:p>
        </p:txBody>
      </p:sp>
    </p:spTree>
    <p:extLst>
      <p:ext uri="{BB962C8B-B14F-4D97-AF65-F5344CB8AC3E}">
        <p14:creationId xmlns:p14="http://schemas.microsoft.com/office/powerpoint/2010/main" val="4166357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0382"/>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7030A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7030A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7030A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7030A0"/>
                </a:solidFill>
              </a:rPr>
              <a:t>1,5,3</a:t>
            </a:r>
            <a:r>
              <a:rPr lang="en-AU" dirty="0"/>
              <a:t>,</a:t>
            </a:r>
            <a:r>
              <a:rPr lang="en-AU" dirty="0">
                <a:solidFill>
                  <a:srgbClr val="FF0000"/>
                </a:solidFill>
              </a:rPr>
              <a:t>2,0</a:t>
            </a:r>
          </a:p>
        </p:txBody>
      </p:sp>
      <p:sp>
        <p:nvSpPr>
          <p:cNvPr id="3" name="TextBox 2">
            <a:extLst>
              <a:ext uri="{FF2B5EF4-FFF2-40B4-BE49-F238E27FC236}">
                <a16:creationId xmlns:a16="http://schemas.microsoft.com/office/drawing/2014/main" id="{09FCD2C7-2013-4C72-B531-EFE06D374BCA}"/>
              </a:ext>
            </a:extLst>
          </p:cNvPr>
          <p:cNvSpPr txBox="1"/>
          <p:nvPr/>
        </p:nvSpPr>
        <p:spPr>
          <a:xfrm>
            <a:off x="6638704" y="2260480"/>
            <a:ext cx="1853392" cy="307777"/>
          </a:xfrm>
          <a:prstGeom prst="rect">
            <a:avLst/>
          </a:prstGeom>
          <a:noFill/>
        </p:spPr>
        <p:txBody>
          <a:bodyPr wrap="none" rtlCol="0">
            <a:spAutoFit/>
          </a:bodyPr>
          <a:lstStyle/>
          <a:p>
            <a:r>
              <a:rPr lang="en-AU" b="1" dirty="0">
                <a:solidFill>
                  <a:srgbClr val="7030A0"/>
                </a:solidFill>
              </a:rPr>
              <a:t>Check the new cost</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7030A0"/>
            </a:solidFill>
            <a:prstDash val="solid"/>
            <a:round/>
            <a:headEnd type="none" w="med" len="med"/>
            <a:tailEnd type="none" w="med" len="med"/>
          </a:ln>
        </p:spPr>
      </p:cxnSp>
      <p:sp>
        <p:nvSpPr>
          <p:cNvPr id="11" name="Google Shape;154;p20">
            <a:extLst>
              <a:ext uri="{FF2B5EF4-FFF2-40B4-BE49-F238E27FC236}">
                <a16:creationId xmlns:a16="http://schemas.microsoft.com/office/drawing/2014/main" id="{35A1FC5F-FB95-499E-ADCE-8EDD56E56AA7}"/>
              </a:ext>
            </a:extLst>
          </p:cNvPr>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Path cost = 1402</a:t>
            </a:r>
            <a:endParaRPr dirty="0"/>
          </a:p>
        </p:txBody>
      </p:sp>
      <p:sp>
        <p:nvSpPr>
          <p:cNvPr id="12" name="TextBox 11">
            <a:extLst>
              <a:ext uri="{FF2B5EF4-FFF2-40B4-BE49-F238E27FC236}">
                <a16:creationId xmlns:a16="http://schemas.microsoft.com/office/drawing/2014/main" id="{99BA059C-E2DC-4452-9498-CA41432C5FFC}"/>
              </a:ext>
            </a:extLst>
          </p:cNvPr>
          <p:cNvSpPr txBox="1"/>
          <p:nvPr/>
        </p:nvSpPr>
        <p:spPr>
          <a:xfrm>
            <a:off x="6140550" y="3463248"/>
            <a:ext cx="2906565" cy="307777"/>
          </a:xfrm>
          <a:prstGeom prst="rect">
            <a:avLst/>
          </a:prstGeom>
          <a:noFill/>
        </p:spPr>
        <p:txBody>
          <a:bodyPr wrap="none" rtlCol="0">
            <a:spAutoFit/>
          </a:bodyPr>
          <a:lstStyle/>
          <a:p>
            <a:r>
              <a:rPr lang="en-AU" b="1" dirty="0">
                <a:solidFill>
                  <a:srgbClr val="00B050"/>
                </a:solidFill>
              </a:rPr>
              <a:t>Better than previous, so keep it!</a:t>
            </a:r>
          </a:p>
        </p:txBody>
      </p:sp>
      <p:sp>
        <p:nvSpPr>
          <p:cNvPr id="4" name="Rectangle 3">
            <a:extLst>
              <a:ext uri="{FF2B5EF4-FFF2-40B4-BE49-F238E27FC236}">
                <a16:creationId xmlns:a16="http://schemas.microsoft.com/office/drawing/2014/main" id="{4A8AA818-A2DE-4C20-B1A7-63584E38A1EC}"/>
              </a:ext>
            </a:extLst>
          </p:cNvPr>
          <p:cNvSpPr/>
          <p:nvPr/>
        </p:nvSpPr>
        <p:spPr>
          <a:xfrm>
            <a:off x="5890797" y="3860358"/>
            <a:ext cx="3253203" cy="523220"/>
          </a:xfrm>
          <a:prstGeom prst="rect">
            <a:avLst/>
          </a:prstGeom>
        </p:spPr>
        <p:txBody>
          <a:bodyPr wrap="square">
            <a:spAutoFit/>
          </a:bodyPr>
          <a:lstStyle/>
          <a:p>
            <a:r>
              <a:rPr lang="en-AU" dirty="0">
                <a:solidFill>
                  <a:srgbClr val="00B050"/>
                </a:solidFill>
              </a:rPr>
              <a:t>(If it wasn’t better, don’t keep it and try again with another random sub-path.)</a:t>
            </a:r>
          </a:p>
        </p:txBody>
      </p:sp>
    </p:spTree>
    <p:extLst>
      <p:ext uri="{BB962C8B-B14F-4D97-AF65-F5344CB8AC3E}">
        <p14:creationId xmlns:p14="http://schemas.microsoft.com/office/powerpoint/2010/main" val="4315922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0382"/>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139" name="Google Shape;139;p19"/>
          <p:cNvCxnSpPr>
            <a:cxnSpLocks/>
          </p:cNvCxnSpPr>
          <p:nvPr/>
        </p:nvCxnSpPr>
        <p:spPr>
          <a:xfrm>
            <a:off x="1770025" y="531000"/>
            <a:ext cx="3623350" cy="2080436"/>
          </a:xfrm>
          <a:prstGeom prst="straightConnector1">
            <a:avLst/>
          </a:prstGeom>
          <a:noFill/>
          <a:ln w="38100" cap="flat" cmpd="sng">
            <a:solidFill>
              <a:srgbClr val="FF0000"/>
            </a:solidFill>
            <a:prstDash val="solid"/>
            <a:round/>
            <a:headEnd type="none" w="med" len="med"/>
            <a:tailEnd type="none" w="med" len="med"/>
          </a:ln>
        </p:spPr>
      </p:cxnSp>
      <p:cxnSp>
        <p:nvCxnSpPr>
          <p:cNvPr id="140" name="Google Shape;140;p19"/>
          <p:cNvCxnSpPr>
            <a:cxnSpLocks/>
          </p:cNvCxnSpPr>
          <p:nvPr/>
        </p:nvCxnSpPr>
        <p:spPr>
          <a:xfrm>
            <a:off x="3831625" y="2919213"/>
            <a:ext cx="890036" cy="1750266"/>
          </a:xfrm>
          <a:prstGeom prst="straightConnector1">
            <a:avLst/>
          </a:prstGeom>
          <a:noFill/>
          <a:ln w="38100" cap="flat" cmpd="sng">
            <a:solidFill>
              <a:srgbClr val="FF000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chemeClr val="tx1"/>
                </a:solidFill>
              </a:rPr>
              <a:t>0,4,1,5,3,2,0</a:t>
            </a:r>
          </a:p>
        </p:txBody>
      </p:sp>
      <p:cxnSp>
        <p:nvCxnSpPr>
          <p:cNvPr id="14" name="Google Shape;138;p19">
            <a:extLst>
              <a:ext uri="{FF2B5EF4-FFF2-40B4-BE49-F238E27FC236}">
                <a16:creationId xmlns:a16="http://schemas.microsoft.com/office/drawing/2014/main" id="{FF09FE47-DCB7-4F5A-A084-55B38F4ECF30}"/>
              </a:ext>
            </a:extLst>
          </p:cNvPr>
          <p:cNvCxnSpPr>
            <a:cxnSpLocks/>
          </p:cNvCxnSpPr>
          <p:nvPr/>
        </p:nvCxnSpPr>
        <p:spPr>
          <a:xfrm flipH="1" flipV="1">
            <a:off x="1770025" y="528961"/>
            <a:ext cx="2030300" cy="524232"/>
          </a:xfrm>
          <a:prstGeom prst="straightConnector1">
            <a:avLst/>
          </a:prstGeom>
          <a:noFill/>
          <a:ln w="38100" cap="flat" cmpd="sng">
            <a:solidFill>
              <a:srgbClr val="FF0000"/>
            </a:solidFill>
            <a:prstDash val="solid"/>
            <a:round/>
            <a:headEnd type="none" w="med" len="med"/>
            <a:tailEnd type="none" w="med" len="med"/>
          </a:ln>
        </p:spPr>
      </p:cxnSp>
      <p:sp>
        <p:nvSpPr>
          <p:cNvPr id="11" name="Google Shape;154;p20">
            <a:extLst>
              <a:ext uri="{FF2B5EF4-FFF2-40B4-BE49-F238E27FC236}">
                <a16:creationId xmlns:a16="http://schemas.microsoft.com/office/drawing/2014/main" id="{35A1FC5F-FB95-499E-ADCE-8EDD56E56AA7}"/>
              </a:ext>
            </a:extLst>
          </p:cNvPr>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dirty="0"/>
              <a:t>Path cost = 1402</a:t>
            </a:r>
            <a:endParaRPr dirty="0"/>
          </a:p>
        </p:txBody>
      </p:sp>
    </p:spTree>
    <p:extLst>
      <p:ext uri="{BB962C8B-B14F-4D97-AF65-F5344CB8AC3E}">
        <p14:creationId xmlns:p14="http://schemas.microsoft.com/office/powerpoint/2010/main" val="37504576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3 : Simulated Annealing</a:t>
            </a:r>
            <a:endParaRPr dirty="0">
              <a:solidFill>
                <a:srgbClr val="0000FF"/>
              </a:solidFill>
              <a:latin typeface="Cabin Sketch"/>
              <a:ea typeface="Cabin Sketch"/>
              <a:cs typeface="Cabin Sketch"/>
              <a:sym typeface="Cabin Sketch"/>
            </a:endParaRPr>
          </a:p>
        </p:txBody>
      </p:sp>
      <p:sp>
        <p:nvSpPr>
          <p:cNvPr id="189" name="Google Shape;189;p24"/>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Of course, this is tedious and could ultimately get stuck because of an early choice which is not actually part of the optimum solution but is difficult to get rid of.</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Simulated annealing attempts to help avoid this</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190" name="Google Shape;190;p24" descr="local maxima diagram"/>
          <p:cNvPicPr preferRelativeResize="0"/>
          <p:nvPr/>
        </p:nvPicPr>
        <p:blipFill>
          <a:blip r:embed="rId3">
            <a:alphaModFix/>
          </a:blip>
          <a:stretch>
            <a:fillRect/>
          </a:stretch>
        </p:blipFill>
        <p:spPr>
          <a:xfrm>
            <a:off x="2181850" y="2395225"/>
            <a:ext cx="4780300" cy="20563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4"/>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3 : Simulated Annealing</a:t>
            </a:r>
            <a:endParaRPr dirty="0">
              <a:solidFill>
                <a:srgbClr val="0000FF"/>
              </a:solidFill>
              <a:latin typeface="Cabin Sketch"/>
              <a:ea typeface="Cabin Sketch"/>
              <a:cs typeface="Cabin Sketch"/>
              <a:sym typeface="Cabin Sketch"/>
            </a:endParaRPr>
          </a:p>
        </p:txBody>
      </p:sp>
      <p:sp>
        <p:nvSpPr>
          <p:cNvPr id="189" name="Google Shape;189;p24"/>
          <p:cNvSpPr txBox="1">
            <a:spLocks noGrp="1"/>
          </p:cNvSpPr>
          <p:nvPr>
            <p:ph type="body" idx="1"/>
          </p:nvPr>
        </p:nvSpPr>
        <p:spPr>
          <a:xfrm>
            <a:off x="457200" y="1063375"/>
            <a:ext cx="8229600" cy="605768"/>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2400" dirty="0">
                <a:latin typeface="Shadows Into Light"/>
                <a:ea typeface="Shadows Into Light"/>
                <a:cs typeface="Shadows Into Light"/>
                <a:sym typeface="Shadows Into Light"/>
              </a:rPr>
              <a:t>Actual annealing in metals (swords, jewellery, etc):</a:t>
            </a:r>
            <a:endParaRPr sz="2400" dirty="0">
              <a:latin typeface="Shadows Into Light"/>
              <a:ea typeface="Shadows Into Light"/>
              <a:cs typeface="Shadows Into Light"/>
              <a:sym typeface="Shadows Into Light"/>
            </a:endParaRPr>
          </a:p>
        </p:txBody>
      </p:sp>
      <p:sp>
        <p:nvSpPr>
          <p:cNvPr id="2" name="Oval 1">
            <a:extLst>
              <a:ext uri="{FF2B5EF4-FFF2-40B4-BE49-F238E27FC236}">
                <a16:creationId xmlns:a16="http://schemas.microsoft.com/office/drawing/2014/main" id="{52AF93D7-1D52-4AA6-AA6D-9DD641AE7C3A}"/>
              </a:ext>
            </a:extLst>
          </p:cNvPr>
          <p:cNvSpPr/>
          <p:nvPr/>
        </p:nvSpPr>
        <p:spPr>
          <a:xfrm>
            <a:off x="7003142"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Oval 5">
            <a:extLst>
              <a:ext uri="{FF2B5EF4-FFF2-40B4-BE49-F238E27FC236}">
                <a16:creationId xmlns:a16="http://schemas.microsoft.com/office/drawing/2014/main" id="{E1693512-1614-44D2-82AC-FB19761B63ED}"/>
              </a:ext>
            </a:extLst>
          </p:cNvPr>
          <p:cNvSpPr/>
          <p:nvPr/>
        </p:nvSpPr>
        <p:spPr>
          <a:xfrm>
            <a:off x="7003142"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Oval 6">
            <a:extLst>
              <a:ext uri="{FF2B5EF4-FFF2-40B4-BE49-F238E27FC236}">
                <a16:creationId xmlns:a16="http://schemas.microsoft.com/office/drawing/2014/main" id="{EC0049B2-ACE0-472B-A6F1-5074760B9D44}"/>
              </a:ext>
            </a:extLst>
          </p:cNvPr>
          <p:cNvSpPr/>
          <p:nvPr/>
        </p:nvSpPr>
        <p:spPr>
          <a:xfrm>
            <a:off x="7003142"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Oval 7">
            <a:extLst>
              <a:ext uri="{FF2B5EF4-FFF2-40B4-BE49-F238E27FC236}">
                <a16:creationId xmlns:a16="http://schemas.microsoft.com/office/drawing/2014/main" id="{71A0D70B-4986-44C1-AA67-524BD221A365}"/>
              </a:ext>
            </a:extLst>
          </p:cNvPr>
          <p:cNvSpPr/>
          <p:nvPr/>
        </p:nvSpPr>
        <p:spPr>
          <a:xfrm>
            <a:off x="7003142"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Oval 8">
            <a:extLst>
              <a:ext uri="{FF2B5EF4-FFF2-40B4-BE49-F238E27FC236}">
                <a16:creationId xmlns:a16="http://schemas.microsoft.com/office/drawing/2014/main" id="{46AC1470-9AEE-4EC4-AF0B-7CE0F12720D0}"/>
              </a:ext>
            </a:extLst>
          </p:cNvPr>
          <p:cNvSpPr/>
          <p:nvPr/>
        </p:nvSpPr>
        <p:spPr>
          <a:xfrm>
            <a:off x="7003142"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 name="Straight Connector 3">
            <a:extLst>
              <a:ext uri="{FF2B5EF4-FFF2-40B4-BE49-F238E27FC236}">
                <a16:creationId xmlns:a16="http://schemas.microsoft.com/office/drawing/2014/main" id="{C3309E90-D586-4B8D-AA16-48EFA41CCE93}"/>
              </a:ext>
            </a:extLst>
          </p:cNvPr>
          <p:cNvCxnSpPr>
            <a:stCxn id="2" idx="4"/>
            <a:endCxn id="6" idx="0"/>
          </p:cNvCxnSpPr>
          <p:nvPr/>
        </p:nvCxnSpPr>
        <p:spPr>
          <a:xfrm>
            <a:off x="7104742"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068CFEB0-37B6-4C1D-B97E-E1F11335A215}"/>
              </a:ext>
            </a:extLst>
          </p:cNvPr>
          <p:cNvCxnSpPr>
            <a:stCxn id="6" idx="4"/>
            <a:endCxn id="7" idx="0"/>
          </p:cNvCxnSpPr>
          <p:nvPr/>
        </p:nvCxnSpPr>
        <p:spPr>
          <a:xfrm>
            <a:off x="7104742"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60" name="Straight Connector 159">
            <a:extLst>
              <a:ext uri="{FF2B5EF4-FFF2-40B4-BE49-F238E27FC236}">
                <a16:creationId xmlns:a16="http://schemas.microsoft.com/office/drawing/2014/main" id="{BB4543C7-132C-47BD-94BD-58DF989E55A0}"/>
              </a:ext>
            </a:extLst>
          </p:cNvPr>
          <p:cNvCxnSpPr>
            <a:stCxn id="7" idx="4"/>
            <a:endCxn id="8" idx="0"/>
          </p:cNvCxnSpPr>
          <p:nvPr/>
        </p:nvCxnSpPr>
        <p:spPr>
          <a:xfrm>
            <a:off x="7104742"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AA94947C-A09D-40C4-BFC7-F799A9B68D3B}"/>
              </a:ext>
            </a:extLst>
          </p:cNvPr>
          <p:cNvCxnSpPr>
            <a:stCxn id="8" idx="4"/>
            <a:endCxn id="9" idx="0"/>
          </p:cNvCxnSpPr>
          <p:nvPr/>
        </p:nvCxnSpPr>
        <p:spPr>
          <a:xfrm>
            <a:off x="7104742"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38" name="Oval 37">
            <a:extLst>
              <a:ext uri="{FF2B5EF4-FFF2-40B4-BE49-F238E27FC236}">
                <a16:creationId xmlns:a16="http://schemas.microsoft.com/office/drawing/2014/main" id="{70765C8D-F1F2-4138-B9FD-F9F47EA64B67}"/>
              </a:ext>
            </a:extLst>
          </p:cNvPr>
          <p:cNvSpPr/>
          <p:nvPr/>
        </p:nvSpPr>
        <p:spPr>
          <a:xfrm>
            <a:off x="7307942"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39" name="Oval 38">
            <a:extLst>
              <a:ext uri="{FF2B5EF4-FFF2-40B4-BE49-F238E27FC236}">
                <a16:creationId xmlns:a16="http://schemas.microsoft.com/office/drawing/2014/main" id="{0468B978-2516-4DE6-BF0E-FC34CC486882}"/>
              </a:ext>
            </a:extLst>
          </p:cNvPr>
          <p:cNvSpPr/>
          <p:nvPr/>
        </p:nvSpPr>
        <p:spPr>
          <a:xfrm>
            <a:off x="7307942"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0" name="Oval 39">
            <a:extLst>
              <a:ext uri="{FF2B5EF4-FFF2-40B4-BE49-F238E27FC236}">
                <a16:creationId xmlns:a16="http://schemas.microsoft.com/office/drawing/2014/main" id="{FB323E67-D0E8-4AB9-B974-B4CF4EA14598}"/>
              </a:ext>
            </a:extLst>
          </p:cNvPr>
          <p:cNvSpPr/>
          <p:nvPr/>
        </p:nvSpPr>
        <p:spPr>
          <a:xfrm>
            <a:off x="7307942"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1" name="Oval 40">
            <a:extLst>
              <a:ext uri="{FF2B5EF4-FFF2-40B4-BE49-F238E27FC236}">
                <a16:creationId xmlns:a16="http://schemas.microsoft.com/office/drawing/2014/main" id="{E0299245-BE5E-43F5-9899-A2CA97E3C255}"/>
              </a:ext>
            </a:extLst>
          </p:cNvPr>
          <p:cNvSpPr/>
          <p:nvPr/>
        </p:nvSpPr>
        <p:spPr>
          <a:xfrm>
            <a:off x="7307942"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2" name="Oval 41">
            <a:extLst>
              <a:ext uri="{FF2B5EF4-FFF2-40B4-BE49-F238E27FC236}">
                <a16:creationId xmlns:a16="http://schemas.microsoft.com/office/drawing/2014/main" id="{5E71B651-F61E-43EC-9244-936F84AD2C74}"/>
              </a:ext>
            </a:extLst>
          </p:cNvPr>
          <p:cNvSpPr/>
          <p:nvPr/>
        </p:nvSpPr>
        <p:spPr>
          <a:xfrm>
            <a:off x="7307942"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43" name="Straight Connector 42">
            <a:extLst>
              <a:ext uri="{FF2B5EF4-FFF2-40B4-BE49-F238E27FC236}">
                <a16:creationId xmlns:a16="http://schemas.microsoft.com/office/drawing/2014/main" id="{6099DC6E-4C8F-4B16-A0CF-15D9552B0714}"/>
              </a:ext>
            </a:extLst>
          </p:cNvPr>
          <p:cNvCxnSpPr>
            <a:stCxn id="38" idx="4"/>
            <a:endCxn id="39" idx="0"/>
          </p:cNvCxnSpPr>
          <p:nvPr/>
        </p:nvCxnSpPr>
        <p:spPr>
          <a:xfrm>
            <a:off x="7409542"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27CC7427-39B5-42E7-9965-F7D955F2815C}"/>
              </a:ext>
            </a:extLst>
          </p:cNvPr>
          <p:cNvCxnSpPr>
            <a:stCxn id="39" idx="4"/>
            <a:endCxn id="40" idx="0"/>
          </p:cNvCxnSpPr>
          <p:nvPr/>
        </p:nvCxnSpPr>
        <p:spPr>
          <a:xfrm>
            <a:off x="7409542"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76CBD56A-4A99-44CD-B9D3-6D8A148A37C3}"/>
              </a:ext>
            </a:extLst>
          </p:cNvPr>
          <p:cNvCxnSpPr>
            <a:stCxn id="40" idx="4"/>
            <a:endCxn id="41" idx="0"/>
          </p:cNvCxnSpPr>
          <p:nvPr/>
        </p:nvCxnSpPr>
        <p:spPr>
          <a:xfrm>
            <a:off x="7409542"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9BD3E7E5-3D6F-44BC-A713-883373B796A0}"/>
              </a:ext>
            </a:extLst>
          </p:cNvPr>
          <p:cNvCxnSpPr>
            <a:stCxn id="41" idx="4"/>
            <a:endCxn id="42" idx="0"/>
          </p:cNvCxnSpPr>
          <p:nvPr/>
        </p:nvCxnSpPr>
        <p:spPr>
          <a:xfrm>
            <a:off x="7409542"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DFADD37F-FA8E-41F9-9ADE-F920AA1A4D5E}"/>
              </a:ext>
            </a:extLst>
          </p:cNvPr>
          <p:cNvSpPr/>
          <p:nvPr/>
        </p:nvSpPr>
        <p:spPr>
          <a:xfrm>
            <a:off x="7612741"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8" name="Oval 47">
            <a:extLst>
              <a:ext uri="{FF2B5EF4-FFF2-40B4-BE49-F238E27FC236}">
                <a16:creationId xmlns:a16="http://schemas.microsoft.com/office/drawing/2014/main" id="{EA16C714-4749-4287-BC74-F79F8DE8393F}"/>
              </a:ext>
            </a:extLst>
          </p:cNvPr>
          <p:cNvSpPr/>
          <p:nvPr/>
        </p:nvSpPr>
        <p:spPr>
          <a:xfrm>
            <a:off x="7612741"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9" name="Oval 48">
            <a:extLst>
              <a:ext uri="{FF2B5EF4-FFF2-40B4-BE49-F238E27FC236}">
                <a16:creationId xmlns:a16="http://schemas.microsoft.com/office/drawing/2014/main" id="{B4EFEADF-D2EF-4D15-BCC8-B39A1C78D679}"/>
              </a:ext>
            </a:extLst>
          </p:cNvPr>
          <p:cNvSpPr/>
          <p:nvPr/>
        </p:nvSpPr>
        <p:spPr>
          <a:xfrm>
            <a:off x="7612741"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0" name="Oval 49">
            <a:extLst>
              <a:ext uri="{FF2B5EF4-FFF2-40B4-BE49-F238E27FC236}">
                <a16:creationId xmlns:a16="http://schemas.microsoft.com/office/drawing/2014/main" id="{31541170-AAF3-4CDB-8440-BD3C4B07925C}"/>
              </a:ext>
            </a:extLst>
          </p:cNvPr>
          <p:cNvSpPr/>
          <p:nvPr/>
        </p:nvSpPr>
        <p:spPr>
          <a:xfrm>
            <a:off x="7612741"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1" name="Oval 50">
            <a:extLst>
              <a:ext uri="{FF2B5EF4-FFF2-40B4-BE49-F238E27FC236}">
                <a16:creationId xmlns:a16="http://schemas.microsoft.com/office/drawing/2014/main" id="{2A905C31-A5AE-4C79-A9EC-12C7EA64EE7A}"/>
              </a:ext>
            </a:extLst>
          </p:cNvPr>
          <p:cNvSpPr/>
          <p:nvPr/>
        </p:nvSpPr>
        <p:spPr>
          <a:xfrm>
            <a:off x="7612741"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52" name="Straight Connector 51">
            <a:extLst>
              <a:ext uri="{FF2B5EF4-FFF2-40B4-BE49-F238E27FC236}">
                <a16:creationId xmlns:a16="http://schemas.microsoft.com/office/drawing/2014/main" id="{0AC1C8B2-2BBA-4FCD-85DA-63871E52E160}"/>
              </a:ext>
            </a:extLst>
          </p:cNvPr>
          <p:cNvCxnSpPr>
            <a:stCxn id="47" idx="4"/>
            <a:endCxn id="48" idx="0"/>
          </p:cNvCxnSpPr>
          <p:nvPr/>
        </p:nvCxnSpPr>
        <p:spPr>
          <a:xfrm>
            <a:off x="7714341"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39AD09CA-39B7-4170-AAE2-1F0358A57411}"/>
              </a:ext>
            </a:extLst>
          </p:cNvPr>
          <p:cNvCxnSpPr>
            <a:stCxn id="48" idx="4"/>
            <a:endCxn id="49" idx="0"/>
          </p:cNvCxnSpPr>
          <p:nvPr/>
        </p:nvCxnSpPr>
        <p:spPr>
          <a:xfrm>
            <a:off x="7714341"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DB3732A-B35E-4C6B-B248-925F8D874DD4}"/>
              </a:ext>
            </a:extLst>
          </p:cNvPr>
          <p:cNvCxnSpPr>
            <a:stCxn id="49" idx="4"/>
            <a:endCxn id="50" idx="0"/>
          </p:cNvCxnSpPr>
          <p:nvPr/>
        </p:nvCxnSpPr>
        <p:spPr>
          <a:xfrm>
            <a:off x="7714341"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20E767CD-537F-4BCA-A879-38517BDE7DFE}"/>
              </a:ext>
            </a:extLst>
          </p:cNvPr>
          <p:cNvCxnSpPr>
            <a:stCxn id="50" idx="4"/>
            <a:endCxn id="51" idx="0"/>
          </p:cNvCxnSpPr>
          <p:nvPr/>
        </p:nvCxnSpPr>
        <p:spPr>
          <a:xfrm>
            <a:off x="7714341"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56" name="Oval 55">
            <a:extLst>
              <a:ext uri="{FF2B5EF4-FFF2-40B4-BE49-F238E27FC236}">
                <a16:creationId xmlns:a16="http://schemas.microsoft.com/office/drawing/2014/main" id="{8391173E-205B-42E1-812A-24F1E7DBB1DD}"/>
              </a:ext>
            </a:extLst>
          </p:cNvPr>
          <p:cNvSpPr/>
          <p:nvPr/>
        </p:nvSpPr>
        <p:spPr>
          <a:xfrm>
            <a:off x="7910281"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7" name="Oval 56">
            <a:extLst>
              <a:ext uri="{FF2B5EF4-FFF2-40B4-BE49-F238E27FC236}">
                <a16:creationId xmlns:a16="http://schemas.microsoft.com/office/drawing/2014/main" id="{C5C5E09E-7939-4A78-A8FF-7A5AA712F517}"/>
              </a:ext>
            </a:extLst>
          </p:cNvPr>
          <p:cNvSpPr/>
          <p:nvPr/>
        </p:nvSpPr>
        <p:spPr>
          <a:xfrm>
            <a:off x="7910281"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8" name="Oval 57">
            <a:extLst>
              <a:ext uri="{FF2B5EF4-FFF2-40B4-BE49-F238E27FC236}">
                <a16:creationId xmlns:a16="http://schemas.microsoft.com/office/drawing/2014/main" id="{B4A0F2E5-0632-47EB-8188-C1F52019798A}"/>
              </a:ext>
            </a:extLst>
          </p:cNvPr>
          <p:cNvSpPr/>
          <p:nvPr/>
        </p:nvSpPr>
        <p:spPr>
          <a:xfrm>
            <a:off x="7910281"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9" name="Oval 58">
            <a:extLst>
              <a:ext uri="{FF2B5EF4-FFF2-40B4-BE49-F238E27FC236}">
                <a16:creationId xmlns:a16="http://schemas.microsoft.com/office/drawing/2014/main" id="{CC43C29D-1E5C-4452-ABD4-100061033F1C}"/>
              </a:ext>
            </a:extLst>
          </p:cNvPr>
          <p:cNvSpPr/>
          <p:nvPr/>
        </p:nvSpPr>
        <p:spPr>
          <a:xfrm>
            <a:off x="7910281" y="3975101"/>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0" name="Oval 59">
            <a:extLst>
              <a:ext uri="{FF2B5EF4-FFF2-40B4-BE49-F238E27FC236}">
                <a16:creationId xmlns:a16="http://schemas.microsoft.com/office/drawing/2014/main" id="{7845AEAB-354E-47F5-B8F9-89450B198E27}"/>
              </a:ext>
            </a:extLst>
          </p:cNvPr>
          <p:cNvSpPr/>
          <p:nvPr/>
        </p:nvSpPr>
        <p:spPr>
          <a:xfrm>
            <a:off x="7910281" y="435791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61" name="Straight Connector 60">
            <a:extLst>
              <a:ext uri="{FF2B5EF4-FFF2-40B4-BE49-F238E27FC236}">
                <a16:creationId xmlns:a16="http://schemas.microsoft.com/office/drawing/2014/main" id="{4468D749-9943-4DFE-B89A-66A56478C5A4}"/>
              </a:ext>
            </a:extLst>
          </p:cNvPr>
          <p:cNvCxnSpPr>
            <a:stCxn id="56" idx="4"/>
            <a:endCxn id="57" idx="0"/>
          </p:cNvCxnSpPr>
          <p:nvPr/>
        </p:nvCxnSpPr>
        <p:spPr>
          <a:xfrm>
            <a:off x="8011881" y="3026229"/>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0E83F56-9F43-4F49-B1C5-3E807BC34A9B}"/>
              </a:ext>
            </a:extLst>
          </p:cNvPr>
          <p:cNvCxnSpPr>
            <a:stCxn id="57" idx="4"/>
            <a:endCxn id="58" idx="0"/>
          </p:cNvCxnSpPr>
          <p:nvPr/>
        </p:nvCxnSpPr>
        <p:spPr>
          <a:xfrm>
            <a:off x="8011881" y="3409044"/>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6693853-6D97-49AB-A3DD-C085C09C18B0}"/>
              </a:ext>
            </a:extLst>
          </p:cNvPr>
          <p:cNvCxnSpPr>
            <a:stCxn id="58" idx="4"/>
            <a:endCxn id="59" idx="0"/>
          </p:cNvCxnSpPr>
          <p:nvPr/>
        </p:nvCxnSpPr>
        <p:spPr>
          <a:xfrm>
            <a:off x="8011881" y="3795486"/>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854CCA5-C617-497E-A2F0-2A309E7E8DCC}"/>
              </a:ext>
            </a:extLst>
          </p:cNvPr>
          <p:cNvCxnSpPr>
            <a:stCxn id="59" idx="4"/>
            <a:endCxn id="60" idx="0"/>
          </p:cNvCxnSpPr>
          <p:nvPr/>
        </p:nvCxnSpPr>
        <p:spPr>
          <a:xfrm>
            <a:off x="8011881" y="4178301"/>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98A68016-3CE3-415E-9639-42B8F914C3AC}"/>
              </a:ext>
            </a:extLst>
          </p:cNvPr>
          <p:cNvSpPr/>
          <p:nvPr/>
        </p:nvSpPr>
        <p:spPr>
          <a:xfrm>
            <a:off x="8207821"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6" name="Oval 65">
            <a:extLst>
              <a:ext uri="{FF2B5EF4-FFF2-40B4-BE49-F238E27FC236}">
                <a16:creationId xmlns:a16="http://schemas.microsoft.com/office/drawing/2014/main" id="{87A2303E-D6D9-49DA-90E9-97449B1FB2E3}"/>
              </a:ext>
            </a:extLst>
          </p:cNvPr>
          <p:cNvSpPr/>
          <p:nvPr/>
        </p:nvSpPr>
        <p:spPr>
          <a:xfrm>
            <a:off x="8207821"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7" name="Oval 66">
            <a:extLst>
              <a:ext uri="{FF2B5EF4-FFF2-40B4-BE49-F238E27FC236}">
                <a16:creationId xmlns:a16="http://schemas.microsoft.com/office/drawing/2014/main" id="{23B7B173-8D10-4E4A-95FD-091B5DBAC977}"/>
              </a:ext>
            </a:extLst>
          </p:cNvPr>
          <p:cNvSpPr/>
          <p:nvPr/>
        </p:nvSpPr>
        <p:spPr>
          <a:xfrm>
            <a:off x="8207821"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8" name="Oval 67">
            <a:extLst>
              <a:ext uri="{FF2B5EF4-FFF2-40B4-BE49-F238E27FC236}">
                <a16:creationId xmlns:a16="http://schemas.microsoft.com/office/drawing/2014/main" id="{70CFCAFF-B69B-49F6-8F99-1D13DAE33C92}"/>
              </a:ext>
            </a:extLst>
          </p:cNvPr>
          <p:cNvSpPr/>
          <p:nvPr/>
        </p:nvSpPr>
        <p:spPr>
          <a:xfrm>
            <a:off x="8207821"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9" name="Oval 68">
            <a:extLst>
              <a:ext uri="{FF2B5EF4-FFF2-40B4-BE49-F238E27FC236}">
                <a16:creationId xmlns:a16="http://schemas.microsoft.com/office/drawing/2014/main" id="{A40C9291-DA1A-4032-9FD2-08211F0E265E}"/>
              </a:ext>
            </a:extLst>
          </p:cNvPr>
          <p:cNvSpPr/>
          <p:nvPr/>
        </p:nvSpPr>
        <p:spPr>
          <a:xfrm>
            <a:off x="8207821"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70" name="Straight Connector 69">
            <a:extLst>
              <a:ext uri="{FF2B5EF4-FFF2-40B4-BE49-F238E27FC236}">
                <a16:creationId xmlns:a16="http://schemas.microsoft.com/office/drawing/2014/main" id="{A9E0759C-A869-45EE-B5A8-89349DBB8FA6}"/>
              </a:ext>
            </a:extLst>
          </p:cNvPr>
          <p:cNvCxnSpPr>
            <a:stCxn id="65" idx="4"/>
            <a:endCxn id="66" idx="0"/>
          </p:cNvCxnSpPr>
          <p:nvPr/>
        </p:nvCxnSpPr>
        <p:spPr>
          <a:xfrm>
            <a:off x="8309421"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56F3584-F868-4A1D-BE3E-615DFB032573}"/>
              </a:ext>
            </a:extLst>
          </p:cNvPr>
          <p:cNvCxnSpPr>
            <a:stCxn id="66" idx="4"/>
            <a:endCxn id="67" idx="0"/>
          </p:cNvCxnSpPr>
          <p:nvPr/>
        </p:nvCxnSpPr>
        <p:spPr>
          <a:xfrm>
            <a:off x="8309421" y="3399973"/>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B15C2C0-B708-4CAC-B674-443D0C0AA542}"/>
              </a:ext>
            </a:extLst>
          </p:cNvPr>
          <p:cNvCxnSpPr>
            <a:stCxn id="67" idx="4"/>
            <a:endCxn id="68" idx="0"/>
          </p:cNvCxnSpPr>
          <p:nvPr/>
        </p:nvCxnSpPr>
        <p:spPr>
          <a:xfrm>
            <a:off x="8309421" y="3786415"/>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5CE4F8A-DC11-478C-A614-E381B42BFC91}"/>
              </a:ext>
            </a:extLst>
          </p:cNvPr>
          <p:cNvCxnSpPr>
            <a:stCxn id="68" idx="4"/>
            <a:endCxn id="69" idx="0"/>
          </p:cNvCxnSpPr>
          <p:nvPr/>
        </p:nvCxnSpPr>
        <p:spPr>
          <a:xfrm>
            <a:off x="8309421" y="4169230"/>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287D80F7-6BA2-4158-805D-ED1DA2DCB26C}"/>
              </a:ext>
            </a:extLst>
          </p:cNvPr>
          <p:cNvSpPr/>
          <p:nvPr/>
        </p:nvSpPr>
        <p:spPr>
          <a:xfrm>
            <a:off x="4884065"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5" name="Oval 74">
            <a:extLst>
              <a:ext uri="{FF2B5EF4-FFF2-40B4-BE49-F238E27FC236}">
                <a16:creationId xmlns:a16="http://schemas.microsoft.com/office/drawing/2014/main" id="{8FD3A947-3FF4-49CD-8858-616AAF6C5D51}"/>
              </a:ext>
            </a:extLst>
          </p:cNvPr>
          <p:cNvSpPr/>
          <p:nvPr/>
        </p:nvSpPr>
        <p:spPr>
          <a:xfrm>
            <a:off x="4884065"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6" name="Oval 75">
            <a:extLst>
              <a:ext uri="{FF2B5EF4-FFF2-40B4-BE49-F238E27FC236}">
                <a16:creationId xmlns:a16="http://schemas.microsoft.com/office/drawing/2014/main" id="{05B582A3-27B7-4538-A989-CC919C202713}"/>
              </a:ext>
            </a:extLst>
          </p:cNvPr>
          <p:cNvSpPr/>
          <p:nvPr/>
        </p:nvSpPr>
        <p:spPr>
          <a:xfrm>
            <a:off x="4884065"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7" name="Oval 76">
            <a:extLst>
              <a:ext uri="{FF2B5EF4-FFF2-40B4-BE49-F238E27FC236}">
                <a16:creationId xmlns:a16="http://schemas.microsoft.com/office/drawing/2014/main" id="{DB6A15F7-26C6-431A-BCB9-10A9E99BBE77}"/>
              </a:ext>
            </a:extLst>
          </p:cNvPr>
          <p:cNvSpPr/>
          <p:nvPr/>
        </p:nvSpPr>
        <p:spPr>
          <a:xfrm>
            <a:off x="4884065"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8" name="Oval 77">
            <a:extLst>
              <a:ext uri="{FF2B5EF4-FFF2-40B4-BE49-F238E27FC236}">
                <a16:creationId xmlns:a16="http://schemas.microsoft.com/office/drawing/2014/main" id="{A4CB9D32-9AAB-4795-8E1A-C116AAC93978}"/>
              </a:ext>
            </a:extLst>
          </p:cNvPr>
          <p:cNvSpPr/>
          <p:nvPr/>
        </p:nvSpPr>
        <p:spPr>
          <a:xfrm>
            <a:off x="4884065"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3" name="Oval 82">
            <a:extLst>
              <a:ext uri="{FF2B5EF4-FFF2-40B4-BE49-F238E27FC236}">
                <a16:creationId xmlns:a16="http://schemas.microsoft.com/office/drawing/2014/main" id="{310F0D54-E6C9-4F90-8CBA-FDDDCBD610B5}"/>
              </a:ext>
            </a:extLst>
          </p:cNvPr>
          <p:cNvSpPr/>
          <p:nvPr/>
        </p:nvSpPr>
        <p:spPr>
          <a:xfrm>
            <a:off x="5188865"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4" name="Oval 83">
            <a:extLst>
              <a:ext uri="{FF2B5EF4-FFF2-40B4-BE49-F238E27FC236}">
                <a16:creationId xmlns:a16="http://schemas.microsoft.com/office/drawing/2014/main" id="{EC2F0A20-A3F7-4508-8DED-B0D07D560DE7}"/>
              </a:ext>
            </a:extLst>
          </p:cNvPr>
          <p:cNvSpPr/>
          <p:nvPr/>
        </p:nvSpPr>
        <p:spPr>
          <a:xfrm>
            <a:off x="5188865"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5" name="Oval 84">
            <a:extLst>
              <a:ext uri="{FF2B5EF4-FFF2-40B4-BE49-F238E27FC236}">
                <a16:creationId xmlns:a16="http://schemas.microsoft.com/office/drawing/2014/main" id="{FFA06978-DF6D-476B-A60A-16AE0C7D8582}"/>
              </a:ext>
            </a:extLst>
          </p:cNvPr>
          <p:cNvSpPr/>
          <p:nvPr/>
        </p:nvSpPr>
        <p:spPr>
          <a:xfrm>
            <a:off x="5188865"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6" name="Oval 85">
            <a:extLst>
              <a:ext uri="{FF2B5EF4-FFF2-40B4-BE49-F238E27FC236}">
                <a16:creationId xmlns:a16="http://schemas.microsoft.com/office/drawing/2014/main" id="{9E5FA8D7-1BD1-4266-B3D5-1F517AEC2640}"/>
              </a:ext>
            </a:extLst>
          </p:cNvPr>
          <p:cNvSpPr/>
          <p:nvPr/>
        </p:nvSpPr>
        <p:spPr>
          <a:xfrm>
            <a:off x="5188865"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7" name="Oval 86">
            <a:extLst>
              <a:ext uri="{FF2B5EF4-FFF2-40B4-BE49-F238E27FC236}">
                <a16:creationId xmlns:a16="http://schemas.microsoft.com/office/drawing/2014/main" id="{DCDC236F-DA60-49C5-8FA5-48606BE202A4}"/>
              </a:ext>
            </a:extLst>
          </p:cNvPr>
          <p:cNvSpPr/>
          <p:nvPr/>
        </p:nvSpPr>
        <p:spPr>
          <a:xfrm>
            <a:off x="5188865"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2" name="Oval 91">
            <a:extLst>
              <a:ext uri="{FF2B5EF4-FFF2-40B4-BE49-F238E27FC236}">
                <a16:creationId xmlns:a16="http://schemas.microsoft.com/office/drawing/2014/main" id="{04FBE084-E6A0-4F65-A98D-18D6A4D3F424}"/>
              </a:ext>
            </a:extLst>
          </p:cNvPr>
          <p:cNvSpPr/>
          <p:nvPr/>
        </p:nvSpPr>
        <p:spPr>
          <a:xfrm>
            <a:off x="5493664"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3" name="Oval 92">
            <a:extLst>
              <a:ext uri="{FF2B5EF4-FFF2-40B4-BE49-F238E27FC236}">
                <a16:creationId xmlns:a16="http://schemas.microsoft.com/office/drawing/2014/main" id="{1EB78A6D-80EE-40F4-84CD-9706A544F281}"/>
              </a:ext>
            </a:extLst>
          </p:cNvPr>
          <p:cNvSpPr/>
          <p:nvPr/>
        </p:nvSpPr>
        <p:spPr>
          <a:xfrm>
            <a:off x="5493664"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4" name="Oval 93">
            <a:extLst>
              <a:ext uri="{FF2B5EF4-FFF2-40B4-BE49-F238E27FC236}">
                <a16:creationId xmlns:a16="http://schemas.microsoft.com/office/drawing/2014/main" id="{DEF6B320-4542-48B2-85D2-5F22BD3DC970}"/>
              </a:ext>
            </a:extLst>
          </p:cNvPr>
          <p:cNvSpPr/>
          <p:nvPr/>
        </p:nvSpPr>
        <p:spPr>
          <a:xfrm>
            <a:off x="5493664"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5" name="Oval 94">
            <a:extLst>
              <a:ext uri="{FF2B5EF4-FFF2-40B4-BE49-F238E27FC236}">
                <a16:creationId xmlns:a16="http://schemas.microsoft.com/office/drawing/2014/main" id="{A30C87A6-8E3D-4777-A25C-C1B43B2B16E4}"/>
              </a:ext>
            </a:extLst>
          </p:cNvPr>
          <p:cNvSpPr/>
          <p:nvPr/>
        </p:nvSpPr>
        <p:spPr>
          <a:xfrm>
            <a:off x="5493664"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6" name="Oval 95">
            <a:extLst>
              <a:ext uri="{FF2B5EF4-FFF2-40B4-BE49-F238E27FC236}">
                <a16:creationId xmlns:a16="http://schemas.microsoft.com/office/drawing/2014/main" id="{17A22D2F-87F4-4EF1-83DC-0E6903732F54}"/>
              </a:ext>
            </a:extLst>
          </p:cNvPr>
          <p:cNvSpPr/>
          <p:nvPr/>
        </p:nvSpPr>
        <p:spPr>
          <a:xfrm>
            <a:off x="5493664"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1" name="Oval 100">
            <a:extLst>
              <a:ext uri="{FF2B5EF4-FFF2-40B4-BE49-F238E27FC236}">
                <a16:creationId xmlns:a16="http://schemas.microsoft.com/office/drawing/2014/main" id="{C7CE7730-0F23-4686-A24B-3B863778F0DD}"/>
              </a:ext>
            </a:extLst>
          </p:cNvPr>
          <p:cNvSpPr/>
          <p:nvPr/>
        </p:nvSpPr>
        <p:spPr>
          <a:xfrm>
            <a:off x="5791204" y="28284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2" name="Oval 101">
            <a:extLst>
              <a:ext uri="{FF2B5EF4-FFF2-40B4-BE49-F238E27FC236}">
                <a16:creationId xmlns:a16="http://schemas.microsoft.com/office/drawing/2014/main" id="{7229925F-DCB4-4649-B96E-FCE369314D62}"/>
              </a:ext>
            </a:extLst>
          </p:cNvPr>
          <p:cNvSpPr/>
          <p:nvPr/>
        </p:nvSpPr>
        <p:spPr>
          <a:xfrm>
            <a:off x="5791204" y="321128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3" name="Oval 102">
            <a:extLst>
              <a:ext uri="{FF2B5EF4-FFF2-40B4-BE49-F238E27FC236}">
                <a16:creationId xmlns:a16="http://schemas.microsoft.com/office/drawing/2014/main" id="{A3AAF245-ED9C-42BA-A9D3-EC8146B2E070}"/>
              </a:ext>
            </a:extLst>
          </p:cNvPr>
          <p:cNvSpPr/>
          <p:nvPr/>
        </p:nvSpPr>
        <p:spPr>
          <a:xfrm>
            <a:off x="5791204" y="35977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4" name="Oval 103">
            <a:extLst>
              <a:ext uri="{FF2B5EF4-FFF2-40B4-BE49-F238E27FC236}">
                <a16:creationId xmlns:a16="http://schemas.microsoft.com/office/drawing/2014/main" id="{876F85D3-1497-4C0F-AFAD-7B723605491C}"/>
              </a:ext>
            </a:extLst>
          </p:cNvPr>
          <p:cNvSpPr/>
          <p:nvPr/>
        </p:nvSpPr>
        <p:spPr>
          <a:xfrm>
            <a:off x="5791204" y="39805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5" name="Oval 104">
            <a:extLst>
              <a:ext uri="{FF2B5EF4-FFF2-40B4-BE49-F238E27FC236}">
                <a16:creationId xmlns:a16="http://schemas.microsoft.com/office/drawing/2014/main" id="{B152BC6E-48B1-4608-80CB-339CDBF6CB3B}"/>
              </a:ext>
            </a:extLst>
          </p:cNvPr>
          <p:cNvSpPr/>
          <p:nvPr/>
        </p:nvSpPr>
        <p:spPr>
          <a:xfrm>
            <a:off x="5791204" y="436336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0" name="Oval 109">
            <a:extLst>
              <a:ext uri="{FF2B5EF4-FFF2-40B4-BE49-F238E27FC236}">
                <a16:creationId xmlns:a16="http://schemas.microsoft.com/office/drawing/2014/main" id="{E118F9CF-9304-4682-B764-7B24B6C356F0}"/>
              </a:ext>
            </a:extLst>
          </p:cNvPr>
          <p:cNvSpPr/>
          <p:nvPr/>
        </p:nvSpPr>
        <p:spPr>
          <a:xfrm>
            <a:off x="6088744" y="28194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1" name="Oval 110">
            <a:extLst>
              <a:ext uri="{FF2B5EF4-FFF2-40B4-BE49-F238E27FC236}">
                <a16:creationId xmlns:a16="http://schemas.microsoft.com/office/drawing/2014/main" id="{96811455-2F6B-47D1-9258-B508CBE8052A}"/>
              </a:ext>
            </a:extLst>
          </p:cNvPr>
          <p:cNvSpPr/>
          <p:nvPr/>
        </p:nvSpPr>
        <p:spPr>
          <a:xfrm>
            <a:off x="6088744" y="320221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2" name="Oval 111">
            <a:extLst>
              <a:ext uri="{FF2B5EF4-FFF2-40B4-BE49-F238E27FC236}">
                <a16:creationId xmlns:a16="http://schemas.microsoft.com/office/drawing/2014/main" id="{ED7A8EB6-E233-453D-BD1A-7D54AB8C6ED0}"/>
              </a:ext>
            </a:extLst>
          </p:cNvPr>
          <p:cNvSpPr/>
          <p:nvPr/>
        </p:nvSpPr>
        <p:spPr>
          <a:xfrm>
            <a:off x="6088744" y="358865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3" name="Oval 112">
            <a:extLst>
              <a:ext uri="{FF2B5EF4-FFF2-40B4-BE49-F238E27FC236}">
                <a16:creationId xmlns:a16="http://schemas.microsoft.com/office/drawing/2014/main" id="{991D0FDE-E609-43E8-88B8-BE522CAC022E}"/>
              </a:ext>
            </a:extLst>
          </p:cNvPr>
          <p:cNvSpPr/>
          <p:nvPr/>
        </p:nvSpPr>
        <p:spPr>
          <a:xfrm>
            <a:off x="6088744" y="397147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4" name="Oval 113">
            <a:extLst>
              <a:ext uri="{FF2B5EF4-FFF2-40B4-BE49-F238E27FC236}">
                <a16:creationId xmlns:a16="http://schemas.microsoft.com/office/drawing/2014/main" id="{0B9B9451-DC76-4D05-AC8B-A2C26C48CF9E}"/>
              </a:ext>
            </a:extLst>
          </p:cNvPr>
          <p:cNvSpPr/>
          <p:nvPr/>
        </p:nvSpPr>
        <p:spPr>
          <a:xfrm>
            <a:off x="6088744" y="435428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9" name="Oval 138">
            <a:extLst>
              <a:ext uri="{FF2B5EF4-FFF2-40B4-BE49-F238E27FC236}">
                <a16:creationId xmlns:a16="http://schemas.microsoft.com/office/drawing/2014/main" id="{D81C1D67-7691-4D24-A778-70F696D577CD}"/>
              </a:ext>
            </a:extLst>
          </p:cNvPr>
          <p:cNvSpPr/>
          <p:nvPr/>
        </p:nvSpPr>
        <p:spPr>
          <a:xfrm>
            <a:off x="457200"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0" name="Oval 139">
            <a:extLst>
              <a:ext uri="{FF2B5EF4-FFF2-40B4-BE49-F238E27FC236}">
                <a16:creationId xmlns:a16="http://schemas.microsoft.com/office/drawing/2014/main" id="{24E1E7AE-5372-4783-94A5-42D4A4F8B356}"/>
              </a:ext>
            </a:extLst>
          </p:cNvPr>
          <p:cNvSpPr/>
          <p:nvPr/>
        </p:nvSpPr>
        <p:spPr>
          <a:xfrm>
            <a:off x="457200"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1" name="Oval 140">
            <a:extLst>
              <a:ext uri="{FF2B5EF4-FFF2-40B4-BE49-F238E27FC236}">
                <a16:creationId xmlns:a16="http://schemas.microsoft.com/office/drawing/2014/main" id="{D6773DB0-3CAE-423B-AB07-8AFA1B169468}"/>
              </a:ext>
            </a:extLst>
          </p:cNvPr>
          <p:cNvSpPr/>
          <p:nvPr/>
        </p:nvSpPr>
        <p:spPr>
          <a:xfrm>
            <a:off x="457200"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2" name="Oval 141">
            <a:extLst>
              <a:ext uri="{FF2B5EF4-FFF2-40B4-BE49-F238E27FC236}">
                <a16:creationId xmlns:a16="http://schemas.microsoft.com/office/drawing/2014/main" id="{0F6FC75B-5B36-411A-9814-4394F49A178F}"/>
              </a:ext>
            </a:extLst>
          </p:cNvPr>
          <p:cNvSpPr/>
          <p:nvPr/>
        </p:nvSpPr>
        <p:spPr>
          <a:xfrm>
            <a:off x="529782"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3" name="Oval 142">
            <a:extLst>
              <a:ext uri="{FF2B5EF4-FFF2-40B4-BE49-F238E27FC236}">
                <a16:creationId xmlns:a16="http://schemas.microsoft.com/office/drawing/2014/main" id="{3A002EF0-FD1B-4D1D-AC47-E66D22E44819}"/>
              </a:ext>
            </a:extLst>
          </p:cNvPr>
          <p:cNvSpPr/>
          <p:nvPr/>
        </p:nvSpPr>
        <p:spPr>
          <a:xfrm>
            <a:off x="529782"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4" name="Oval 143">
            <a:extLst>
              <a:ext uri="{FF2B5EF4-FFF2-40B4-BE49-F238E27FC236}">
                <a16:creationId xmlns:a16="http://schemas.microsoft.com/office/drawing/2014/main" id="{16829359-CA07-4A5C-B511-BF3A9E211D5D}"/>
              </a:ext>
            </a:extLst>
          </p:cNvPr>
          <p:cNvSpPr/>
          <p:nvPr/>
        </p:nvSpPr>
        <p:spPr>
          <a:xfrm>
            <a:off x="747492"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5" name="Oval 144">
            <a:extLst>
              <a:ext uri="{FF2B5EF4-FFF2-40B4-BE49-F238E27FC236}">
                <a16:creationId xmlns:a16="http://schemas.microsoft.com/office/drawing/2014/main" id="{7298C7EB-AB3B-4F25-B069-8F4A010566FF}"/>
              </a:ext>
            </a:extLst>
          </p:cNvPr>
          <p:cNvSpPr/>
          <p:nvPr/>
        </p:nvSpPr>
        <p:spPr>
          <a:xfrm>
            <a:off x="747492"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6" name="Oval 145">
            <a:extLst>
              <a:ext uri="{FF2B5EF4-FFF2-40B4-BE49-F238E27FC236}">
                <a16:creationId xmlns:a16="http://schemas.microsoft.com/office/drawing/2014/main" id="{CE4F3EE8-10CB-40C9-8487-951B3327513E}"/>
              </a:ext>
            </a:extLst>
          </p:cNvPr>
          <p:cNvSpPr/>
          <p:nvPr/>
        </p:nvSpPr>
        <p:spPr>
          <a:xfrm>
            <a:off x="747492"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7" name="Oval 146">
            <a:extLst>
              <a:ext uri="{FF2B5EF4-FFF2-40B4-BE49-F238E27FC236}">
                <a16:creationId xmlns:a16="http://schemas.microsoft.com/office/drawing/2014/main" id="{75005C2E-1EAC-4729-B340-4E49AD01D58B}"/>
              </a:ext>
            </a:extLst>
          </p:cNvPr>
          <p:cNvSpPr/>
          <p:nvPr/>
        </p:nvSpPr>
        <p:spPr>
          <a:xfrm>
            <a:off x="834582"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8" name="Oval 147">
            <a:extLst>
              <a:ext uri="{FF2B5EF4-FFF2-40B4-BE49-F238E27FC236}">
                <a16:creationId xmlns:a16="http://schemas.microsoft.com/office/drawing/2014/main" id="{943CB792-FE64-41F8-B665-4921B9963EF3}"/>
              </a:ext>
            </a:extLst>
          </p:cNvPr>
          <p:cNvSpPr/>
          <p:nvPr/>
        </p:nvSpPr>
        <p:spPr>
          <a:xfrm>
            <a:off x="834582"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9" name="Oval 148">
            <a:extLst>
              <a:ext uri="{FF2B5EF4-FFF2-40B4-BE49-F238E27FC236}">
                <a16:creationId xmlns:a16="http://schemas.microsoft.com/office/drawing/2014/main" id="{10D316EA-8A39-436D-B33F-52EB35EC1C89}"/>
              </a:ext>
            </a:extLst>
          </p:cNvPr>
          <p:cNvSpPr/>
          <p:nvPr/>
        </p:nvSpPr>
        <p:spPr>
          <a:xfrm>
            <a:off x="1052290"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0" name="Oval 149">
            <a:extLst>
              <a:ext uri="{FF2B5EF4-FFF2-40B4-BE49-F238E27FC236}">
                <a16:creationId xmlns:a16="http://schemas.microsoft.com/office/drawing/2014/main" id="{825133E9-FC72-478A-A645-82D5B9CEA5E3}"/>
              </a:ext>
            </a:extLst>
          </p:cNvPr>
          <p:cNvSpPr/>
          <p:nvPr/>
        </p:nvSpPr>
        <p:spPr>
          <a:xfrm>
            <a:off x="1052290"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1" name="Oval 150">
            <a:extLst>
              <a:ext uri="{FF2B5EF4-FFF2-40B4-BE49-F238E27FC236}">
                <a16:creationId xmlns:a16="http://schemas.microsoft.com/office/drawing/2014/main" id="{BCE45172-299B-4FD5-8107-34F802582D10}"/>
              </a:ext>
            </a:extLst>
          </p:cNvPr>
          <p:cNvSpPr/>
          <p:nvPr/>
        </p:nvSpPr>
        <p:spPr>
          <a:xfrm>
            <a:off x="1063177" y="357777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2" name="Oval 151">
            <a:extLst>
              <a:ext uri="{FF2B5EF4-FFF2-40B4-BE49-F238E27FC236}">
                <a16:creationId xmlns:a16="http://schemas.microsoft.com/office/drawing/2014/main" id="{F5DBC2CA-EA00-4FC9-B3A0-D799F1EDD00A}"/>
              </a:ext>
            </a:extLst>
          </p:cNvPr>
          <p:cNvSpPr/>
          <p:nvPr/>
        </p:nvSpPr>
        <p:spPr>
          <a:xfrm>
            <a:off x="1139381"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3" name="Oval 152">
            <a:extLst>
              <a:ext uri="{FF2B5EF4-FFF2-40B4-BE49-F238E27FC236}">
                <a16:creationId xmlns:a16="http://schemas.microsoft.com/office/drawing/2014/main" id="{D8264BF3-2A25-4677-A2BE-18EC7C4A90EF}"/>
              </a:ext>
            </a:extLst>
          </p:cNvPr>
          <p:cNvSpPr/>
          <p:nvPr/>
        </p:nvSpPr>
        <p:spPr>
          <a:xfrm>
            <a:off x="1139381"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4" name="Oval 153">
            <a:extLst>
              <a:ext uri="{FF2B5EF4-FFF2-40B4-BE49-F238E27FC236}">
                <a16:creationId xmlns:a16="http://schemas.microsoft.com/office/drawing/2014/main" id="{2840337B-C918-479C-9319-14B097E71C08}"/>
              </a:ext>
            </a:extLst>
          </p:cNvPr>
          <p:cNvSpPr/>
          <p:nvPr/>
        </p:nvSpPr>
        <p:spPr>
          <a:xfrm>
            <a:off x="1378865"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5" name="Oval 154">
            <a:extLst>
              <a:ext uri="{FF2B5EF4-FFF2-40B4-BE49-F238E27FC236}">
                <a16:creationId xmlns:a16="http://schemas.microsoft.com/office/drawing/2014/main" id="{AC48F0FC-9949-4855-8680-17BFA34C7D6B}"/>
              </a:ext>
            </a:extLst>
          </p:cNvPr>
          <p:cNvSpPr/>
          <p:nvPr/>
        </p:nvSpPr>
        <p:spPr>
          <a:xfrm>
            <a:off x="1378865"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6" name="Oval 155">
            <a:extLst>
              <a:ext uri="{FF2B5EF4-FFF2-40B4-BE49-F238E27FC236}">
                <a16:creationId xmlns:a16="http://schemas.microsoft.com/office/drawing/2014/main" id="{0272BBF7-A836-40EC-8AB3-FC8F7CDBA0BE}"/>
              </a:ext>
            </a:extLst>
          </p:cNvPr>
          <p:cNvSpPr/>
          <p:nvPr/>
        </p:nvSpPr>
        <p:spPr>
          <a:xfrm>
            <a:off x="1378862"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7" name="Oval 156">
            <a:extLst>
              <a:ext uri="{FF2B5EF4-FFF2-40B4-BE49-F238E27FC236}">
                <a16:creationId xmlns:a16="http://schemas.microsoft.com/office/drawing/2014/main" id="{6ECF8F79-AD1A-4FFC-96A7-47DFD9D05F4E}"/>
              </a:ext>
            </a:extLst>
          </p:cNvPr>
          <p:cNvSpPr/>
          <p:nvPr/>
        </p:nvSpPr>
        <p:spPr>
          <a:xfrm>
            <a:off x="1553033"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8" name="Oval 157">
            <a:extLst>
              <a:ext uri="{FF2B5EF4-FFF2-40B4-BE49-F238E27FC236}">
                <a16:creationId xmlns:a16="http://schemas.microsoft.com/office/drawing/2014/main" id="{344C0305-4E82-4C11-A518-6E7675E032DC}"/>
              </a:ext>
            </a:extLst>
          </p:cNvPr>
          <p:cNvSpPr/>
          <p:nvPr/>
        </p:nvSpPr>
        <p:spPr>
          <a:xfrm>
            <a:off x="1436921"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9" name="Oval 158">
            <a:extLst>
              <a:ext uri="{FF2B5EF4-FFF2-40B4-BE49-F238E27FC236}">
                <a16:creationId xmlns:a16="http://schemas.microsoft.com/office/drawing/2014/main" id="{644AAF3A-898F-470E-BC9C-B2570B6FBE3E}"/>
              </a:ext>
            </a:extLst>
          </p:cNvPr>
          <p:cNvSpPr/>
          <p:nvPr/>
        </p:nvSpPr>
        <p:spPr>
          <a:xfrm>
            <a:off x="1734461"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3" name="Oval 182">
            <a:extLst>
              <a:ext uri="{FF2B5EF4-FFF2-40B4-BE49-F238E27FC236}">
                <a16:creationId xmlns:a16="http://schemas.microsoft.com/office/drawing/2014/main" id="{C00A8B4F-418C-4C8B-B503-4F42B6435BCB}"/>
              </a:ext>
            </a:extLst>
          </p:cNvPr>
          <p:cNvSpPr/>
          <p:nvPr/>
        </p:nvSpPr>
        <p:spPr>
          <a:xfrm>
            <a:off x="1734461"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4" name="Oval 183">
            <a:extLst>
              <a:ext uri="{FF2B5EF4-FFF2-40B4-BE49-F238E27FC236}">
                <a16:creationId xmlns:a16="http://schemas.microsoft.com/office/drawing/2014/main" id="{64D569EF-4AFF-4D1C-800D-64E12B2AFC80}"/>
              </a:ext>
            </a:extLst>
          </p:cNvPr>
          <p:cNvSpPr/>
          <p:nvPr/>
        </p:nvSpPr>
        <p:spPr>
          <a:xfrm>
            <a:off x="1719947"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5" name="Oval 184">
            <a:extLst>
              <a:ext uri="{FF2B5EF4-FFF2-40B4-BE49-F238E27FC236}">
                <a16:creationId xmlns:a16="http://schemas.microsoft.com/office/drawing/2014/main" id="{719A904C-8F8A-44E7-9B96-3626007E80BD}"/>
              </a:ext>
            </a:extLst>
          </p:cNvPr>
          <p:cNvSpPr/>
          <p:nvPr/>
        </p:nvSpPr>
        <p:spPr>
          <a:xfrm>
            <a:off x="1843319"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6" name="Oval 185">
            <a:extLst>
              <a:ext uri="{FF2B5EF4-FFF2-40B4-BE49-F238E27FC236}">
                <a16:creationId xmlns:a16="http://schemas.microsoft.com/office/drawing/2014/main" id="{790601E5-23EE-424A-A2BF-DDC85C3DC136}"/>
              </a:ext>
            </a:extLst>
          </p:cNvPr>
          <p:cNvSpPr/>
          <p:nvPr/>
        </p:nvSpPr>
        <p:spPr>
          <a:xfrm>
            <a:off x="1843319"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191" name="Straight Connector 190">
            <a:extLst>
              <a:ext uri="{FF2B5EF4-FFF2-40B4-BE49-F238E27FC236}">
                <a16:creationId xmlns:a16="http://schemas.microsoft.com/office/drawing/2014/main" id="{FE347569-1AF7-4697-A731-E50A8687EF70}"/>
              </a:ext>
            </a:extLst>
          </p:cNvPr>
          <p:cNvCxnSpPr>
            <a:stCxn id="144" idx="4"/>
            <a:endCxn id="145" idx="0"/>
          </p:cNvCxnSpPr>
          <p:nvPr/>
        </p:nvCxnSpPr>
        <p:spPr>
          <a:xfrm>
            <a:off x="849092"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5D81377E-17D6-4554-A12C-741240DBDD43}"/>
              </a:ext>
            </a:extLst>
          </p:cNvPr>
          <p:cNvCxnSpPr>
            <a:stCxn id="145" idx="4"/>
            <a:endCxn id="146" idx="0"/>
          </p:cNvCxnSpPr>
          <p:nvPr/>
        </p:nvCxnSpPr>
        <p:spPr>
          <a:xfrm>
            <a:off x="849092" y="3399973"/>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3D188173-59B3-4C39-8442-D6F1156CE720}"/>
              </a:ext>
            </a:extLst>
          </p:cNvPr>
          <p:cNvCxnSpPr>
            <a:cxnSpLocks/>
            <a:stCxn id="146" idx="4"/>
            <a:endCxn id="142" idx="0"/>
          </p:cNvCxnSpPr>
          <p:nvPr/>
        </p:nvCxnSpPr>
        <p:spPr>
          <a:xfrm flipH="1">
            <a:off x="631382" y="3786415"/>
            <a:ext cx="21771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F20E652B-D5F1-43A2-9B91-0B2035D529EA}"/>
              </a:ext>
            </a:extLst>
          </p:cNvPr>
          <p:cNvCxnSpPr>
            <a:stCxn id="142" idx="4"/>
            <a:endCxn id="143" idx="0"/>
          </p:cNvCxnSpPr>
          <p:nvPr/>
        </p:nvCxnSpPr>
        <p:spPr>
          <a:xfrm>
            <a:off x="631382" y="4169230"/>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53DCF105-2EC3-4625-A9DC-AE76DD504503}"/>
              </a:ext>
            </a:extLst>
          </p:cNvPr>
          <p:cNvCxnSpPr>
            <a:stCxn id="154" idx="4"/>
            <a:endCxn id="155" idx="0"/>
          </p:cNvCxnSpPr>
          <p:nvPr/>
        </p:nvCxnSpPr>
        <p:spPr>
          <a:xfrm>
            <a:off x="1480465"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8DEA4ABD-59DF-4284-9F8C-A1FCAD4500A8}"/>
              </a:ext>
            </a:extLst>
          </p:cNvPr>
          <p:cNvCxnSpPr>
            <a:stCxn id="155" idx="4"/>
            <a:endCxn id="156" idx="0"/>
          </p:cNvCxnSpPr>
          <p:nvPr/>
        </p:nvCxnSpPr>
        <p:spPr>
          <a:xfrm flipH="1">
            <a:off x="1480462" y="3399973"/>
            <a:ext cx="3"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B6B0891D-075D-4236-9E9A-86B31DAD86DA}"/>
              </a:ext>
            </a:extLst>
          </p:cNvPr>
          <p:cNvCxnSpPr>
            <a:stCxn id="156" idx="4"/>
            <a:endCxn id="157" idx="0"/>
          </p:cNvCxnSpPr>
          <p:nvPr/>
        </p:nvCxnSpPr>
        <p:spPr>
          <a:xfrm>
            <a:off x="1480462" y="3786415"/>
            <a:ext cx="174171"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A4AC5390-D9AE-4D00-BCD3-D50E649CEA2C}"/>
              </a:ext>
            </a:extLst>
          </p:cNvPr>
          <p:cNvCxnSpPr>
            <a:stCxn id="157" idx="4"/>
            <a:endCxn id="158" idx="0"/>
          </p:cNvCxnSpPr>
          <p:nvPr/>
        </p:nvCxnSpPr>
        <p:spPr>
          <a:xfrm flipH="1">
            <a:off x="1538521" y="4169230"/>
            <a:ext cx="116112"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72EDBBA6-82F1-4FD7-9224-911542837F63}"/>
              </a:ext>
            </a:extLst>
          </p:cNvPr>
          <p:cNvCxnSpPr>
            <a:stCxn id="149" idx="4"/>
            <a:endCxn id="150" idx="0"/>
          </p:cNvCxnSpPr>
          <p:nvPr/>
        </p:nvCxnSpPr>
        <p:spPr>
          <a:xfrm>
            <a:off x="1153890" y="3008087"/>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60E1CDB1-DC07-41DC-BBD2-88B01330B5BF}"/>
              </a:ext>
            </a:extLst>
          </p:cNvPr>
          <p:cNvCxnSpPr>
            <a:stCxn id="150" idx="4"/>
            <a:endCxn id="151" idx="0"/>
          </p:cNvCxnSpPr>
          <p:nvPr/>
        </p:nvCxnSpPr>
        <p:spPr>
          <a:xfrm>
            <a:off x="1153890" y="3390902"/>
            <a:ext cx="10887" cy="186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0C397919-41EA-4BF2-9FC1-2D29941BDBCA}"/>
              </a:ext>
            </a:extLst>
          </p:cNvPr>
          <p:cNvCxnSpPr>
            <a:cxnSpLocks/>
            <a:stCxn id="151" idx="4"/>
            <a:endCxn id="152" idx="0"/>
          </p:cNvCxnSpPr>
          <p:nvPr/>
        </p:nvCxnSpPr>
        <p:spPr>
          <a:xfrm>
            <a:off x="1164777" y="3780974"/>
            <a:ext cx="76204" cy="18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1F8F2955-9624-4017-BBB4-25E68CC740C3}"/>
              </a:ext>
            </a:extLst>
          </p:cNvPr>
          <p:cNvCxnSpPr>
            <a:stCxn id="152" idx="4"/>
            <a:endCxn id="153" idx="0"/>
          </p:cNvCxnSpPr>
          <p:nvPr/>
        </p:nvCxnSpPr>
        <p:spPr>
          <a:xfrm>
            <a:off x="1240981" y="4169230"/>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D39F08A9-E459-42BB-9DF5-0C92CAB7D626}"/>
              </a:ext>
            </a:extLst>
          </p:cNvPr>
          <p:cNvCxnSpPr>
            <a:stCxn id="159" idx="4"/>
            <a:endCxn id="183" idx="0"/>
          </p:cNvCxnSpPr>
          <p:nvPr/>
        </p:nvCxnSpPr>
        <p:spPr>
          <a:xfrm>
            <a:off x="1836061" y="3008087"/>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0647F6C9-EEBE-43DB-AFBD-3AB59B6F2BD4}"/>
              </a:ext>
            </a:extLst>
          </p:cNvPr>
          <p:cNvCxnSpPr>
            <a:stCxn id="183" idx="4"/>
            <a:endCxn id="184" idx="0"/>
          </p:cNvCxnSpPr>
          <p:nvPr/>
        </p:nvCxnSpPr>
        <p:spPr>
          <a:xfrm flipH="1">
            <a:off x="1821547" y="3390902"/>
            <a:ext cx="14514" cy="192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62CECEDD-147F-4B8B-B8AA-474943770E66}"/>
              </a:ext>
            </a:extLst>
          </p:cNvPr>
          <p:cNvCxnSpPr>
            <a:stCxn id="184" idx="4"/>
            <a:endCxn id="185" idx="0"/>
          </p:cNvCxnSpPr>
          <p:nvPr/>
        </p:nvCxnSpPr>
        <p:spPr>
          <a:xfrm>
            <a:off x="1821547" y="3786415"/>
            <a:ext cx="123372"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174E447B-183F-4159-B48E-48A8F76EEE38}"/>
              </a:ext>
            </a:extLst>
          </p:cNvPr>
          <p:cNvCxnSpPr>
            <a:stCxn id="185" idx="4"/>
            <a:endCxn id="186" idx="0"/>
          </p:cNvCxnSpPr>
          <p:nvPr/>
        </p:nvCxnSpPr>
        <p:spPr>
          <a:xfrm>
            <a:off x="1944919" y="4169230"/>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201" name="Oval 200">
            <a:extLst>
              <a:ext uri="{FF2B5EF4-FFF2-40B4-BE49-F238E27FC236}">
                <a16:creationId xmlns:a16="http://schemas.microsoft.com/office/drawing/2014/main" id="{78D930E7-FC9C-466E-869F-94E95A959596}"/>
              </a:ext>
            </a:extLst>
          </p:cNvPr>
          <p:cNvSpPr/>
          <p:nvPr/>
        </p:nvSpPr>
        <p:spPr>
          <a:xfrm>
            <a:off x="2663368" y="2823029"/>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2" name="Oval 201">
            <a:extLst>
              <a:ext uri="{FF2B5EF4-FFF2-40B4-BE49-F238E27FC236}">
                <a16:creationId xmlns:a16="http://schemas.microsoft.com/office/drawing/2014/main" id="{36BF270C-937B-42C3-84BE-EC707B5AA496}"/>
              </a:ext>
            </a:extLst>
          </p:cNvPr>
          <p:cNvSpPr/>
          <p:nvPr/>
        </p:nvSpPr>
        <p:spPr>
          <a:xfrm>
            <a:off x="2663368" y="320584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3" name="Oval 202">
            <a:extLst>
              <a:ext uri="{FF2B5EF4-FFF2-40B4-BE49-F238E27FC236}">
                <a16:creationId xmlns:a16="http://schemas.microsoft.com/office/drawing/2014/main" id="{1D3674FC-3FA5-4222-824C-700887FB4F5D}"/>
              </a:ext>
            </a:extLst>
          </p:cNvPr>
          <p:cNvSpPr/>
          <p:nvPr/>
        </p:nvSpPr>
        <p:spPr>
          <a:xfrm>
            <a:off x="2663368" y="3592286"/>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4" name="Oval 203">
            <a:extLst>
              <a:ext uri="{FF2B5EF4-FFF2-40B4-BE49-F238E27FC236}">
                <a16:creationId xmlns:a16="http://schemas.microsoft.com/office/drawing/2014/main" id="{14DA13BA-6A23-41A3-ACCC-E72202E6C0DE}"/>
              </a:ext>
            </a:extLst>
          </p:cNvPr>
          <p:cNvSpPr/>
          <p:nvPr/>
        </p:nvSpPr>
        <p:spPr>
          <a:xfrm>
            <a:off x="2735950"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5" name="Oval 204">
            <a:extLst>
              <a:ext uri="{FF2B5EF4-FFF2-40B4-BE49-F238E27FC236}">
                <a16:creationId xmlns:a16="http://schemas.microsoft.com/office/drawing/2014/main" id="{FF486646-679D-44CA-9898-BCA834436AA4}"/>
              </a:ext>
            </a:extLst>
          </p:cNvPr>
          <p:cNvSpPr/>
          <p:nvPr/>
        </p:nvSpPr>
        <p:spPr>
          <a:xfrm>
            <a:off x="2735950"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6" name="Oval 205">
            <a:extLst>
              <a:ext uri="{FF2B5EF4-FFF2-40B4-BE49-F238E27FC236}">
                <a16:creationId xmlns:a16="http://schemas.microsoft.com/office/drawing/2014/main" id="{F3A4EBC0-F7D3-42A3-8A8F-C21FB5F605A5}"/>
              </a:ext>
            </a:extLst>
          </p:cNvPr>
          <p:cNvSpPr/>
          <p:nvPr/>
        </p:nvSpPr>
        <p:spPr>
          <a:xfrm>
            <a:off x="2953660"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7" name="Oval 206">
            <a:extLst>
              <a:ext uri="{FF2B5EF4-FFF2-40B4-BE49-F238E27FC236}">
                <a16:creationId xmlns:a16="http://schemas.microsoft.com/office/drawing/2014/main" id="{5E67A5FB-C324-448A-B004-F13D20386549}"/>
              </a:ext>
            </a:extLst>
          </p:cNvPr>
          <p:cNvSpPr/>
          <p:nvPr/>
        </p:nvSpPr>
        <p:spPr>
          <a:xfrm>
            <a:off x="2953660"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8" name="Oval 207">
            <a:extLst>
              <a:ext uri="{FF2B5EF4-FFF2-40B4-BE49-F238E27FC236}">
                <a16:creationId xmlns:a16="http://schemas.microsoft.com/office/drawing/2014/main" id="{A1EF0F7B-D32F-4868-B3FD-62761E8C155B}"/>
              </a:ext>
            </a:extLst>
          </p:cNvPr>
          <p:cNvSpPr/>
          <p:nvPr/>
        </p:nvSpPr>
        <p:spPr>
          <a:xfrm>
            <a:off x="2953660"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9" name="Oval 208">
            <a:extLst>
              <a:ext uri="{FF2B5EF4-FFF2-40B4-BE49-F238E27FC236}">
                <a16:creationId xmlns:a16="http://schemas.microsoft.com/office/drawing/2014/main" id="{12D43649-E47F-4D25-A490-B6A86A6F2868}"/>
              </a:ext>
            </a:extLst>
          </p:cNvPr>
          <p:cNvSpPr/>
          <p:nvPr/>
        </p:nvSpPr>
        <p:spPr>
          <a:xfrm>
            <a:off x="3040750"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0" name="Oval 209">
            <a:extLst>
              <a:ext uri="{FF2B5EF4-FFF2-40B4-BE49-F238E27FC236}">
                <a16:creationId xmlns:a16="http://schemas.microsoft.com/office/drawing/2014/main" id="{C6B589A8-F9A7-44A4-B3A8-61280D33D1D1}"/>
              </a:ext>
            </a:extLst>
          </p:cNvPr>
          <p:cNvSpPr/>
          <p:nvPr/>
        </p:nvSpPr>
        <p:spPr>
          <a:xfrm>
            <a:off x="3040750"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1" name="Oval 210">
            <a:extLst>
              <a:ext uri="{FF2B5EF4-FFF2-40B4-BE49-F238E27FC236}">
                <a16:creationId xmlns:a16="http://schemas.microsoft.com/office/drawing/2014/main" id="{63B93F37-EE16-4657-AB55-88ADE8D4AAF8}"/>
              </a:ext>
            </a:extLst>
          </p:cNvPr>
          <p:cNvSpPr/>
          <p:nvPr/>
        </p:nvSpPr>
        <p:spPr>
          <a:xfrm>
            <a:off x="3258458"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2" name="Oval 211">
            <a:extLst>
              <a:ext uri="{FF2B5EF4-FFF2-40B4-BE49-F238E27FC236}">
                <a16:creationId xmlns:a16="http://schemas.microsoft.com/office/drawing/2014/main" id="{3064CAC2-AAFB-4207-9A0F-D02838F734C0}"/>
              </a:ext>
            </a:extLst>
          </p:cNvPr>
          <p:cNvSpPr/>
          <p:nvPr/>
        </p:nvSpPr>
        <p:spPr>
          <a:xfrm>
            <a:off x="3258458"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3" name="Oval 212">
            <a:extLst>
              <a:ext uri="{FF2B5EF4-FFF2-40B4-BE49-F238E27FC236}">
                <a16:creationId xmlns:a16="http://schemas.microsoft.com/office/drawing/2014/main" id="{AD5F3700-0D06-4C42-98A6-DA0FC55D0A57}"/>
              </a:ext>
            </a:extLst>
          </p:cNvPr>
          <p:cNvSpPr/>
          <p:nvPr/>
        </p:nvSpPr>
        <p:spPr>
          <a:xfrm>
            <a:off x="3269345" y="3577774"/>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4" name="Oval 213">
            <a:extLst>
              <a:ext uri="{FF2B5EF4-FFF2-40B4-BE49-F238E27FC236}">
                <a16:creationId xmlns:a16="http://schemas.microsoft.com/office/drawing/2014/main" id="{5B900A05-CF85-4536-BDAE-8F8647041C03}"/>
              </a:ext>
            </a:extLst>
          </p:cNvPr>
          <p:cNvSpPr/>
          <p:nvPr/>
        </p:nvSpPr>
        <p:spPr>
          <a:xfrm>
            <a:off x="3345549"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5" name="Oval 214">
            <a:extLst>
              <a:ext uri="{FF2B5EF4-FFF2-40B4-BE49-F238E27FC236}">
                <a16:creationId xmlns:a16="http://schemas.microsoft.com/office/drawing/2014/main" id="{12D0DC28-50A6-44BB-9A3A-8DDB5ED147F2}"/>
              </a:ext>
            </a:extLst>
          </p:cNvPr>
          <p:cNvSpPr/>
          <p:nvPr/>
        </p:nvSpPr>
        <p:spPr>
          <a:xfrm>
            <a:off x="3345549"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6" name="Oval 215">
            <a:extLst>
              <a:ext uri="{FF2B5EF4-FFF2-40B4-BE49-F238E27FC236}">
                <a16:creationId xmlns:a16="http://schemas.microsoft.com/office/drawing/2014/main" id="{D601A05C-5AB7-4305-B170-BD4B008E3529}"/>
              </a:ext>
            </a:extLst>
          </p:cNvPr>
          <p:cNvSpPr/>
          <p:nvPr/>
        </p:nvSpPr>
        <p:spPr>
          <a:xfrm>
            <a:off x="3585033" y="2813958"/>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7" name="Oval 216">
            <a:extLst>
              <a:ext uri="{FF2B5EF4-FFF2-40B4-BE49-F238E27FC236}">
                <a16:creationId xmlns:a16="http://schemas.microsoft.com/office/drawing/2014/main" id="{BF82A5C9-09C0-4BA4-8E2E-CF3B79F7967C}"/>
              </a:ext>
            </a:extLst>
          </p:cNvPr>
          <p:cNvSpPr/>
          <p:nvPr/>
        </p:nvSpPr>
        <p:spPr>
          <a:xfrm>
            <a:off x="3585033" y="3196773"/>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8" name="Oval 217">
            <a:extLst>
              <a:ext uri="{FF2B5EF4-FFF2-40B4-BE49-F238E27FC236}">
                <a16:creationId xmlns:a16="http://schemas.microsoft.com/office/drawing/2014/main" id="{501095EF-39CA-4916-97C5-51098E940146}"/>
              </a:ext>
            </a:extLst>
          </p:cNvPr>
          <p:cNvSpPr/>
          <p:nvPr/>
        </p:nvSpPr>
        <p:spPr>
          <a:xfrm>
            <a:off x="3585030"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9" name="Oval 218">
            <a:extLst>
              <a:ext uri="{FF2B5EF4-FFF2-40B4-BE49-F238E27FC236}">
                <a16:creationId xmlns:a16="http://schemas.microsoft.com/office/drawing/2014/main" id="{A7FDD1EE-54A2-41BF-9953-85981C072D3D}"/>
              </a:ext>
            </a:extLst>
          </p:cNvPr>
          <p:cNvSpPr/>
          <p:nvPr/>
        </p:nvSpPr>
        <p:spPr>
          <a:xfrm>
            <a:off x="3759201"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0" name="Oval 219">
            <a:extLst>
              <a:ext uri="{FF2B5EF4-FFF2-40B4-BE49-F238E27FC236}">
                <a16:creationId xmlns:a16="http://schemas.microsoft.com/office/drawing/2014/main" id="{D38D6987-42BA-41C6-A9DA-0986F7C1E127}"/>
              </a:ext>
            </a:extLst>
          </p:cNvPr>
          <p:cNvSpPr/>
          <p:nvPr/>
        </p:nvSpPr>
        <p:spPr>
          <a:xfrm>
            <a:off x="3643089"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1" name="Oval 220">
            <a:extLst>
              <a:ext uri="{FF2B5EF4-FFF2-40B4-BE49-F238E27FC236}">
                <a16:creationId xmlns:a16="http://schemas.microsoft.com/office/drawing/2014/main" id="{BBB49D71-B135-4264-A94A-2ED6ADB9D0DB}"/>
              </a:ext>
            </a:extLst>
          </p:cNvPr>
          <p:cNvSpPr/>
          <p:nvPr/>
        </p:nvSpPr>
        <p:spPr>
          <a:xfrm>
            <a:off x="3940629" y="2804887"/>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2" name="Oval 221">
            <a:extLst>
              <a:ext uri="{FF2B5EF4-FFF2-40B4-BE49-F238E27FC236}">
                <a16:creationId xmlns:a16="http://schemas.microsoft.com/office/drawing/2014/main" id="{E04D59A2-7679-4F9A-920F-EFCC37905371}"/>
              </a:ext>
            </a:extLst>
          </p:cNvPr>
          <p:cNvSpPr/>
          <p:nvPr/>
        </p:nvSpPr>
        <p:spPr>
          <a:xfrm>
            <a:off x="3940629" y="3187702"/>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3" name="Oval 222">
            <a:extLst>
              <a:ext uri="{FF2B5EF4-FFF2-40B4-BE49-F238E27FC236}">
                <a16:creationId xmlns:a16="http://schemas.microsoft.com/office/drawing/2014/main" id="{6920F2DA-59B0-4E81-A211-D90351309D82}"/>
              </a:ext>
            </a:extLst>
          </p:cNvPr>
          <p:cNvSpPr/>
          <p:nvPr/>
        </p:nvSpPr>
        <p:spPr>
          <a:xfrm>
            <a:off x="3926115" y="358321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4" name="Oval 223">
            <a:extLst>
              <a:ext uri="{FF2B5EF4-FFF2-40B4-BE49-F238E27FC236}">
                <a16:creationId xmlns:a16="http://schemas.microsoft.com/office/drawing/2014/main" id="{914EA0F3-5920-4A6F-AC91-E11363759FE6}"/>
              </a:ext>
            </a:extLst>
          </p:cNvPr>
          <p:cNvSpPr/>
          <p:nvPr/>
        </p:nvSpPr>
        <p:spPr>
          <a:xfrm>
            <a:off x="4049487" y="3966030"/>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5" name="Oval 224">
            <a:extLst>
              <a:ext uri="{FF2B5EF4-FFF2-40B4-BE49-F238E27FC236}">
                <a16:creationId xmlns:a16="http://schemas.microsoft.com/office/drawing/2014/main" id="{CEA9FB9F-5962-419D-85E4-B017E420386B}"/>
              </a:ext>
            </a:extLst>
          </p:cNvPr>
          <p:cNvSpPr/>
          <p:nvPr/>
        </p:nvSpPr>
        <p:spPr>
          <a:xfrm>
            <a:off x="4049487" y="4348845"/>
            <a:ext cx="203200" cy="203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cxnSp>
        <p:nvCxnSpPr>
          <p:cNvPr id="226" name="Straight Connector 225">
            <a:extLst>
              <a:ext uri="{FF2B5EF4-FFF2-40B4-BE49-F238E27FC236}">
                <a16:creationId xmlns:a16="http://schemas.microsoft.com/office/drawing/2014/main" id="{D56E2ED5-DCA6-4F3C-B829-F67E87EC43B4}"/>
              </a:ext>
            </a:extLst>
          </p:cNvPr>
          <p:cNvCxnSpPr>
            <a:stCxn id="206" idx="4"/>
            <a:endCxn id="207" idx="0"/>
          </p:cNvCxnSpPr>
          <p:nvPr/>
        </p:nvCxnSpPr>
        <p:spPr>
          <a:xfrm>
            <a:off x="3055260"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id="{755CECA4-F170-4715-AE9F-6603BB3E26A0}"/>
              </a:ext>
            </a:extLst>
          </p:cNvPr>
          <p:cNvCxnSpPr>
            <a:stCxn id="207" idx="4"/>
            <a:endCxn id="208" idx="0"/>
          </p:cNvCxnSpPr>
          <p:nvPr/>
        </p:nvCxnSpPr>
        <p:spPr>
          <a:xfrm>
            <a:off x="3055260" y="3399973"/>
            <a:ext cx="0" cy="183242"/>
          </a:xfrm>
          <a:prstGeom prst="line">
            <a:avLst/>
          </a:prstGeom>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id="{B9C76603-07F0-4756-95F3-F68631D66902}"/>
              </a:ext>
            </a:extLst>
          </p:cNvPr>
          <p:cNvCxnSpPr>
            <a:stCxn id="204" idx="4"/>
            <a:endCxn id="205" idx="0"/>
          </p:cNvCxnSpPr>
          <p:nvPr/>
        </p:nvCxnSpPr>
        <p:spPr>
          <a:xfrm>
            <a:off x="2837550" y="4169230"/>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id="{D4E2307C-B646-4C37-A3A3-90A5C77014C4}"/>
              </a:ext>
            </a:extLst>
          </p:cNvPr>
          <p:cNvCxnSpPr>
            <a:stCxn id="216" idx="4"/>
            <a:endCxn id="217" idx="0"/>
          </p:cNvCxnSpPr>
          <p:nvPr/>
        </p:nvCxnSpPr>
        <p:spPr>
          <a:xfrm>
            <a:off x="3686633" y="3017158"/>
            <a:ext cx="0"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id="{A948BF59-8214-440E-B2A9-ADF1594E2DF0}"/>
              </a:ext>
            </a:extLst>
          </p:cNvPr>
          <p:cNvCxnSpPr>
            <a:stCxn id="219" idx="4"/>
            <a:endCxn id="220" idx="0"/>
          </p:cNvCxnSpPr>
          <p:nvPr/>
        </p:nvCxnSpPr>
        <p:spPr>
          <a:xfrm flipH="1">
            <a:off x="3744689" y="4169230"/>
            <a:ext cx="116112" cy="17961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id="{C46E62B4-26F3-4850-9848-72D72357CE77}"/>
              </a:ext>
            </a:extLst>
          </p:cNvPr>
          <p:cNvCxnSpPr>
            <a:stCxn id="212" idx="4"/>
            <a:endCxn id="213" idx="0"/>
          </p:cNvCxnSpPr>
          <p:nvPr/>
        </p:nvCxnSpPr>
        <p:spPr>
          <a:xfrm>
            <a:off x="3360058" y="3390902"/>
            <a:ext cx="10887" cy="186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id="{80E84187-5CAB-4CA0-ABBA-B6A03F03D2A4}"/>
              </a:ext>
            </a:extLst>
          </p:cNvPr>
          <p:cNvCxnSpPr>
            <a:cxnSpLocks/>
            <a:stCxn id="213" idx="4"/>
            <a:endCxn id="214" idx="0"/>
          </p:cNvCxnSpPr>
          <p:nvPr/>
        </p:nvCxnSpPr>
        <p:spPr>
          <a:xfrm>
            <a:off x="3370945" y="3780974"/>
            <a:ext cx="76204" cy="18505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id="{323D4FFD-31EF-4C4A-B528-E4286C940F25}"/>
              </a:ext>
            </a:extLst>
          </p:cNvPr>
          <p:cNvCxnSpPr>
            <a:stCxn id="222" idx="4"/>
            <a:endCxn id="223" idx="0"/>
          </p:cNvCxnSpPr>
          <p:nvPr/>
        </p:nvCxnSpPr>
        <p:spPr>
          <a:xfrm flipH="1">
            <a:off x="4027715" y="3390902"/>
            <a:ext cx="14514" cy="19231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id="{2840E2BC-B779-42BF-8106-9F947EAC03A2}"/>
              </a:ext>
            </a:extLst>
          </p:cNvPr>
          <p:cNvCxnSpPr>
            <a:stCxn id="224" idx="4"/>
            <a:endCxn id="225" idx="0"/>
          </p:cNvCxnSpPr>
          <p:nvPr/>
        </p:nvCxnSpPr>
        <p:spPr>
          <a:xfrm>
            <a:off x="4151087" y="4169230"/>
            <a:ext cx="0" cy="179615"/>
          </a:xfrm>
          <a:prstGeom prst="line">
            <a:avLst/>
          </a:prstGeom>
        </p:spPr>
        <p:style>
          <a:lnRef idx="1">
            <a:schemeClr val="accent1"/>
          </a:lnRef>
          <a:fillRef idx="0">
            <a:schemeClr val="accent1"/>
          </a:fillRef>
          <a:effectRef idx="0">
            <a:schemeClr val="accent1"/>
          </a:effectRef>
          <a:fontRef idx="minor">
            <a:schemeClr val="tx1"/>
          </a:fontRef>
        </p:style>
      </p:cxnSp>
      <p:sp>
        <p:nvSpPr>
          <p:cNvPr id="243" name="Arrow: Right 242">
            <a:extLst>
              <a:ext uri="{FF2B5EF4-FFF2-40B4-BE49-F238E27FC236}">
                <a16:creationId xmlns:a16="http://schemas.microsoft.com/office/drawing/2014/main" id="{4BBBBF4B-454A-492E-96DE-6456C4036D64}"/>
              </a:ext>
            </a:extLst>
          </p:cNvPr>
          <p:cNvSpPr/>
          <p:nvPr/>
        </p:nvSpPr>
        <p:spPr>
          <a:xfrm>
            <a:off x="1770743" y="2003180"/>
            <a:ext cx="994225" cy="44429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heat</a:t>
            </a:r>
          </a:p>
        </p:txBody>
      </p:sp>
      <p:sp>
        <p:nvSpPr>
          <p:cNvPr id="247" name="Arrow: Right 246">
            <a:extLst>
              <a:ext uri="{FF2B5EF4-FFF2-40B4-BE49-F238E27FC236}">
                <a16:creationId xmlns:a16="http://schemas.microsoft.com/office/drawing/2014/main" id="{DBA3A493-6626-42CD-AD8D-66507CA28D28}"/>
              </a:ext>
            </a:extLst>
          </p:cNvPr>
          <p:cNvSpPr/>
          <p:nvPr/>
        </p:nvSpPr>
        <p:spPr>
          <a:xfrm>
            <a:off x="4074887" y="2003179"/>
            <a:ext cx="994225" cy="444292"/>
          </a:xfrm>
          <a:prstGeom prst="righ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heat</a:t>
            </a:r>
          </a:p>
        </p:txBody>
      </p:sp>
      <p:sp>
        <p:nvSpPr>
          <p:cNvPr id="248" name="Arrow: Right 247">
            <a:extLst>
              <a:ext uri="{FF2B5EF4-FFF2-40B4-BE49-F238E27FC236}">
                <a16:creationId xmlns:a16="http://schemas.microsoft.com/office/drawing/2014/main" id="{65BFD95D-E528-4453-9135-3F3D45BAAECE}"/>
              </a:ext>
            </a:extLst>
          </p:cNvPr>
          <p:cNvSpPr/>
          <p:nvPr/>
        </p:nvSpPr>
        <p:spPr>
          <a:xfrm>
            <a:off x="6248402" y="1996933"/>
            <a:ext cx="1465939" cy="444292"/>
          </a:xfrm>
          <a:prstGeom prst="rightArrow">
            <a:avLst/>
          </a:prstGeom>
          <a:solidFill>
            <a:srgbClr val="00B0F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cool (slowly)</a:t>
            </a:r>
          </a:p>
        </p:txBody>
      </p:sp>
      <p:sp>
        <p:nvSpPr>
          <p:cNvPr id="249" name="TextBox 248">
            <a:extLst>
              <a:ext uri="{FF2B5EF4-FFF2-40B4-BE49-F238E27FC236}">
                <a16:creationId xmlns:a16="http://schemas.microsoft.com/office/drawing/2014/main" id="{64CC17DA-8ED4-44B2-837F-82DD1300C41E}"/>
              </a:ext>
            </a:extLst>
          </p:cNvPr>
          <p:cNvSpPr txBox="1"/>
          <p:nvPr/>
        </p:nvSpPr>
        <p:spPr>
          <a:xfrm>
            <a:off x="312682" y="4702634"/>
            <a:ext cx="1856598" cy="261610"/>
          </a:xfrm>
          <a:prstGeom prst="rect">
            <a:avLst/>
          </a:prstGeom>
          <a:noFill/>
        </p:spPr>
        <p:txBody>
          <a:bodyPr wrap="none" rtlCol="0">
            <a:spAutoFit/>
          </a:bodyPr>
          <a:lstStyle/>
          <a:p>
            <a:r>
              <a:rPr lang="en-AU" sz="1100" dirty="0"/>
              <a:t>Dislocations in grain lattice</a:t>
            </a:r>
          </a:p>
        </p:txBody>
      </p:sp>
      <p:sp>
        <p:nvSpPr>
          <p:cNvPr id="251" name="TextBox 250">
            <a:extLst>
              <a:ext uri="{FF2B5EF4-FFF2-40B4-BE49-F238E27FC236}">
                <a16:creationId xmlns:a16="http://schemas.microsoft.com/office/drawing/2014/main" id="{70A08F4E-0B6A-4F38-B55F-0CFA4C1282EC}"/>
              </a:ext>
            </a:extLst>
          </p:cNvPr>
          <p:cNvSpPr txBox="1"/>
          <p:nvPr/>
        </p:nvSpPr>
        <p:spPr>
          <a:xfrm>
            <a:off x="2920772" y="4702634"/>
            <a:ext cx="976549" cy="261610"/>
          </a:xfrm>
          <a:prstGeom prst="rect">
            <a:avLst/>
          </a:prstGeom>
          <a:noFill/>
        </p:spPr>
        <p:txBody>
          <a:bodyPr wrap="none" rtlCol="0">
            <a:spAutoFit/>
          </a:bodyPr>
          <a:lstStyle/>
          <a:p>
            <a:r>
              <a:rPr lang="en-AU" sz="1100" dirty="0"/>
              <a:t>Bonds break</a:t>
            </a:r>
          </a:p>
        </p:txBody>
      </p:sp>
      <p:sp>
        <p:nvSpPr>
          <p:cNvPr id="252" name="TextBox 251">
            <a:extLst>
              <a:ext uri="{FF2B5EF4-FFF2-40B4-BE49-F238E27FC236}">
                <a16:creationId xmlns:a16="http://schemas.microsoft.com/office/drawing/2014/main" id="{9DED8D4B-8AD5-4FFD-93BA-AA5005BEA655}"/>
              </a:ext>
            </a:extLst>
          </p:cNvPr>
          <p:cNvSpPr txBox="1"/>
          <p:nvPr/>
        </p:nvSpPr>
        <p:spPr>
          <a:xfrm>
            <a:off x="5017856" y="4702634"/>
            <a:ext cx="1063112" cy="261610"/>
          </a:xfrm>
          <a:prstGeom prst="rect">
            <a:avLst/>
          </a:prstGeom>
          <a:noFill/>
        </p:spPr>
        <p:txBody>
          <a:bodyPr wrap="none" rtlCol="0">
            <a:spAutoFit/>
          </a:bodyPr>
          <a:lstStyle/>
          <a:p>
            <a:r>
              <a:rPr lang="en-AU" sz="1100" dirty="0"/>
              <a:t>Grains realign</a:t>
            </a:r>
          </a:p>
        </p:txBody>
      </p:sp>
      <p:sp>
        <p:nvSpPr>
          <p:cNvPr id="253" name="TextBox 252">
            <a:extLst>
              <a:ext uri="{FF2B5EF4-FFF2-40B4-BE49-F238E27FC236}">
                <a16:creationId xmlns:a16="http://schemas.microsoft.com/office/drawing/2014/main" id="{0D54C780-7692-40D4-A7E1-E12231ACA50F}"/>
              </a:ext>
            </a:extLst>
          </p:cNvPr>
          <p:cNvSpPr txBox="1"/>
          <p:nvPr/>
        </p:nvSpPr>
        <p:spPr>
          <a:xfrm>
            <a:off x="7182785" y="4702634"/>
            <a:ext cx="1351652" cy="261610"/>
          </a:xfrm>
          <a:prstGeom prst="rect">
            <a:avLst/>
          </a:prstGeom>
          <a:noFill/>
        </p:spPr>
        <p:txBody>
          <a:bodyPr wrap="none" rtlCol="0">
            <a:spAutoFit/>
          </a:bodyPr>
          <a:lstStyle/>
          <a:p>
            <a:r>
              <a:rPr lang="en-AU" sz="1100" dirty="0"/>
              <a:t>Grains recrystalise</a:t>
            </a:r>
          </a:p>
        </p:txBody>
      </p:sp>
    </p:spTree>
    <p:extLst>
      <p:ext uri="{BB962C8B-B14F-4D97-AF65-F5344CB8AC3E}">
        <p14:creationId xmlns:p14="http://schemas.microsoft.com/office/powerpoint/2010/main" val="1981077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3 : Simulated Annealing</a:t>
            </a:r>
            <a:endParaRPr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It works by moving towards better solutions when they present themselves but by also moving towards some bad solutions occasionally. It decides when to do this by using a random value and an “acceptance probability”. As the algorithm runs, the chance of it accepting a worse solution decreases but there is always the chance and this allows opportunity to get to a better solution (or another peak on that graph).</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197" name="Google Shape;197;p25" descr="local maxima diagram"/>
          <p:cNvPicPr preferRelativeResize="0"/>
          <p:nvPr/>
        </p:nvPicPr>
        <p:blipFill>
          <a:blip r:embed="rId3">
            <a:alphaModFix/>
          </a:blip>
          <a:stretch>
            <a:fillRect/>
          </a:stretch>
        </p:blipFill>
        <p:spPr>
          <a:xfrm>
            <a:off x="2390150" y="3425325"/>
            <a:ext cx="3909076" cy="16815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01"/>
        <p:cNvGrpSpPr/>
        <p:nvPr/>
      </p:nvGrpSpPr>
      <p:grpSpPr>
        <a:xfrm>
          <a:off x="0" y="0"/>
          <a:ext cx="0" cy="0"/>
          <a:chOff x="0" y="0"/>
          <a:chExt cx="0" cy="0"/>
        </a:xfrm>
      </p:grpSpPr>
      <p:pic>
        <p:nvPicPr>
          <p:cNvPr id="202" name="Google Shape;202;p26" descr="Visually compares Greedy, Local Search, and Simulated Annealing strategies for solving the Traveling Salesman problem.&#10;&#10;Thanks to the Discrete Optimization course on Coursera by Pascal Van Hentenryck for teaching me about this!  http://www.coursera.org/course/optimization&#10;&#10;Read more in this blog post: http://popcyclical.com/2013/08/19/TravelingSalesmanProblemVisualization.aspx&#10;&#10;Sources:&#10;City coordinates: http://www.geonames.org/export/&#10;US Map: http://commons.wikimedia.org/wiki/File:Mercator_Projection.svg&#10;Music: http://soundcloud.com/poprhythm/clearly-opaque" title="Traveling Salesman Problem Visualization">
            <a:hlinkClick r:id="rId3"/>
          </p:cNvPr>
          <p:cNvPicPr preferRelativeResize="0"/>
          <p:nvPr/>
        </p:nvPicPr>
        <p:blipFill>
          <a:blip r:embed="rId4">
            <a:alphaModFix/>
          </a:blip>
          <a:stretch>
            <a:fillRect/>
          </a:stretch>
        </p:blipFill>
        <p:spPr>
          <a:xfrm>
            <a:off x="1143000" y="0"/>
            <a:ext cx="6858000" cy="5143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8BE801-9C0A-4920-BEF7-867265686AF9}"/>
              </a:ext>
            </a:extLst>
          </p:cNvPr>
          <p:cNvPicPr>
            <a:picLocks noChangeAspect="1"/>
          </p:cNvPicPr>
          <p:nvPr/>
        </p:nvPicPr>
        <p:blipFill>
          <a:blip r:embed="rId2"/>
          <a:stretch>
            <a:fillRect/>
          </a:stretch>
        </p:blipFill>
        <p:spPr>
          <a:xfrm>
            <a:off x="0" y="239767"/>
            <a:ext cx="9144000" cy="4663965"/>
          </a:xfrm>
          <a:prstGeom prst="rect">
            <a:avLst/>
          </a:prstGeom>
        </p:spPr>
      </p:pic>
    </p:spTree>
    <p:extLst>
      <p:ext uri="{BB962C8B-B14F-4D97-AF65-F5344CB8AC3E}">
        <p14:creationId xmlns:p14="http://schemas.microsoft.com/office/powerpoint/2010/main" val="4706373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8BE801-9C0A-4920-BEF7-867265686AF9}"/>
              </a:ext>
            </a:extLst>
          </p:cNvPr>
          <p:cNvPicPr>
            <a:picLocks noChangeAspect="1"/>
          </p:cNvPicPr>
          <p:nvPr/>
        </p:nvPicPr>
        <p:blipFill>
          <a:blip r:embed="rId2"/>
          <a:stretch>
            <a:fillRect/>
          </a:stretch>
        </p:blipFill>
        <p:spPr>
          <a:xfrm>
            <a:off x="0" y="239767"/>
            <a:ext cx="9144000" cy="4663965"/>
          </a:xfrm>
          <a:prstGeom prst="rect">
            <a:avLst/>
          </a:prstGeom>
        </p:spPr>
      </p:pic>
      <p:sp>
        <p:nvSpPr>
          <p:cNvPr id="2" name="Rectangle 1">
            <a:extLst>
              <a:ext uri="{FF2B5EF4-FFF2-40B4-BE49-F238E27FC236}">
                <a16:creationId xmlns:a16="http://schemas.microsoft.com/office/drawing/2014/main" id="{85A22E3E-C736-4FE7-9742-92966EADB8D1}"/>
              </a:ext>
            </a:extLst>
          </p:cNvPr>
          <p:cNvSpPr/>
          <p:nvPr/>
        </p:nvSpPr>
        <p:spPr>
          <a:xfrm>
            <a:off x="402770" y="1472434"/>
            <a:ext cx="1502229" cy="130629"/>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452ECEE0-DDD3-435B-B6B7-D2F547541CEC}"/>
              </a:ext>
            </a:extLst>
          </p:cNvPr>
          <p:cNvSpPr/>
          <p:nvPr/>
        </p:nvSpPr>
        <p:spPr>
          <a:xfrm>
            <a:off x="402770" y="1706619"/>
            <a:ext cx="1502229" cy="13062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B3BC64D2-3D61-4A75-9DD1-412ECD484BA6}"/>
              </a:ext>
            </a:extLst>
          </p:cNvPr>
          <p:cNvSpPr/>
          <p:nvPr/>
        </p:nvSpPr>
        <p:spPr>
          <a:xfrm>
            <a:off x="402770" y="1257299"/>
            <a:ext cx="1030515" cy="130629"/>
          </a:xfrm>
          <a:prstGeom prst="rect">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Google Shape;196;p25">
            <a:extLst>
              <a:ext uri="{FF2B5EF4-FFF2-40B4-BE49-F238E27FC236}">
                <a16:creationId xmlns:a16="http://schemas.microsoft.com/office/drawing/2014/main" id="{379D05FF-2883-46FC-AB1C-8AEDD7F154CA}"/>
              </a:ext>
            </a:extLst>
          </p:cNvPr>
          <p:cNvSpPr txBox="1">
            <a:spLocks noGrp="1"/>
          </p:cNvSpPr>
          <p:nvPr>
            <p:ph type="body" idx="1"/>
          </p:nvPr>
        </p:nvSpPr>
        <p:spPr>
          <a:xfrm>
            <a:off x="4751616" y="3477986"/>
            <a:ext cx="3992336" cy="1597196"/>
          </a:xfrm>
          <a:prstGeom prst="rect">
            <a:avLst/>
          </a:prstGeom>
        </p:spPr>
        <p:txBody>
          <a:bodyPr spcFirstLastPara="1" wrap="square" lIns="91425" tIns="91425" rIns="91425" bIns="91425" anchor="t" anchorCtr="0">
            <a:noAutofit/>
          </a:bodyPr>
          <a:lstStyle/>
          <a:p>
            <a:pPr marL="0" indent="0">
              <a:buNone/>
            </a:pPr>
            <a:r>
              <a:rPr lang="en-AU" sz="1400" dirty="0">
                <a:highlight>
                  <a:srgbClr val="FF00FF"/>
                </a:highlight>
                <a:latin typeface="Shadows Into Light"/>
                <a:ea typeface="Shadows Into Light"/>
                <a:cs typeface="Shadows Into Light"/>
                <a:sym typeface="Shadows Into Light"/>
              </a:rPr>
              <a:t>Starting temperature::</a:t>
            </a:r>
            <a:r>
              <a:rPr lang="en-AU" sz="1400" dirty="0">
                <a:latin typeface="Shadows Into Light"/>
                <a:ea typeface="Shadows Into Light"/>
                <a:cs typeface="Shadows Into Light"/>
                <a:sym typeface="Shadows Into Light"/>
              </a:rPr>
              <a:t> </a:t>
            </a:r>
          </a:p>
          <a:p>
            <a:pPr marL="0" lvl="0" indent="0" algn="l" rtl="0">
              <a:spcBef>
                <a:spcPts val="600"/>
              </a:spcBef>
              <a:spcAft>
                <a:spcPts val="0"/>
              </a:spcAft>
              <a:buNone/>
            </a:pPr>
            <a:r>
              <a:rPr lang="en-AU" sz="1400" dirty="0">
                <a:highlight>
                  <a:srgbClr val="FFFF00"/>
                </a:highlight>
                <a:latin typeface="Shadows Into Light"/>
                <a:ea typeface="Shadows Into Light"/>
                <a:cs typeface="Shadows Into Light"/>
                <a:sym typeface="Shadows Into Light"/>
              </a:rPr>
              <a:t>Ending Temperature:</a:t>
            </a:r>
          </a:p>
          <a:p>
            <a:pPr marL="0" indent="0">
              <a:buSzPct val="100000"/>
              <a:buNone/>
            </a:pPr>
            <a:r>
              <a:rPr lang="en-AU" sz="1400" dirty="0">
                <a:highlight>
                  <a:srgbClr val="00FF00"/>
                </a:highlight>
                <a:latin typeface="Shadows Into Light"/>
                <a:ea typeface="Shadows Into Light"/>
                <a:cs typeface="Shadows Into Light"/>
                <a:sym typeface="Shadows Into Light"/>
              </a:rPr>
              <a:t>Cooling factor (multiplier)</a:t>
            </a:r>
            <a:endParaRPr lang="en-AU" sz="1400" dirty="0">
              <a:highlight>
                <a:srgbClr val="FF00FF"/>
              </a:highlight>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1673594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 Travelling Salesman...</a:t>
            </a:r>
            <a:endParaRPr>
              <a:solidFill>
                <a:srgbClr val="0000FF"/>
              </a:solidFill>
              <a:latin typeface="Cabin Sketch"/>
              <a:ea typeface="Cabin Sketch"/>
              <a:cs typeface="Cabin Sketch"/>
              <a:sym typeface="Cabin Sketch"/>
            </a:endParaRPr>
          </a:p>
        </p:txBody>
      </p:sp>
      <p:sp>
        <p:nvSpPr>
          <p:cNvPr id="41" name="Google Shape;41;p9"/>
          <p:cNvSpPr txBox="1">
            <a:spLocks noGrp="1"/>
          </p:cNvSpPr>
          <p:nvPr>
            <p:ph type="body" idx="1"/>
          </p:nvPr>
        </p:nvSpPr>
        <p:spPr>
          <a:xfrm>
            <a:off x="457200" y="2495550"/>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By now, I hope you know this problem really well… but in case you don’t...</a:t>
            </a:r>
            <a:endParaRPr sz="2400">
              <a:latin typeface="Shadows Into Light"/>
              <a:ea typeface="Shadows Into Light"/>
              <a:cs typeface="Shadows Into Light"/>
              <a:sym typeface="Shadows Into Light"/>
            </a:endParaRPr>
          </a:p>
          <a:p>
            <a:pPr marL="0" lvl="0" indent="0" algn="ctr" rtl="0">
              <a:spcBef>
                <a:spcPts val="600"/>
              </a:spcBef>
              <a:spcAft>
                <a:spcPts val="0"/>
              </a:spcAft>
              <a:buNone/>
            </a:pPr>
            <a:r>
              <a:rPr lang="en" sz="2400">
                <a:solidFill>
                  <a:srgbClr val="999999"/>
                </a:solidFill>
                <a:latin typeface="Shadows Into Light"/>
                <a:ea typeface="Shadows Into Light"/>
                <a:cs typeface="Shadows Into Light"/>
                <a:sym typeface="Shadows Into Light"/>
              </a:rPr>
              <a:t>A salesman has to visit </a:t>
            </a:r>
            <a:r>
              <a:rPr lang="en" sz="2400" i="1">
                <a:solidFill>
                  <a:srgbClr val="999999"/>
                </a:solidFill>
                <a:latin typeface="Shadows Into Light"/>
                <a:ea typeface="Shadows Into Light"/>
                <a:cs typeface="Shadows Into Light"/>
                <a:sym typeface="Shadows Into Light"/>
              </a:rPr>
              <a:t>n</a:t>
            </a:r>
            <a:r>
              <a:rPr lang="en" sz="2400">
                <a:solidFill>
                  <a:srgbClr val="999999"/>
                </a:solidFill>
                <a:latin typeface="Shadows Into Light"/>
                <a:ea typeface="Shadows Into Light"/>
                <a:cs typeface="Shadows Into Light"/>
                <a:sym typeface="Shadows Into Light"/>
              </a:rPr>
              <a:t> cities that are all connected by roads of varying distances. The salesman wants to find the optimum route that will allow them to visit every city only once and return back to the starting city. </a:t>
            </a:r>
            <a:endParaRPr sz="2400">
              <a:solidFill>
                <a:srgbClr val="999999"/>
              </a:solidFill>
              <a:latin typeface="Shadows Into Light"/>
              <a:ea typeface="Shadows Into Light"/>
              <a:cs typeface="Shadows Into Light"/>
              <a:sym typeface="Shadows Into Light"/>
            </a:endParaRPr>
          </a:p>
        </p:txBody>
      </p:sp>
      <p:pic>
        <p:nvPicPr>
          <p:cNvPr id="42" name="Google Shape;42;p9" descr="Image result for travelling salesman"/>
          <p:cNvPicPr preferRelativeResize="0"/>
          <p:nvPr/>
        </p:nvPicPr>
        <p:blipFill>
          <a:blip r:embed="rId3">
            <a:alphaModFix/>
          </a:blip>
          <a:stretch>
            <a:fillRect/>
          </a:stretch>
        </p:blipFill>
        <p:spPr>
          <a:xfrm>
            <a:off x="3906525" y="1034150"/>
            <a:ext cx="1533525" cy="1600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8BE801-9C0A-4920-BEF7-867265686AF9}"/>
              </a:ext>
            </a:extLst>
          </p:cNvPr>
          <p:cNvPicPr>
            <a:picLocks noChangeAspect="1"/>
          </p:cNvPicPr>
          <p:nvPr/>
        </p:nvPicPr>
        <p:blipFill>
          <a:blip r:embed="rId2"/>
          <a:stretch>
            <a:fillRect/>
          </a:stretch>
        </p:blipFill>
        <p:spPr>
          <a:xfrm>
            <a:off x="0" y="239767"/>
            <a:ext cx="9144000" cy="4663965"/>
          </a:xfrm>
          <a:prstGeom prst="rect">
            <a:avLst/>
          </a:prstGeom>
        </p:spPr>
      </p:pic>
      <p:sp>
        <p:nvSpPr>
          <p:cNvPr id="2" name="Rectangle 1">
            <a:extLst>
              <a:ext uri="{FF2B5EF4-FFF2-40B4-BE49-F238E27FC236}">
                <a16:creationId xmlns:a16="http://schemas.microsoft.com/office/drawing/2014/main" id="{85A22E3E-C736-4FE7-9742-92966EADB8D1}"/>
              </a:ext>
            </a:extLst>
          </p:cNvPr>
          <p:cNvSpPr/>
          <p:nvPr/>
        </p:nvSpPr>
        <p:spPr>
          <a:xfrm>
            <a:off x="471714" y="2046514"/>
            <a:ext cx="1502229" cy="130629"/>
          </a:xfrm>
          <a:prstGeom prst="rect">
            <a:avLst/>
          </a:prstGeom>
          <a:solidFill>
            <a:srgbClr val="92D05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452ECEE0-DDD3-435B-B6B7-D2F547541CEC}"/>
              </a:ext>
            </a:extLst>
          </p:cNvPr>
          <p:cNvSpPr/>
          <p:nvPr/>
        </p:nvSpPr>
        <p:spPr>
          <a:xfrm>
            <a:off x="682171" y="2835729"/>
            <a:ext cx="1502229" cy="13062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B3BC64D2-3D61-4A75-9DD1-412ECD484BA6}"/>
              </a:ext>
            </a:extLst>
          </p:cNvPr>
          <p:cNvSpPr/>
          <p:nvPr/>
        </p:nvSpPr>
        <p:spPr>
          <a:xfrm>
            <a:off x="268514" y="683219"/>
            <a:ext cx="1030515" cy="130629"/>
          </a:xfrm>
          <a:prstGeom prst="rect">
            <a:avLst/>
          </a:prstGeom>
          <a:solidFill>
            <a:srgbClr val="FF33CC">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Google Shape;196;p25">
            <a:extLst>
              <a:ext uri="{FF2B5EF4-FFF2-40B4-BE49-F238E27FC236}">
                <a16:creationId xmlns:a16="http://schemas.microsoft.com/office/drawing/2014/main" id="{379D05FF-2883-46FC-AB1C-8AEDD7F154CA}"/>
              </a:ext>
            </a:extLst>
          </p:cNvPr>
          <p:cNvSpPr txBox="1">
            <a:spLocks noGrp="1"/>
          </p:cNvSpPr>
          <p:nvPr>
            <p:ph type="body" idx="1"/>
          </p:nvPr>
        </p:nvSpPr>
        <p:spPr>
          <a:xfrm>
            <a:off x="4751616" y="3477986"/>
            <a:ext cx="3992336" cy="15971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1400" dirty="0">
                <a:highlight>
                  <a:srgbClr val="00FF00"/>
                </a:highlight>
                <a:latin typeface="Shadows Into Light"/>
                <a:ea typeface="Shadows Into Light"/>
                <a:cs typeface="Shadows Into Light"/>
                <a:sym typeface="Shadows Into Light"/>
              </a:rPr>
              <a:t>Generate Initial State:</a:t>
            </a:r>
            <a:endParaRPr lang="en-AU" sz="1400" dirty="0">
              <a:latin typeface="Shadows Into Light"/>
              <a:ea typeface="Shadows Into Light"/>
              <a:cs typeface="Shadows Into Light"/>
              <a:sym typeface="Shadows Into Light"/>
            </a:endParaRPr>
          </a:p>
          <a:p>
            <a:pPr marL="0" lvl="0" indent="0" algn="l" rtl="0">
              <a:spcBef>
                <a:spcPts val="600"/>
              </a:spcBef>
              <a:spcAft>
                <a:spcPts val="0"/>
              </a:spcAft>
              <a:buNone/>
            </a:pPr>
            <a:r>
              <a:rPr lang="en-AU" sz="1400" dirty="0">
                <a:highlight>
                  <a:srgbClr val="FFFF00"/>
                </a:highlight>
                <a:latin typeface="Shadows Into Light"/>
                <a:ea typeface="Shadows Into Light"/>
                <a:cs typeface="Shadows Into Light"/>
                <a:sym typeface="Shadows Into Light"/>
              </a:rPr>
              <a:t>Generate Neighbour State:</a:t>
            </a:r>
          </a:p>
          <a:p>
            <a:pPr marL="0" lvl="0" indent="0" algn="l" rtl="0">
              <a:spcBef>
                <a:spcPts val="600"/>
              </a:spcBef>
              <a:spcAft>
                <a:spcPts val="0"/>
              </a:spcAft>
              <a:buNone/>
            </a:pPr>
            <a:r>
              <a:rPr lang="en-AU" sz="1400" dirty="0">
                <a:highlight>
                  <a:srgbClr val="FF00FF"/>
                </a:highlight>
                <a:latin typeface="Shadows Into Light"/>
                <a:ea typeface="Shadows Into Light"/>
                <a:cs typeface="Shadows Into Light"/>
                <a:sym typeface="Shadows Into Light"/>
              </a:rPr>
              <a:t>Scoring::</a:t>
            </a:r>
            <a:r>
              <a:rPr lang="en-AU" sz="1400" dirty="0">
                <a:latin typeface="Shadows Into Light"/>
                <a:ea typeface="Shadows Into Light"/>
                <a:cs typeface="Shadows Into Light"/>
                <a:sym typeface="Shadows Into Light"/>
              </a:rPr>
              <a:t> </a:t>
            </a:r>
          </a:p>
          <a:p>
            <a:pPr marL="285750" indent="-285750">
              <a:buSzPct val="100000"/>
            </a:pPr>
            <a:r>
              <a:rPr lang="en-AU" sz="1400" dirty="0">
                <a:latin typeface="Shadows Into Light"/>
                <a:ea typeface="Shadows Into Light"/>
                <a:cs typeface="Shadows Into Light"/>
                <a:sym typeface="Shadows Into Light"/>
              </a:rPr>
              <a:t>a floating point value between 0, 1.0 inclusive. </a:t>
            </a:r>
          </a:p>
          <a:p>
            <a:pPr marL="285750" indent="-285750">
              <a:buSzPct val="100000"/>
            </a:pPr>
            <a:r>
              <a:rPr lang="en-AU" sz="1400" dirty="0">
                <a:latin typeface="Shadows Into Light"/>
                <a:ea typeface="Shadows Into Light"/>
                <a:cs typeface="Shadows Into Light"/>
                <a:sym typeface="Shadows Into Light"/>
              </a:rPr>
              <a:t>1.0 is a perfect score.</a:t>
            </a:r>
          </a:p>
          <a:p>
            <a:pPr marL="0" lvl="0" indent="0" algn="l" rtl="0">
              <a:spcBef>
                <a:spcPts val="600"/>
              </a:spcBef>
              <a:spcAft>
                <a:spcPts val="0"/>
              </a:spcAft>
              <a:buNone/>
            </a:pPr>
            <a:endParaRPr lang="en-AU" sz="1400" dirty="0">
              <a:highlight>
                <a:srgbClr val="FF00FF"/>
              </a:highlight>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1940633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8BE801-9C0A-4920-BEF7-867265686AF9}"/>
              </a:ext>
            </a:extLst>
          </p:cNvPr>
          <p:cNvPicPr>
            <a:picLocks noChangeAspect="1"/>
          </p:cNvPicPr>
          <p:nvPr/>
        </p:nvPicPr>
        <p:blipFill>
          <a:blip r:embed="rId2"/>
          <a:stretch>
            <a:fillRect/>
          </a:stretch>
        </p:blipFill>
        <p:spPr>
          <a:xfrm>
            <a:off x="0" y="239767"/>
            <a:ext cx="9144000" cy="4663965"/>
          </a:xfrm>
          <a:prstGeom prst="rect">
            <a:avLst/>
          </a:prstGeom>
        </p:spPr>
      </p:pic>
      <p:sp>
        <p:nvSpPr>
          <p:cNvPr id="3" name="Rectangle 2">
            <a:extLst>
              <a:ext uri="{FF2B5EF4-FFF2-40B4-BE49-F238E27FC236}">
                <a16:creationId xmlns:a16="http://schemas.microsoft.com/office/drawing/2014/main" id="{7008373A-B7EC-4D6E-B8E7-35814AE04B70}"/>
              </a:ext>
            </a:extLst>
          </p:cNvPr>
          <p:cNvSpPr/>
          <p:nvPr/>
        </p:nvSpPr>
        <p:spPr>
          <a:xfrm>
            <a:off x="3890735" y="174452"/>
            <a:ext cx="1873251" cy="26641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Google Shape;196;p25">
            <a:extLst>
              <a:ext uri="{FF2B5EF4-FFF2-40B4-BE49-F238E27FC236}">
                <a16:creationId xmlns:a16="http://schemas.microsoft.com/office/drawing/2014/main" id="{160515D3-FE88-4B92-B24C-2B5FFFDD3CEE}"/>
              </a:ext>
            </a:extLst>
          </p:cNvPr>
          <p:cNvSpPr txBox="1">
            <a:spLocks noGrp="1"/>
          </p:cNvSpPr>
          <p:nvPr>
            <p:ph type="body" idx="1"/>
          </p:nvPr>
        </p:nvSpPr>
        <p:spPr>
          <a:xfrm>
            <a:off x="4425043" y="3445328"/>
            <a:ext cx="4612821" cy="15971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1400" dirty="0">
                <a:highlight>
                  <a:srgbClr val="FFFF00"/>
                </a:highlight>
                <a:latin typeface="Shadows Into Light"/>
                <a:ea typeface="Shadows Into Light"/>
                <a:cs typeface="Shadows Into Light"/>
                <a:sym typeface="Shadows Into Light"/>
              </a:rPr>
              <a:t>Acceptance Probability function:</a:t>
            </a:r>
          </a:p>
          <a:p>
            <a:pPr marL="0" lvl="0" indent="0" algn="ctr" rtl="0">
              <a:spcBef>
                <a:spcPts val="600"/>
              </a:spcBef>
              <a:spcAft>
                <a:spcPts val="0"/>
              </a:spcAft>
              <a:buNone/>
            </a:pPr>
            <a:r>
              <a:rPr lang="en-AU" dirty="0">
                <a:latin typeface="Shadows Into Light"/>
                <a:ea typeface="Shadows Into Light"/>
                <a:cs typeface="Shadows Into Light"/>
                <a:sym typeface="Shadows Into Light"/>
              </a:rPr>
              <a:t>e</a:t>
            </a:r>
            <a:r>
              <a:rPr lang="en-AU" baseline="30000" dirty="0">
                <a:latin typeface="Shadows Into Light"/>
                <a:ea typeface="Shadows Into Light"/>
                <a:cs typeface="Shadows Into Light"/>
                <a:sym typeface="Shadows Into Light"/>
              </a:rPr>
              <a:t>(new score – current score) / temp</a:t>
            </a:r>
          </a:p>
          <a:p>
            <a:pPr marL="285750" indent="-285750">
              <a:buSzPct val="100000"/>
            </a:pPr>
            <a:r>
              <a:rPr lang="en-AU" sz="1400" dirty="0">
                <a:latin typeface="Shadows Into Light"/>
                <a:sym typeface="Shadows Into Light"/>
              </a:rPr>
              <a:t>Randomly generate a float between 0.0 and 1.0 inclusive</a:t>
            </a:r>
          </a:p>
          <a:p>
            <a:pPr marL="285750" indent="-285750">
              <a:buSzPct val="100000"/>
            </a:pPr>
            <a:r>
              <a:rPr lang="en-AU" sz="1400" dirty="0">
                <a:latin typeface="Shadows Into Light"/>
                <a:sym typeface="Shadows Into Light"/>
              </a:rPr>
              <a:t>If this random number is less than the acceptance probability, then we take the worse answer</a:t>
            </a: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6" name="Rectangle 5">
            <a:extLst>
              <a:ext uri="{FF2B5EF4-FFF2-40B4-BE49-F238E27FC236}">
                <a16:creationId xmlns:a16="http://schemas.microsoft.com/office/drawing/2014/main" id="{A642F5DA-9D9F-4095-A18B-837F50EB1866}"/>
              </a:ext>
            </a:extLst>
          </p:cNvPr>
          <p:cNvSpPr/>
          <p:nvPr/>
        </p:nvSpPr>
        <p:spPr>
          <a:xfrm>
            <a:off x="867228" y="4033157"/>
            <a:ext cx="3557815" cy="138793"/>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694355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E8BE801-9C0A-4920-BEF7-867265686AF9}"/>
              </a:ext>
            </a:extLst>
          </p:cNvPr>
          <p:cNvPicPr>
            <a:picLocks noChangeAspect="1"/>
          </p:cNvPicPr>
          <p:nvPr/>
        </p:nvPicPr>
        <p:blipFill>
          <a:blip r:embed="rId2"/>
          <a:stretch>
            <a:fillRect/>
          </a:stretch>
        </p:blipFill>
        <p:spPr>
          <a:xfrm>
            <a:off x="0" y="239767"/>
            <a:ext cx="9144000" cy="4663965"/>
          </a:xfrm>
          <a:prstGeom prst="rect">
            <a:avLst/>
          </a:prstGeom>
        </p:spPr>
      </p:pic>
      <p:sp>
        <p:nvSpPr>
          <p:cNvPr id="3" name="Rectangle 2">
            <a:extLst>
              <a:ext uri="{FF2B5EF4-FFF2-40B4-BE49-F238E27FC236}">
                <a16:creationId xmlns:a16="http://schemas.microsoft.com/office/drawing/2014/main" id="{7008373A-B7EC-4D6E-B8E7-35814AE04B70}"/>
              </a:ext>
            </a:extLst>
          </p:cNvPr>
          <p:cNvSpPr/>
          <p:nvPr/>
        </p:nvSpPr>
        <p:spPr>
          <a:xfrm>
            <a:off x="3890735" y="174452"/>
            <a:ext cx="1873251" cy="266419"/>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Google Shape;196;p25">
            <a:extLst>
              <a:ext uri="{FF2B5EF4-FFF2-40B4-BE49-F238E27FC236}">
                <a16:creationId xmlns:a16="http://schemas.microsoft.com/office/drawing/2014/main" id="{160515D3-FE88-4B92-B24C-2B5FFFDD3CEE}"/>
              </a:ext>
            </a:extLst>
          </p:cNvPr>
          <p:cNvSpPr txBox="1">
            <a:spLocks noGrp="1"/>
          </p:cNvSpPr>
          <p:nvPr>
            <p:ph type="body" idx="1"/>
          </p:nvPr>
        </p:nvSpPr>
        <p:spPr>
          <a:xfrm>
            <a:off x="4425043" y="3445328"/>
            <a:ext cx="4718957" cy="1597196"/>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1400" dirty="0">
                <a:highlight>
                  <a:srgbClr val="FFFF00"/>
                </a:highlight>
                <a:latin typeface="Shadows Into Light"/>
                <a:ea typeface="Shadows Into Light"/>
                <a:cs typeface="Shadows Into Light"/>
                <a:sym typeface="Shadows Into Light"/>
              </a:rPr>
              <a:t>Acceptance Probability function:</a:t>
            </a:r>
          </a:p>
          <a:p>
            <a:pPr marL="0" lvl="0" indent="0" algn="ctr" rtl="0">
              <a:spcBef>
                <a:spcPts val="600"/>
              </a:spcBef>
              <a:spcAft>
                <a:spcPts val="0"/>
              </a:spcAft>
              <a:buNone/>
            </a:pPr>
            <a:r>
              <a:rPr lang="en-AU" dirty="0">
                <a:latin typeface="Shadows Into Light"/>
                <a:ea typeface="Shadows Into Light"/>
                <a:cs typeface="Shadows Into Light"/>
                <a:sym typeface="Shadows Into Light"/>
              </a:rPr>
              <a:t>e</a:t>
            </a:r>
            <a:r>
              <a:rPr lang="en-AU" baseline="30000" dirty="0">
                <a:latin typeface="Shadows Into Light"/>
                <a:ea typeface="Shadows Into Light"/>
                <a:cs typeface="Shadows Into Light"/>
                <a:sym typeface="Shadows Into Light"/>
              </a:rPr>
              <a:t>(new score – current score) / temp</a:t>
            </a:r>
          </a:p>
          <a:p>
            <a:pPr marL="285750" indent="-285750">
              <a:buSzPct val="100000"/>
            </a:pPr>
            <a:r>
              <a:rPr lang="en-AU" sz="1400" dirty="0">
                <a:latin typeface="Shadows Into Light"/>
                <a:sym typeface="Shadows Into Light"/>
              </a:rPr>
              <a:t>The lower the temp, the lower the probability</a:t>
            </a:r>
          </a:p>
          <a:p>
            <a:pPr marL="285750" indent="-285750">
              <a:buSzPct val="100000"/>
            </a:pPr>
            <a:r>
              <a:rPr lang="en-AU" sz="1400" dirty="0">
                <a:latin typeface="Shadows Into Light"/>
                <a:sym typeface="Shadows Into Light"/>
              </a:rPr>
              <a:t>The higher the difference in scores, the lower the probability</a:t>
            </a: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6" name="Rectangle 5">
            <a:extLst>
              <a:ext uri="{FF2B5EF4-FFF2-40B4-BE49-F238E27FC236}">
                <a16:creationId xmlns:a16="http://schemas.microsoft.com/office/drawing/2014/main" id="{B711A8FF-CD77-4B8B-9309-7A63D13EEA69}"/>
              </a:ext>
            </a:extLst>
          </p:cNvPr>
          <p:cNvSpPr/>
          <p:nvPr/>
        </p:nvSpPr>
        <p:spPr>
          <a:xfrm>
            <a:off x="867228" y="4033157"/>
            <a:ext cx="3557815" cy="138793"/>
          </a:xfrm>
          <a:prstGeom prst="rect">
            <a:avLst/>
          </a:prstGeom>
          <a:solidFill>
            <a:srgbClr val="FFFF00">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36974798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dirty="0">
                <a:solidFill>
                  <a:srgbClr val="0000FF"/>
                </a:solidFill>
                <a:latin typeface="Cabin Sketch"/>
                <a:ea typeface="Cabin Sketch"/>
                <a:cs typeface="Cabin Sketch"/>
                <a:sym typeface="Cabin Sketch"/>
              </a:rPr>
              <a:t>Simulated Annealing For TSP (Decision) </a:t>
            </a:r>
            <a:endParaRPr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2400" dirty="0">
                <a:highlight>
                  <a:srgbClr val="00FF00"/>
                </a:highlight>
                <a:latin typeface="Shadows Into Light"/>
                <a:ea typeface="Shadows Into Light"/>
                <a:cs typeface="Shadows Into Light"/>
                <a:sym typeface="Shadows Into Light"/>
              </a:rPr>
              <a:t>Generate Initial State:</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Randomise a list of nodes (random path)</a:t>
            </a:r>
          </a:p>
          <a:p>
            <a:pPr marL="0" lvl="0" indent="0" algn="l" rtl="0">
              <a:spcBef>
                <a:spcPts val="600"/>
              </a:spcBef>
              <a:spcAft>
                <a:spcPts val="0"/>
              </a:spcAft>
              <a:buNone/>
            </a:pPr>
            <a:r>
              <a:rPr lang="en-AU" sz="2400" dirty="0">
                <a:highlight>
                  <a:srgbClr val="FFFF00"/>
                </a:highlight>
                <a:latin typeface="Shadows Into Light"/>
                <a:ea typeface="Shadows Into Light"/>
                <a:cs typeface="Shadows Into Light"/>
                <a:sym typeface="Shadows Into Light"/>
              </a:rPr>
              <a:t>Generate Neighbour State:</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Use 2-opt method as outlined before</a:t>
            </a:r>
          </a:p>
          <a:p>
            <a:pPr marL="800100" lvl="1" indent="-342900">
              <a:spcBef>
                <a:spcPts val="600"/>
              </a:spcBef>
              <a:buFontTx/>
              <a:buChar char="-"/>
            </a:pPr>
            <a:r>
              <a:rPr lang="en-AU" sz="1800" dirty="0">
                <a:latin typeface="Shadows Into Light"/>
                <a:ea typeface="Shadows Into Light"/>
                <a:cs typeface="Shadows Into Light"/>
                <a:sym typeface="Shadows Into Light"/>
              </a:rPr>
              <a:t>Select 2 random nodes in the path</a:t>
            </a:r>
          </a:p>
          <a:p>
            <a:pPr marL="800100" lvl="1" indent="-342900">
              <a:spcBef>
                <a:spcPts val="600"/>
              </a:spcBef>
              <a:buFontTx/>
              <a:buChar char="-"/>
            </a:pPr>
            <a:r>
              <a:rPr lang="en-AU" sz="1800" dirty="0">
                <a:latin typeface="Shadows Into Light"/>
                <a:ea typeface="Shadows Into Light"/>
                <a:cs typeface="Shadows Into Light"/>
                <a:sym typeface="Shadows Into Light"/>
              </a:rPr>
              <a:t>Reverse all nodes on path between 2 nodes</a:t>
            </a:r>
            <a:endParaRPr lang="en-AU"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AU" sz="2400" dirty="0">
                <a:highlight>
                  <a:srgbClr val="FF00FF"/>
                </a:highlight>
                <a:latin typeface="Shadows Into Light"/>
                <a:ea typeface="Shadows Into Light"/>
                <a:cs typeface="Shadows Into Light"/>
                <a:sym typeface="Shadows Into Light"/>
              </a:rPr>
              <a:t>Scoring:</a:t>
            </a:r>
          </a:p>
          <a:p>
            <a:pPr marL="342900" lvl="0" indent="-342900">
              <a:buFontTx/>
              <a:buChar char="-"/>
            </a:pPr>
            <a:r>
              <a:rPr lang="en-AU" sz="2400" dirty="0">
                <a:latin typeface="Shadows Into Light"/>
                <a:ea typeface="Shadows Into Light"/>
                <a:cs typeface="Shadows Into Light"/>
                <a:sym typeface="Shadows Into Light"/>
              </a:rPr>
              <a:t>Score = 1 – ((path cost – decision cost) / decision cost) </a:t>
            </a: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4" name="TextBox 3">
            <a:extLst>
              <a:ext uri="{FF2B5EF4-FFF2-40B4-BE49-F238E27FC236}">
                <a16:creationId xmlns:a16="http://schemas.microsoft.com/office/drawing/2014/main" id="{C62EBEB3-A714-42A3-B3F1-27FD5669A8C3}"/>
              </a:ext>
            </a:extLst>
          </p:cNvPr>
          <p:cNvSpPr txBox="1"/>
          <p:nvPr/>
        </p:nvSpPr>
        <p:spPr>
          <a:xfrm>
            <a:off x="2756807" y="822400"/>
            <a:ext cx="3284874" cy="307777"/>
          </a:xfrm>
          <a:prstGeom prst="rect">
            <a:avLst/>
          </a:prstGeom>
          <a:noFill/>
        </p:spPr>
        <p:txBody>
          <a:bodyPr wrap="none" rtlCol="0">
            <a:spAutoFit/>
          </a:bodyPr>
          <a:lstStyle/>
          <a:p>
            <a:r>
              <a:rPr lang="en-AU" b="1" i="1" dirty="0">
                <a:solidFill>
                  <a:srgbClr val="FF0000"/>
                </a:solidFill>
              </a:rPr>
              <a:t>Is there a route that is 1253km long?</a:t>
            </a:r>
          </a:p>
        </p:txBody>
      </p:sp>
    </p:spTree>
    <p:extLst>
      <p:ext uri="{BB962C8B-B14F-4D97-AF65-F5344CB8AC3E}">
        <p14:creationId xmlns:p14="http://schemas.microsoft.com/office/powerpoint/2010/main" val="38299624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199" y="205978"/>
            <a:ext cx="851262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sz="2800" dirty="0">
                <a:solidFill>
                  <a:srgbClr val="0000FF"/>
                </a:solidFill>
                <a:latin typeface="Cabin Sketch"/>
                <a:ea typeface="Cabin Sketch"/>
                <a:cs typeface="Cabin Sketch"/>
                <a:sym typeface="Cabin Sketch"/>
              </a:rPr>
              <a:t>Simulated Annealing For Graph Colouring (Decision)</a:t>
            </a:r>
            <a:r>
              <a:rPr lang="en-AU" dirty="0">
                <a:solidFill>
                  <a:srgbClr val="0000FF"/>
                </a:solidFill>
                <a:latin typeface="Cabin Sketch"/>
                <a:ea typeface="Cabin Sketch"/>
                <a:cs typeface="Cabin Sketch"/>
                <a:sym typeface="Cabin Sketch"/>
              </a:rPr>
              <a:t> </a:t>
            </a:r>
            <a:endParaRPr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2400" dirty="0">
                <a:highlight>
                  <a:srgbClr val="00FF00"/>
                </a:highlight>
                <a:latin typeface="Shadows Into Light"/>
                <a:ea typeface="Shadows Into Light"/>
                <a:cs typeface="Shadows Into Light"/>
                <a:sym typeface="Shadows Into Light"/>
              </a:rPr>
              <a:t>Generate Initial State:</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Randomly colour graph using decision number of colours</a:t>
            </a:r>
          </a:p>
          <a:p>
            <a:pPr marL="0" lvl="0" indent="0" algn="l" rtl="0">
              <a:spcBef>
                <a:spcPts val="600"/>
              </a:spcBef>
              <a:spcAft>
                <a:spcPts val="0"/>
              </a:spcAft>
              <a:buNone/>
            </a:pPr>
            <a:r>
              <a:rPr lang="en-AU" sz="2400" dirty="0">
                <a:highlight>
                  <a:srgbClr val="FFFF00"/>
                </a:highlight>
                <a:latin typeface="Shadows Into Light"/>
                <a:ea typeface="Shadows Into Light"/>
                <a:cs typeface="Shadows Into Light"/>
                <a:sym typeface="Shadows Into Light"/>
              </a:rPr>
              <a:t>Generate Neighbour State:</a:t>
            </a:r>
          </a:p>
          <a:p>
            <a:pPr marL="342900" indent="-342900">
              <a:buFontTx/>
              <a:buChar char="-"/>
            </a:pPr>
            <a:r>
              <a:rPr lang="en-AU" sz="2400" dirty="0">
                <a:latin typeface="Shadows Into Light"/>
                <a:ea typeface="Shadows Into Light"/>
                <a:cs typeface="Shadows Into Light"/>
                <a:sym typeface="Shadows Into Light"/>
              </a:rPr>
              <a:t>Randomly pick ‘n’ nodes and change their colours</a:t>
            </a:r>
          </a:p>
          <a:p>
            <a:pPr marL="0" lvl="0" indent="0" algn="l" rtl="0">
              <a:spcBef>
                <a:spcPts val="600"/>
              </a:spcBef>
              <a:spcAft>
                <a:spcPts val="0"/>
              </a:spcAft>
              <a:buNone/>
            </a:pPr>
            <a:r>
              <a:rPr lang="en-AU" sz="2400" dirty="0">
                <a:highlight>
                  <a:srgbClr val="FF00FF"/>
                </a:highlight>
                <a:latin typeface="Shadows Into Light"/>
                <a:ea typeface="Shadows Into Light"/>
                <a:cs typeface="Shadows Into Light"/>
                <a:sym typeface="Shadows Into Light"/>
              </a:rPr>
              <a:t>Scoring:</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Number of validly coloured edges / Number of total edges</a:t>
            </a: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4" name="TextBox 3">
            <a:extLst>
              <a:ext uri="{FF2B5EF4-FFF2-40B4-BE49-F238E27FC236}">
                <a16:creationId xmlns:a16="http://schemas.microsoft.com/office/drawing/2014/main" id="{D4BA4997-5006-45C9-BEBF-30E8394BF086}"/>
              </a:ext>
            </a:extLst>
          </p:cNvPr>
          <p:cNvSpPr txBox="1"/>
          <p:nvPr/>
        </p:nvSpPr>
        <p:spPr>
          <a:xfrm>
            <a:off x="2601685" y="815143"/>
            <a:ext cx="4245429" cy="307777"/>
          </a:xfrm>
          <a:prstGeom prst="rect">
            <a:avLst/>
          </a:prstGeom>
          <a:noFill/>
        </p:spPr>
        <p:txBody>
          <a:bodyPr wrap="square" rtlCol="0">
            <a:spAutoFit/>
          </a:bodyPr>
          <a:lstStyle/>
          <a:p>
            <a:r>
              <a:rPr lang="en-AU" b="1" i="1" dirty="0">
                <a:solidFill>
                  <a:srgbClr val="FF0000"/>
                </a:solidFill>
              </a:rPr>
              <a:t>Can the graph be coloured using 4 colours?</a:t>
            </a:r>
          </a:p>
        </p:txBody>
      </p:sp>
    </p:spTree>
    <p:extLst>
      <p:ext uri="{BB962C8B-B14F-4D97-AF65-F5344CB8AC3E}">
        <p14:creationId xmlns:p14="http://schemas.microsoft.com/office/powerpoint/2010/main" val="14735594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199" y="205978"/>
            <a:ext cx="8512629"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AU" sz="3200" dirty="0">
                <a:solidFill>
                  <a:srgbClr val="0000FF"/>
                </a:solidFill>
                <a:latin typeface="Cabin Sketch"/>
                <a:ea typeface="Cabin Sketch"/>
                <a:cs typeface="Cabin Sketch"/>
                <a:sym typeface="Cabin Sketch"/>
              </a:rPr>
              <a:t>Simulated Annealing For Knapsack (Decision)</a:t>
            </a:r>
            <a:endParaRPr sz="3200"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AU" sz="2400" dirty="0">
                <a:highlight>
                  <a:srgbClr val="00FF00"/>
                </a:highlight>
                <a:latin typeface="Shadows Into Light"/>
                <a:ea typeface="Shadows Into Light"/>
                <a:cs typeface="Shadows Into Light"/>
                <a:sym typeface="Shadows Into Light"/>
              </a:rPr>
              <a:t>Generate Initial State:</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Randomly populate the knapsack up until capacity</a:t>
            </a:r>
          </a:p>
          <a:p>
            <a:pPr marL="0" lvl="0" indent="0" algn="l" rtl="0">
              <a:spcBef>
                <a:spcPts val="600"/>
              </a:spcBef>
              <a:spcAft>
                <a:spcPts val="0"/>
              </a:spcAft>
              <a:buNone/>
            </a:pPr>
            <a:r>
              <a:rPr lang="en-AU" sz="2400" dirty="0">
                <a:highlight>
                  <a:srgbClr val="FFFF00"/>
                </a:highlight>
                <a:latin typeface="Shadows Into Light"/>
                <a:ea typeface="Shadows Into Light"/>
                <a:cs typeface="Shadows Into Light"/>
                <a:sym typeface="Shadows Into Light"/>
              </a:rPr>
              <a:t>Generate Neighbour State:</a:t>
            </a:r>
          </a:p>
          <a:p>
            <a:pPr marL="342900" indent="-342900">
              <a:buFontTx/>
              <a:buChar char="-"/>
            </a:pPr>
            <a:r>
              <a:rPr lang="en-AU" sz="2400" dirty="0">
                <a:latin typeface="Shadows Into Light"/>
                <a:ea typeface="Shadows Into Light"/>
                <a:cs typeface="Shadows Into Light"/>
                <a:sym typeface="Shadows Into Light"/>
              </a:rPr>
              <a:t>Randomly swap an item in the backpack with one not currently selected, checking that capacity is not exceeded.</a:t>
            </a:r>
          </a:p>
          <a:p>
            <a:pPr marL="0" lvl="0" indent="0" algn="l" rtl="0">
              <a:spcBef>
                <a:spcPts val="600"/>
              </a:spcBef>
              <a:spcAft>
                <a:spcPts val="0"/>
              </a:spcAft>
              <a:buNone/>
            </a:pPr>
            <a:r>
              <a:rPr lang="en-AU" sz="2400" dirty="0">
                <a:highlight>
                  <a:srgbClr val="FF00FF"/>
                </a:highlight>
                <a:latin typeface="Shadows Into Light"/>
                <a:ea typeface="Shadows Into Light"/>
                <a:cs typeface="Shadows Into Light"/>
                <a:sym typeface="Shadows Into Light"/>
              </a:rPr>
              <a:t>Scoring:</a:t>
            </a:r>
          </a:p>
          <a:p>
            <a:pPr marL="342900" lvl="0" indent="-342900">
              <a:buFontTx/>
              <a:buChar char="-"/>
            </a:pPr>
            <a:r>
              <a:rPr lang="en-AU" sz="2400" dirty="0">
                <a:latin typeface="Shadows Into Light"/>
                <a:ea typeface="Shadows Into Light"/>
                <a:cs typeface="Shadows Into Light"/>
                <a:sym typeface="Shadows Into Light"/>
              </a:rPr>
              <a:t>Score = 1 – ((total value – decision value) / decision value) </a:t>
            </a: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
        <p:nvSpPr>
          <p:cNvPr id="4" name="TextBox 3">
            <a:extLst>
              <a:ext uri="{FF2B5EF4-FFF2-40B4-BE49-F238E27FC236}">
                <a16:creationId xmlns:a16="http://schemas.microsoft.com/office/drawing/2014/main" id="{ED6E5CB4-EA6A-499C-A255-D49A199DB7CF}"/>
              </a:ext>
            </a:extLst>
          </p:cNvPr>
          <p:cNvSpPr txBox="1"/>
          <p:nvPr/>
        </p:nvSpPr>
        <p:spPr>
          <a:xfrm>
            <a:off x="2500084" y="851429"/>
            <a:ext cx="4426857" cy="307777"/>
          </a:xfrm>
          <a:prstGeom prst="rect">
            <a:avLst/>
          </a:prstGeom>
          <a:noFill/>
        </p:spPr>
        <p:txBody>
          <a:bodyPr wrap="square" rtlCol="0">
            <a:spAutoFit/>
          </a:bodyPr>
          <a:lstStyle/>
          <a:p>
            <a:r>
              <a:rPr lang="en-AU" b="1" i="1" dirty="0">
                <a:solidFill>
                  <a:srgbClr val="FF0000"/>
                </a:solidFill>
              </a:rPr>
              <a:t>Can we fit $250 worth of items in the knapsack?</a:t>
            </a:r>
          </a:p>
        </p:txBody>
      </p:sp>
    </p:spTree>
    <p:extLst>
      <p:ext uri="{BB962C8B-B14F-4D97-AF65-F5344CB8AC3E}">
        <p14:creationId xmlns:p14="http://schemas.microsoft.com/office/powerpoint/2010/main" val="255359188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199" y="205978"/>
            <a:ext cx="8512629"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3200" dirty="0">
                <a:solidFill>
                  <a:srgbClr val="0000FF"/>
                </a:solidFill>
                <a:latin typeface="Cabin Sketch"/>
                <a:ea typeface="Cabin Sketch"/>
                <a:cs typeface="Cabin Sketch"/>
                <a:sym typeface="Cabin Sketch"/>
              </a:rPr>
              <a:t>Limitations of Randomised approaches</a:t>
            </a:r>
            <a:endParaRPr sz="3200"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Can be inefficient as candidate solutions are generated at random and tested</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Solutions can vary drastically from one execution to the next</a:t>
            </a:r>
          </a:p>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Appropriate heuristics, if available can be applied to select candidates</a:t>
            </a:r>
          </a:p>
          <a:p>
            <a:pPr marL="800100" lvl="1" indent="-342900">
              <a:spcBef>
                <a:spcPts val="600"/>
              </a:spcBef>
              <a:buFontTx/>
              <a:buChar char="-"/>
            </a:pPr>
            <a:r>
              <a:rPr lang="en-AU" sz="1800" dirty="0">
                <a:latin typeface="Shadows Into Light"/>
                <a:ea typeface="Shadows Into Light"/>
                <a:cs typeface="Shadows Into Light"/>
                <a:sym typeface="Shadows Into Light"/>
              </a:rPr>
              <a:t>E.g. in the knapsack problem, instead of picking another item at random, try selecting the one with the highest value/weight ratio</a:t>
            </a:r>
          </a:p>
          <a:p>
            <a:pPr marL="800100" lvl="1" indent="-342900">
              <a:spcBef>
                <a:spcPts val="600"/>
              </a:spcBef>
              <a:buFontTx/>
              <a:buChar char="-"/>
            </a:pPr>
            <a:r>
              <a:rPr lang="en-AU" sz="1800" dirty="0">
                <a:latin typeface="Shadows Into Light"/>
                <a:ea typeface="Shadows Into Light"/>
                <a:cs typeface="Shadows Into Light"/>
                <a:sym typeface="Shadows Into Light"/>
              </a:rPr>
              <a:t>HOWEVER, this can also lead to a local maxima</a:t>
            </a:r>
          </a:p>
          <a:p>
            <a:pPr marL="0" indent="0">
              <a:buNone/>
            </a:pPr>
            <a:endParaRPr lang="en-AU" sz="2400" dirty="0">
              <a:latin typeface="Shadows Into Light"/>
              <a:ea typeface="Shadows Into Light"/>
              <a:cs typeface="Shadows Into Light"/>
              <a:sym typeface="Shadows Into Light"/>
            </a:endParaRPr>
          </a:p>
          <a:p>
            <a:pPr marL="342900" indent="-342900">
              <a:buFontTx/>
              <a:buChar char="-"/>
            </a:pPr>
            <a:endParaRPr lang="en-AU" sz="2400" dirty="0">
              <a:latin typeface="Shadows Into Light"/>
              <a:ea typeface="Shadows Into Light"/>
              <a:cs typeface="Shadows Into Light"/>
              <a:sym typeface="Shadows Into Light"/>
            </a:endParaRPr>
          </a:p>
          <a:p>
            <a:pPr marL="342900" lvl="0" indent="-342900" algn="l" rtl="0">
              <a:spcBef>
                <a:spcPts val="600"/>
              </a:spcBef>
              <a:spcAft>
                <a:spcPts val="0"/>
              </a:spcAft>
              <a:buFontTx/>
              <a:buChar char="-"/>
            </a:pPr>
            <a:endParaRPr lang="en-AU"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extLst>
      <p:ext uri="{BB962C8B-B14F-4D97-AF65-F5344CB8AC3E}">
        <p14:creationId xmlns:p14="http://schemas.microsoft.com/office/powerpoint/2010/main" val="19759354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5"/>
          <p:cNvSpPr txBox="1">
            <a:spLocks noGrp="1"/>
          </p:cNvSpPr>
          <p:nvPr>
            <p:ph type="title"/>
          </p:nvPr>
        </p:nvSpPr>
        <p:spPr>
          <a:xfrm>
            <a:off x="457199" y="205978"/>
            <a:ext cx="8512629" cy="857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AU" sz="3200" dirty="0">
                <a:solidFill>
                  <a:srgbClr val="0000FF"/>
                </a:solidFill>
                <a:latin typeface="Cabin Sketch"/>
                <a:ea typeface="Cabin Sketch"/>
                <a:cs typeface="Cabin Sketch"/>
                <a:sym typeface="Cabin Sketch"/>
              </a:rPr>
              <a:t>Limitations of Meta-Heuristic approaches</a:t>
            </a:r>
            <a:endParaRPr sz="3200" dirty="0">
              <a:solidFill>
                <a:srgbClr val="0000FF"/>
              </a:solidFill>
              <a:latin typeface="Cabin Sketch"/>
              <a:ea typeface="Cabin Sketch"/>
              <a:cs typeface="Cabin Sketch"/>
              <a:sym typeface="Cabin Sketch"/>
            </a:endParaRPr>
          </a:p>
        </p:txBody>
      </p:sp>
      <p:sp>
        <p:nvSpPr>
          <p:cNvPr id="196" name="Google Shape;196;p25"/>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342900" lvl="0" indent="-342900" algn="l" rtl="0">
              <a:spcBef>
                <a:spcPts val="600"/>
              </a:spcBef>
              <a:spcAft>
                <a:spcPts val="0"/>
              </a:spcAft>
              <a:buFontTx/>
              <a:buChar char="-"/>
            </a:pPr>
            <a:r>
              <a:rPr lang="en-AU" sz="2400" dirty="0">
                <a:latin typeface="Shadows Into Light"/>
                <a:ea typeface="Shadows Into Light"/>
                <a:cs typeface="Shadows Into Light"/>
                <a:sym typeface="Shadows Into Light"/>
              </a:rPr>
              <a:t>Simulated Annealing still may not produce an optimal solution</a:t>
            </a:r>
          </a:p>
          <a:p>
            <a:pPr marL="800100" lvl="1" indent="-342900">
              <a:spcBef>
                <a:spcPts val="600"/>
              </a:spcBef>
              <a:buFontTx/>
              <a:buChar char="-"/>
            </a:pPr>
            <a:r>
              <a:rPr lang="en-AU" sz="1800" dirty="0">
                <a:latin typeface="Shadows Into Light"/>
                <a:ea typeface="Shadows Into Light"/>
                <a:cs typeface="Shadows Into Light"/>
                <a:sym typeface="Shadows Into Light"/>
              </a:rPr>
              <a:t>While simulated annealing provides an opportunity to break out of local maxima, it still doesn’t guarantee this</a:t>
            </a:r>
          </a:p>
          <a:p>
            <a:pPr marL="800100" lvl="1" indent="-342900">
              <a:spcBef>
                <a:spcPts val="600"/>
              </a:spcBef>
              <a:buFontTx/>
              <a:buChar char="-"/>
            </a:pPr>
            <a:endParaRPr lang="en-AU" sz="1800" dirty="0">
              <a:latin typeface="Shadows Into Light"/>
              <a:ea typeface="Shadows Into Light"/>
              <a:cs typeface="Shadows Into Light"/>
              <a:sym typeface="Shadows Into Light"/>
            </a:endParaRPr>
          </a:p>
          <a:p>
            <a:pPr marL="800100" lvl="1" indent="-342900">
              <a:spcBef>
                <a:spcPts val="600"/>
              </a:spcBef>
              <a:buFontTx/>
              <a:buChar char="-"/>
            </a:pPr>
            <a:endParaRPr lang="en-AU" sz="1800" dirty="0">
              <a:latin typeface="Shadows Into Light"/>
              <a:ea typeface="Shadows Into Light"/>
              <a:cs typeface="Shadows Into Light"/>
              <a:sym typeface="Shadows Into Light"/>
            </a:endParaRPr>
          </a:p>
          <a:p>
            <a:pPr marL="800100" lvl="1" indent="-342900">
              <a:spcBef>
                <a:spcPts val="600"/>
              </a:spcBef>
              <a:buFontTx/>
              <a:buChar char="-"/>
            </a:pPr>
            <a:endParaRPr lang="en-AU" sz="1800" dirty="0">
              <a:latin typeface="Shadows Into Light"/>
              <a:ea typeface="Shadows Into Light"/>
              <a:cs typeface="Shadows Into Light"/>
              <a:sym typeface="Shadows Into Light"/>
            </a:endParaRPr>
          </a:p>
          <a:p>
            <a:pPr marL="800100" lvl="1" indent="-342900">
              <a:spcBef>
                <a:spcPts val="600"/>
              </a:spcBef>
              <a:buFontTx/>
              <a:buChar char="-"/>
            </a:pPr>
            <a:endParaRPr lang="en-AU" sz="1800" dirty="0">
              <a:latin typeface="Shadows Into Light"/>
              <a:ea typeface="Shadows Into Light"/>
              <a:cs typeface="Shadows Into Light"/>
              <a:sym typeface="Shadows Into Light"/>
            </a:endParaRPr>
          </a:p>
          <a:p>
            <a:pPr marL="342900" indent="-342900">
              <a:buFontTx/>
              <a:buChar char="-"/>
            </a:pPr>
            <a:endParaRPr lang="en-AU" sz="2400" dirty="0">
              <a:latin typeface="Shadows Into Light"/>
              <a:ea typeface="Shadows Into Light"/>
              <a:cs typeface="Shadows Into Light"/>
              <a:sym typeface="Shadows Into Light"/>
            </a:endParaRPr>
          </a:p>
          <a:p>
            <a:pPr marL="342900" indent="-342900">
              <a:buFontTx/>
              <a:buChar char="-"/>
            </a:pPr>
            <a:r>
              <a:rPr lang="en-AU" sz="2400" dirty="0">
                <a:latin typeface="Shadows Into Light"/>
                <a:ea typeface="Shadows Into Light"/>
                <a:cs typeface="Shadows Into Light"/>
                <a:sym typeface="Shadows Into Light"/>
              </a:rPr>
              <a:t>The cost function can be expensive to compute, reducing the efficiency of the algorithm</a:t>
            </a:r>
          </a:p>
          <a:p>
            <a:pPr marL="0" indent="0">
              <a:buNone/>
            </a:pPr>
            <a:endParaRPr lang="en-AU" sz="2400" dirty="0">
              <a:latin typeface="Shadows Into Light"/>
              <a:ea typeface="Shadows Into Light"/>
              <a:cs typeface="Shadows Into Light"/>
              <a:sym typeface="Shadows Into Light"/>
            </a:endParaRPr>
          </a:p>
          <a:p>
            <a:pPr marL="342900" indent="-342900">
              <a:buFontTx/>
              <a:buChar char="-"/>
            </a:pPr>
            <a:endParaRPr lang="en-AU" sz="2400" dirty="0">
              <a:latin typeface="Shadows Into Light"/>
              <a:ea typeface="Shadows Into Light"/>
              <a:cs typeface="Shadows Into Light"/>
              <a:sym typeface="Shadows Into Light"/>
            </a:endParaRPr>
          </a:p>
          <a:p>
            <a:pPr marL="342900" lvl="0" indent="-342900" algn="l" rtl="0">
              <a:spcBef>
                <a:spcPts val="600"/>
              </a:spcBef>
              <a:spcAft>
                <a:spcPts val="0"/>
              </a:spcAft>
              <a:buFontTx/>
              <a:buChar char="-"/>
            </a:pPr>
            <a:endParaRPr lang="en-AU"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pic>
        <p:nvPicPr>
          <p:cNvPr id="4" name="Google Shape;197;p25" descr="local maxima diagram">
            <a:extLst>
              <a:ext uri="{FF2B5EF4-FFF2-40B4-BE49-F238E27FC236}">
                <a16:creationId xmlns:a16="http://schemas.microsoft.com/office/drawing/2014/main" id="{0045B103-A566-48A3-AC6F-F03AF820FB61}"/>
              </a:ext>
            </a:extLst>
          </p:cNvPr>
          <p:cNvPicPr preferRelativeResize="0"/>
          <p:nvPr/>
        </p:nvPicPr>
        <p:blipFill>
          <a:blip r:embed="rId3">
            <a:alphaModFix/>
          </a:blip>
          <a:stretch>
            <a:fillRect/>
          </a:stretch>
        </p:blipFill>
        <p:spPr>
          <a:xfrm>
            <a:off x="2202371" y="2207768"/>
            <a:ext cx="3909076" cy="1681550"/>
          </a:xfrm>
          <a:prstGeom prst="rect">
            <a:avLst/>
          </a:prstGeom>
          <a:noFill/>
          <a:ln>
            <a:noFill/>
          </a:ln>
        </p:spPr>
      </p:pic>
      <mc:AlternateContent xmlns:mc="http://schemas.openxmlformats.org/markup-compatibility/2006">
        <mc:Choice xmlns:p14="http://schemas.microsoft.com/office/powerpoint/2010/main" Requires="p14">
          <p:contentPart p14:bwMode="auto" r:id="rId4">
            <p14:nvContentPartPr>
              <p14:cNvPr id="14" name="Ink 13">
                <a:extLst>
                  <a:ext uri="{FF2B5EF4-FFF2-40B4-BE49-F238E27FC236}">
                    <a16:creationId xmlns:a16="http://schemas.microsoft.com/office/drawing/2014/main" id="{A0D7D2D5-03FE-40E8-AEBB-BD5EE37E3C78}"/>
                  </a:ext>
                </a:extLst>
              </p14:cNvPr>
              <p14:cNvContentPartPr/>
              <p14:nvPr/>
            </p14:nvContentPartPr>
            <p14:xfrm>
              <a:off x="5017873" y="2301904"/>
              <a:ext cx="1585800" cy="1283400"/>
            </p14:xfrm>
          </p:contentPart>
        </mc:Choice>
        <mc:Fallback>
          <p:pic>
            <p:nvPicPr>
              <p:cNvPr id="14" name="Ink 13">
                <a:extLst>
                  <a:ext uri="{FF2B5EF4-FFF2-40B4-BE49-F238E27FC236}">
                    <a16:creationId xmlns:a16="http://schemas.microsoft.com/office/drawing/2014/main" id="{A0D7D2D5-03FE-40E8-AEBB-BD5EE37E3C78}"/>
                  </a:ext>
                </a:extLst>
              </p:cNvPr>
              <p:cNvPicPr/>
              <p:nvPr/>
            </p:nvPicPr>
            <p:blipFill>
              <a:blip r:embed="rId5"/>
              <a:stretch>
                <a:fillRect/>
              </a:stretch>
            </p:blipFill>
            <p:spPr>
              <a:xfrm>
                <a:off x="4999873" y="2283904"/>
                <a:ext cx="1621440" cy="1319040"/>
              </a:xfrm>
              <a:prstGeom prst="rect">
                <a:avLst/>
              </a:prstGeom>
            </p:spPr>
          </p:pic>
        </mc:Fallback>
      </mc:AlternateContent>
      <p:sp>
        <p:nvSpPr>
          <p:cNvPr id="15" name="TextBox 14">
            <a:extLst>
              <a:ext uri="{FF2B5EF4-FFF2-40B4-BE49-F238E27FC236}">
                <a16:creationId xmlns:a16="http://schemas.microsoft.com/office/drawing/2014/main" id="{5DCF8704-7836-4A5F-A95E-CFBC54A4628D}"/>
              </a:ext>
            </a:extLst>
          </p:cNvPr>
          <p:cNvSpPr txBox="1"/>
          <p:nvPr/>
        </p:nvSpPr>
        <p:spPr>
          <a:xfrm>
            <a:off x="6111447" y="2301904"/>
            <a:ext cx="2815502" cy="738664"/>
          </a:xfrm>
          <a:prstGeom prst="rect">
            <a:avLst/>
          </a:prstGeom>
          <a:noFill/>
        </p:spPr>
        <p:txBody>
          <a:bodyPr wrap="square" rtlCol="0">
            <a:spAutoFit/>
          </a:bodyPr>
          <a:lstStyle/>
          <a:p>
            <a:r>
              <a:rPr lang="en-AU" dirty="0"/>
              <a:t>Avoided the first local maxima but incorrectly identifies this one as the global maxima</a:t>
            </a:r>
          </a:p>
        </p:txBody>
      </p:sp>
    </p:spTree>
    <p:extLst>
      <p:ext uri="{BB962C8B-B14F-4D97-AF65-F5344CB8AC3E}">
        <p14:creationId xmlns:p14="http://schemas.microsoft.com/office/powerpoint/2010/main" val="1182466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8761D"/>
                </a:solidFill>
                <a:latin typeface="Cabin Sketch"/>
                <a:ea typeface="Cabin Sketch"/>
                <a:cs typeface="Cabin Sketch"/>
                <a:sym typeface="Cabin Sketch"/>
              </a:rPr>
              <a:t>Mini-Max</a:t>
            </a:r>
            <a:endParaRPr>
              <a:solidFill>
                <a:srgbClr val="38761D"/>
              </a:solidFill>
              <a:latin typeface="Cabin Sketch"/>
              <a:ea typeface="Cabin Sketch"/>
              <a:cs typeface="Cabin Sketch"/>
              <a:sym typeface="Cabin Sketch"/>
            </a:endParaRPr>
          </a:p>
        </p:txBody>
      </p:sp>
      <p:sp>
        <p:nvSpPr>
          <p:cNvPr id="232" name="Google Shape;232;p31"/>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Remember Mini-Max?</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On which of the following games would Mini-Max be an appropriate approach to try and win the game?</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457200" algn="ctr" rtl="0">
              <a:spcBef>
                <a:spcPts val="600"/>
              </a:spcBef>
              <a:spcAft>
                <a:spcPts val="0"/>
              </a:spcAft>
              <a:buNone/>
            </a:pPr>
            <a:r>
              <a:rPr lang="en" sz="2400">
                <a:latin typeface="Shadows Into Light"/>
                <a:ea typeface="Shadows Into Light"/>
                <a:cs typeface="Shadows Into Light"/>
                <a:sym typeface="Shadows Into Light"/>
              </a:rPr>
              <a:t>Chess		Backgammon			Scrabble		Checkers		Tic-Tac-Toe		Monopoly		Cards against Humanity		Battleship</a:t>
            </a:r>
            <a:endParaRPr sz="2400">
              <a:latin typeface="Shadows Into Light"/>
              <a:ea typeface="Shadows Into Light"/>
              <a:cs typeface="Shadows Into Light"/>
              <a:sym typeface="Shadows Into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38761D"/>
                </a:solidFill>
                <a:latin typeface="Cabin Sketch"/>
                <a:ea typeface="Cabin Sketch"/>
                <a:cs typeface="Cabin Sketch"/>
                <a:sym typeface="Cabin Sketch"/>
              </a:rPr>
              <a:t>Mini-Max</a:t>
            </a:r>
            <a:endParaRPr>
              <a:solidFill>
                <a:srgbClr val="38761D"/>
              </a:solidFill>
              <a:latin typeface="Cabin Sketch"/>
              <a:ea typeface="Cabin Sketch"/>
              <a:cs typeface="Cabin Sketch"/>
              <a:sym typeface="Cabin Sketch"/>
            </a:endParaRPr>
          </a:p>
        </p:txBody>
      </p:sp>
      <p:sp>
        <p:nvSpPr>
          <p:cNvPr id="238" name="Google Shape;238;p32"/>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r>
              <a:rPr lang="en" sz="2400">
                <a:latin typeface="Shadows Into Light"/>
                <a:ea typeface="Shadows Into Light"/>
                <a:cs typeface="Shadows Into Light"/>
                <a:sym typeface="Shadows Into Light"/>
              </a:rPr>
              <a:t>Deterministic Vs Chance</a:t>
            </a:r>
            <a:endParaRPr sz="2400">
              <a:latin typeface="Shadows Into Light"/>
              <a:ea typeface="Shadows Into Light"/>
              <a:cs typeface="Shadows Into Light"/>
              <a:sym typeface="Shadows Into Light"/>
            </a:endParaRPr>
          </a:p>
          <a:p>
            <a:pPr marL="0" lvl="0" indent="0" algn="ctr" rtl="0">
              <a:spcBef>
                <a:spcPts val="600"/>
              </a:spcBef>
              <a:spcAft>
                <a:spcPts val="0"/>
              </a:spcAft>
              <a:buNone/>
            </a:pPr>
            <a:r>
              <a:rPr lang="en" sz="2400">
                <a:latin typeface="Shadows Into Light"/>
                <a:ea typeface="Shadows Into Light"/>
                <a:cs typeface="Shadows Into Light"/>
                <a:sym typeface="Shadows Into Light"/>
              </a:rPr>
              <a:t>Perfect Information Vs Imperfect Information</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ctr" rtl="0">
              <a:spcBef>
                <a:spcPts val="600"/>
              </a:spcBef>
              <a:spcAft>
                <a:spcPts val="0"/>
              </a:spcAft>
              <a:buNone/>
            </a:pPr>
            <a:r>
              <a:rPr lang="en" sz="2400">
                <a:solidFill>
                  <a:srgbClr val="FF0000"/>
                </a:solidFill>
                <a:latin typeface="Shadows Into Light"/>
                <a:ea typeface="Shadows Into Light"/>
                <a:cs typeface="Shadows Into Light"/>
                <a:sym typeface="Shadows Into Light"/>
              </a:rPr>
              <a:t>Mini-max is only appropriate when we have perfect information and the game is deterministic</a:t>
            </a:r>
            <a:endParaRPr sz="2400">
              <a:solidFill>
                <a:srgbClr val="FF0000"/>
              </a:solidFill>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457200" algn="ctr" rtl="0">
              <a:spcBef>
                <a:spcPts val="600"/>
              </a:spcBef>
              <a:spcAft>
                <a:spcPts val="0"/>
              </a:spcAft>
              <a:buNone/>
            </a:pPr>
            <a:r>
              <a:rPr lang="en" sz="2400">
                <a:latin typeface="Shadows Into Light"/>
                <a:ea typeface="Shadows Into Light"/>
                <a:cs typeface="Shadows Into Light"/>
                <a:sym typeface="Shadows Into Light"/>
              </a:rPr>
              <a:t>Chess		Backgammon			Scrabble		Checkers		Tic-Tac-Toe		Monopoly		Cards against Humanity		Battleship</a:t>
            </a:r>
            <a:endParaRPr sz="2400">
              <a:latin typeface="Shadows Into Light"/>
              <a:ea typeface="Shadows Into Light"/>
              <a:cs typeface="Shadows Into Light"/>
              <a:sym typeface="Shadows Into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6"/>
        <p:cNvGrpSpPr/>
        <p:nvPr/>
      </p:nvGrpSpPr>
      <p:grpSpPr>
        <a:xfrm>
          <a:off x="0" y="0"/>
          <a:ext cx="0" cy="0"/>
          <a:chOff x="0" y="0"/>
          <a:chExt cx="0" cy="0"/>
        </a:xfrm>
      </p:grpSpPr>
      <p:sp>
        <p:nvSpPr>
          <p:cNvPr id="47" name="Google Shape;47;p10"/>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 Travelling Salesman...</a:t>
            </a:r>
            <a:endParaRPr>
              <a:solidFill>
                <a:srgbClr val="0000FF"/>
              </a:solidFill>
              <a:latin typeface="Cabin Sketch"/>
              <a:ea typeface="Cabin Sketch"/>
              <a:cs typeface="Cabin Sketch"/>
              <a:sym typeface="Cabin Sketch"/>
            </a:endParaRPr>
          </a:p>
        </p:txBody>
      </p:sp>
      <p:sp>
        <p:nvSpPr>
          <p:cNvPr id="48" name="Google Shape;48;p10"/>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							  </a:t>
            </a:r>
            <a:endParaRPr sz="2400">
              <a:solidFill>
                <a:srgbClr val="FF0000"/>
              </a:solidFill>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This problem is known to be a difficult one to solve.</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A brute force approach becomes intractable very quickly as the number of cities increases.</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a:p>
            <a:pPr marL="0" lvl="0" indent="0" algn="l" rtl="0">
              <a:spcBef>
                <a:spcPts val="600"/>
              </a:spcBef>
              <a:spcAft>
                <a:spcPts val="0"/>
              </a:spcAft>
              <a:buNone/>
            </a:pPr>
            <a:r>
              <a:rPr lang="en" sz="2400">
                <a:latin typeface="Shadows Into Light"/>
                <a:ea typeface="Shadows Into Light"/>
                <a:cs typeface="Shadows Into Light"/>
                <a:sym typeface="Shadows Into Light"/>
              </a:rPr>
              <a:t>So what are all those poor salespeople going to do?</a:t>
            </a:r>
            <a:endParaRPr sz="2400">
              <a:latin typeface="Shadows Into Light"/>
              <a:ea typeface="Shadows Into Light"/>
              <a:cs typeface="Shadows Into Light"/>
              <a:sym typeface="Shadows Into Light"/>
            </a:endParaRPr>
          </a:p>
        </p:txBody>
      </p:sp>
      <p:sp>
        <p:nvSpPr>
          <p:cNvPr id="49" name="Google Shape;49;p10"/>
          <p:cNvSpPr txBox="1"/>
          <p:nvPr/>
        </p:nvSpPr>
        <p:spPr>
          <a:xfrm rot="-469649">
            <a:off x="3901253" y="1161904"/>
            <a:ext cx="1341499" cy="545696"/>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Statement</a:t>
            </a:r>
            <a:endParaRPr/>
          </a:p>
        </p:txBody>
      </p:sp>
      <p:sp>
        <p:nvSpPr>
          <p:cNvPr id="50" name="Google Shape;50;p10"/>
          <p:cNvSpPr/>
          <p:nvPr/>
        </p:nvSpPr>
        <p:spPr>
          <a:xfrm>
            <a:off x="4103869" y="1960075"/>
            <a:ext cx="897275" cy="163725"/>
          </a:xfrm>
          <a:custGeom>
            <a:avLst/>
            <a:gdLst/>
            <a:ahLst/>
            <a:cxnLst/>
            <a:rect l="l" t="t" r="r" b="b"/>
            <a:pathLst>
              <a:path w="35891" h="6549" extrusionOk="0">
                <a:moveTo>
                  <a:pt x="4384" y="6549"/>
                </a:moveTo>
                <a:cubicBezTo>
                  <a:pt x="11089" y="4375"/>
                  <a:pt x="17568" y="1024"/>
                  <a:pt x="24576" y="273"/>
                </a:cubicBezTo>
                <a:cubicBezTo>
                  <a:pt x="26748" y="40"/>
                  <a:pt x="28940" y="0"/>
                  <a:pt x="31125" y="0"/>
                </a:cubicBezTo>
                <a:cubicBezTo>
                  <a:pt x="32492" y="0"/>
                  <a:pt x="36563" y="28"/>
                  <a:pt x="35218" y="273"/>
                </a:cubicBezTo>
                <a:cubicBezTo>
                  <a:pt x="26116" y="1929"/>
                  <a:pt x="16436" y="624"/>
                  <a:pt x="7659" y="3547"/>
                </a:cubicBezTo>
                <a:cubicBezTo>
                  <a:pt x="7080" y="3740"/>
                  <a:pt x="5959" y="4035"/>
                  <a:pt x="6567" y="4093"/>
                </a:cubicBezTo>
                <a:cubicBezTo>
                  <a:pt x="11408" y="4554"/>
                  <a:pt x="16269" y="3175"/>
                  <a:pt x="21029" y="2183"/>
                </a:cubicBezTo>
                <a:cubicBezTo>
                  <a:pt x="22695" y="1836"/>
                  <a:pt x="29054" y="207"/>
                  <a:pt x="28397" y="273"/>
                </a:cubicBezTo>
                <a:cubicBezTo>
                  <a:pt x="22095" y="902"/>
                  <a:pt x="16035" y="3039"/>
                  <a:pt x="9842" y="4366"/>
                </a:cubicBezTo>
                <a:cubicBezTo>
                  <a:pt x="7414" y="4886"/>
                  <a:pt x="0" y="5663"/>
                  <a:pt x="2474" y="5457"/>
                </a:cubicBezTo>
                <a:cubicBezTo>
                  <a:pt x="11311" y="4723"/>
                  <a:pt x="19802" y="819"/>
                  <a:pt x="28669" y="819"/>
                </a:cubicBezTo>
              </a:path>
            </a:pathLst>
          </a:custGeom>
          <a:noFill/>
          <a:ln w="19050" cap="flat" cmpd="sng">
            <a:solidFill>
              <a:srgbClr val="FF0000"/>
            </a:solidFill>
            <a:prstDash val="solid"/>
            <a:round/>
            <a:headEnd type="none" w="med" len="med"/>
            <a:tailEnd type="none" w="med" len="med"/>
          </a:ln>
        </p:spPr>
      </p:sp>
      <p:sp>
        <p:nvSpPr>
          <p:cNvPr id="51" name="Google Shape;51;p10"/>
          <p:cNvSpPr/>
          <p:nvPr/>
        </p:nvSpPr>
        <p:spPr>
          <a:xfrm>
            <a:off x="4677350" y="1734975"/>
            <a:ext cx="2053325" cy="651350"/>
          </a:xfrm>
          <a:custGeom>
            <a:avLst/>
            <a:gdLst/>
            <a:ahLst/>
            <a:cxnLst/>
            <a:rect l="l" t="t" r="r" b="b"/>
            <a:pathLst>
              <a:path w="82133" h="26054" extrusionOk="0">
                <a:moveTo>
                  <a:pt x="0" y="13643"/>
                </a:moveTo>
                <a:cubicBezTo>
                  <a:pt x="16222" y="24741"/>
                  <a:pt x="40721" y="30431"/>
                  <a:pt x="58393" y="21829"/>
                </a:cubicBezTo>
                <a:cubicBezTo>
                  <a:pt x="68059" y="17124"/>
                  <a:pt x="73183" y="5956"/>
                  <a:pt x="82133" y="0"/>
                </a:cubicBezTo>
              </a:path>
            </a:pathLst>
          </a:custGeom>
          <a:noFill/>
          <a:ln w="19050" cap="flat" cmpd="sng">
            <a:solidFill>
              <a:srgbClr val="FF0000"/>
            </a:solidFill>
            <a:prstDash val="solid"/>
            <a:round/>
            <a:headEnd type="none" w="med" len="med"/>
            <a:tailEnd type="none" w="med" len="med"/>
          </a:ln>
        </p:spPr>
      </p:sp>
      <p:sp>
        <p:nvSpPr>
          <p:cNvPr id="52" name="Google Shape;52;p10"/>
          <p:cNvSpPr/>
          <p:nvPr/>
        </p:nvSpPr>
        <p:spPr>
          <a:xfrm>
            <a:off x="4676420" y="2035125"/>
            <a:ext cx="171475" cy="245575"/>
          </a:xfrm>
          <a:custGeom>
            <a:avLst/>
            <a:gdLst/>
            <a:ahLst/>
            <a:cxnLst/>
            <a:rect l="l" t="t" r="r" b="b"/>
            <a:pathLst>
              <a:path w="6859" h="9823" extrusionOk="0">
                <a:moveTo>
                  <a:pt x="37" y="2183"/>
                </a:moveTo>
                <a:cubicBezTo>
                  <a:pt x="37" y="6279"/>
                  <a:pt x="37" y="8937"/>
                  <a:pt x="37" y="7913"/>
                </a:cubicBezTo>
                <a:cubicBezTo>
                  <a:pt x="37" y="5772"/>
                  <a:pt x="-112" y="3151"/>
                  <a:pt x="1402" y="1637"/>
                </a:cubicBezTo>
                <a:cubicBezTo>
                  <a:pt x="2745" y="294"/>
                  <a:pt x="6859" y="1899"/>
                  <a:pt x="6859" y="0"/>
                </a:cubicBezTo>
              </a:path>
            </a:pathLst>
          </a:custGeom>
          <a:noFill/>
          <a:ln w="19050" cap="flat" cmpd="sng">
            <a:solidFill>
              <a:srgbClr val="FF0000"/>
            </a:solidFill>
            <a:prstDash val="solid"/>
            <a:round/>
            <a:headEnd type="none" w="med" len="med"/>
            <a:tailEnd type="none" w="med" len="med"/>
          </a:ln>
        </p:spPr>
      </p:sp>
      <p:sp>
        <p:nvSpPr>
          <p:cNvPr id="53" name="Google Shape;53;p10"/>
          <p:cNvSpPr txBox="1"/>
          <p:nvPr/>
        </p:nvSpPr>
        <p:spPr>
          <a:xfrm rot="-2433057">
            <a:off x="6340730" y="391301"/>
            <a:ext cx="2999889" cy="651312"/>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(Under-statement)</a:t>
            </a:r>
            <a:endParaRPr>
              <a:solidFill>
                <a:srgbClr val="FF0000"/>
              </a:solidFill>
            </a:endParaRPr>
          </a:p>
        </p:txBody>
      </p:sp>
      <p:sp>
        <p:nvSpPr>
          <p:cNvPr id="54" name="Google Shape;54;p10"/>
          <p:cNvSpPr/>
          <p:nvPr/>
        </p:nvSpPr>
        <p:spPr>
          <a:xfrm>
            <a:off x="4363550" y="2850238"/>
            <a:ext cx="1158425" cy="117525"/>
          </a:xfrm>
          <a:custGeom>
            <a:avLst/>
            <a:gdLst/>
            <a:ahLst/>
            <a:cxnLst/>
            <a:rect l="l" t="t" r="r" b="b"/>
            <a:pathLst>
              <a:path w="46337" h="4701" extrusionOk="0">
                <a:moveTo>
                  <a:pt x="0" y="1230"/>
                </a:moveTo>
                <a:cubicBezTo>
                  <a:pt x="10830" y="1230"/>
                  <a:pt x="21677" y="1436"/>
                  <a:pt x="32471" y="2321"/>
                </a:cubicBezTo>
                <a:cubicBezTo>
                  <a:pt x="35373" y="2559"/>
                  <a:pt x="38074" y="3933"/>
                  <a:pt x="40930" y="4504"/>
                </a:cubicBezTo>
                <a:cubicBezTo>
                  <a:pt x="42446" y="4807"/>
                  <a:pt x="47105" y="4685"/>
                  <a:pt x="45569" y="4504"/>
                </a:cubicBezTo>
                <a:cubicBezTo>
                  <a:pt x="37227" y="3523"/>
                  <a:pt x="28850" y="2809"/>
                  <a:pt x="20465" y="2321"/>
                </a:cubicBezTo>
                <a:cubicBezTo>
                  <a:pt x="15969" y="2059"/>
                  <a:pt x="15960" y="2267"/>
                  <a:pt x="11461" y="2048"/>
                </a:cubicBezTo>
                <a:cubicBezTo>
                  <a:pt x="10512" y="2002"/>
                  <a:pt x="7824" y="1509"/>
                  <a:pt x="8732" y="1230"/>
                </a:cubicBezTo>
                <a:cubicBezTo>
                  <a:pt x="15949" y="-992"/>
                  <a:pt x="23830" y="512"/>
                  <a:pt x="31380" y="684"/>
                </a:cubicBezTo>
                <a:cubicBezTo>
                  <a:pt x="35045" y="767"/>
                  <a:pt x="38685" y="1404"/>
                  <a:pt x="42294" y="2048"/>
                </a:cubicBezTo>
                <a:cubicBezTo>
                  <a:pt x="43866" y="2329"/>
                  <a:pt x="46892" y="3073"/>
                  <a:pt x="45296" y="3140"/>
                </a:cubicBezTo>
                <a:cubicBezTo>
                  <a:pt x="30829" y="3743"/>
                  <a:pt x="16391" y="957"/>
                  <a:pt x="1911" y="957"/>
                </a:cubicBezTo>
              </a:path>
            </a:pathLst>
          </a:custGeom>
          <a:noFill/>
          <a:ln w="19050" cap="flat" cmpd="sng">
            <a:solidFill>
              <a:srgbClr val="FF0000"/>
            </a:solidFill>
            <a:prstDash val="solid"/>
            <a:round/>
            <a:headEnd type="none" w="med" len="med"/>
            <a:tailEnd type="none" w="med" len="med"/>
          </a:ln>
        </p:spPr>
      </p:sp>
      <p:sp>
        <p:nvSpPr>
          <p:cNvPr id="55" name="Google Shape;55;p10"/>
          <p:cNvSpPr/>
          <p:nvPr/>
        </p:nvSpPr>
        <p:spPr>
          <a:xfrm>
            <a:off x="5127575" y="3058350"/>
            <a:ext cx="2196575" cy="907275"/>
          </a:xfrm>
          <a:custGeom>
            <a:avLst/>
            <a:gdLst/>
            <a:ahLst/>
            <a:cxnLst/>
            <a:rect l="l" t="t" r="r" b="b"/>
            <a:pathLst>
              <a:path w="87863" h="36291" extrusionOk="0">
                <a:moveTo>
                  <a:pt x="0" y="0"/>
                </a:moveTo>
                <a:cubicBezTo>
                  <a:pt x="13776" y="28536"/>
                  <a:pt x="56175" y="36291"/>
                  <a:pt x="87863" y="36291"/>
                </a:cubicBezTo>
              </a:path>
            </a:pathLst>
          </a:custGeom>
          <a:noFill/>
          <a:ln w="19050" cap="flat" cmpd="sng">
            <a:solidFill>
              <a:srgbClr val="FF0000"/>
            </a:solidFill>
            <a:prstDash val="solid"/>
            <a:round/>
            <a:headEnd type="none" w="med" len="med"/>
            <a:tailEnd type="none" w="med" len="med"/>
          </a:ln>
        </p:spPr>
      </p:sp>
      <p:sp>
        <p:nvSpPr>
          <p:cNvPr id="56" name="Google Shape;56;p10"/>
          <p:cNvSpPr/>
          <p:nvPr/>
        </p:nvSpPr>
        <p:spPr>
          <a:xfrm>
            <a:off x="5120065" y="3048287"/>
            <a:ext cx="164400" cy="214725"/>
          </a:xfrm>
          <a:custGeom>
            <a:avLst/>
            <a:gdLst/>
            <a:ahLst/>
            <a:cxnLst/>
            <a:rect l="l" t="t" r="r" b="b"/>
            <a:pathLst>
              <a:path w="6576" h="8589" extrusionOk="0">
                <a:moveTo>
                  <a:pt x="300" y="8589"/>
                </a:moveTo>
                <a:cubicBezTo>
                  <a:pt x="300" y="5945"/>
                  <a:pt x="-621" y="2876"/>
                  <a:pt x="846" y="676"/>
                </a:cubicBezTo>
                <a:cubicBezTo>
                  <a:pt x="1980" y="-1025"/>
                  <a:pt x="5929" y="920"/>
                  <a:pt x="6576" y="2859"/>
                </a:cubicBezTo>
              </a:path>
            </a:pathLst>
          </a:custGeom>
          <a:noFill/>
          <a:ln w="19050" cap="flat" cmpd="sng">
            <a:solidFill>
              <a:srgbClr val="FF0000"/>
            </a:solidFill>
            <a:prstDash val="solid"/>
            <a:round/>
            <a:headEnd type="none" w="med" len="med"/>
            <a:tailEnd type="none" w="med" len="med"/>
          </a:ln>
        </p:spPr>
      </p:sp>
      <p:sp>
        <p:nvSpPr>
          <p:cNvPr id="57" name="Google Shape;57;p10"/>
          <p:cNvSpPr txBox="1"/>
          <p:nvPr/>
        </p:nvSpPr>
        <p:spPr>
          <a:xfrm rot="322197">
            <a:off x="7363941" y="3674987"/>
            <a:ext cx="1250187" cy="651182"/>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difficult to manage</a:t>
            </a:r>
            <a:endParaRPr>
              <a:solidFill>
                <a:srgbClr val="FF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0000FF"/>
                </a:solidFill>
                <a:latin typeface="Cabin Sketch"/>
                <a:ea typeface="Cabin Sketch"/>
                <a:cs typeface="Cabin Sketch"/>
                <a:sym typeface="Cabin Sketch"/>
              </a:rPr>
              <a:t>A Travelling Salesman...</a:t>
            </a:r>
            <a:endParaRPr>
              <a:solidFill>
                <a:srgbClr val="0000FF"/>
              </a:solidFill>
              <a:latin typeface="Cabin Sketch"/>
              <a:ea typeface="Cabin Sketch"/>
              <a:cs typeface="Cabin Sketch"/>
              <a:sym typeface="Cabin Sketch"/>
            </a:endParaRPr>
          </a:p>
        </p:txBody>
      </p:sp>
      <p:sp>
        <p:nvSpPr>
          <p:cNvPr id="63" name="Google Shape;63;p11"/>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Travelling Salespeople still have to travel and so still need to find the optimum routes along which to travel… or, at least, routes which are somewhat close to being optimal. </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sp>
        <p:nvSpPr>
          <p:cNvPr id="64" name="Google Shape;64;p11"/>
          <p:cNvSpPr txBox="1"/>
          <p:nvPr/>
        </p:nvSpPr>
        <p:spPr>
          <a:xfrm rot="-799903">
            <a:off x="3529198" y="1598728"/>
            <a:ext cx="3000150" cy="300015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That’s something that we might be able to do!</a:t>
            </a:r>
            <a:endParaRPr>
              <a:solidFill>
                <a:srgbClr val="FF0000"/>
              </a:solidFill>
            </a:endParaRPr>
          </a:p>
        </p:txBody>
      </p:sp>
      <p:pic>
        <p:nvPicPr>
          <p:cNvPr id="65" name="Google Shape;65;p11" descr="Image result for Mickey mouse thumbs up"/>
          <p:cNvPicPr preferRelativeResize="0"/>
          <p:nvPr/>
        </p:nvPicPr>
        <p:blipFill>
          <a:blip r:embed="rId3">
            <a:alphaModFix/>
          </a:blip>
          <a:stretch>
            <a:fillRect/>
          </a:stretch>
        </p:blipFill>
        <p:spPr>
          <a:xfrm>
            <a:off x="4879725" y="3438525"/>
            <a:ext cx="1133475" cy="17049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2"/>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1 : Random Guessing</a:t>
            </a:r>
            <a:endParaRPr dirty="0">
              <a:solidFill>
                <a:srgbClr val="0000FF"/>
              </a:solidFill>
              <a:latin typeface="Cabin Sketch"/>
              <a:ea typeface="Cabin Sketch"/>
              <a:cs typeface="Cabin Sketch"/>
              <a:sym typeface="Cabin Sketch"/>
            </a:endParaRPr>
          </a:p>
        </p:txBody>
      </p:sp>
      <p:sp>
        <p:nvSpPr>
          <p:cNvPr id="71" name="Google Shape;71;p12"/>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a:latin typeface="Shadows Into Light"/>
                <a:ea typeface="Shadows Into Light"/>
                <a:cs typeface="Shadows Into Light"/>
                <a:sym typeface="Shadows Into Light"/>
              </a:rPr>
              <a:t>Ok… so this one obviously isn’t the best approach to use but it might work. Randomly generating routes and checking their length whilst storing the shortest ones might get us a solution that is close to optimal… </a:t>
            </a:r>
            <a:endParaRPr sz="2400">
              <a:latin typeface="Shadows Into Light"/>
              <a:ea typeface="Shadows Into Light"/>
              <a:cs typeface="Shadows Into Light"/>
              <a:sym typeface="Shadows Into Light"/>
            </a:endParaRPr>
          </a:p>
          <a:p>
            <a:pPr marL="0" lvl="0" indent="0" algn="l" rtl="0">
              <a:spcBef>
                <a:spcPts val="600"/>
              </a:spcBef>
              <a:spcAft>
                <a:spcPts val="0"/>
              </a:spcAft>
              <a:buNone/>
            </a:pPr>
            <a:endParaRPr sz="2400">
              <a:latin typeface="Shadows Into Light"/>
              <a:ea typeface="Shadows Into Light"/>
              <a:cs typeface="Shadows Into Light"/>
              <a:sym typeface="Shadows Into Light"/>
            </a:endParaRPr>
          </a:p>
        </p:txBody>
      </p:sp>
      <p:pic>
        <p:nvPicPr>
          <p:cNvPr id="72" name="Google Shape;72;p12" descr="Image result for Mickey mouse"/>
          <p:cNvPicPr preferRelativeResize="0"/>
          <p:nvPr/>
        </p:nvPicPr>
        <p:blipFill>
          <a:blip r:embed="rId3">
            <a:alphaModFix/>
          </a:blip>
          <a:stretch>
            <a:fillRect/>
          </a:stretch>
        </p:blipFill>
        <p:spPr>
          <a:xfrm>
            <a:off x="2460350" y="3140200"/>
            <a:ext cx="1371600" cy="1866900"/>
          </a:xfrm>
          <a:prstGeom prst="rect">
            <a:avLst/>
          </a:prstGeom>
          <a:noFill/>
          <a:ln>
            <a:noFill/>
          </a:ln>
        </p:spPr>
      </p:pic>
      <p:sp>
        <p:nvSpPr>
          <p:cNvPr id="73" name="Google Shape;73;p12"/>
          <p:cNvSpPr txBox="1"/>
          <p:nvPr/>
        </p:nvSpPr>
        <p:spPr>
          <a:xfrm rot="-799903">
            <a:off x="3529198" y="1598728"/>
            <a:ext cx="3000150" cy="3000150"/>
          </a:xfrm>
          <a:prstGeom prst="rect">
            <a:avLst/>
          </a:prstGeom>
          <a:noFill/>
          <a:ln>
            <a:noFill/>
          </a:ln>
        </p:spPr>
        <p:txBody>
          <a:bodyPr spcFirstLastPara="1" wrap="square" lIns="91425" tIns="91425" rIns="91425" bIns="91425" anchor="ctr" anchorCtr="0">
            <a:noAutofit/>
          </a:bodyPr>
          <a:lstStyle/>
          <a:p>
            <a:pPr marL="0" lvl="0" indent="0" algn="l" rtl="0">
              <a:spcBef>
                <a:spcPts val="600"/>
              </a:spcBef>
              <a:spcAft>
                <a:spcPts val="0"/>
              </a:spcAft>
              <a:buNone/>
            </a:pPr>
            <a:r>
              <a:rPr lang="en" sz="2400">
                <a:solidFill>
                  <a:srgbClr val="FF0000"/>
                </a:solidFill>
                <a:latin typeface="Shadows Into Light"/>
                <a:ea typeface="Shadows Into Light"/>
                <a:cs typeface="Shadows Into Light"/>
                <a:sym typeface="Shadows Into Light"/>
              </a:rPr>
              <a:t>Surely we can do better?</a:t>
            </a:r>
            <a:endParaRPr>
              <a:solidFill>
                <a:srgbClr val="FF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8"/>
          <p:cNvSpPr txBox="1">
            <a:spLocks noGrp="1"/>
          </p:cNvSpPr>
          <p:nvPr>
            <p:ph type="title"/>
          </p:nvPr>
        </p:nvSpPr>
        <p:spPr>
          <a:xfrm>
            <a:off x="457200" y="205978"/>
            <a:ext cx="82296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solidFill>
                  <a:srgbClr val="0000FF"/>
                </a:solidFill>
                <a:latin typeface="Cabin Sketch"/>
                <a:ea typeface="Cabin Sketch"/>
                <a:cs typeface="Cabin Sketch"/>
                <a:sym typeface="Cabin Sketch"/>
              </a:rPr>
              <a:t>Approach 2 : Iterative Improvement</a:t>
            </a:r>
            <a:endParaRPr dirty="0">
              <a:solidFill>
                <a:srgbClr val="0000FF"/>
              </a:solidFill>
              <a:latin typeface="Cabin Sketch"/>
              <a:ea typeface="Cabin Sketch"/>
              <a:cs typeface="Cabin Sketch"/>
              <a:sym typeface="Cabin Sketch"/>
            </a:endParaRPr>
          </a:p>
        </p:txBody>
      </p:sp>
      <p:sp>
        <p:nvSpPr>
          <p:cNvPr id="130" name="Google Shape;130;p18"/>
          <p:cNvSpPr txBox="1">
            <a:spLocks noGrp="1"/>
          </p:cNvSpPr>
          <p:nvPr>
            <p:ph type="body" idx="1"/>
          </p:nvPr>
        </p:nvSpPr>
        <p:spPr>
          <a:xfrm>
            <a:off x="457200" y="1063375"/>
            <a:ext cx="8229600" cy="3725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2400" dirty="0">
                <a:latin typeface="Shadows Into Light"/>
                <a:ea typeface="Shadows Into Light"/>
                <a:cs typeface="Shadows Into Light"/>
                <a:sym typeface="Shadows Into Light"/>
              </a:rPr>
              <a:t>So using MSTs is a definite improvement and gives a pretty good solution. But let’s look at yet another way of improving it even further...</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r>
              <a:rPr lang="en" sz="2400" dirty="0">
                <a:latin typeface="Shadows Into Light"/>
                <a:ea typeface="Shadows Into Light"/>
                <a:cs typeface="Shadows Into Light"/>
                <a:sym typeface="Shadows Into Light"/>
              </a:rPr>
              <a:t>We can try changing small bits of our solutions one at a time to try and see if we can improve it further. Let’s try it.</a:t>
            </a:r>
          </a:p>
          <a:p>
            <a:pPr marL="0" lvl="0" indent="0" algn="l" rtl="0">
              <a:spcBef>
                <a:spcPts val="600"/>
              </a:spcBef>
              <a:spcAft>
                <a:spcPts val="0"/>
              </a:spcAft>
              <a:buNone/>
            </a:pPr>
            <a:r>
              <a:rPr lang="en" sz="2400" dirty="0">
                <a:latin typeface="Shadows Into Light"/>
                <a:ea typeface="Shadows Into Light"/>
                <a:cs typeface="Shadows Into Light"/>
                <a:sym typeface="Shadows Into Light"/>
              </a:rPr>
              <a:t>(The next example applies the</a:t>
            </a:r>
            <a:r>
              <a:rPr lang="en-AU" sz="2400" dirty="0">
                <a:latin typeface="Shadows Into Light"/>
                <a:ea typeface="Shadows Into Light"/>
                <a:cs typeface="Shadows Into Light"/>
                <a:sym typeface="Shadows Into Light"/>
              </a:rPr>
              <a:t> a 2-opt swapping algorithm)</a:t>
            </a:r>
            <a:endParaRPr sz="2400" dirty="0">
              <a:latin typeface="Shadows Into Light"/>
              <a:ea typeface="Shadows Into Light"/>
              <a:cs typeface="Shadows Into Light"/>
              <a:sym typeface="Shadows Into Light"/>
            </a:endParaRPr>
          </a:p>
          <a:p>
            <a:pPr marL="0" lvl="0" indent="0" algn="l" rtl="0">
              <a:spcBef>
                <a:spcPts val="600"/>
              </a:spcBef>
              <a:spcAft>
                <a:spcPts val="0"/>
              </a:spcAft>
              <a:buNone/>
            </a:pPr>
            <a:endParaRPr sz="2400" dirty="0">
              <a:latin typeface="Shadows Into Light"/>
              <a:ea typeface="Shadows Into Light"/>
              <a:cs typeface="Shadows Into Light"/>
              <a:sym typeface="Shadows Into Ligh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7" name="Google Shape;137;p19"/>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139" name="Google Shape;139;p19"/>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cxnSp>
        <p:nvCxnSpPr>
          <p:cNvPr id="140" name="Google Shape;140;p19"/>
          <p:cNvCxnSpPr/>
          <p:nvPr/>
        </p:nvCxnSpPr>
        <p:spPr>
          <a:xfrm>
            <a:off x="1728375" y="635125"/>
            <a:ext cx="2988300" cy="3998100"/>
          </a:xfrm>
          <a:prstGeom prst="straightConnector1">
            <a:avLst/>
          </a:prstGeom>
          <a:noFill/>
          <a:ln w="38100" cap="flat" cmpd="sng">
            <a:solidFill>
              <a:srgbClr val="FF000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142" name="Google Shape;142;p19"/>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Path cost = 1429</a:t>
            </a:r>
            <a:endParaRPr/>
          </a:p>
        </p:txBody>
      </p: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0,4,3,5,1,2,0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7" name="Google Shape;137;p19"/>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FF0000"/>
            </a:solidFill>
            <a:prstDash val="solid"/>
            <a:round/>
            <a:headEnd type="none" w="med" len="med"/>
            <a:tailEnd type="none" w="med" len="med"/>
          </a:ln>
        </p:spPr>
      </p:cxnSp>
      <p:cxnSp>
        <p:nvCxnSpPr>
          <p:cNvPr id="139" name="Google Shape;139;p19"/>
          <p:cNvCxnSpPr/>
          <p:nvPr/>
        </p:nvCxnSpPr>
        <p:spPr>
          <a:xfrm>
            <a:off x="1770025" y="531000"/>
            <a:ext cx="2061600" cy="531000"/>
          </a:xfrm>
          <a:prstGeom prst="straightConnector1">
            <a:avLst/>
          </a:prstGeom>
          <a:noFill/>
          <a:ln w="38100" cap="flat" cmpd="sng">
            <a:solidFill>
              <a:srgbClr val="FF0000"/>
            </a:solidFill>
            <a:prstDash val="solid"/>
            <a:round/>
            <a:headEnd type="none" w="med" len="med"/>
            <a:tailEnd type="none" w="med" len="med"/>
          </a:ln>
        </p:spPr>
      </p:cxnSp>
      <p:cxnSp>
        <p:nvCxnSpPr>
          <p:cNvPr id="140" name="Google Shape;140;p19"/>
          <p:cNvCxnSpPr/>
          <p:nvPr/>
        </p:nvCxnSpPr>
        <p:spPr>
          <a:xfrm>
            <a:off x="1728375" y="635125"/>
            <a:ext cx="2988300" cy="3998100"/>
          </a:xfrm>
          <a:prstGeom prst="straightConnector1">
            <a:avLst/>
          </a:prstGeom>
          <a:noFill/>
          <a:ln w="38100" cap="flat" cmpd="sng">
            <a:solidFill>
              <a:srgbClr val="FF000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142" name="Google Shape;142;p19"/>
          <p:cNvSpPr txBox="1"/>
          <p:nvPr/>
        </p:nvSpPr>
        <p:spPr>
          <a:xfrm>
            <a:off x="6559525" y="2998650"/>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Path cost = 1429</a:t>
            </a:r>
            <a:endParaRPr/>
          </a:p>
        </p:txBody>
      </p: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0070C0"/>
                </a:solidFill>
              </a:rPr>
              <a:t>3,5,1</a:t>
            </a:r>
            <a:r>
              <a:rPr lang="en-AU" dirty="0"/>
              <a:t>,</a:t>
            </a:r>
            <a:r>
              <a:rPr lang="en-AU" dirty="0">
                <a:solidFill>
                  <a:srgbClr val="FF0000"/>
                </a:solidFill>
              </a:rPr>
              <a:t>2,0</a:t>
            </a:r>
          </a:p>
        </p:txBody>
      </p:sp>
      <p:sp>
        <p:nvSpPr>
          <p:cNvPr id="11" name="TextBox 10">
            <a:extLst>
              <a:ext uri="{FF2B5EF4-FFF2-40B4-BE49-F238E27FC236}">
                <a16:creationId xmlns:a16="http://schemas.microsoft.com/office/drawing/2014/main" id="{30CF162B-71C2-43FF-9855-C1E21B744B8E}"/>
              </a:ext>
            </a:extLst>
          </p:cNvPr>
          <p:cNvSpPr txBox="1"/>
          <p:nvPr/>
        </p:nvSpPr>
        <p:spPr>
          <a:xfrm>
            <a:off x="6677027" y="2282923"/>
            <a:ext cx="2361544" cy="307777"/>
          </a:xfrm>
          <a:prstGeom prst="rect">
            <a:avLst/>
          </a:prstGeom>
          <a:noFill/>
        </p:spPr>
        <p:txBody>
          <a:bodyPr wrap="none" rtlCol="0">
            <a:spAutoFit/>
          </a:bodyPr>
          <a:lstStyle/>
          <a:p>
            <a:r>
              <a:rPr lang="en-AU" b="1" dirty="0">
                <a:solidFill>
                  <a:srgbClr val="0070C0"/>
                </a:solidFill>
              </a:rPr>
              <a:t>Select a random sub path</a:t>
            </a:r>
          </a:p>
        </p:txBody>
      </p:sp>
    </p:spTree>
    <p:extLst>
      <p:ext uri="{BB962C8B-B14F-4D97-AF65-F5344CB8AC3E}">
        <p14:creationId xmlns:p14="http://schemas.microsoft.com/office/powerpoint/2010/main" val="8828489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19"/>
          <p:cNvPicPr preferRelativeResize="0"/>
          <p:nvPr/>
        </p:nvPicPr>
        <p:blipFill>
          <a:blip r:embed="rId3">
            <a:alphaModFix/>
          </a:blip>
          <a:stretch>
            <a:fillRect/>
          </a:stretch>
        </p:blipFill>
        <p:spPr>
          <a:xfrm>
            <a:off x="1385075" y="143875"/>
            <a:ext cx="6373849" cy="4855750"/>
          </a:xfrm>
          <a:prstGeom prst="rect">
            <a:avLst/>
          </a:prstGeom>
          <a:noFill/>
          <a:ln>
            <a:noFill/>
          </a:ln>
        </p:spPr>
      </p:pic>
      <p:cxnSp>
        <p:nvCxnSpPr>
          <p:cNvPr id="136" name="Google Shape;136;p19"/>
          <p:cNvCxnSpPr/>
          <p:nvPr/>
        </p:nvCxnSpPr>
        <p:spPr>
          <a:xfrm flipH="1">
            <a:off x="5674475" y="572650"/>
            <a:ext cx="1634700" cy="1988700"/>
          </a:xfrm>
          <a:prstGeom prst="straightConnector1">
            <a:avLst/>
          </a:prstGeom>
          <a:noFill/>
          <a:ln w="38100" cap="flat" cmpd="sng">
            <a:solidFill>
              <a:srgbClr val="FF0000"/>
            </a:solidFill>
            <a:prstDash val="solid"/>
            <a:round/>
            <a:headEnd type="none" w="med" len="med"/>
            <a:tailEnd type="none" w="med" len="med"/>
          </a:ln>
        </p:spPr>
      </p:cxnSp>
      <p:cxnSp>
        <p:nvCxnSpPr>
          <p:cNvPr id="137" name="Google Shape;137;p19"/>
          <p:cNvCxnSpPr/>
          <p:nvPr/>
        </p:nvCxnSpPr>
        <p:spPr>
          <a:xfrm flipH="1">
            <a:off x="3956675" y="2727925"/>
            <a:ext cx="1436700" cy="31200"/>
          </a:xfrm>
          <a:prstGeom prst="straightConnector1">
            <a:avLst/>
          </a:prstGeom>
          <a:noFill/>
          <a:ln w="38100" cap="flat" cmpd="sng">
            <a:solidFill>
              <a:srgbClr val="FF0000"/>
            </a:solidFill>
            <a:prstDash val="solid"/>
            <a:round/>
            <a:headEnd type="none" w="med" len="med"/>
            <a:tailEnd type="none" w="med" len="med"/>
          </a:ln>
        </p:spPr>
      </p:cxnSp>
      <p:cxnSp>
        <p:nvCxnSpPr>
          <p:cNvPr id="138" name="Google Shape;138;p19"/>
          <p:cNvCxnSpPr/>
          <p:nvPr/>
        </p:nvCxnSpPr>
        <p:spPr>
          <a:xfrm flipH="1">
            <a:off x="3800325" y="1291075"/>
            <a:ext cx="145800" cy="1322400"/>
          </a:xfrm>
          <a:prstGeom prst="straightConnector1">
            <a:avLst/>
          </a:prstGeom>
          <a:noFill/>
          <a:ln w="38100" cap="flat" cmpd="sng">
            <a:solidFill>
              <a:srgbClr val="0070C0"/>
            </a:solidFill>
            <a:prstDash val="solid"/>
            <a:round/>
            <a:headEnd type="none" w="med" len="med"/>
            <a:tailEnd type="none" w="med" len="med"/>
          </a:ln>
        </p:spPr>
      </p:cxnSp>
      <p:cxnSp>
        <p:nvCxnSpPr>
          <p:cNvPr id="139" name="Google Shape;139;p19"/>
          <p:cNvCxnSpPr/>
          <p:nvPr/>
        </p:nvCxnSpPr>
        <p:spPr>
          <a:xfrm>
            <a:off x="1770025" y="531000"/>
            <a:ext cx="2061600" cy="531000"/>
          </a:xfrm>
          <a:prstGeom prst="straightConnector1">
            <a:avLst/>
          </a:prstGeom>
          <a:noFill/>
          <a:ln w="38100" cap="flat" cmpd="sng">
            <a:solidFill>
              <a:srgbClr val="0070C0"/>
            </a:solidFill>
            <a:prstDash val="solid"/>
            <a:round/>
            <a:headEnd type="none" w="med" len="med"/>
            <a:tailEnd type="none" w="med" len="med"/>
          </a:ln>
        </p:spPr>
      </p:cxnSp>
      <p:cxnSp>
        <p:nvCxnSpPr>
          <p:cNvPr id="140" name="Google Shape;140;p19"/>
          <p:cNvCxnSpPr/>
          <p:nvPr/>
        </p:nvCxnSpPr>
        <p:spPr>
          <a:xfrm>
            <a:off x="1770025" y="631371"/>
            <a:ext cx="2988300" cy="3998100"/>
          </a:xfrm>
          <a:prstGeom prst="straightConnector1">
            <a:avLst/>
          </a:prstGeom>
          <a:noFill/>
          <a:ln w="38100" cap="flat" cmpd="sng">
            <a:solidFill>
              <a:srgbClr val="0070C0"/>
            </a:solidFill>
            <a:prstDash val="solid"/>
            <a:round/>
            <a:headEnd type="none" w="med" len="med"/>
            <a:tailEnd type="none" w="med" len="med"/>
          </a:ln>
        </p:spPr>
      </p:cxnSp>
      <p:cxnSp>
        <p:nvCxnSpPr>
          <p:cNvPr id="141" name="Google Shape;141;p19"/>
          <p:cNvCxnSpPr/>
          <p:nvPr/>
        </p:nvCxnSpPr>
        <p:spPr>
          <a:xfrm rot="10800000" flipH="1">
            <a:off x="4914425" y="603775"/>
            <a:ext cx="2426100" cy="3987900"/>
          </a:xfrm>
          <a:prstGeom prst="straightConnector1">
            <a:avLst/>
          </a:prstGeom>
          <a:noFill/>
          <a:ln w="38100" cap="flat" cmpd="sng">
            <a:solidFill>
              <a:srgbClr val="FF0000"/>
            </a:solidFill>
            <a:prstDash val="solid"/>
            <a:round/>
            <a:headEnd type="none" w="med" len="med"/>
            <a:tailEnd type="none" w="med" len="med"/>
          </a:ln>
        </p:spPr>
      </p:cxnSp>
      <p:sp>
        <p:nvSpPr>
          <p:cNvPr id="142" name="Google Shape;142;p19"/>
          <p:cNvSpPr txBox="1"/>
          <p:nvPr/>
        </p:nvSpPr>
        <p:spPr>
          <a:xfrm>
            <a:off x="6609474" y="3029313"/>
            <a:ext cx="2298900" cy="699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t>Path cost = 1429</a:t>
            </a:r>
            <a:endParaRPr/>
          </a:p>
        </p:txBody>
      </p:sp>
      <p:sp>
        <p:nvSpPr>
          <p:cNvPr id="2" name="TextBox 1">
            <a:extLst>
              <a:ext uri="{FF2B5EF4-FFF2-40B4-BE49-F238E27FC236}">
                <a16:creationId xmlns:a16="http://schemas.microsoft.com/office/drawing/2014/main" id="{BC8E6CCD-B8AF-4249-89D6-7043498F5303}"/>
              </a:ext>
            </a:extLst>
          </p:cNvPr>
          <p:cNvSpPr txBox="1"/>
          <p:nvPr/>
        </p:nvSpPr>
        <p:spPr>
          <a:xfrm>
            <a:off x="6553065" y="2611436"/>
            <a:ext cx="1755609" cy="307777"/>
          </a:xfrm>
          <a:prstGeom prst="rect">
            <a:avLst/>
          </a:prstGeom>
          <a:noFill/>
        </p:spPr>
        <p:txBody>
          <a:bodyPr wrap="none" rtlCol="0">
            <a:spAutoFit/>
          </a:bodyPr>
          <a:lstStyle/>
          <a:p>
            <a:r>
              <a:rPr lang="en-AU" dirty="0"/>
              <a:t>Route: </a:t>
            </a:r>
            <a:r>
              <a:rPr lang="en-AU" dirty="0">
                <a:solidFill>
                  <a:srgbClr val="FF0000"/>
                </a:solidFill>
              </a:rPr>
              <a:t>0,4</a:t>
            </a:r>
            <a:r>
              <a:rPr lang="en-AU" dirty="0"/>
              <a:t>,</a:t>
            </a:r>
            <a:r>
              <a:rPr lang="en-AU" b="1" dirty="0">
                <a:solidFill>
                  <a:srgbClr val="0070C0"/>
                </a:solidFill>
              </a:rPr>
              <a:t>3,5,1</a:t>
            </a:r>
            <a:r>
              <a:rPr lang="en-AU" dirty="0"/>
              <a:t>,</a:t>
            </a:r>
            <a:r>
              <a:rPr lang="en-AU" dirty="0">
                <a:solidFill>
                  <a:srgbClr val="FF0000"/>
                </a:solidFill>
              </a:rPr>
              <a:t>2,0</a:t>
            </a:r>
          </a:p>
        </p:txBody>
      </p:sp>
      <p:sp>
        <p:nvSpPr>
          <p:cNvPr id="11" name="TextBox 10">
            <a:extLst>
              <a:ext uri="{FF2B5EF4-FFF2-40B4-BE49-F238E27FC236}">
                <a16:creationId xmlns:a16="http://schemas.microsoft.com/office/drawing/2014/main" id="{AFBDCA54-C470-40E4-A5C0-CEA21F337C2B}"/>
              </a:ext>
            </a:extLst>
          </p:cNvPr>
          <p:cNvSpPr txBox="1"/>
          <p:nvPr/>
        </p:nvSpPr>
        <p:spPr>
          <a:xfrm>
            <a:off x="6677027" y="2282923"/>
            <a:ext cx="2361544" cy="307777"/>
          </a:xfrm>
          <a:prstGeom prst="rect">
            <a:avLst/>
          </a:prstGeom>
          <a:noFill/>
        </p:spPr>
        <p:txBody>
          <a:bodyPr wrap="none" rtlCol="0">
            <a:spAutoFit/>
          </a:bodyPr>
          <a:lstStyle/>
          <a:p>
            <a:r>
              <a:rPr lang="en-AU" b="1" dirty="0">
                <a:solidFill>
                  <a:srgbClr val="0070C0"/>
                </a:solidFill>
              </a:rPr>
              <a:t>Select a random sub path</a:t>
            </a:r>
          </a:p>
        </p:txBody>
      </p:sp>
    </p:spTree>
    <p:extLst>
      <p:ext uri="{BB962C8B-B14F-4D97-AF65-F5344CB8AC3E}">
        <p14:creationId xmlns:p14="http://schemas.microsoft.com/office/powerpoint/2010/main" val="325248154"/>
      </p:ext>
    </p:extLst>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1224B90A977E949A271DB7F70235B50" ma:contentTypeVersion="13" ma:contentTypeDescription="Create a new document." ma:contentTypeScope="" ma:versionID="698073c699bc9b9885f48b67403bde52">
  <xsd:schema xmlns:xsd="http://www.w3.org/2001/XMLSchema" xmlns:xs="http://www.w3.org/2001/XMLSchema" xmlns:p="http://schemas.microsoft.com/office/2006/metadata/properties" xmlns:ns2="7931008f-5bd1-4c17-b04d-853b9de41564" xmlns:ns3="e922249c-2e51-498c-887c-e5d654688006" targetNamespace="http://schemas.microsoft.com/office/2006/metadata/properties" ma:root="true" ma:fieldsID="4cc5eb982bc9c597c1e411a5ae286aaf" ns2:_="" ns3:_="">
    <xsd:import namespace="7931008f-5bd1-4c17-b04d-853b9de41564"/>
    <xsd:import namespace="e922249c-2e51-498c-887c-e5d654688006"/>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3:SharedWithUsers" minOccurs="0"/>
                <xsd:element ref="ns3:SharedWithDetails" minOccurs="0"/>
                <xsd:element ref="ns2:MediaServiceOCR" minOccurs="0"/>
                <xsd:element ref="ns2:MediaServiceEventHashCode" minOccurs="0"/>
                <xsd:element ref="ns2:MediaServiceGenerationTime" minOccurs="0"/>
                <xsd:element ref="ns2:MediaServiceLocatio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31008f-5bd1-4c17-b04d-853b9de41564"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DateTaken" ma:index="10" nillable="true" ma:displayName="MediaServiceDateTaken" ma:description="" ma:hidden="true" ma:internalName="MediaServiceDateTaken" ma:readOnly="true">
      <xsd:simpleType>
        <xsd:restriction base="dms:Text"/>
      </xsd:simpleType>
    </xsd:element>
    <xsd:element name="MediaServiceAutoTags" ma:index="11" nillable="true" ma:displayName="MediaServiceAutoTags" ma:description="" ma:internalName="MediaServiceAutoTags" ma:readOnly="true">
      <xsd:simpleType>
        <xsd:restriction base="dms:Text"/>
      </xsd:simpleType>
    </xsd:element>
    <xsd:element name="MediaServiceOCR" ma:index="14" nillable="true" ma:displayName="MediaServiceOCR" ma:internalName="MediaServiceOCR" ma:readOnly="true">
      <xsd:simpleType>
        <xsd:restriction base="dms:Note">
          <xsd:maxLength value="255"/>
        </xsd:restriction>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922249c-2e51-498c-887c-e5d654688006"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E0A259-E7F7-4644-890E-9DC3FAFE924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931008f-5bd1-4c17-b04d-853b9de41564"/>
    <ds:schemaRef ds:uri="e922249c-2e51-498c-887c-e5d65468800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06A5A63-4B90-4D93-8A5E-03940F9B6EE7}">
  <ds:schemaRefs>
    <ds:schemaRef ds:uri="http://schemas.microsoft.com/sharepoint/v3/contenttype/forms"/>
  </ds:schemaRefs>
</ds:datastoreItem>
</file>

<file path=customXml/itemProps3.xml><?xml version="1.0" encoding="utf-8"?>
<ds:datastoreItem xmlns:ds="http://schemas.openxmlformats.org/officeDocument/2006/customXml" ds:itemID="{51C05820-9398-4DC0-908F-75540D1BAE70}">
  <ds:schemaRefs>
    <ds:schemaRef ds:uri="http://schemas.microsoft.com/office/infopath/2007/PartnerControl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e922249c-2e51-498c-887c-e5d654688006"/>
    <ds:schemaRef ds:uri="http://purl.org/dc/dcmitype/"/>
    <ds:schemaRef ds:uri="7931008f-5bd1-4c17-b04d-853b9de41564"/>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2533</TotalTime>
  <Words>995</Words>
  <Application>Microsoft Office PowerPoint</Application>
  <PresentationFormat>On-screen Show (16:9)</PresentationFormat>
  <Paragraphs>143</Paragraphs>
  <Slides>29</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Shadows Into Light</vt:lpstr>
      <vt:lpstr>Arial</vt:lpstr>
      <vt:lpstr>Cabin Sketch</vt:lpstr>
      <vt:lpstr>Simple Light</vt:lpstr>
      <vt:lpstr>NP-Hard</vt:lpstr>
      <vt:lpstr>A Travelling Salesman...</vt:lpstr>
      <vt:lpstr>A Travelling Salesman...</vt:lpstr>
      <vt:lpstr>A Travelling Salesman...</vt:lpstr>
      <vt:lpstr>Approach 1 : Random Guessing</vt:lpstr>
      <vt:lpstr>Approach 2 : Iterative Improvement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Approach 3 : Simulated Annealing</vt:lpstr>
      <vt:lpstr>Approach 3 : Simulated Annealing</vt:lpstr>
      <vt:lpstr>Approach 3 : Simulated Annealing</vt:lpstr>
      <vt:lpstr>PowerPoint Presentation</vt:lpstr>
      <vt:lpstr>PowerPoint Presentation</vt:lpstr>
      <vt:lpstr>PowerPoint Presentation</vt:lpstr>
      <vt:lpstr>PowerPoint Presentation</vt:lpstr>
      <vt:lpstr>PowerPoint Presentation</vt:lpstr>
      <vt:lpstr>PowerPoint Presentation</vt:lpstr>
      <vt:lpstr>Simulated Annealing For TSP (Decision) </vt:lpstr>
      <vt:lpstr>Simulated Annealing For Graph Colouring (Decision) </vt:lpstr>
      <vt:lpstr>Simulated Annealing For Knapsack (Decision)</vt:lpstr>
      <vt:lpstr>Limitations of Randomised approaches</vt:lpstr>
      <vt:lpstr>Limitations of Meta-Heuristic approaches</vt:lpstr>
      <vt:lpstr>Mini-Max</vt:lpstr>
      <vt:lpstr>Mini-Max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NP-Hard</dc:title>
  <dc:creator>Toan Huynh</dc:creator>
  <cp:lastModifiedBy>Toan Huynh</cp:lastModifiedBy>
  <cp:revision>6</cp:revision>
  <dcterms:modified xsi:type="dcterms:W3CDTF">2021-10-07T20:35:17Z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0x010100B1224B90A977E949A271DB7F70235B50</vt:lpwstr>
  </property>
</Properties>
</file>