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24"/>
  </p:notesMasterIdLst>
  <p:sldIdLst>
    <p:sldId id="261" r:id="rId5"/>
    <p:sldId id="262" r:id="rId6"/>
    <p:sldId id="263" r:id="rId7"/>
    <p:sldId id="281" r:id="rId8"/>
    <p:sldId id="282" r:id="rId9"/>
    <p:sldId id="283" r:id="rId10"/>
    <p:sldId id="284" r:id="rId11"/>
    <p:sldId id="285" r:id="rId12"/>
    <p:sldId id="286" r:id="rId13"/>
    <p:sldId id="287" r:id="rId14"/>
    <p:sldId id="288" r:id="rId15"/>
    <p:sldId id="289" r:id="rId16"/>
    <p:sldId id="293" r:id="rId17"/>
    <p:sldId id="291" r:id="rId18"/>
    <p:sldId id="292" r:id="rId19"/>
    <p:sldId id="265" r:id="rId20"/>
    <p:sldId id="295" r:id="rId21"/>
    <p:sldId id="296" r:id="rId22"/>
    <p:sldId id="294" r:id="rId23"/>
  </p:sldIdLst>
  <p:sldSz cx="9144000" cy="5143500" type="screen16x9"/>
  <p:notesSz cx="6858000" cy="9144000"/>
  <p:embeddedFontLst>
    <p:embeddedFont>
      <p:font typeface="Cabin Sketch" panose="020B0604020202020204" charset="0"/>
      <p:regular r:id="rId25"/>
      <p:bold r:id="rId26"/>
    </p:embeddedFont>
    <p:embeddedFont>
      <p:font typeface="Shadows Into Light"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CB772-B0AD-4438-BF70-6B60281AAF8D}" v="831" dt="2021-10-07T20:37:3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85" autoAdjust="0"/>
  </p:normalViewPr>
  <p:slideViewPr>
    <p:cSldViewPr snapToGrid="0">
      <p:cViewPr varScale="1">
        <p:scale>
          <a:sx n="95" d="100"/>
          <a:sy n="95" d="100"/>
        </p:scale>
        <p:origin x="2076" y="8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131CB772-B0AD-4438-BF70-6B60281AAF8D}"/>
    <pc:docChg chg="undo custSel addSld delSld modSld">
      <pc:chgData name="Toan Huynh" userId="9b31cc81-7730-471a-a0a3-d8125948de37" providerId="ADAL" clId="{131CB772-B0AD-4438-BF70-6B60281AAF8D}" dt="2021-10-07T20:37:39.079" v="830" actId="208"/>
      <pc:docMkLst>
        <pc:docMk/>
      </pc:docMkLst>
      <pc:sldChg chg="del">
        <pc:chgData name="Toan Huynh" userId="9b31cc81-7730-471a-a0a3-d8125948de37" providerId="ADAL" clId="{131CB772-B0AD-4438-BF70-6B60281AAF8D}" dt="2021-10-07T02:10:52.668" v="0" actId="2696"/>
        <pc:sldMkLst>
          <pc:docMk/>
          <pc:sldMk cId="0" sldId="256"/>
        </pc:sldMkLst>
      </pc:sldChg>
      <pc:sldChg chg="del">
        <pc:chgData name="Toan Huynh" userId="9b31cc81-7730-471a-a0a3-d8125948de37" providerId="ADAL" clId="{131CB772-B0AD-4438-BF70-6B60281AAF8D}" dt="2021-10-07T02:10:52.745" v="2" actId="2696"/>
        <pc:sldMkLst>
          <pc:docMk/>
          <pc:sldMk cId="0" sldId="257"/>
        </pc:sldMkLst>
      </pc:sldChg>
      <pc:sldChg chg="del">
        <pc:chgData name="Toan Huynh" userId="9b31cc81-7730-471a-a0a3-d8125948de37" providerId="ADAL" clId="{131CB772-B0AD-4438-BF70-6B60281AAF8D}" dt="2021-10-07T02:10:52.807" v="3" actId="2696"/>
        <pc:sldMkLst>
          <pc:docMk/>
          <pc:sldMk cId="0" sldId="258"/>
        </pc:sldMkLst>
      </pc:sldChg>
      <pc:sldChg chg="del">
        <pc:chgData name="Toan Huynh" userId="9b31cc81-7730-471a-a0a3-d8125948de37" providerId="ADAL" clId="{131CB772-B0AD-4438-BF70-6B60281AAF8D}" dt="2021-10-07T02:10:52.861" v="4" actId="2696"/>
        <pc:sldMkLst>
          <pc:docMk/>
          <pc:sldMk cId="0" sldId="259"/>
        </pc:sldMkLst>
      </pc:sldChg>
      <pc:sldChg chg="del">
        <pc:chgData name="Toan Huynh" userId="9b31cc81-7730-471a-a0a3-d8125948de37" providerId="ADAL" clId="{131CB772-B0AD-4438-BF70-6B60281AAF8D}" dt="2021-10-07T02:10:52.983" v="5" actId="2696"/>
        <pc:sldMkLst>
          <pc:docMk/>
          <pc:sldMk cId="0" sldId="260"/>
        </pc:sldMkLst>
      </pc:sldChg>
      <pc:sldChg chg="modSp">
        <pc:chgData name="Toan Huynh" userId="9b31cc81-7730-471a-a0a3-d8125948de37" providerId="ADAL" clId="{131CB772-B0AD-4438-BF70-6B60281AAF8D}" dt="2021-10-07T02:26:05.778" v="460" actId="1076"/>
        <pc:sldMkLst>
          <pc:docMk/>
          <pc:sldMk cId="0" sldId="261"/>
        </pc:sldMkLst>
        <pc:spChg chg="mod">
          <ac:chgData name="Toan Huynh" userId="9b31cc81-7730-471a-a0a3-d8125948de37" providerId="ADAL" clId="{131CB772-B0AD-4438-BF70-6B60281AAF8D}" dt="2021-10-07T02:26:05.778" v="460" actId="1076"/>
          <ac:spMkLst>
            <pc:docMk/>
            <pc:sldMk cId="0" sldId="261"/>
            <ac:spMk id="78" creationId="{00000000-0000-0000-0000-000000000000}"/>
          </ac:spMkLst>
        </pc:spChg>
        <pc:spChg chg="mod">
          <ac:chgData name="Toan Huynh" userId="9b31cc81-7730-471a-a0a3-d8125948de37" providerId="ADAL" clId="{131CB772-B0AD-4438-BF70-6B60281AAF8D}" dt="2021-10-07T02:11:05.601" v="12" actId="1076"/>
          <ac:spMkLst>
            <pc:docMk/>
            <pc:sldMk cId="0" sldId="261"/>
            <ac:spMk id="84" creationId="{00000000-0000-0000-0000-000000000000}"/>
          </ac:spMkLst>
        </pc:spChg>
      </pc:sldChg>
      <pc:sldChg chg="del">
        <pc:chgData name="Toan Huynh" userId="9b31cc81-7730-471a-a0a3-d8125948de37" providerId="ADAL" clId="{131CB772-B0AD-4438-BF70-6B60281AAF8D}" dt="2021-10-07T02:21:11.925" v="393" actId="2696"/>
        <pc:sldMkLst>
          <pc:docMk/>
          <pc:sldMk cId="0" sldId="264"/>
        </pc:sldMkLst>
      </pc:sldChg>
      <pc:sldChg chg="modSp">
        <pc:chgData name="Toan Huynh" userId="9b31cc81-7730-471a-a0a3-d8125948de37" providerId="ADAL" clId="{131CB772-B0AD-4438-BF70-6B60281AAF8D}" dt="2021-10-07T20:37:17.355" v="828" actId="208"/>
        <pc:sldMkLst>
          <pc:docMk/>
          <pc:sldMk cId="0" sldId="265"/>
        </pc:sldMkLst>
        <pc:spChg chg="mod">
          <ac:chgData name="Toan Huynh" userId="9b31cc81-7730-471a-a0a3-d8125948de37" providerId="ADAL" clId="{131CB772-B0AD-4438-BF70-6B60281AAF8D}" dt="2021-10-07T02:29:41.542" v="603" actId="207"/>
          <ac:spMkLst>
            <pc:docMk/>
            <pc:sldMk cId="0" sldId="265"/>
            <ac:spMk id="124" creationId="{00000000-0000-0000-0000-000000000000}"/>
          </ac:spMkLst>
        </pc:spChg>
        <pc:cxnChg chg="mod">
          <ac:chgData name="Toan Huynh" userId="9b31cc81-7730-471a-a0a3-d8125948de37" providerId="ADAL" clId="{131CB772-B0AD-4438-BF70-6B60281AAF8D}" dt="2021-10-07T20:37:17.355" v="828" actId="208"/>
          <ac:cxnSpMkLst>
            <pc:docMk/>
            <pc:sldMk cId="0" sldId="265"/>
            <ac:cxnSpMk id="118" creationId="{00000000-0000-0000-0000-000000000000}"/>
          </ac:cxnSpMkLst>
        </pc:cxnChg>
        <pc:cxnChg chg="mod">
          <ac:chgData name="Toan Huynh" userId="9b31cc81-7730-471a-a0a3-d8125948de37" providerId="ADAL" clId="{131CB772-B0AD-4438-BF70-6B60281AAF8D}" dt="2021-10-07T20:37:17.355" v="828" actId="208"/>
          <ac:cxnSpMkLst>
            <pc:docMk/>
            <pc:sldMk cId="0" sldId="265"/>
            <ac:cxnSpMk id="119" creationId="{00000000-0000-0000-0000-000000000000}"/>
          </ac:cxnSpMkLst>
        </pc:cxnChg>
        <pc:cxnChg chg="mod">
          <ac:chgData name="Toan Huynh" userId="9b31cc81-7730-471a-a0a3-d8125948de37" providerId="ADAL" clId="{131CB772-B0AD-4438-BF70-6B60281AAF8D}" dt="2021-10-07T20:37:17.355" v="828" actId="208"/>
          <ac:cxnSpMkLst>
            <pc:docMk/>
            <pc:sldMk cId="0" sldId="265"/>
            <ac:cxnSpMk id="120" creationId="{00000000-0000-0000-0000-000000000000}"/>
          </ac:cxnSpMkLst>
        </pc:cxnChg>
        <pc:cxnChg chg="mod">
          <ac:chgData name="Toan Huynh" userId="9b31cc81-7730-471a-a0a3-d8125948de37" providerId="ADAL" clId="{131CB772-B0AD-4438-BF70-6B60281AAF8D}" dt="2021-10-07T20:37:17.355" v="828" actId="208"/>
          <ac:cxnSpMkLst>
            <pc:docMk/>
            <pc:sldMk cId="0" sldId="265"/>
            <ac:cxnSpMk id="121" creationId="{00000000-0000-0000-0000-000000000000}"/>
          </ac:cxnSpMkLst>
        </pc:cxnChg>
        <pc:cxnChg chg="mod">
          <ac:chgData name="Toan Huynh" userId="9b31cc81-7730-471a-a0a3-d8125948de37" providerId="ADAL" clId="{131CB772-B0AD-4438-BF70-6B60281AAF8D}" dt="2021-10-07T20:37:17.355" v="828" actId="208"/>
          <ac:cxnSpMkLst>
            <pc:docMk/>
            <pc:sldMk cId="0" sldId="265"/>
            <ac:cxnSpMk id="122" creationId="{00000000-0000-0000-0000-000000000000}"/>
          </ac:cxnSpMkLst>
        </pc:cxnChg>
        <pc:cxnChg chg="mod">
          <ac:chgData name="Toan Huynh" userId="9b31cc81-7730-471a-a0a3-d8125948de37" providerId="ADAL" clId="{131CB772-B0AD-4438-BF70-6B60281AAF8D}" dt="2021-10-07T20:37:17.355" v="828" actId="208"/>
          <ac:cxnSpMkLst>
            <pc:docMk/>
            <pc:sldMk cId="0" sldId="265"/>
            <ac:cxnSpMk id="123" creationId="{00000000-0000-0000-0000-000000000000}"/>
          </ac:cxnSpMkLst>
        </pc:cxnChg>
      </pc:sldChg>
      <pc:sldChg chg="del">
        <pc:chgData name="Toan Huynh" userId="9b31cc81-7730-471a-a0a3-d8125948de37" providerId="ADAL" clId="{131CB772-B0AD-4438-BF70-6B60281AAF8D}" dt="2021-10-07T02:28:08.597" v="586" actId="2696"/>
        <pc:sldMkLst>
          <pc:docMk/>
          <pc:sldMk cId="0" sldId="266"/>
        </pc:sldMkLst>
      </pc:sldChg>
      <pc:sldChg chg="del">
        <pc:chgData name="Toan Huynh" userId="9b31cc81-7730-471a-a0a3-d8125948de37" providerId="ADAL" clId="{131CB772-B0AD-4438-BF70-6B60281AAF8D}" dt="2021-10-07T02:28:08.608" v="587" actId="2696"/>
        <pc:sldMkLst>
          <pc:docMk/>
          <pc:sldMk cId="0" sldId="267"/>
        </pc:sldMkLst>
      </pc:sldChg>
      <pc:sldChg chg="del">
        <pc:chgData name="Toan Huynh" userId="9b31cc81-7730-471a-a0a3-d8125948de37" providerId="ADAL" clId="{131CB772-B0AD-4438-BF70-6B60281AAF8D}" dt="2021-10-07T02:28:08.616" v="588" actId="2696"/>
        <pc:sldMkLst>
          <pc:docMk/>
          <pc:sldMk cId="0" sldId="268"/>
        </pc:sldMkLst>
      </pc:sldChg>
      <pc:sldChg chg="del">
        <pc:chgData name="Toan Huynh" userId="9b31cc81-7730-471a-a0a3-d8125948de37" providerId="ADAL" clId="{131CB772-B0AD-4438-BF70-6B60281AAF8D}" dt="2021-10-07T02:28:08.627" v="589" actId="2696"/>
        <pc:sldMkLst>
          <pc:docMk/>
          <pc:sldMk cId="0" sldId="269"/>
        </pc:sldMkLst>
      </pc:sldChg>
      <pc:sldChg chg="del">
        <pc:chgData name="Toan Huynh" userId="9b31cc81-7730-471a-a0a3-d8125948de37" providerId="ADAL" clId="{131CB772-B0AD-4438-BF70-6B60281AAF8D}" dt="2021-10-07T02:28:08.631" v="590" actId="2696"/>
        <pc:sldMkLst>
          <pc:docMk/>
          <pc:sldMk cId="0" sldId="270"/>
        </pc:sldMkLst>
      </pc:sldChg>
      <pc:sldChg chg="del">
        <pc:chgData name="Toan Huynh" userId="9b31cc81-7730-471a-a0a3-d8125948de37" providerId="ADAL" clId="{131CB772-B0AD-4438-BF70-6B60281AAF8D}" dt="2021-10-07T02:28:08.678" v="591" actId="2696"/>
        <pc:sldMkLst>
          <pc:docMk/>
          <pc:sldMk cId="0" sldId="271"/>
        </pc:sldMkLst>
      </pc:sldChg>
      <pc:sldChg chg="del">
        <pc:chgData name="Toan Huynh" userId="9b31cc81-7730-471a-a0a3-d8125948de37" providerId="ADAL" clId="{131CB772-B0AD-4438-BF70-6B60281AAF8D}" dt="2021-10-07T02:28:08.757" v="592" actId="2696"/>
        <pc:sldMkLst>
          <pc:docMk/>
          <pc:sldMk cId="0" sldId="272"/>
        </pc:sldMkLst>
      </pc:sldChg>
      <pc:sldChg chg="del">
        <pc:chgData name="Toan Huynh" userId="9b31cc81-7730-471a-a0a3-d8125948de37" providerId="ADAL" clId="{131CB772-B0AD-4438-BF70-6B60281AAF8D}" dt="2021-10-07T02:28:08.760" v="593" actId="2696"/>
        <pc:sldMkLst>
          <pc:docMk/>
          <pc:sldMk cId="0" sldId="273"/>
        </pc:sldMkLst>
      </pc:sldChg>
      <pc:sldChg chg="del">
        <pc:chgData name="Toan Huynh" userId="9b31cc81-7730-471a-a0a3-d8125948de37" providerId="ADAL" clId="{131CB772-B0AD-4438-BF70-6B60281AAF8D}" dt="2021-10-07T02:28:08.764" v="594" actId="2696"/>
        <pc:sldMkLst>
          <pc:docMk/>
          <pc:sldMk cId="0" sldId="274"/>
        </pc:sldMkLst>
      </pc:sldChg>
      <pc:sldChg chg="del">
        <pc:chgData name="Toan Huynh" userId="9b31cc81-7730-471a-a0a3-d8125948de37" providerId="ADAL" clId="{131CB772-B0AD-4438-BF70-6B60281AAF8D}" dt="2021-10-07T02:28:08.769" v="595" actId="2696"/>
        <pc:sldMkLst>
          <pc:docMk/>
          <pc:sldMk cId="0" sldId="275"/>
        </pc:sldMkLst>
      </pc:sldChg>
      <pc:sldChg chg="del">
        <pc:chgData name="Toan Huynh" userId="9b31cc81-7730-471a-a0a3-d8125948de37" providerId="ADAL" clId="{131CB772-B0AD-4438-BF70-6B60281AAF8D}" dt="2021-10-07T02:28:08.773" v="596" actId="2696"/>
        <pc:sldMkLst>
          <pc:docMk/>
          <pc:sldMk cId="0" sldId="276"/>
        </pc:sldMkLst>
      </pc:sldChg>
      <pc:sldChg chg="del">
        <pc:chgData name="Toan Huynh" userId="9b31cc81-7730-471a-a0a3-d8125948de37" providerId="ADAL" clId="{131CB772-B0AD-4438-BF70-6B60281AAF8D}" dt="2021-10-07T02:28:08.777" v="597" actId="2696"/>
        <pc:sldMkLst>
          <pc:docMk/>
          <pc:sldMk cId="0" sldId="277"/>
        </pc:sldMkLst>
      </pc:sldChg>
      <pc:sldChg chg="del">
        <pc:chgData name="Toan Huynh" userId="9b31cc81-7730-471a-a0a3-d8125948de37" providerId="ADAL" clId="{131CB772-B0AD-4438-BF70-6B60281AAF8D}" dt="2021-10-07T02:28:08.833" v="598" actId="2696"/>
        <pc:sldMkLst>
          <pc:docMk/>
          <pc:sldMk cId="0" sldId="278"/>
        </pc:sldMkLst>
      </pc:sldChg>
      <pc:sldChg chg="del">
        <pc:chgData name="Toan Huynh" userId="9b31cc81-7730-471a-a0a3-d8125948de37" providerId="ADAL" clId="{131CB772-B0AD-4438-BF70-6B60281AAF8D}" dt="2021-10-07T02:28:08.894" v="599" actId="2696"/>
        <pc:sldMkLst>
          <pc:docMk/>
          <pc:sldMk cId="0" sldId="279"/>
        </pc:sldMkLst>
      </pc:sldChg>
      <pc:sldChg chg="del">
        <pc:chgData name="Toan Huynh" userId="9b31cc81-7730-471a-a0a3-d8125948de37" providerId="ADAL" clId="{131CB772-B0AD-4438-BF70-6B60281AAF8D}" dt="2021-10-07T02:28:09.020" v="600" actId="2696"/>
        <pc:sldMkLst>
          <pc:docMk/>
          <pc:sldMk cId="0" sldId="280"/>
        </pc:sldMkLst>
      </pc:sldChg>
      <pc:sldChg chg="addSp modSp add">
        <pc:chgData name="Toan Huynh" userId="9b31cc81-7730-471a-a0a3-d8125948de37" providerId="ADAL" clId="{131CB772-B0AD-4438-BF70-6B60281AAF8D}" dt="2021-10-07T02:12:15.233" v="47" actId="113"/>
        <pc:sldMkLst>
          <pc:docMk/>
          <pc:sldMk cId="990508053" sldId="281"/>
        </pc:sldMkLst>
        <pc:spChg chg="add mod">
          <ac:chgData name="Toan Huynh" userId="9b31cc81-7730-471a-a0a3-d8125948de37" providerId="ADAL" clId="{131CB772-B0AD-4438-BF70-6B60281AAF8D}" dt="2021-10-07T02:12:15.233" v="47" actId="113"/>
          <ac:spMkLst>
            <pc:docMk/>
            <pc:sldMk cId="990508053" sldId="281"/>
            <ac:spMk id="2" creationId="{70033470-BD9D-44DE-8B6A-ADC1DFD8DED6}"/>
          </ac:spMkLst>
        </pc:spChg>
        <pc:cxnChg chg="add mod">
          <ac:chgData name="Toan Huynh" userId="9b31cc81-7730-471a-a0a3-d8125948de37" providerId="ADAL" clId="{131CB772-B0AD-4438-BF70-6B60281AAF8D}" dt="2021-10-07T02:11:57.947" v="44" actId="1582"/>
          <ac:cxnSpMkLst>
            <pc:docMk/>
            <pc:sldMk cId="990508053" sldId="281"/>
            <ac:cxnSpMk id="4" creationId="{BA300DC0-D74A-4A30-9D2C-7A37A0D9926F}"/>
          </ac:cxnSpMkLst>
        </pc:cxnChg>
      </pc:sldChg>
      <pc:sldChg chg="addSp modSp add">
        <pc:chgData name="Toan Huynh" userId="9b31cc81-7730-471a-a0a3-d8125948de37" providerId="ADAL" clId="{131CB772-B0AD-4438-BF70-6B60281AAF8D}" dt="2021-10-07T02:12:33.994" v="52" actId="1076"/>
        <pc:sldMkLst>
          <pc:docMk/>
          <pc:sldMk cId="2200532979" sldId="282"/>
        </pc:sldMkLst>
        <pc:cxnChg chg="add mod">
          <ac:chgData name="Toan Huynh" userId="9b31cc81-7730-471a-a0a3-d8125948de37" providerId="ADAL" clId="{131CB772-B0AD-4438-BF70-6B60281AAF8D}" dt="2021-10-07T02:12:33.994" v="52" actId="1076"/>
          <ac:cxnSpMkLst>
            <pc:docMk/>
            <pc:sldMk cId="2200532979" sldId="282"/>
            <ac:cxnSpMk id="11" creationId="{7C24DCDC-A900-4160-A8F4-6EB737BE6387}"/>
          </ac:cxnSpMkLst>
        </pc:cxnChg>
      </pc:sldChg>
      <pc:sldChg chg="addSp modSp add">
        <pc:chgData name="Toan Huynh" userId="9b31cc81-7730-471a-a0a3-d8125948de37" providerId="ADAL" clId="{131CB772-B0AD-4438-BF70-6B60281AAF8D}" dt="2021-10-07T02:12:58.370" v="58" actId="14100"/>
        <pc:sldMkLst>
          <pc:docMk/>
          <pc:sldMk cId="2287269551" sldId="283"/>
        </pc:sldMkLst>
        <pc:cxnChg chg="add mod">
          <ac:chgData name="Toan Huynh" userId="9b31cc81-7730-471a-a0a3-d8125948de37" providerId="ADAL" clId="{131CB772-B0AD-4438-BF70-6B60281AAF8D}" dt="2021-10-07T02:12:58.370" v="58" actId="14100"/>
          <ac:cxnSpMkLst>
            <pc:docMk/>
            <pc:sldMk cId="2287269551" sldId="283"/>
            <ac:cxnSpMk id="12" creationId="{237F0E33-061C-4AB0-BF09-787091334BDB}"/>
          </ac:cxnSpMkLst>
        </pc:cxnChg>
      </pc:sldChg>
      <pc:sldChg chg="addSp modSp add">
        <pc:chgData name="Toan Huynh" userId="9b31cc81-7730-471a-a0a3-d8125948de37" providerId="ADAL" clId="{131CB772-B0AD-4438-BF70-6B60281AAF8D}" dt="2021-10-07T02:13:16.973" v="64" actId="14100"/>
        <pc:sldMkLst>
          <pc:docMk/>
          <pc:sldMk cId="1039769642" sldId="284"/>
        </pc:sldMkLst>
        <pc:cxnChg chg="add mod">
          <ac:chgData name="Toan Huynh" userId="9b31cc81-7730-471a-a0a3-d8125948de37" providerId="ADAL" clId="{131CB772-B0AD-4438-BF70-6B60281AAF8D}" dt="2021-10-07T02:13:16.973" v="64" actId="14100"/>
          <ac:cxnSpMkLst>
            <pc:docMk/>
            <pc:sldMk cId="1039769642" sldId="284"/>
            <ac:cxnSpMk id="13" creationId="{15884A8E-9B56-49DE-9FA1-9D0A4AE3F16A}"/>
          </ac:cxnSpMkLst>
        </pc:cxnChg>
      </pc:sldChg>
      <pc:sldChg chg="addSp modSp add">
        <pc:chgData name="Toan Huynh" userId="9b31cc81-7730-471a-a0a3-d8125948de37" providerId="ADAL" clId="{131CB772-B0AD-4438-BF70-6B60281AAF8D}" dt="2021-10-07T02:13:42.300" v="70" actId="14100"/>
        <pc:sldMkLst>
          <pc:docMk/>
          <pc:sldMk cId="3503156508" sldId="285"/>
        </pc:sldMkLst>
        <pc:cxnChg chg="add mod">
          <ac:chgData name="Toan Huynh" userId="9b31cc81-7730-471a-a0a3-d8125948de37" providerId="ADAL" clId="{131CB772-B0AD-4438-BF70-6B60281AAF8D}" dt="2021-10-07T02:13:42.300" v="70" actId="14100"/>
          <ac:cxnSpMkLst>
            <pc:docMk/>
            <pc:sldMk cId="3503156508" sldId="285"/>
            <ac:cxnSpMk id="14" creationId="{0032B627-E582-46C1-B3EA-7302837739B3}"/>
          </ac:cxnSpMkLst>
        </pc:cxnChg>
      </pc:sldChg>
      <pc:sldChg chg="addSp modSp add">
        <pc:chgData name="Toan Huynh" userId="9b31cc81-7730-471a-a0a3-d8125948de37" providerId="ADAL" clId="{131CB772-B0AD-4438-BF70-6B60281AAF8D}" dt="2021-10-07T02:14:00.409" v="75" actId="14100"/>
        <pc:sldMkLst>
          <pc:docMk/>
          <pc:sldMk cId="2943932304" sldId="286"/>
        </pc:sldMkLst>
        <pc:cxnChg chg="add mod">
          <ac:chgData name="Toan Huynh" userId="9b31cc81-7730-471a-a0a3-d8125948de37" providerId="ADAL" clId="{131CB772-B0AD-4438-BF70-6B60281AAF8D}" dt="2021-10-07T02:14:00.409" v="75" actId="14100"/>
          <ac:cxnSpMkLst>
            <pc:docMk/>
            <pc:sldMk cId="2943932304" sldId="286"/>
            <ac:cxnSpMk id="15" creationId="{FF3AB782-2A85-4DB7-90F5-3A539950F7DB}"/>
          </ac:cxnSpMkLst>
        </pc:cxnChg>
      </pc:sldChg>
      <pc:sldChg chg="modSp add">
        <pc:chgData name="Toan Huynh" userId="9b31cc81-7730-471a-a0a3-d8125948de37" providerId="ADAL" clId="{131CB772-B0AD-4438-BF70-6B60281AAF8D}" dt="2021-10-07T02:14:53.878" v="110" actId="207"/>
        <pc:sldMkLst>
          <pc:docMk/>
          <pc:sldMk cId="188061520" sldId="287"/>
        </pc:sldMkLst>
        <pc:spChg chg="mod">
          <ac:chgData name="Toan Huynh" userId="9b31cc81-7730-471a-a0a3-d8125948de37" providerId="ADAL" clId="{131CB772-B0AD-4438-BF70-6B60281AAF8D}" dt="2021-10-07T02:14:53.878" v="110" actId="207"/>
          <ac:spMkLst>
            <pc:docMk/>
            <pc:sldMk cId="188061520" sldId="287"/>
            <ac:spMk id="2" creationId="{70033470-BD9D-44DE-8B6A-ADC1DFD8DED6}"/>
          </ac:spMkLst>
        </pc:spChg>
      </pc:sldChg>
      <pc:sldChg chg="addSp delSp modSp add">
        <pc:chgData name="Toan Huynh" userId="9b31cc81-7730-471a-a0a3-d8125948de37" providerId="ADAL" clId="{131CB772-B0AD-4438-BF70-6B60281AAF8D}" dt="2021-10-07T02:15:17.895" v="116" actId="208"/>
        <pc:sldMkLst>
          <pc:docMk/>
          <pc:sldMk cId="2941135326" sldId="288"/>
        </pc:sldMkLst>
        <pc:spChg chg="del">
          <ac:chgData name="Toan Huynh" userId="9b31cc81-7730-471a-a0a3-d8125948de37" providerId="ADAL" clId="{131CB772-B0AD-4438-BF70-6B60281AAF8D}" dt="2021-10-07T02:15:04.727" v="112" actId="478"/>
          <ac:spMkLst>
            <pc:docMk/>
            <pc:sldMk cId="2941135326" sldId="288"/>
            <ac:spMk id="2" creationId="{70033470-BD9D-44DE-8B6A-ADC1DFD8DED6}"/>
          </ac:spMkLst>
        </pc:spChg>
        <pc:cxnChg chg="add mod">
          <ac:chgData name="Toan Huynh" userId="9b31cc81-7730-471a-a0a3-d8125948de37" providerId="ADAL" clId="{131CB772-B0AD-4438-BF70-6B60281AAF8D}" dt="2021-10-07T02:15:17.895" v="116" actId="208"/>
          <ac:cxnSpMkLst>
            <pc:docMk/>
            <pc:sldMk cId="2941135326" sldId="288"/>
            <ac:cxnSpMk id="16" creationId="{D5B8CB21-B202-4C07-8DEE-18BA8C872B91}"/>
          </ac:cxnSpMkLst>
        </pc:cxnChg>
      </pc:sldChg>
      <pc:sldChg chg="addSp modSp add">
        <pc:chgData name="Toan Huynh" userId="9b31cc81-7730-471a-a0a3-d8125948de37" providerId="ADAL" clId="{131CB772-B0AD-4438-BF70-6B60281AAF8D}" dt="2021-10-07T20:36:23.408" v="825" actId="208"/>
        <pc:sldMkLst>
          <pc:docMk/>
          <pc:sldMk cId="3212619850" sldId="289"/>
        </pc:sldMkLst>
        <pc:spChg chg="add mod">
          <ac:chgData name="Toan Huynh" userId="9b31cc81-7730-471a-a0a3-d8125948de37" providerId="ADAL" clId="{131CB772-B0AD-4438-BF70-6B60281AAF8D}" dt="2021-10-07T02:17:47.572" v="232" actId="20577"/>
          <ac:spMkLst>
            <pc:docMk/>
            <pc:sldMk cId="3212619850" sldId="289"/>
            <ac:spMk id="2" creationId="{0BBD3500-DB78-4BCC-9BB6-BE4CA6CA7774}"/>
          </ac:spMkLst>
        </pc:spChg>
        <pc:cxnChg chg="mod">
          <ac:chgData name="Toan Huynh" userId="9b31cc81-7730-471a-a0a3-d8125948de37" providerId="ADAL" clId="{131CB772-B0AD-4438-BF70-6B60281AAF8D}" dt="2021-10-07T20:36:23.408" v="825" actId="208"/>
          <ac:cxnSpMkLst>
            <pc:docMk/>
            <pc:sldMk cId="3212619850" sldId="289"/>
            <ac:cxnSpMk id="12" creationId="{237F0E33-061C-4AB0-BF09-787091334BDB}"/>
          </ac:cxnSpMkLst>
        </pc:cxnChg>
        <pc:cxnChg chg="mod">
          <ac:chgData name="Toan Huynh" userId="9b31cc81-7730-471a-a0a3-d8125948de37" providerId="ADAL" clId="{131CB772-B0AD-4438-BF70-6B60281AAF8D}" dt="2021-10-07T20:36:23.408" v="825" actId="208"/>
          <ac:cxnSpMkLst>
            <pc:docMk/>
            <pc:sldMk cId="3212619850" sldId="289"/>
            <ac:cxnSpMk id="13" creationId="{15884A8E-9B56-49DE-9FA1-9D0A4AE3F16A}"/>
          </ac:cxnSpMkLst>
        </pc:cxnChg>
      </pc:sldChg>
      <pc:sldChg chg="modSp add del">
        <pc:chgData name="Toan Huynh" userId="9b31cc81-7730-471a-a0a3-d8125948de37" providerId="ADAL" clId="{131CB772-B0AD-4438-BF70-6B60281AAF8D}" dt="2021-10-07T20:36:40.109" v="827" actId="2696"/>
        <pc:sldMkLst>
          <pc:docMk/>
          <pc:sldMk cId="1200104176" sldId="290"/>
        </pc:sldMkLst>
        <pc:spChg chg="mod">
          <ac:chgData name="Toan Huynh" userId="9b31cc81-7730-471a-a0a3-d8125948de37" providerId="ADAL" clId="{131CB772-B0AD-4438-BF70-6B60281AAF8D}" dt="2021-10-07T02:17:53.228" v="234"/>
          <ac:spMkLst>
            <pc:docMk/>
            <pc:sldMk cId="1200104176" sldId="290"/>
            <ac:spMk id="2" creationId="{0BBD3500-DB78-4BCC-9BB6-BE4CA6CA7774}"/>
          </ac:spMkLst>
        </pc:spChg>
        <pc:cxnChg chg="mod">
          <ac:chgData name="Toan Huynh" userId="9b31cc81-7730-471a-a0a3-d8125948de37" providerId="ADAL" clId="{131CB772-B0AD-4438-BF70-6B60281AAF8D}" dt="2021-10-07T02:20:06.227" v="386" actId="208"/>
          <ac:cxnSpMkLst>
            <pc:docMk/>
            <pc:sldMk cId="1200104176" sldId="290"/>
            <ac:cxnSpMk id="12" creationId="{237F0E33-061C-4AB0-BF09-787091334BDB}"/>
          </ac:cxnSpMkLst>
        </pc:cxnChg>
        <pc:cxnChg chg="mod">
          <ac:chgData name="Toan Huynh" userId="9b31cc81-7730-471a-a0a3-d8125948de37" providerId="ADAL" clId="{131CB772-B0AD-4438-BF70-6B60281AAF8D}" dt="2021-10-07T02:20:03.325" v="385" actId="208"/>
          <ac:cxnSpMkLst>
            <pc:docMk/>
            <pc:sldMk cId="1200104176" sldId="290"/>
            <ac:cxnSpMk id="13" creationId="{15884A8E-9B56-49DE-9FA1-9D0A4AE3F16A}"/>
          </ac:cxnSpMkLst>
        </pc:cxnChg>
      </pc:sldChg>
      <pc:sldChg chg="addSp delSp modSp add">
        <pc:chgData name="Toan Huynh" userId="9b31cc81-7730-471a-a0a3-d8125948de37" providerId="ADAL" clId="{131CB772-B0AD-4438-BF70-6B60281AAF8D}" dt="2021-10-07T02:20:44.019" v="392" actId="208"/>
        <pc:sldMkLst>
          <pc:docMk/>
          <pc:sldMk cId="1840894050" sldId="291"/>
        </pc:sldMkLst>
        <pc:spChg chg="mod">
          <ac:chgData name="Toan Huynh" userId="9b31cc81-7730-471a-a0a3-d8125948de37" providerId="ADAL" clId="{131CB772-B0AD-4438-BF70-6B60281AAF8D}" dt="2021-10-07T02:19:07.213" v="377" actId="20577"/>
          <ac:spMkLst>
            <pc:docMk/>
            <pc:sldMk cId="1840894050" sldId="291"/>
            <ac:spMk id="2" creationId="{0BBD3500-DB78-4BCC-9BB6-BE4CA6CA7774}"/>
          </ac:spMkLst>
        </pc:spChg>
        <pc:cxnChg chg="mod">
          <ac:chgData name="Toan Huynh" userId="9b31cc81-7730-471a-a0a3-d8125948de37" providerId="ADAL" clId="{131CB772-B0AD-4438-BF70-6B60281AAF8D}" dt="2021-10-07T02:20:44.019" v="392" actId="208"/>
          <ac:cxnSpMkLst>
            <pc:docMk/>
            <pc:sldMk cId="1840894050" sldId="291"/>
            <ac:cxnSpMk id="12" creationId="{237F0E33-061C-4AB0-BF09-787091334BDB}"/>
          </ac:cxnSpMkLst>
        </pc:cxnChg>
        <pc:cxnChg chg="mod">
          <ac:chgData name="Toan Huynh" userId="9b31cc81-7730-471a-a0a3-d8125948de37" providerId="ADAL" clId="{131CB772-B0AD-4438-BF70-6B60281AAF8D}" dt="2021-10-07T02:20:44.019" v="392" actId="208"/>
          <ac:cxnSpMkLst>
            <pc:docMk/>
            <pc:sldMk cId="1840894050" sldId="291"/>
            <ac:cxnSpMk id="13" creationId="{15884A8E-9B56-49DE-9FA1-9D0A4AE3F16A}"/>
          </ac:cxnSpMkLst>
        </pc:cxnChg>
        <pc:cxnChg chg="add del">
          <ac:chgData name="Toan Huynh" userId="9b31cc81-7730-471a-a0a3-d8125948de37" providerId="ADAL" clId="{131CB772-B0AD-4438-BF70-6B60281AAF8D}" dt="2021-10-07T02:20:39.677" v="391"/>
          <ac:cxnSpMkLst>
            <pc:docMk/>
            <pc:sldMk cId="1840894050" sldId="291"/>
            <ac:cxnSpMk id="17" creationId="{5E75A613-32DA-43FB-8A99-B74D263BC0BA}"/>
          </ac:cxnSpMkLst>
        </pc:cxnChg>
        <pc:cxnChg chg="add del">
          <ac:chgData name="Toan Huynh" userId="9b31cc81-7730-471a-a0a3-d8125948de37" providerId="ADAL" clId="{131CB772-B0AD-4438-BF70-6B60281AAF8D}" dt="2021-10-07T02:20:39.677" v="391"/>
          <ac:cxnSpMkLst>
            <pc:docMk/>
            <pc:sldMk cId="1840894050" sldId="291"/>
            <ac:cxnSpMk id="18" creationId="{911AC782-0EE5-4EAC-99CC-291DC9A80B83}"/>
          </ac:cxnSpMkLst>
        </pc:cxnChg>
      </pc:sldChg>
      <pc:sldChg chg="addSp delSp modSp add">
        <pc:chgData name="Toan Huynh" userId="9b31cc81-7730-471a-a0a3-d8125948de37" providerId="ADAL" clId="{131CB772-B0AD-4438-BF70-6B60281AAF8D}" dt="2021-10-07T02:19:32.953" v="384" actId="14100"/>
        <pc:sldMkLst>
          <pc:docMk/>
          <pc:sldMk cId="544421892" sldId="292"/>
        </pc:sldMkLst>
        <pc:cxnChg chg="del">
          <ac:chgData name="Toan Huynh" userId="9b31cc81-7730-471a-a0a3-d8125948de37" providerId="ADAL" clId="{131CB772-B0AD-4438-BF70-6B60281AAF8D}" dt="2021-10-07T02:19:18.907" v="379" actId="478"/>
          <ac:cxnSpMkLst>
            <pc:docMk/>
            <pc:sldMk cId="544421892" sldId="292"/>
            <ac:cxnSpMk id="12" creationId="{237F0E33-061C-4AB0-BF09-787091334BDB}"/>
          </ac:cxnSpMkLst>
        </pc:cxnChg>
        <pc:cxnChg chg="del">
          <ac:chgData name="Toan Huynh" userId="9b31cc81-7730-471a-a0a3-d8125948de37" providerId="ADAL" clId="{131CB772-B0AD-4438-BF70-6B60281AAF8D}" dt="2021-10-07T02:19:20.233" v="380" actId="478"/>
          <ac:cxnSpMkLst>
            <pc:docMk/>
            <pc:sldMk cId="544421892" sldId="292"/>
            <ac:cxnSpMk id="13" creationId="{15884A8E-9B56-49DE-9FA1-9D0A4AE3F16A}"/>
          </ac:cxnSpMkLst>
        </pc:cxnChg>
        <pc:cxnChg chg="add mod">
          <ac:chgData name="Toan Huynh" userId="9b31cc81-7730-471a-a0a3-d8125948de37" providerId="ADAL" clId="{131CB772-B0AD-4438-BF70-6B60281AAF8D}" dt="2021-10-07T02:19:32.953" v="384" actId="14100"/>
          <ac:cxnSpMkLst>
            <pc:docMk/>
            <pc:sldMk cId="544421892" sldId="292"/>
            <ac:cxnSpMk id="17" creationId="{EB5B2D3F-89BE-459C-BDE6-D989FC1F6096}"/>
          </ac:cxnSpMkLst>
        </pc:cxnChg>
      </pc:sldChg>
      <pc:sldChg chg="addSp delSp modSp add">
        <pc:chgData name="Toan Huynh" userId="9b31cc81-7730-471a-a0a3-d8125948de37" providerId="ADAL" clId="{131CB772-B0AD-4438-BF70-6B60281AAF8D}" dt="2021-10-07T20:36:31.831" v="826" actId="208"/>
        <pc:sldMkLst>
          <pc:docMk/>
          <pc:sldMk cId="4237892884" sldId="293"/>
        </pc:sldMkLst>
        <pc:spChg chg="del">
          <ac:chgData name="Toan Huynh" userId="9b31cc81-7730-471a-a0a3-d8125948de37" providerId="ADAL" clId="{131CB772-B0AD-4438-BF70-6B60281AAF8D}" dt="2021-10-07T02:20:23.327" v="388" actId="478"/>
          <ac:spMkLst>
            <pc:docMk/>
            <pc:sldMk cId="4237892884" sldId="293"/>
            <ac:spMk id="2" creationId="{0BBD3500-DB78-4BCC-9BB6-BE4CA6CA7774}"/>
          </ac:spMkLst>
        </pc:spChg>
        <pc:spChg chg="add">
          <ac:chgData name="Toan Huynh" userId="9b31cc81-7730-471a-a0a3-d8125948de37" providerId="ADAL" clId="{131CB772-B0AD-4438-BF70-6B60281AAF8D}" dt="2021-10-07T02:20:23.551" v="389"/>
          <ac:spMkLst>
            <pc:docMk/>
            <pc:sldMk cId="4237892884" sldId="293"/>
            <ac:spMk id="17" creationId="{FDAFCA2B-71D5-4C9B-BAD5-EE83A69382CB}"/>
          </ac:spMkLst>
        </pc:spChg>
        <pc:cxnChg chg="mod">
          <ac:chgData name="Toan Huynh" userId="9b31cc81-7730-471a-a0a3-d8125948de37" providerId="ADAL" clId="{131CB772-B0AD-4438-BF70-6B60281AAF8D}" dt="2021-10-07T20:36:31.831" v="826" actId="208"/>
          <ac:cxnSpMkLst>
            <pc:docMk/>
            <pc:sldMk cId="4237892884" sldId="293"/>
            <ac:cxnSpMk id="12" creationId="{237F0E33-061C-4AB0-BF09-787091334BDB}"/>
          </ac:cxnSpMkLst>
        </pc:cxnChg>
        <pc:cxnChg chg="mod">
          <ac:chgData name="Toan Huynh" userId="9b31cc81-7730-471a-a0a3-d8125948de37" providerId="ADAL" clId="{131CB772-B0AD-4438-BF70-6B60281AAF8D}" dt="2021-10-07T20:36:31.831" v="826" actId="208"/>
          <ac:cxnSpMkLst>
            <pc:docMk/>
            <pc:sldMk cId="4237892884" sldId="293"/>
            <ac:cxnSpMk id="13" creationId="{15884A8E-9B56-49DE-9FA1-9D0A4AE3F16A}"/>
          </ac:cxnSpMkLst>
        </pc:cxnChg>
      </pc:sldChg>
      <pc:sldChg chg="add del">
        <pc:chgData name="Toan Huynh" userId="9b31cc81-7730-471a-a0a3-d8125948de37" providerId="ADAL" clId="{131CB772-B0AD-4438-BF70-6B60281AAF8D}" dt="2021-10-07T02:26:12.184" v="462" actId="2696"/>
        <pc:sldMkLst>
          <pc:docMk/>
          <pc:sldMk cId="3078746088" sldId="294"/>
        </pc:sldMkLst>
      </pc:sldChg>
      <pc:sldChg chg="delSp modSp add">
        <pc:chgData name="Toan Huynh" userId="9b31cc81-7730-471a-a0a3-d8125948de37" providerId="ADAL" clId="{131CB772-B0AD-4438-BF70-6B60281AAF8D}" dt="2021-10-07T02:27:55.589" v="585" actId="20577"/>
        <pc:sldMkLst>
          <pc:docMk/>
          <pc:sldMk cId="3505143942" sldId="294"/>
        </pc:sldMkLst>
        <pc:spChg chg="mod">
          <ac:chgData name="Toan Huynh" userId="9b31cc81-7730-471a-a0a3-d8125948de37" providerId="ADAL" clId="{131CB772-B0AD-4438-BF70-6B60281AAF8D}" dt="2021-10-07T02:26:19.721" v="464" actId="6549"/>
          <ac:spMkLst>
            <pc:docMk/>
            <pc:sldMk cId="3505143942" sldId="294"/>
            <ac:spMk id="79" creationId="{00000000-0000-0000-0000-000000000000}"/>
          </ac:spMkLst>
        </pc:spChg>
        <pc:spChg chg="del">
          <ac:chgData name="Toan Huynh" userId="9b31cc81-7730-471a-a0a3-d8125948de37" providerId="ADAL" clId="{131CB772-B0AD-4438-BF70-6B60281AAF8D}" dt="2021-10-07T02:26:28.437" v="466" actId="478"/>
          <ac:spMkLst>
            <pc:docMk/>
            <pc:sldMk cId="3505143942" sldId="294"/>
            <ac:spMk id="80" creationId="{00000000-0000-0000-0000-000000000000}"/>
          </ac:spMkLst>
        </pc:spChg>
        <pc:spChg chg="mod">
          <ac:chgData name="Toan Huynh" userId="9b31cc81-7730-471a-a0a3-d8125948de37" providerId="ADAL" clId="{131CB772-B0AD-4438-BF70-6B60281AAF8D}" dt="2021-10-07T02:26:35.152" v="468" actId="1076"/>
          <ac:spMkLst>
            <pc:docMk/>
            <pc:sldMk cId="3505143942" sldId="294"/>
            <ac:spMk id="81" creationId="{00000000-0000-0000-0000-000000000000}"/>
          </ac:spMkLst>
        </pc:spChg>
        <pc:spChg chg="mod">
          <ac:chgData name="Toan Huynh" userId="9b31cc81-7730-471a-a0a3-d8125948de37" providerId="ADAL" clId="{131CB772-B0AD-4438-BF70-6B60281AAF8D}" dt="2021-10-07T02:26:32.260" v="467" actId="1076"/>
          <ac:spMkLst>
            <pc:docMk/>
            <pc:sldMk cId="3505143942" sldId="294"/>
            <ac:spMk id="82" creationId="{00000000-0000-0000-0000-000000000000}"/>
          </ac:spMkLst>
        </pc:spChg>
        <pc:spChg chg="del">
          <ac:chgData name="Toan Huynh" userId="9b31cc81-7730-471a-a0a3-d8125948de37" providerId="ADAL" clId="{131CB772-B0AD-4438-BF70-6B60281AAF8D}" dt="2021-10-07T02:26:23.456" v="465" actId="478"/>
          <ac:spMkLst>
            <pc:docMk/>
            <pc:sldMk cId="3505143942" sldId="294"/>
            <ac:spMk id="83" creationId="{00000000-0000-0000-0000-000000000000}"/>
          </ac:spMkLst>
        </pc:spChg>
        <pc:spChg chg="mod">
          <ac:chgData name="Toan Huynh" userId="9b31cc81-7730-471a-a0a3-d8125948de37" providerId="ADAL" clId="{131CB772-B0AD-4438-BF70-6B60281AAF8D}" dt="2021-10-07T02:27:55.589" v="585" actId="20577"/>
          <ac:spMkLst>
            <pc:docMk/>
            <pc:sldMk cId="3505143942" sldId="294"/>
            <ac:spMk id="84" creationId="{00000000-0000-0000-0000-000000000000}"/>
          </ac:spMkLst>
        </pc:spChg>
      </pc:sldChg>
      <pc:sldChg chg="addSp modSp add">
        <pc:chgData name="Toan Huynh" userId="9b31cc81-7730-471a-a0a3-d8125948de37" providerId="ADAL" clId="{131CB772-B0AD-4438-BF70-6B60281AAF8D}" dt="2021-10-07T20:37:29.894" v="829" actId="208"/>
        <pc:sldMkLst>
          <pc:docMk/>
          <pc:sldMk cId="1035284965" sldId="295"/>
        </pc:sldMkLst>
        <pc:spChg chg="add mod">
          <ac:chgData name="Toan Huynh" userId="9b31cc81-7730-471a-a0a3-d8125948de37" providerId="ADAL" clId="{131CB772-B0AD-4438-BF70-6B60281AAF8D}" dt="2021-10-07T02:35:57.316" v="814" actId="5793"/>
          <ac:spMkLst>
            <pc:docMk/>
            <pc:sldMk cId="1035284965" sldId="295"/>
            <ac:spMk id="2" creationId="{481B56E3-C55F-4ABB-BD57-4011A503B6EA}"/>
          </ac:spMkLst>
        </pc:spChg>
        <pc:cxnChg chg="mod">
          <ac:chgData name="Toan Huynh" userId="9b31cc81-7730-471a-a0a3-d8125948de37" providerId="ADAL" clId="{131CB772-B0AD-4438-BF70-6B60281AAF8D}" dt="2021-10-07T20:37:29.894" v="829" actId="208"/>
          <ac:cxnSpMkLst>
            <pc:docMk/>
            <pc:sldMk cId="1035284965" sldId="295"/>
            <ac:cxnSpMk id="118" creationId="{00000000-0000-0000-0000-000000000000}"/>
          </ac:cxnSpMkLst>
        </pc:cxnChg>
        <pc:cxnChg chg="mod">
          <ac:chgData name="Toan Huynh" userId="9b31cc81-7730-471a-a0a3-d8125948de37" providerId="ADAL" clId="{131CB772-B0AD-4438-BF70-6B60281AAF8D}" dt="2021-10-07T20:37:29.894" v="829" actId="208"/>
          <ac:cxnSpMkLst>
            <pc:docMk/>
            <pc:sldMk cId="1035284965" sldId="295"/>
            <ac:cxnSpMk id="119" creationId="{00000000-0000-0000-0000-000000000000}"/>
          </ac:cxnSpMkLst>
        </pc:cxnChg>
        <pc:cxnChg chg="mod">
          <ac:chgData name="Toan Huynh" userId="9b31cc81-7730-471a-a0a3-d8125948de37" providerId="ADAL" clId="{131CB772-B0AD-4438-BF70-6B60281AAF8D}" dt="2021-10-07T20:37:29.894" v="829" actId="208"/>
          <ac:cxnSpMkLst>
            <pc:docMk/>
            <pc:sldMk cId="1035284965" sldId="295"/>
            <ac:cxnSpMk id="120" creationId="{00000000-0000-0000-0000-000000000000}"/>
          </ac:cxnSpMkLst>
        </pc:cxnChg>
        <pc:cxnChg chg="mod">
          <ac:chgData name="Toan Huynh" userId="9b31cc81-7730-471a-a0a3-d8125948de37" providerId="ADAL" clId="{131CB772-B0AD-4438-BF70-6B60281AAF8D}" dt="2021-10-07T20:37:29.894" v="829" actId="208"/>
          <ac:cxnSpMkLst>
            <pc:docMk/>
            <pc:sldMk cId="1035284965" sldId="295"/>
            <ac:cxnSpMk id="121" creationId="{00000000-0000-0000-0000-000000000000}"/>
          </ac:cxnSpMkLst>
        </pc:cxnChg>
        <pc:cxnChg chg="mod">
          <ac:chgData name="Toan Huynh" userId="9b31cc81-7730-471a-a0a3-d8125948de37" providerId="ADAL" clId="{131CB772-B0AD-4438-BF70-6B60281AAF8D}" dt="2021-10-07T20:37:29.894" v="829" actId="208"/>
          <ac:cxnSpMkLst>
            <pc:docMk/>
            <pc:sldMk cId="1035284965" sldId="295"/>
            <ac:cxnSpMk id="122" creationId="{00000000-0000-0000-0000-000000000000}"/>
          </ac:cxnSpMkLst>
        </pc:cxnChg>
        <pc:cxnChg chg="mod">
          <ac:chgData name="Toan Huynh" userId="9b31cc81-7730-471a-a0a3-d8125948de37" providerId="ADAL" clId="{131CB772-B0AD-4438-BF70-6B60281AAF8D}" dt="2021-10-07T20:37:29.894" v="829" actId="208"/>
          <ac:cxnSpMkLst>
            <pc:docMk/>
            <pc:sldMk cId="1035284965" sldId="295"/>
            <ac:cxnSpMk id="123" creationId="{00000000-0000-0000-0000-000000000000}"/>
          </ac:cxnSpMkLst>
        </pc:cxnChg>
      </pc:sldChg>
      <pc:sldChg chg="modSp add">
        <pc:chgData name="Toan Huynh" userId="9b31cc81-7730-471a-a0a3-d8125948de37" providerId="ADAL" clId="{131CB772-B0AD-4438-BF70-6B60281AAF8D}" dt="2021-10-07T20:37:39.079" v="830" actId="208"/>
        <pc:sldMkLst>
          <pc:docMk/>
          <pc:sldMk cId="4232696245" sldId="296"/>
        </pc:sldMkLst>
        <pc:spChg chg="mod">
          <ac:chgData name="Toan Huynh" userId="9b31cc81-7730-471a-a0a3-d8125948de37" providerId="ADAL" clId="{131CB772-B0AD-4438-BF70-6B60281AAF8D}" dt="2021-10-07T02:36:07.087" v="824" actId="20577"/>
          <ac:spMkLst>
            <pc:docMk/>
            <pc:sldMk cId="4232696245" sldId="296"/>
            <ac:spMk id="2" creationId="{481B56E3-C55F-4ABB-BD57-4011A503B6EA}"/>
          </ac:spMkLst>
        </pc:spChg>
        <pc:cxnChg chg="mod">
          <ac:chgData name="Toan Huynh" userId="9b31cc81-7730-471a-a0a3-d8125948de37" providerId="ADAL" clId="{131CB772-B0AD-4438-BF70-6B60281AAF8D}" dt="2021-10-07T20:37:39.079" v="830" actId="208"/>
          <ac:cxnSpMkLst>
            <pc:docMk/>
            <pc:sldMk cId="4232696245" sldId="296"/>
            <ac:cxnSpMk id="118" creationId="{00000000-0000-0000-0000-000000000000}"/>
          </ac:cxnSpMkLst>
        </pc:cxnChg>
        <pc:cxnChg chg="mod">
          <ac:chgData name="Toan Huynh" userId="9b31cc81-7730-471a-a0a3-d8125948de37" providerId="ADAL" clId="{131CB772-B0AD-4438-BF70-6B60281AAF8D}" dt="2021-10-07T20:37:39.079" v="830" actId="208"/>
          <ac:cxnSpMkLst>
            <pc:docMk/>
            <pc:sldMk cId="4232696245" sldId="296"/>
            <ac:cxnSpMk id="119" creationId="{00000000-0000-0000-0000-000000000000}"/>
          </ac:cxnSpMkLst>
        </pc:cxnChg>
        <pc:cxnChg chg="mod">
          <ac:chgData name="Toan Huynh" userId="9b31cc81-7730-471a-a0a3-d8125948de37" providerId="ADAL" clId="{131CB772-B0AD-4438-BF70-6B60281AAF8D}" dt="2021-10-07T20:37:39.079" v="830" actId="208"/>
          <ac:cxnSpMkLst>
            <pc:docMk/>
            <pc:sldMk cId="4232696245" sldId="296"/>
            <ac:cxnSpMk id="120" creationId="{00000000-0000-0000-0000-000000000000}"/>
          </ac:cxnSpMkLst>
        </pc:cxnChg>
        <pc:cxnChg chg="mod">
          <ac:chgData name="Toan Huynh" userId="9b31cc81-7730-471a-a0a3-d8125948de37" providerId="ADAL" clId="{131CB772-B0AD-4438-BF70-6B60281AAF8D}" dt="2021-10-07T20:37:39.079" v="830" actId="208"/>
          <ac:cxnSpMkLst>
            <pc:docMk/>
            <pc:sldMk cId="4232696245" sldId="296"/>
            <ac:cxnSpMk id="121" creationId="{00000000-0000-0000-0000-000000000000}"/>
          </ac:cxnSpMkLst>
        </pc:cxnChg>
        <pc:cxnChg chg="mod">
          <ac:chgData name="Toan Huynh" userId="9b31cc81-7730-471a-a0a3-d8125948de37" providerId="ADAL" clId="{131CB772-B0AD-4438-BF70-6B60281AAF8D}" dt="2021-10-07T20:37:39.079" v="830" actId="208"/>
          <ac:cxnSpMkLst>
            <pc:docMk/>
            <pc:sldMk cId="4232696245" sldId="296"/>
            <ac:cxnSpMk id="122" creationId="{00000000-0000-0000-0000-000000000000}"/>
          </ac:cxnSpMkLst>
        </pc:cxnChg>
        <pc:cxnChg chg="mod">
          <ac:chgData name="Toan Huynh" userId="9b31cc81-7730-471a-a0a3-d8125948de37" providerId="ADAL" clId="{131CB772-B0AD-4438-BF70-6B60281AAF8D}" dt="2021-10-07T20:37:39.079" v="830" actId="208"/>
          <ac:cxnSpMkLst>
            <pc:docMk/>
            <pc:sldMk cId="4232696245" sldId="296"/>
            <ac:cxnSpMk id="123" creationId="{00000000-0000-0000-0000-000000000000}"/>
          </ac:cxnSpMkLst>
        </pc:cxnChg>
      </pc:sldChg>
      <pc:sldMasterChg chg="delSldLayout">
        <pc:chgData name="Toan Huynh" userId="9b31cc81-7730-471a-a0a3-d8125948de37" providerId="ADAL" clId="{131CB772-B0AD-4438-BF70-6B60281AAF8D}" dt="2021-10-07T02:10:52.671" v="1" actId="2696"/>
        <pc:sldMasterMkLst>
          <pc:docMk/>
          <pc:sldMasterMk cId="0" sldId="2147483654"/>
        </pc:sldMasterMkLst>
        <pc:sldLayoutChg chg="del">
          <pc:chgData name="Toan Huynh" userId="9b31cc81-7730-471a-a0a3-d8125948de37" providerId="ADAL" clId="{131CB772-B0AD-4438-BF70-6B60281AAF8D}" dt="2021-10-07T02:10:52.671" v="1" actId="2696"/>
          <pc:sldLayoutMkLst>
            <pc:docMk/>
            <pc:sldMasterMk cId="0" sldId="2147483654"/>
            <pc:sldLayoutMk cId="0" sldId="214748364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57e9488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57e9488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MST pre-order traveral + triangle inequality only works for euclidean TSP tho</a:t>
            </a:r>
            <a:endParaRPr/>
          </a:p>
          <a:p>
            <a:pPr marL="457200" lvl="0" indent="-317500" algn="l" rtl="0">
              <a:spcBef>
                <a:spcPts val="0"/>
              </a:spcBef>
              <a:spcAft>
                <a:spcPts val="0"/>
              </a:spcAft>
              <a:buSzPts val="1400"/>
              <a:buChar char="-"/>
            </a:pPr>
            <a:r>
              <a:rPr lang="en"/>
              <a:t>Full-walk of MST (back tracking over edges etc.) still &lt; 2 * shortest possible path, euclidean or not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362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9650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587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3072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4180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0717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12fe43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12fe43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12fe43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12fe43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843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12fe433b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12fe433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5992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57e94881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57e94881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MST pre-order traveral + triangle inequality only works for euclidean TSP tho</a:t>
            </a:r>
            <a:endParaRPr/>
          </a:p>
          <a:p>
            <a:pPr marL="457200" lvl="0" indent="-317500" algn="l" rtl="0">
              <a:spcBef>
                <a:spcPts val="0"/>
              </a:spcBef>
              <a:spcAft>
                <a:spcPts val="0"/>
              </a:spcAft>
              <a:buSzPts val="1400"/>
              <a:buChar char="-"/>
            </a:pPr>
            <a:r>
              <a:rPr lang="en"/>
              <a:t>Full-walk of MST (back tracking over edges etc.) still &lt; 2 * shortest possible path, euclidean or not</a:t>
            </a:r>
            <a:endParaRPr/>
          </a:p>
        </p:txBody>
      </p:sp>
    </p:spTree>
    <p:extLst>
      <p:ext uri="{BB962C8B-B14F-4D97-AF65-F5344CB8AC3E}">
        <p14:creationId xmlns:p14="http://schemas.microsoft.com/office/powerpoint/2010/main" val="235083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e12fe43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e12fe43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96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805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81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502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850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5e12fe433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5e12fe433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27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457200" y="351800"/>
            <a:ext cx="8229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solidFill>
                  <a:srgbClr val="0000FF"/>
                </a:solidFill>
                <a:latin typeface="Cabin Sketch"/>
                <a:ea typeface="Cabin Sketch"/>
                <a:cs typeface="Cabin Sketch"/>
                <a:sym typeface="Cabin Sketch"/>
              </a:rPr>
              <a:t>Using </a:t>
            </a:r>
            <a:r>
              <a:rPr lang="en" dirty="0">
                <a:solidFill>
                  <a:srgbClr val="0000FF"/>
                </a:solidFill>
                <a:latin typeface="Cabin Sketch"/>
                <a:ea typeface="Cabin Sketch"/>
                <a:cs typeface="Cabin Sketch"/>
                <a:sym typeface="Cabin Sketch"/>
              </a:rPr>
              <a:t>Minimal Spanning Trees </a:t>
            </a:r>
            <a:r>
              <a:rPr lang="en-AU" dirty="0">
                <a:solidFill>
                  <a:srgbClr val="0000FF"/>
                </a:solidFill>
                <a:latin typeface="Cabin Sketch"/>
                <a:ea typeface="Cabin Sketch"/>
                <a:cs typeface="Cabin Sketch"/>
                <a:sym typeface="Cabin Sketch"/>
              </a:rPr>
              <a:t>as a Heuristic for solving TSP</a:t>
            </a:r>
            <a:endParaRPr dirty="0">
              <a:solidFill>
                <a:srgbClr val="0000FF"/>
              </a:solidFill>
              <a:latin typeface="Cabin Sketch"/>
              <a:ea typeface="Cabin Sketch"/>
              <a:cs typeface="Cabin Sketch"/>
              <a:sym typeface="Cabin Sketch"/>
            </a:endParaRPr>
          </a:p>
        </p:txBody>
      </p:sp>
      <p:sp>
        <p:nvSpPr>
          <p:cNvPr id="79" name="Google Shape;79;p13"/>
          <p:cNvSpPr txBox="1">
            <a:spLocks noGrp="1"/>
          </p:cNvSpPr>
          <p:nvPr>
            <p:ph type="body" idx="1"/>
          </p:nvPr>
        </p:nvSpPr>
        <p:spPr>
          <a:xfrm>
            <a:off x="1524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Remember these, we have a few algorithms that can find a minimal spanning tree of a network in polynomial time so why don’t we try this and then walk the tree?</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If we get to a point where we would need to go back to an already visited node, then we’ll just walk to one of the other nodes that haven’t been visited but that are connected in the original graph (probably the next shortest path) and keep going. At the end, we just need to walk from the last city to the first again to complete the circuit.</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sp>
        <p:nvSpPr>
          <p:cNvPr id="80" name="Google Shape;80;p13"/>
          <p:cNvSpPr/>
          <p:nvPr/>
        </p:nvSpPr>
        <p:spPr>
          <a:xfrm>
            <a:off x="8127061" y="1134650"/>
            <a:ext cx="161025" cy="845900"/>
          </a:xfrm>
          <a:custGeom>
            <a:avLst/>
            <a:gdLst/>
            <a:ahLst/>
            <a:cxnLst/>
            <a:rect l="l" t="t" r="r" b="b"/>
            <a:pathLst>
              <a:path w="6441" h="33836" extrusionOk="0">
                <a:moveTo>
                  <a:pt x="1173" y="0"/>
                </a:moveTo>
                <a:cubicBezTo>
                  <a:pt x="113" y="4244"/>
                  <a:pt x="-1101" y="10005"/>
                  <a:pt x="1992" y="13098"/>
                </a:cubicBezTo>
                <a:cubicBezTo>
                  <a:pt x="2959" y="14065"/>
                  <a:pt x="5118" y="12405"/>
                  <a:pt x="6085" y="13371"/>
                </a:cubicBezTo>
                <a:cubicBezTo>
                  <a:pt x="7524" y="14808"/>
                  <a:pt x="3915" y="16873"/>
                  <a:pt x="3356" y="18828"/>
                </a:cubicBezTo>
                <a:cubicBezTo>
                  <a:pt x="1967" y="23689"/>
                  <a:pt x="4748" y="30261"/>
                  <a:pt x="1173" y="33836"/>
                </a:cubicBezTo>
              </a:path>
            </a:pathLst>
          </a:custGeom>
          <a:noFill/>
          <a:ln w="19050" cap="flat" cmpd="sng">
            <a:solidFill>
              <a:srgbClr val="FF0000"/>
            </a:solidFill>
            <a:prstDash val="solid"/>
            <a:round/>
            <a:headEnd type="none" w="med" len="med"/>
            <a:tailEnd type="none" w="med" len="med"/>
          </a:ln>
        </p:spPr>
      </p:sp>
      <p:sp>
        <p:nvSpPr>
          <p:cNvPr id="81" name="Google Shape;81;p13"/>
          <p:cNvSpPr/>
          <p:nvPr/>
        </p:nvSpPr>
        <p:spPr>
          <a:xfrm>
            <a:off x="8074525" y="2384006"/>
            <a:ext cx="401300" cy="1997750"/>
          </a:xfrm>
          <a:custGeom>
            <a:avLst/>
            <a:gdLst/>
            <a:ahLst/>
            <a:cxnLst/>
            <a:rect l="l" t="t" r="r" b="b"/>
            <a:pathLst>
              <a:path w="16052" h="79910" extrusionOk="0">
                <a:moveTo>
                  <a:pt x="0" y="234"/>
                </a:moveTo>
                <a:cubicBezTo>
                  <a:pt x="1993" y="897"/>
                  <a:pt x="5016" y="-901"/>
                  <a:pt x="6276" y="779"/>
                </a:cubicBezTo>
                <a:cubicBezTo>
                  <a:pt x="8663" y="3962"/>
                  <a:pt x="5058" y="8653"/>
                  <a:pt x="4093" y="12513"/>
                </a:cubicBezTo>
                <a:cubicBezTo>
                  <a:pt x="2681" y="18161"/>
                  <a:pt x="2221" y="24378"/>
                  <a:pt x="3820" y="29976"/>
                </a:cubicBezTo>
                <a:cubicBezTo>
                  <a:pt x="4700" y="33057"/>
                  <a:pt x="8561" y="34980"/>
                  <a:pt x="11733" y="35433"/>
                </a:cubicBezTo>
                <a:cubicBezTo>
                  <a:pt x="12794" y="35585"/>
                  <a:pt x="14962" y="35376"/>
                  <a:pt x="14735" y="35433"/>
                </a:cubicBezTo>
                <a:cubicBezTo>
                  <a:pt x="11104" y="36341"/>
                  <a:pt x="8587" y="41997"/>
                  <a:pt x="9823" y="45529"/>
                </a:cubicBezTo>
                <a:cubicBezTo>
                  <a:pt x="11382" y="49984"/>
                  <a:pt x="15089" y="53692"/>
                  <a:pt x="15826" y="58354"/>
                </a:cubicBezTo>
                <a:cubicBezTo>
                  <a:pt x="17058" y="66153"/>
                  <a:pt x="13066" y="76380"/>
                  <a:pt x="6003" y="79910"/>
                </a:cubicBezTo>
              </a:path>
            </a:pathLst>
          </a:custGeom>
          <a:noFill/>
          <a:ln w="19050" cap="flat" cmpd="sng">
            <a:solidFill>
              <a:srgbClr val="FF0000"/>
            </a:solidFill>
            <a:prstDash val="solid"/>
            <a:round/>
            <a:headEnd type="none" w="med" len="med"/>
            <a:tailEnd type="none" w="med" len="med"/>
          </a:ln>
        </p:spPr>
      </p:sp>
      <p:sp>
        <p:nvSpPr>
          <p:cNvPr id="82" name="Google Shape;82;p13"/>
          <p:cNvSpPr txBox="1"/>
          <p:nvPr/>
        </p:nvSpPr>
        <p:spPr>
          <a:xfrm rot="802291">
            <a:off x="8391705" y="2854720"/>
            <a:ext cx="721252" cy="616398"/>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O(n</a:t>
            </a:r>
            <a:r>
              <a:rPr lang="en" sz="2400" baseline="30000">
                <a:solidFill>
                  <a:srgbClr val="FF0000"/>
                </a:solidFill>
                <a:latin typeface="Shadows Into Light"/>
                <a:ea typeface="Shadows Into Light"/>
                <a:cs typeface="Shadows Into Light"/>
                <a:sym typeface="Shadows Into Light"/>
              </a:rPr>
              <a:t>2</a:t>
            </a:r>
            <a:r>
              <a:rPr lang="en" sz="2400">
                <a:solidFill>
                  <a:srgbClr val="FF0000"/>
                </a:solidFill>
                <a:latin typeface="Shadows Into Light"/>
                <a:ea typeface="Shadows Into Light"/>
                <a:cs typeface="Shadows Into Light"/>
                <a:sym typeface="Shadows Into Light"/>
              </a:rPr>
              <a:t>)</a:t>
            </a:r>
            <a:endParaRPr>
              <a:solidFill>
                <a:srgbClr val="FF0000"/>
              </a:solidFill>
            </a:endParaRPr>
          </a:p>
        </p:txBody>
      </p:sp>
      <p:sp>
        <p:nvSpPr>
          <p:cNvPr id="83" name="Google Shape;83;p13"/>
          <p:cNvSpPr txBox="1"/>
          <p:nvPr/>
        </p:nvSpPr>
        <p:spPr>
          <a:xfrm rot="-799508">
            <a:off x="8230345" y="1057032"/>
            <a:ext cx="721114" cy="616329"/>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O(n</a:t>
            </a:r>
            <a:r>
              <a:rPr lang="en" sz="2400" baseline="30000">
                <a:solidFill>
                  <a:srgbClr val="FF0000"/>
                </a:solidFill>
                <a:latin typeface="Shadows Into Light"/>
                <a:ea typeface="Shadows Into Light"/>
                <a:cs typeface="Shadows Into Light"/>
                <a:sym typeface="Shadows Into Light"/>
              </a:rPr>
              <a:t>2</a:t>
            </a:r>
            <a:r>
              <a:rPr lang="en" sz="2400">
                <a:solidFill>
                  <a:srgbClr val="FF0000"/>
                </a:solidFill>
                <a:latin typeface="Shadows Into Light"/>
                <a:ea typeface="Shadows Into Light"/>
                <a:cs typeface="Shadows Into Light"/>
                <a:sym typeface="Shadows Into Light"/>
              </a:rPr>
              <a:t>)</a:t>
            </a:r>
            <a:endParaRPr>
              <a:solidFill>
                <a:srgbClr val="FF0000"/>
              </a:solidFill>
            </a:endParaRPr>
          </a:p>
        </p:txBody>
      </p:sp>
      <p:sp>
        <p:nvSpPr>
          <p:cNvPr id="84" name="Google Shape;84;p13"/>
          <p:cNvSpPr txBox="1"/>
          <p:nvPr/>
        </p:nvSpPr>
        <p:spPr>
          <a:xfrm rot="-191877">
            <a:off x="2152330" y="4206521"/>
            <a:ext cx="7103963" cy="616549"/>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dirty="0">
                <a:solidFill>
                  <a:srgbClr val="FF0000"/>
                </a:solidFill>
                <a:latin typeface="Shadows Into Light"/>
                <a:ea typeface="Shadows Into Light"/>
                <a:cs typeface="Shadows Into Light"/>
                <a:sym typeface="Shadows Into Light"/>
              </a:rPr>
              <a:t>so we’ve just found some solutions in  O(n</a:t>
            </a:r>
            <a:r>
              <a:rPr lang="en" sz="2400" baseline="30000" dirty="0">
                <a:solidFill>
                  <a:srgbClr val="FF0000"/>
                </a:solidFill>
                <a:latin typeface="Shadows Into Light"/>
                <a:ea typeface="Shadows Into Light"/>
                <a:cs typeface="Shadows Into Light"/>
                <a:sym typeface="Shadows Into Light"/>
              </a:rPr>
              <a:t>2</a:t>
            </a:r>
            <a:r>
              <a:rPr lang="en" sz="2400" dirty="0">
                <a:solidFill>
                  <a:srgbClr val="FF0000"/>
                </a:solidFill>
                <a:latin typeface="Shadows Into Light"/>
                <a:ea typeface="Shadows Into Light"/>
                <a:cs typeface="Shadows Into Light"/>
                <a:sym typeface="Shadows Into Light"/>
              </a:rPr>
              <a:t>)</a:t>
            </a:r>
            <a:endParaRPr sz="2400" dirty="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 sz="2400" dirty="0">
                <a:solidFill>
                  <a:srgbClr val="FF0000"/>
                </a:solidFill>
                <a:latin typeface="Shadows Into Light"/>
                <a:ea typeface="Shadows Into Light"/>
                <a:cs typeface="Shadows Into Light"/>
                <a:sym typeface="Shadows Into Light"/>
              </a:rPr>
              <a:t>are they likely to be optimal though?</a:t>
            </a:r>
            <a:endParaRPr sz="2400" dirty="0">
              <a:solidFill>
                <a:srgbClr val="FF0000"/>
              </a:solidFill>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sp>
        <p:nvSpPr>
          <p:cNvPr id="2" name="TextBox 1">
            <a:extLst>
              <a:ext uri="{FF2B5EF4-FFF2-40B4-BE49-F238E27FC236}">
                <a16:creationId xmlns:a16="http://schemas.microsoft.com/office/drawing/2014/main" id="{70033470-BD9D-44DE-8B6A-ADC1DFD8DED6}"/>
              </a:ext>
            </a:extLst>
          </p:cNvPr>
          <p:cNvSpPr txBox="1"/>
          <p:nvPr/>
        </p:nvSpPr>
        <p:spPr>
          <a:xfrm>
            <a:off x="3486230" y="-11364"/>
            <a:ext cx="2252540" cy="307777"/>
          </a:xfrm>
          <a:prstGeom prst="rect">
            <a:avLst/>
          </a:prstGeom>
          <a:noFill/>
        </p:spPr>
        <p:txBody>
          <a:bodyPr wrap="none" rtlCol="0">
            <a:spAutoFit/>
          </a:bodyPr>
          <a:lstStyle/>
          <a:p>
            <a:r>
              <a:rPr lang="en-AU" b="1" dirty="0">
                <a:solidFill>
                  <a:srgbClr val="0070C0"/>
                </a:solidFill>
              </a:rPr>
              <a:t>And return to the start…</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61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8CB21-B202-4C07-8DEE-18BA8C872B91}"/>
              </a:ext>
            </a:extLst>
          </p:cNvPr>
          <p:cNvCxnSpPr>
            <a:cxnSpLocks/>
          </p:cNvCxnSpPr>
          <p:nvPr/>
        </p:nvCxnSpPr>
        <p:spPr>
          <a:xfrm>
            <a:off x="1699260" y="143875"/>
            <a:ext cx="5609915"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13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8CB21-B202-4C07-8DEE-18BA8C872B91}"/>
              </a:ext>
            </a:extLst>
          </p:cNvPr>
          <p:cNvCxnSpPr>
            <a:cxnSpLocks/>
          </p:cNvCxnSpPr>
          <p:nvPr/>
        </p:nvCxnSpPr>
        <p:spPr>
          <a:xfrm>
            <a:off x="1699260" y="143875"/>
            <a:ext cx="5609915"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BD3500-DB78-4BCC-9BB6-BE4CA6CA7774}"/>
              </a:ext>
            </a:extLst>
          </p:cNvPr>
          <p:cNvSpPr txBox="1"/>
          <p:nvPr/>
        </p:nvSpPr>
        <p:spPr>
          <a:xfrm>
            <a:off x="1571758" y="3729861"/>
            <a:ext cx="2374368" cy="523220"/>
          </a:xfrm>
          <a:prstGeom prst="rect">
            <a:avLst/>
          </a:prstGeom>
          <a:noFill/>
        </p:spPr>
        <p:txBody>
          <a:bodyPr wrap="square" rtlCol="0">
            <a:spAutoFit/>
          </a:bodyPr>
          <a:lstStyle/>
          <a:p>
            <a:r>
              <a:rPr lang="en-AU" b="1" dirty="0">
                <a:solidFill>
                  <a:srgbClr val="00B0F0"/>
                </a:solidFill>
              </a:rPr>
              <a:t>We can do slightly better here….</a:t>
            </a:r>
          </a:p>
        </p:txBody>
      </p:sp>
    </p:spTree>
    <p:extLst>
      <p:ext uri="{BB962C8B-B14F-4D97-AF65-F5344CB8AC3E}">
        <p14:creationId xmlns:p14="http://schemas.microsoft.com/office/powerpoint/2010/main" val="321261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8CB21-B202-4C07-8DEE-18BA8C872B91}"/>
              </a:ext>
            </a:extLst>
          </p:cNvPr>
          <p:cNvCxnSpPr>
            <a:cxnSpLocks/>
          </p:cNvCxnSpPr>
          <p:nvPr/>
        </p:nvCxnSpPr>
        <p:spPr>
          <a:xfrm>
            <a:off x="1699260" y="143875"/>
            <a:ext cx="5609915"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DAFCA2B-71D5-4C9B-BAD5-EE83A69382CB}"/>
              </a:ext>
            </a:extLst>
          </p:cNvPr>
          <p:cNvSpPr txBox="1"/>
          <p:nvPr/>
        </p:nvSpPr>
        <p:spPr>
          <a:xfrm>
            <a:off x="1571758" y="3729861"/>
            <a:ext cx="2374368" cy="523220"/>
          </a:xfrm>
          <a:prstGeom prst="rect">
            <a:avLst/>
          </a:prstGeom>
          <a:noFill/>
        </p:spPr>
        <p:txBody>
          <a:bodyPr wrap="square" rtlCol="0">
            <a:spAutoFit/>
          </a:bodyPr>
          <a:lstStyle/>
          <a:p>
            <a:r>
              <a:rPr lang="en-AU" b="1" dirty="0">
                <a:solidFill>
                  <a:srgbClr val="00B0F0"/>
                </a:solidFill>
              </a:rPr>
              <a:t>Whenever we ‘backtrack’ and go to the next node...</a:t>
            </a:r>
          </a:p>
        </p:txBody>
      </p:sp>
    </p:spTree>
    <p:extLst>
      <p:ext uri="{BB962C8B-B14F-4D97-AF65-F5344CB8AC3E}">
        <p14:creationId xmlns:p14="http://schemas.microsoft.com/office/powerpoint/2010/main" val="4237892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8CB21-B202-4C07-8DEE-18BA8C872B91}"/>
              </a:ext>
            </a:extLst>
          </p:cNvPr>
          <p:cNvCxnSpPr>
            <a:cxnSpLocks/>
          </p:cNvCxnSpPr>
          <p:nvPr/>
        </p:nvCxnSpPr>
        <p:spPr>
          <a:xfrm>
            <a:off x="1699260" y="143875"/>
            <a:ext cx="5609915"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BD3500-DB78-4BCC-9BB6-BE4CA6CA7774}"/>
              </a:ext>
            </a:extLst>
          </p:cNvPr>
          <p:cNvSpPr txBox="1"/>
          <p:nvPr/>
        </p:nvSpPr>
        <p:spPr>
          <a:xfrm>
            <a:off x="1571758" y="3729861"/>
            <a:ext cx="2374368" cy="954107"/>
          </a:xfrm>
          <a:prstGeom prst="rect">
            <a:avLst/>
          </a:prstGeom>
          <a:noFill/>
        </p:spPr>
        <p:txBody>
          <a:bodyPr wrap="square" rtlCol="0">
            <a:spAutoFit/>
          </a:bodyPr>
          <a:lstStyle/>
          <a:p>
            <a:r>
              <a:rPr lang="en-AU" b="1" dirty="0">
                <a:solidFill>
                  <a:srgbClr val="00B0F0"/>
                </a:solidFill>
              </a:rPr>
              <a:t>Because of the triangle inequality, it will always be shorter to go directly to the next node.</a:t>
            </a:r>
          </a:p>
        </p:txBody>
      </p:sp>
    </p:spTree>
    <p:extLst>
      <p:ext uri="{BB962C8B-B14F-4D97-AF65-F5344CB8AC3E}">
        <p14:creationId xmlns:p14="http://schemas.microsoft.com/office/powerpoint/2010/main" val="184089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5B8CB21-B202-4C07-8DEE-18BA8C872B91}"/>
              </a:ext>
            </a:extLst>
          </p:cNvPr>
          <p:cNvCxnSpPr>
            <a:cxnSpLocks/>
          </p:cNvCxnSpPr>
          <p:nvPr/>
        </p:nvCxnSpPr>
        <p:spPr>
          <a:xfrm>
            <a:off x="1699260" y="143875"/>
            <a:ext cx="5609915" cy="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BBD3500-DB78-4BCC-9BB6-BE4CA6CA7774}"/>
              </a:ext>
            </a:extLst>
          </p:cNvPr>
          <p:cNvSpPr txBox="1"/>
          <p:nvPr/>
        </p:nvSpPr>
        <p:spPr>
          <a:xfrm>
            <a:off x="1571758" y="3729861"/>
            <a:ext cx="2374368" cy="954107"/>
          </a:xfrm>
          <a:prstGeom prst="rect">
            <a:avLst/>
          </a:prstGeom>
          <a:noFill/>
        </p:spPr>
        <p:txBody>
          <a:bodyPr wrap="square" rtlCol="0">
            <a:spAutoFit/>
          </a:bodyPr>
          <a:lstStyle/>
          <a:p>
            <a:r>
              <a:rPr lang="en-AU" b="1" dirty="0">
                <a:solidFill>
                  <a:srgbClr val="00B0F0"/>
                </a:solidFill>
              </a:rPr>
              <a:t>Because of the triangle inequality, it will always be shorter to go directly to the next node.</a:t>
            </a:r>
          </a:p>
        </p:txBody>
      </p:sp>
      <p:cxnSp>
        <p:nvCxnSpPr>
          <p:cNvPr id="17" name="Straight Arrow Connector 16">
            <a:extLst>
              <a:ext uri="{FF2B5EF4-FFF2-40B4-BE49-F238E27FC236}">
                <a16:creationId xmlns:a16="http://schemas.microsoft.com/office/drawing/2014/main" id="{EB5B2D3F-89BE-459C-BDE6-D989FC1F6096}"/>
              </a:ext>
            </a:extLst>
          </p:cNvPr>
          <p:cNvCxnSpPr>
            <a:cxnSpLocks/>
          </p:cNvCxnSpPr>
          <p:nvPr/>
        </p:nvCxnSpPr>
        <p:spPr>
          <a:xfrm flipH="1" flipV="1">
            <a:off x="3695700" y="2998650"/>
            <a:ext cx="937260" cy="15722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42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18" name="Google Shape;118;p17"/>
          <p:cNvCxnSpPr/>
          <p:nvPr/>
        </p:nvCxnSpPr>
        <p:spPr>
          <a:xfrm flipH="1">
            <a:off x="5674475" y="572650"/>
            <a:ext cx="1634700" cy="1988700"/>
          </a:xfrm>
          <a:prstGeom prst="straightConnector1">
            <a:avLst/>
          </a:prstGeom>
          <a:noFill/>
          <a:ln w="38100" cap="flat" cmpd="sng">
            <a:solidFill>
              <a:srgbClr val="00B050"/>
            </a:solidFill>
            <a:prstDash val="solid"/>
            <a:round/>
            <a:headEnd type="none" w="med" len="med"/>
            <a:tailEnd type="none" w="med" len="med"/>
          </a:ln>
        </p:spPr>
      </p:cxnSp>
      <p:cxnSp>
        <p:nvCxnSpPr>
          <p:cNvPr id="119" name="Google Shape;119;p17"/>
          <p:cNvCxnSpPr>
            <a:cxnSpLocks/>
          </p:cNvCxnSpPr>
          <p:nvPr/>
        </p:nvCxnSpPr>
        <p:spPr>
          <a:xfrm flipH="1" flipV="1">
            <a:off x="3831625" y="2880361"/>
            <a:ext cx="885050" cy="1732139"/>
          </a:xfrm>
          <a:prstGeom prst="straightConnector1">
            <a:avLst/>
          </a:prstGeom>
          <a:noFill/>
          <a:ln w="38100" cap="flat" cmpd="sng">
            <a:solidFill>
              <a:srgbClr val="00B050"/>
            </a:solidFill>
            <a:prstDash val="solid"/>
            <a:round/>
            <a:headEnd type="none" w="med" len="med"/>
            <a:tailEnd type="none" w="med" len="med"/>
          </a:ln>
        </p:spPr>
      </p:cxnSp>
      <p:cxnSp>
        <p:nvCxnSpPr>
          <p:cNvPr id="120" name="Google Shape;120;p17"/>
          <p:cNvCxnSpPr/>
          <p:nvPr/>
        </p:nvCxnSpPr>
        <p:spPr>
          <a:xfrm flipH="1">
            <a:off x="3800325" y="1291075"/>
            <a:ext cx="145800" cy="1322400"/>
          </a:xfrm>
          <a:prstGeom prst="straightConnector1">
            <a:avLst/>
          </a:prstGeom>
          <a:noFill/>
          <a:ln w="38100" cap="flat" cmpd="sng">
            <a:solidFill>
              <a:srgbClr val="00B050"/>
            </a:solidFill>
            <a:prstDash val="solid"/>
            <a:round/>
            <a:headEnd type="none" w="med" len="med"/>
            <a:tailEnd type="none" w="med" len="med"/>
          </a:ln>
        </p:spPr>
      </p:cxnSp>
      <p:cxnSp>
        <p:nvCxnSpPr>
          <p:cNvPr id="121" name="Google Shape;121;p17"/>
          <p:cNvCxnSpPr/>
          <p:nvPr/>
        </p:nvCxnSpPr>
        <p:spPr>
          <a:xfrm>
            <a:off x="1770025" y="531000"/>
            <a:ext cx="2061600" cy="531000"/>
          </a:xfrm>
          <a:prstGeom prst="straightConnector1">
            <a:avLst/>
          </a:prstGeom>
          <a:noFill/>
          <a:ln w="38100" cap="flat" cmpd="sng">
            <a:solidFill>
              <a:srgbClr val="00B050"/>
            </a:solidFill>
            <a:prstDash val="solid"/>
            <a:round/>
            <a:headEnd type="none" w="med" len="med"/>
            <a:tailEnd type="none" w="med" len="med"/>
          </a:ln>
        </p:spPr>
      </p:cxnSp>
      <p:cxnSp>
        <p:nvCxnSpPr>
          <p:cNvPr id="122" name="Google Shape;122;p17"/>
          <p:cNvCxnSpPr>
            <a:cxnSpLocks/>
          </p:cNvCxnSpPr>
          <p:nvPr/>
        </p:nvCxnSpPr>
        <p:spPr>
          <a:xfrm>
            <a:off x="1699260" y="381000"/>
            <a:ext cx="5609915" cy="1"/>
          </a:xfrm>
          <a:prstGeom prst="straightConnector1">
            <a:avLst/>
          </a:prstGeom>
          <a:noFill/>
          <a:ln w="38100" cap="flat" cmpd="sng">
            <a:solidFill>
              <a:srgbClr val="00B050"/>
            </a:solidFill>
            <a:prstDash val="solid"/>
            <a:round/>
            <a:headEnd type="none" w="med" len="med"/>
            <a:tailEnd type="none" w="med" len="med"/>
          </a:ln>
        </p:spPr>
      </p:cxnSp>
      <p:cxnSp>
        <p:nvCxnSpPr>
          <p:cNvPr id="123" name="Google Shape;123;p17"/>
          <p:cNvCxnSpPr>
            <a:cxnSpLocks/>
          </p:cNvCxnSpPr>
          <p:nvPr/>
        </p:nvCxnSpPr>
        <p:spPr>
          <a:xfrm flipV="1">
            <a:off x="4861560" y="2880361"/>
            <a:ext cx="655320" cy="1752864"/>
          </a:xfrm>
          <a:prstGeom prst="straightConnector1">
            <a:avLst/>
          </a:prstGeom>
          <a:noFill/>
          <a:ln w="38100" cap="flat" cmpd="sng">
            <a:solidFill>
              <a:srgbClr val="00B050"/>
            </a:solidFill>
            <a:prstDash val="solid"/>
            <a:round/>
            <a:headEnd type="none" w="med" len="med"/>
            <a:tailEnd type="none" w="med" len="med"/>
          </a:ln>
        </p:spPr>
      </p:cxnSp>
      <p:sp>
        <p:nvSpPr>
          <p:cNvPr id="124" name="Google Shape;124;p17"/>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r>
              <a:rPr lang="en-AU" dirty="0"/>
              <a:t>Minimum spanning tree cost = 819</a:t>
            </a:r>
          </a:p>
          <a:p>
            <a:pPr marL="0" lvl="0" indent="0" algn="l" rtl="0">
              <a:spcBef>
                <a:spcPts val="0"/>
              </a:spcBef>
              <a:spcAft>
                <a:spcPts val="0"/>
              </a:spcAft>
              <a:buNone/>
            </a:pPr>
            <a:r>
              <a:rPr lang="en-AU" b="1" dirty="0">
                <a:solidFill>
                  <a:srgbClr val="FF0000"/>
                </a:solidFill>
              </a:rPr>
              <a:t>Final </a:t>
            </a:r>
            <a:r>
              <a:rPr lang="en" b="1" dirty="0">
                <a:solidFill>
                  <a:srgbClr val="FF0000"/>
                </a:solidFill>
              </a:rPr>
              <a:t>Path cost = 1283</a:t>
            </a:r>
            <a:endParaRPr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18" name="Google Shape;118;p17"/>
          <p:cNvCxnSpPr/>
          <p:nvPr/>
        </p:nvCxnSpPr>
        <p:spPr>
          <a:xfrm flipH="1">
            <a:off x="5674475" y="572650"/>
            <a:ext cx="1634700" cy="1988700"/>
          </a:xfrm>
          <a:prstGeom prst="straightConnector1">
            <a:avLst/>
          </a:prstGeom>
          <a:noFill/>
          <a:ln w="38100" cap="flat" cmpd="sng">
            <a:solidFill>
              <a:srgbClr val="00B050"/>
            </a:solidFill>
            <a:prstDash val="solid"/>
            <a:round/>
            <a:headEnd type="none" w="med" len="med"/>
            <a:tailEnd type="none" w="med" len="med"/>
          </a:ln>
        </p:spPr>
      </p:cxnSp>
      <p:cxnSp>
        <p:nvCxnSpPr>
          <p:cNvPr id="119" name="Google Shape;119;p17"/>
          <p:cNvCxnSpPr>
            <a:cxnSpLocks/>
          </p:cNvCxnSpPr>
          <p:nvPr/>
        </p:nvCxnSpPr>
        <p:spPr>
          <a:xfrm flipH="1" flipV="1">
            <a:off x="3831625" y="2880361"/>
            <a:ext cx="885050" cy="1732139"/>
          </a:xfrm>
          <a:prstGeom prst="straightConnector1">
            <a:avLst/>
          </a:prstGeom>
          <a:noFill/>
          <a:ln w="38100" cap="flat" cmpd="sng">
            <a:solidFill>
              <a:srgbClr val="00B050"/>
            </a:solidFill>
            <a:prstDash val="solid"/>
            <a:round/>
            <a:headEnd type="none" w="med" len="med"/>
            <a:tailEnd type="none" w="med" len="med"/>
          </a:ln>
        </p:spPr>
      </p:cxnSp>
      <p:cxnSp>
        <p:nvCxnSpPr>
          <p:cNvPr id="120" name="Google Shape;120;p17"/>
          <p:cNvCxnSpPr/>
          <p:nvPr/>
        </p:nvCxnSpPr>
        <p:spPr>
          <a:xfrm flipH="1">
            <a:off x="3800325" y="1291075"/>
            <a:ext cx="145800" cy="1322400"/>
          </a:xfrm>
          <a:prstGeom prst="straightConnector1">
            <a:avLst/>
          </a:prstGeom>
          <a:noFill/>
          <a:ln w="38100" cap="flat" cmpd="sng">
            <a:solidFill>
              <a:srgbClr val="00B050"/>
            </a:solidFill>
            <a:prstDash val="solid"/>
            <a:round/>
            <a:headEnd type="none" w="med" len="med"/>
            <a:tailEnd type="none" w="med" len="med"/>
          </a:ln>
        </p:spPr>
      </p:cxnSp>
      <p:cxnSp>
        <p:nvCxnSpPr>
          <p:cNvPr id="121" name="Google Shape;121;p17"/>
          <p:cNvCxnSpPr/>
          <p:nvPr/>
        </p:nvCxnSpPr>
        <p:spPr>
          <a:xfrm>
            <a:off x="1770025" y="531000"/>
            <a:ext cx="2061600" cy="531000"/>
          </a:xfrm>
          <a:prstGeom prst="straightConnector1">
            <a:avLst/>
          </a:prstGeom>
          <a:noFill/>
          <a:ln w="38100" cap="flat" cmpd="sng">
            <a:solidFill>
              <a:srgbClr val="00B050"/>
            </a:solidFill>
            <a:prstDash val="solid"/>
            <a:round/>
            <a:headEnd type="none" w="med" len="med"/>
            <a:tailEnd type="none" w="med" len="med"/>
          </a:ln>
        </p:spPr>
      </p:cxnSp>
      <p:cxnSp>
        <p:nvCxnSpPr>
          <p:cNvPr id="122" name="Google Shape;122;p17"/>
          <p:cNvCxnSpPr>
            <a:cxnSpLocks/>
          </p:cNvCxnSpPr>
          <p:nvPr/>
        </p:nvCxnSpPr>
        <p:spPr>
          <a:xfrm>
            <a:off x="1699260" y="381000"/>
            <a:ext cx="5609915" cy="1"/>
          </a:xfrm>
          <a:prstGeom prst="straightConnector1">
            <a:avLst/>
          </a:prstGeom>
          <a:noFill/>
          <a:ln w="38100" cap="flat" cmpd="sng">
            <a:solidFill>
              <a:srgbClr val="00B050"/>
            </a:solidFill>
            <a:prstDash val="solid"/>
            <a:round/>
            <a:headEnd type="none" w="med" len="med"/>
            <a:tailEnd type="none" w="med" len="med"/>
          </a:ln>
        </p:spPr>
      </p:cxnSp>
      <p:cxnSp>
        <p:nvCxnSpPr>
          <p:cNvPr id="123" name="Google Shape;123;p17"/>
          <p:cNvCxnSpPr>
            <a:cxnSpLocks/>
          </p:cNvCxnSpPr>
          <p:nvPr/>
        </p:nvCxnSpPr>
        <p:spPr>
          <a:xfrm flipV="1">
            <a:off x="4861560" y="2880361"/>
            <a:ext cx="655320" cy="1752864"/>
          </a:xfrm>
          <a:prstGeom prst="straightConnector1">
            <a:avLst/>
          </a:prstGeom>
          <a:noFill/>
          <a:ln w="38100" cap="flat" cmpd="sng">
            <a:solidFill>
              <a:srgbClr val="00B050"/>
            </a:solidFill>
            <a:prstDash val="solid"/>
            <a:round/>
            <a:headEnd type="none" w="med" len="med"/>
            <a:tailEnd type="none" w="med" len="med"/>
          </a:ln>
        </p:spPr>
      </p:cxnSp>
      <p:sp>
        <p:nvSpPr>
          <p:cNvPr id="124" name="Google Shape;124;p17"/>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r>
              <a:rPr lang="en-AU" dirty="0"/>
              <a:t>Minimum spanning tree cost = 819</a:t>
            </a:r>
          </a:p>
          <a:p>
            <a:pPr marL="0" lvl="0" indent="0" algn="l" rtl="0">
              <a:spcBef>
                <a:spcPts val="0"/>
              </a:spcBef>
              <a:spcAft>
                <a:spcPts val="0"/>
              </a:spcAft>
              <a:buNone/>
            </a:pPr>
            <a:r>
              <a:rPr lang="en-AU" b="1" dirty="0">
                <a:solidFill>
                  <a:srgbClr val="FF0000"/>
                </a:solidFill>
              </a:rPr>
              <a:t>Final </a:t>
            </a:r>
            <a:r>
              <a:rPr lang="en" b="1" dirty="0">
                <a:solidFill>
                  <a:srgbClr val="FF0000"/>
                </a:solidFill>
              </a:rPr>
              <a:t>Path cost = 1283</a:t>
            </a:r>
            <a:endParaRPr b="1" dirty="0">
              <a:solidFill>
                <a:srgbClr val="FF0000"/>
              </a:solidFill>
            </a:endParaRPr>
          </a:p>
        </p:txBody>
      </p:sp>
      <p:sp>
        <p:nvSpPr>
          <p:cNvPr id="2" name="TextBox 1">
            <a:extLst>
              <a:ext uri="{FF2B5EF4-FFF2-40B4-BE49-F238E27FC236}">
                <a16:creationId xmlns:a16="http://schemas.microsoft.com/office/drawing/2014/main" id="{481B56E3-C55F-4ABB-BD57-4011A503B6EA}"/>
              </a:ext>
            </a:extLst>
          </p:cNvPr>
          <p:cNvSpPr txBox="1"/>
          <p:nvPr/>
        </p:nvSpPr>
        <p:spPr>
          <a:xfrm>
            <a:off x="5798820" y="4053840"/>
            <a:ext cx="3059605" cy="738664"/>
          </a:xfrm>
          <a:prstGeom prst="rect">
            <a:avLst/>
          </a:prstGeom>
          <a:noFill/>
        </p:spPr>
        <p:txBody>
          <a:bodyPr wrap="square" rtlCol="0">
            <a:spAutoFit/>
          </a:bodyPr>
          <a:lstStyle/>
          <a:p>
            <a:r>
              <a:rPr lang="en-AU" dirty="0"/>
              <a:t>It can shown that the cost of this path can never be more than twice the cost of optimal path… </a:t>
            </a:r>
          </a:p>
        </p:txBody>
      </p:sp>
    </p:spTree>
    <p:extLst>
      <p:ext uri="{BB962C8B-B14F-4D97-AF65-F5344CB8AC3E}">
        <p14:creationId xmlns:p14="http://schemas.microsoft.com/office/powerpoint/2010/main" val="103528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17"/>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18" name="Google Shape;118;p17"/>
          <p:cNvCxnSpPr/>
          <p:nvPr/>
        </p:nvCxnSpPr>
        <p:spPr>
          <a:xfrm flipH="1">
            <a:off x="5674475" y="572650"/>
            <a:ext cx="1634700" cy="1988700"/>
          </a:xfrm>
          <a:prstGeom prst="straightConnector1">
            <a:avLst/>
          </a:prstGeom>
          <a:noFill/>
          <a:ln w="38100" cap="flat" cmpd="sng">
            <a:solidFill>
              <a:srgbClr val="00B050"/>
            </a:solidFill>
            <a:prstDash val="solid"/>
            <a:round/>
            <a:headEnd type="none" w="med" len="med"/>
            <a:tailEnd type="none" w="med" len="med"/>
          </a:ln>
        </p:spPr>
      </p:cxnSp>
      <p:cxnSp>
        <p:nvCxnSpPr>
          <p:cNvPr id="119" name="Google Shape;119;p17"/>
          <p:cNvCxnSpPr>
            <a:cxnSpLocks/>
          </p:cNvCxnSpPr>
          <p:nvPr/>
        </p:nvCxnSpPr>
        <p:spPr>
          <a:xfrm flipH="1" flipV="1">
            <a:off x="3831625" y="2880361"/>
            <a:ext cx="885050" cy="1732139"/>
          </a:xfrm>
          <a:prstGeom prst="straightConnector1">
            <a:avLst/>
          </a:prstGeom>
          <a:noFill/>
          <a:ln w="38100" cap="flat" cmpd="sng">
            <a:solidFill>
              <a:srgbClr val="00B050"/>
            </a:solidFill>
            <a:prstDash val="solid"/>
            <a:round/>
            <a:headEnd type="none" w="med" len="med"/>
            <a:tailEnd type="none" w="med" len="med"/>
          </a:ln>
        </p:spPr>
      </p:cxnSp>
      <p:cxnSp>
        <p:nvCxnSpPr>
          <p:cNvPr id="120" name="Google Shape;120;p17"/>
          <p:cNvCxnSpPr/>
          <p:nvPr/>
        </p:nvCxnSpPr>
        <p:spPr>
          <a:xfrm flipH="1">
            <a:off x="3800325" y="1291075"/>
            <a:ext cx="145800" cy="1322400"/>
          </a:xfrm>
          <a:prstGeom prst="straightConnector1">
            <a:avLst/>
          </a:prstGeom>
          <a:noFill/>
          <a:ln w="38100" cap="flat" cmpd="sng">
            <a:solidFill>
              <a:srgbClr val="00B050"/>
            </a:solidFill>
            <a:prstDash val="solid"/>
            <a:round/>
            <a:headEnd type="none" w="med" len="med"/>
            <a:tailEnd type="none" w="med" len="med"/>
          </a:ln>
        </p:spPr>
      </p:cxnSp>
      <p:cxnSp>
        <p:nvCxnSpPr>
          <p:cNvPr id="121" name="Google Shape;121;p17"/>
          <p:cNvCxnSpPr/>
          <p:nvPr/>
        </p:nvCxnSpPr>
        <p:spPr>
          <a:xfrm>
            <a:off x="1770025" y="531000"/>
            <a:ext cx="2061600" cy="531000"/>
          </a:xfrm>
          <a:prstGeom prst="straightConnector1">
            <a:avLst/>
          </a:prstGeom>
          <a:noFill/>
          <a:ln w="38100" cap="flat" cmpd="sng">
            <a:solidFill>
              <a:srgbClr val="00B050"/>
            </a:solidFill>
            <a:prstDash val="solid"/>
            <a:round/>
            <a:headEnd type="none" w="med" len="med"/>
            <a:tailEnd type="none" w="med" len="med"/>
          </a:ln>
        </p:spPr>
      </p:cxnSp>
      <p:cxnSp>
        <p:nvCxnSpPr>
          <p:cNvPr id="122" name="Google Shape;122;p17"/>
          <p:cNvCxnSpPr>
            <a:cxnSpLocks/>
          </p:cNvCxnSpPr>
          <p:nvPr/>
        </p:nvCxnSpPr>
        <p:spPr>
          <a:xfrm>
            <a:off x="1699260" y="381000"/>
            <a:ext cx="5609915" cy="1"/>
          </a:xfrm>
          <a:prstGeom prst="straightConnector1">
            <a:avLst/>
          </a:prstGeom>
          <a:noFill/>
          <a:ln w="38100" cap="flat" cmpd="sng">
            <a:solidFill>
              <a:srgbClr val="00B050"/>
            </a:solidFill>
            <a:prstDash val="solid"/>
            <a:round/>
            <a:headEnd type="none" w="med" len="med"/>
            <a:tailEnd type="none" w="med" len="med"/>
          </a:ln>
        </p:spPr>
      </p:cxnSp>
      <p:cxnSp>
        <p:nvCxnSpPr>
          <p:cNvPr id="123" name="Google Shape;123;p17"/>
          <p:cNvCxnSpPr>
            <a:cxnSpLocks/>
          </p:cNvCxnSpPr>
          <p:nvPr/>
        </p:nvCxnSpPr>
        <p:spPr>
          <a:xfrm flipV="1">
            <a:off x="4861560" y="2880361"/>
            <a:ext cx="655320" cy="1752864"/>
          </a:xfrm>
          <a:prstGeom prst="straightConnector1">
            <a:avLst/>
          </a:prstGeom>
          <a:noFill/>
          <a:ln w="38100" cap="flat" cmpd="sng">
            <a:solidFill>
              <a:srgbClr val="00B050"/>
            </a:solidFill>
            <a:prstDash val="solid"/>
            <a:round/>
            <a:headEnd type="none" w="med" len="med"/>
            <a:tailEnd type="none" w="med" len="med"/>
          </a:ln>
        </p:spPr>
      </p:cxnSp>
      <p:sp>
        <p:nvSpPr>
          <p:cNvPr id="124" name="Google Shape;124;p17"/>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r>
              <a:rPr lang="en-AU" dirty="0"/>
              <a:t>Minimum spanning tree cost = 819</a:t>
            </a:r>
          </a:p>
          <a:p>
            <a:pPr marL="0" lvl="0" indent="0" algn="l" rtl="0">
              <a:spcBef>
                <a:spcPts val="0"/>
              </a:spcBef>
              <a:spcAft>
                <a:spcPts val="0"/>
              </a:spcAft>
              <a:buNone/>
            </a:pPr>
            <a:r>
              <a:rPr lang="en-AU" b="1" dirty="0">
                <a:solidFill>
                  <a:srgbClr val="FF0000"/>
                </a:solidFill>
              </a:rPr>
              <a:t>Final </a:t>
            </a:r>
            <a:r>
              <a:rPr lang="en" b="1" dirty="0">
                <a:solidFill>
                  <a:srgbClr val="FF0000"/>
                </a:solidFill>
              </a:rPr>
              <a:t>Path cost = 1283</a:t>
            </a:r>
            <a:endParaRPr b="1" dirty="0">
              <a:solidFill>
                <a:srgbClr val="FF0000"/>
              </a:solidFill>
            </a:endParaRPr>
          </a:p>
        </p:txBody>
      </p:sp>
      <p:sp>
        <p:nvSpPr>
          <p:cNvPr id="2" name="TextBox 1">
            <a:extLst>
              <a:ext uri="{FF2B5EF4-FFF2-40B4-BE49-F238E27FC236}">
                <a16:creationId xmlns:a16="http://schemas.microsoft.com/office/drawing/2014/main" id="{481B56E3-C55F-4ABB-BD57-4011A503B6EA}"/>
              </a:ext>
            </a:extLst>
          </p:cNvPr>
          <p:cNvSpPr txBox="1"/>
          <p:nvPr/>
        </p:nvSpPr>
        <p:spPr>
          <a:xfrm>
            <a:off x="5378824" y="4053840"/>
            <a:ext cx="3614541" cy="738664"/>
          </a:xfrm>
          <a:prstGeom prst="rect">
            <a:avLst/>
          </a:prstGeom>
          <a:noFill/>
        </p:spPr>
        <p:txBody>
          <a:bodyPr wrap="square" rtlCol="0">
            <a:spAutoFit/>
          </a:bodyPr>
          <a:lstStyle/>
          <a:p>
            <a:pPr marL="342900" indent="-342900">
              <a:buAutoNum type="arabicPeriod"/>
            </a:pPr>
            <a:r>
              <a:rPr lang="en-AU" dirty="0"/>
              <a:t>MST cost &lt; Optimal TSP path</a:t>
            </a:r>
          </a:p>
          <a:p>
            <a:pPr marL="342900" indent="-342900">
              <a:buAutoNum type="arabicPeriod"/>
            </a:pPr>
            <a:r>
              <a:rPr lang="en-AU" dirty="0"/>
              <a:t>A full walk of the MST is 2 x MST cost</a:t>
            </a:r>
          </a:p>
          <a:p>
            <a:pPr marL="342900" indent="-342900">
              <a:buAutoNum type="arabicPeriod"/>
            </a:pPr>
            <a:r>
              <a:rPr lang="en-AU" dirty="0"/>
              <a:t>2 x </a:t>
            </a:r>
            <a:r>
              <a:rPr lang="en-AU"/>
              <a:t>MST cost &lt; </a:t>
            </a:r>
            <a:r>
              <a:rPr lang="en-AU" dirty="0"/>
              <a:t>2 x Optimal TSP path</a:t>
            </a:r>
          </a:p>
        </p:txBody>
      </p:sp>
    </p:spTree>
    <p:extLst>
      <p:ext uri="{BB962C8B-B14F-4D97-AF65-F5344CB8AC3E}">
        <p14:creationId xmlns:p14="http://schemas.microsoft.com/office/powerpoint/2010/main" val="423269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457200" y="351800"/>
            <a:ext cx="82296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solidFill>
                  <a:srgbClr val="0000FF"/>
                </a:solidFill>
                <a:latin typeface="Cabin Sketch"/>
                <a:ea typeface="Cabin Sketch"/>
                <a:cs typeface="Cabin Sketch"/>
                <a:sym typeface="Cabin Sketch"/>
              </a:rPr>
              <a:t>Using </a:t>
            </a:r>
            <a:r>
              <a:rPr lang="en" dirty="0">
                <a:solidFill>
                  <a:srgbClr val="0000FF"/>
                </a:solidFill>
                <a:latin typeface="Cabin Sketch"/>
                <a:ea typeface="Cabin Sketch"/>
                <a:cs typeface="Cabin Sketch"/>
                <a:sym typeface="Cabin Sketch"/>
              </a:rPr>
              <a:t>Minimal Spanning Trees </a:t>
            </a:r>
            <a:r>
              <a:rPr lang="en-AU" dirty="0">
                <a:solidFill>
                  <a:srgbClr val="0000FF"/>
                </a:solidFill>
                <a:latin typeface="Cabin Sketch"/>
                <a:ea typeface="Cabin Sketch"/>
                <a:cs typeface="Cabin Sketch"/>
                <a:sym typeface="Cabin Sketch"/>
              </a:rPr>
              <a:t>as a Heuristic for solving TSP</a:t>
            </a:r>
            <a:endParaRPr dirty="0">
              <a:solidFill>
                <a:srgbClr val="0000FF"/>
              </a:solidFill>
              <a:latin typeface="Cabin Sketch"/>
              <a:ea typeface="Cabin Sketch"/>
              <a:cs typeface="Cabin Sketch"/>
              <a:sym typeface="Cabin Sketch"/>
            </a:endParaRPr>
          </a:p>
        </p:txBody>
      </p:sp>
      <p:sp>
        <p:nvSpPr>
          <p:cNvPr id="79" name="Google Shape;79;p13"/>
          <p:cNvSpPr txBox="1">
            <a:spLocks noGrp="1"/>
          </p:cNvSpPr>
          <p:nvPr>
            <p:ph type="body" idx="1"/>
          </p:nvPr>
        </p:nvSpPr>
        <p:spPr>
          <a:xfrm>
            <a:off x="1524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latin typeface="Shadows Into Light"/>
                <a:ea typeface="Shadows Into Light"/>
                <a:cs typeface="Shadows Into Light"/>
                <a:sym typeface="Shadows Into Light"/>
              </a:rPr>
              <a:t>If we get to a point where we would need to go back to an already visited node, then we’ll just walk to one of the other nodes that haven’t been visited but that are connected in the original graph (probably the next shortest path) and keep going. At the end, we just need to walk from the last city to the first again to complete the circuit.</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81" name="Google Shape;81;p13"/>
          <p:cNvSpPr/>
          <p:nvPr/>
        </p:nvSpPr>
        <p:spPr>
          <a:xfrm>
            <a:off x="8074524" y="1256324"/>
            <a:ext cx="401300" cy="1997750"/>
          </a:xfrm>
          <a:custGeom>
            <a:avLst/>
            <a:gdLst/>
            <a:ahLst/>
            <a:cxnLst/>
            <a:rect l="l" t="t" r="r" b="b"/>
            <a:pathLst>
              <a:path w="16052" h="79910" extrusionOk="0">
                <a:moveTo>
                  <a:pt x="0" y="234"/>
                </a:moveTo>
                <a:cubicBezTo>
                  <a:pt x="1993" y="897"/>
                  <a:pt x="5016" y="-901"/>
                  <a:pt x="6276" y="779"/>
                </a:cubicBezTo>
                <a:cubicBezTo>
                  <a:pt x="8663" y="3962"/>
                  <a:pt x="5058" y="8653"/>
                  <a:pt x="4093" y="12513"/>
                </a:cubicBezTo>
                <a:cubicBezTo>
                  <a:pt x="2681" y="18161"/>
                  <a:pt x="2221" y="24378"/>
                  <a:pt x="3820" y="29976"/>
                </a:cubicBezTo>
                <a:cubicBezTo>
                  <a:pt x="4700" y="33057"/>
                  <a:pt x="8561" y="34980"/>
                  <a:pt x="11733" y="35433"/>
                </a:cubicBezTo>
                <a:cubicBezTo>
                  <a:pt x="12794" y="35585"/>
                  <a:pt x="14962" y="35376"/>
                  <a:pt x="14735" y="35433"/>
                </a:cubicBezTo>
                <a:cubicBezTo>
                  <a:pt x="11104" y="36341"/>
                  <a:pt x="8587" y="41997"/>
                  <a:pt x="9823" y="45529"/>
                </a:cubicBezTo>
                <a:cubicBezTo>
                  <a:pt x="11382" y="49984"/>
                  <a:pt x="15089" y="53692"/>
                  <a:pt x="15826" y="58354"/>
                </a:cubicBezTo>
                <a:cubicBezTo>
                  <a:pt x="17058" y="66153"/>
                  <a:pt x="13066" y="76380"/>
                  <a:pt x="6003" y="79910"/>
                </a:cubicBezTo>
              </a:path>
            </a:pathLst>
          </a:custGeom>
          <a:noFill/>
          <a:ln w="19050" cap="flat" cmpd="sng">
            <a:solidFill>
              <a:srgbClr val="FF0000"/>
            </a:solidFill>
            <a:prstDash val="solid"/>
            <a:round/>
            <a:headEnd type="none" w="med" len="med"/>
            <a:tailEnd type="none" w="med" len="med"/>
          </a:ln>
        </p:spPr>
      </p:sp>
      <p:sp>
        <p:nvSpPr>
          <p:cNvPr id="82" name="Google Shape;82;p13"/>
          <p:cNvSpPr txBox="1"/>
          <p:nvPr/>
        </p:nvSpPr>
        <p:spPr>
          <a:xfrm rot="802291">
            <a:off x="8537324" y="2142602"/>
            <a:ext cx="721252" cy="616398"/>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O(n</a:t>
            </a:r>
            <a:r>
              <a:rPr lang="en" sz="2400" baseline="30000">
                <a:solidFill>
                  <a:srgbClr val="FF0000"/>
                </a:solidFill>
                <a:latin typeface="Shadows Into Light"/>
                <a:ea typeface="Shadows Into Light"/>
                <a:cs typeface="Shadows Into Light"/>
                <a:sym typeface="Shadows Into Light"/>
              </a:rPr>
              <a:t>2</a:t>
            </a:r>
            <a:r>
              <a:rPr lang="en" sz="2400">
                <a:solidFill>
                  <a:srgbClr val="FF0000"/>
                </a:solidFill>
                <a:latin typeface="Shadows Into Light"/>
                <a:ea typeface="Shadows Into Light"/>
                <a:cs typeface="Shadows Into Light"/>
                <a:sym typeface="Shadows Into Light"/>
              </a:rPr>
              <a:t>)</a:t>
            </a:r>
            <a:endParaRPr>
              <a:solidFill>
                <a:srgbClr val="FF0000"/>
              </a:solidFill>
            </a:endParaRPr>
          </a:p>
        </p:txBody>
      </p:sp>
      <p:sp>
        <p:nvSpPr>
          <p:cNvPr id="84" name="Google Shape;84;p13"/>
          <p:cNvSpPr txBox="1"/>
          <p:nvPr/>
        </p:nvSpPr>
        <p:spPr>
          <a:xfrm>
            <a:off x="1959791" y="3510618"/>
            <a:ext cx="7103963" cy="1325581"/>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AU" sz="2400" dirty="0">
                <a:solidFill>
                  <a:srgbClr val="FF0000"/>
                </a:solidFill>
                <a:latin typeface="Shadows Into Light"/>
                <a:ea typeface="Shadows Into Light"/>
                <a:cs typeface="Shadows Into Light"/>
                <a:sym typeface="Shadows Into Light"/>
              </a:rPr>
              <a:t>S</a:t>
            </a:r>
            <a:r>
              <a:rPr lang="en" sz="2400" dirty="0">
                <a:solidFill>
                  <a:srgbClr val="FF0000"/>
                </a:solidFill>
                <a:latin typeface="Shadows Into Light"/>
                <a:ea typeface="Shadows Into Light"/>
                <a:cs typeface="Shadows Into Light"/>
                <a:sym typeface="Shadows Into Light"/>
              </a:rPr>
              <a:t>o we’ve just found some solutions in  O(n</a:t>
            </a:r>
            <a:r>
              <a:rPr lang="en" sz="2400" baseline="30000" dirty="0">
                <a:solidFill>
                  <a:srgbClr val="FF0000"/>
                </a:solidFill>
                <a:latin typeface="Shadows Into Light"/>
                <a:ea typeface="Shadows Into Light"/>
                <a:cs typeface="Shadows Into Light"/>
                <a:sym typeface="Shadows Into Light"/>
              </a:rPr>
              <a:t>2</a:t>
            </a:r>
            <a:r>
              <a:rPr lang="en" sz="2400" dirty="0">
                <a:solidFill>
                  <a:srgbClr val="FF0000"/>
                </a:solidFill>
                <a:latin typeface="Shadows Into Light"/>
                <a:ea typeface="Shadows Into Light"/>
                <a:cs typeface="Shadows Into Light"/>
                <a:sym typeface="Shadows Into Light"/>
              </a:rPr>
              <a:t>)</a:t>
            </a:r>
            <a:endParaRPr sz="2400" dirty="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AU" sz="2400" dirty="0">
                <a:solidFill>
                  <a:srgbClr val="FF0000"/>
                </a:solidFill>
                <a:latin typeface="Shadows Into Light"/>
                <a:ea typeface="Shadows Into Light"/>
                <a:cs typeface="Shadows Into Light"/>
                <a:sym typeface="Shadows Into Light"/>
              </a:rPr>
              <a:t>A</a:t>
            </a:r>
            <a:r>
              <a:rPr lang="en" sz="2400" dirty="0">
                <a:solidFill>
                  <a:srgbClr val="FF0000"/>
                </a:solidFill>
                <a:latin typeface="Shadows Into Light"/>
                <a:ea typeface="Shadows Into Light"/>
                <a:cs typeface="Shadows Into Light"/>
                <a:sym typeface="Shadows Into Light"/>
              </a:rPr>
              <a:t>re they likely to be optimal though? </a:t>
            </a:r>
          </a:p>
          <a:p>
            <a:pPr marL="0" lvl="0" indent="0" algn="l" rtl="0">
              <a:spcBef>
                <a:spcPts val="600"/>
              </a:spcBef>
              <a:spcAft>
                <a:spcPts val="0"/>
              </a:spcAft>
              <a:buNone/>
            </a:pPr>
            <a:r>
              <a:rPr lang="en-AU" sz="2400" b="1" dirty="0">
                <a:solidFill>
                  <a:srgbClr val="00B0F0"/>
                </a:solidFill>
                <a:latin typeface="Shadows Into Light"/>
                <a:ea typeface="Shadows Into Light"/>
                <a:cs typeface="Shadows Into Light"/>
                <a:sym typeface="Shadows Into Light"/>
              </a:rPr>
              <a:t>….NO, but they are tractable!</a:t>
            </a:r>
            <a:endParaRPr sz="2400" b="1" dirty="0">
              <a:solidFill>
                <a:srgbClr val="00B0F0"/>
              </a:solidFill>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350514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4"/>
          <p:cNvPicPr preferRelativeResize="0"/>
          <p:nvPr/>
        </p:nvPicPr>
        <p:blipFill>
          <a:blip r:embed="rId3">
            <a:alphaModFix/>
          </a:blip>
          <a:stretch>
            <a:fillRect/>
          </a:stretch>
        </p:blipFill>
        <p:spPr>
          <a:xfrm>
            <a:off x="1385075" y="143875"/>
            <a:ext cx="6373849" cy="4855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Minimum spanning tree cost = 819</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Minimum spanning tree cost = 819</a:t>
            </a:r>
            <a:endParaRPr/>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0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Minimum spanning tree cost = 819</a:t>
            </a:r>
            <a:endParaRPr/>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532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Minimum spanning tree cost = 819</a:t>
            </a:r>
            <a:endParaRPr/>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9769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315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5"/>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95" name="Google Shape;95;p15"/>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96" name="Google Shape;96;p15"/>
          <p:cNvCxnSpPr/>
          <p:nvPr/>
        </p:nvCxnSpPr>
        <p:spPr>
          <a:xfrm flipH="1">
            <a:off x="4862400" y="2884100"/>
            <a:ext cx="635100" cy="1707600"/>
          </a:xfrm>
          <a:prstGeom prst="straightConnector1">
            <a:avLst/>
          </a:prstGeom>
          <a:noFill/>
          <a:ln w="38100" cap="flat" cmpd="sng">
            <a:solidFill>
              <a:srgbClr val="FF0000"/>
            </a:solidFill>
            <a:prstDash val="solid"/>
            <a:round/>
            <a:headEnd type="none" w="med" len="med"/>
            <a:tailEnd type="none" w="med" len="med"/>
          </a:ln>
        </p:spPr>
      </p:cxnSp>
      <p:cxnSp>
        <p:nvCxnSpPr>
          <p:cNvPr id="97" name="Google Shape;97;p15"/>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98" name="Google Shape;98;p15"/>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99" name="Google Shape;99;p15"/>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sp>
        <p:nvSpPr>
          <p:cNvPr id="100" name="Google Shape;100;p15"/>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Minimum spanning tree cost = 819</a:t>
            </a:r>
            <a:endParaRPr dirty="0"/>
          </a:p>
        </p:txBody>
      </p:sp>
      <p:sp>
        <p:nvSpPr>
          <p:cNvPr id="2" name="TextBox 1">
            <a:extLst>
              <a:ext uri="{FF2B5EF4-FFF2-40B4-BE49-F238E27FC236}">
                <a16:creationId xmlns:a16="http://schemas.microsoft.com/office/drawing/2014/main" id="{70033470-BD9D-44DE-8B6A-ADC1DFD8DED6}"/>
              </a:ext>
            </a:extLst>
          </p:cNvPr>
          <p:cNvSpPr txBox="1"/>
          <p:nvPr/>
        </p:nvSpPr>
        <p:spPr>
          <a:xfrm>
            <a:off x="7051520" y="1480508"/>
            <a:ext cx="1914307" cy="307777"/>
          </a:xfrm>
          <a:prstGeom prst="rect">
            <a:avLst/>
          </a:prstGeom>
          <a:noFill/>
        </p:spPr>
        <p:txBody>
          <a:bodyPr wrap="none" rtlCol="0">
            <a:spAutoFit/>
          </a:bodyPr>
          <a:lstStyle/>
          <a:p>
            <a:r>
              <a:rPr lang="en-AU" b="1" dirty="0">
                <a:solidFill>
                  <a:srgbClr val="00B050"/>
                </a:solidFill>
              </a:rPr>
              <a:t>Let’s walk the tree…</a:t>
            </a:r>
          </a:p>
        </p:txBody>
      </p:sp>
      <p:cxnSp>
        <p:nvCxnSpPr>
          <p:cNvPr id="4" name="Straight Arrow Connector 3">
            <a:extLst>
              <a:ext uri="{FF2B5EF4-FFF2-40B4-BE49-F238E27FC236}">
                <a16:creationId xmlns:a16="http://schemas.microsoft.com/office/drawing/2014/main" id="{BA300DC0-D74A-4A30-9D2C-7A37A0D9926F}"/>
              </a:ext>
            </a:extLst>
          </p:cNvPr>
          <p:cNvCxnSpPr/>
          <p:nvPr/>
        </p:nvCxnSpPr>
        <p:spPr>
          <a:xfrm flipH="1">
            <a:off x="5798820" y="655320"/>
            <a:ext cx="1645920" cy="195815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C24DCDC-A900-4160-A8F4-6EB737BE6387}"/>
              </a:ext>
            </a:extLst>
          </p:cNvPr>
          <p:cNvCxnSpPr>
            <a:cxnSpLocks/>
          </p:cNvCxnSpPr>
          <p:nvPr/>
        </p:nvCxnSpPr>
        <p:spPr>
          <a:xfrm flipH="1">
            <a:off x="4998292" y="2932503"/>
            <a:ext cx="708660" cy="186316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7F0E33-061C-4AB0-BF09-787091334BDB}"/>
              </a:ext>
            </a:extLst>
          </p:cNvPr>
          <p:cNvCxnSpPr>
            <a:cxnSpLocks/>
          </p:cNvCxnSpPr>
          <p:nvPr/>
        </p:nvCxnSpPr>
        <p:spPr>
          <a:xfrm flipV="1">
            <a:off x="4572000" y="2819401"/>
            <a:ext cx="647700" cy="18287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884A8E-9B56-49DE-9FA1-9D0A4AE3F16A}"/>
              </a:ext>
            </a:extLst>
          </p:cNvPr>
          <p:cNvCxnSpPr>
            <a:cxnSpLocks/>
          </p:cNvCxnSpPr>
          <p:nvPr/>
        </p:nvCxnSpPr>
        <p:spPr>
          <a:xfrm flipH="1">
            <a:off x="3831626" y="2561350"/>
            <a:ext cx="1561749" cy="1040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32B627-E582-46C1-B3EA-7302837739B3}"/>
              </a:ext>
            </a:extLst>
          </p:cNvPr>
          <p:cNvCxnSpPr>
            <a:cxnSpLocks/>
          </p:cNvCxnSpPr>
          <p:nvPr/>
        </p:nvCxnSpPr>
        <p:spPr>
          <a:xfrm flipV="1">
            <a:off x="3550920" y="1219200"/>
            <a:ext cx="144780" cy="139427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F3AB782-2A85-4DB7-90F5-3A539950F7DB}"/>
              </a:ext>
            </a:extLst>
          </p:cNvPr>
          <p:cNvCxnSpPr>
            <a:cxnSpLocks/>
          </p:cNvCxnSpPr>
          <p:nvPr/>
        </p:nvCxnSpPr>
        <p:spPr>
          <a:xfrm flipH="1" flipV="1">
            <a:off x="1699260" y="243840"/>
            <a:ext cx="2257416" cy="58674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3932304"/>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46B95B-C3AA-4060-86CB-428BA7CA6F19}">
  <ds:schemaRefs>
    <ds:schemaRef ds:uri="e922249c-2e51-498c-887c-e5d654688006"/>
    <ds:schemaRef ds:uri="http://schemas.microsoft.com/office/2006/documentManagement/types"/>
    <ds:schemaRef ds:uri="http://schemas.microsoft.com/office/infopath/2007/PartnerControls"/>
    <ds:schemaRef ds:uri="http://purl.org/dc/elements/1.1/"/>
    <ds:schemaRef ds:uri="http://schemas.microsoft.com/office/2006/metadata/properties"/>
    <ds:schemaRef ds:uri="7931008f-5bd1-4c17-b04d-853b9de41564"/>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A7F6630E-F59D-4E06-A053-732842745753}">
  <ds:schemaRefs>
    <ds:schemaRef ds:uri="http://schemas.microsoft.com/sharepoint/v3/contenttype/forms"/>
  </ds:schemaRefs>
</ds:datastoreItem>
</file>

<file path=customXml/itemProps3.xml><?xml version="1.0" encoding="utf-8"?>
<ds:datastoreItem xmlns:ds="http://schemas.openxmlformats.org/officeDocument/2006/customXml" ds:itemID="{483070AC-363E-4620-8613-0253534BEB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1094</TotalTime>
  <Words>579</Words>
  <Application>Microsoft Office PowerPoint</Application>
  <PresentationFormat>On-screen Show (16:9)</PresentationFormat>
  <Paragraphs>51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Shadows Into Light</vt:lpstr>
      <vt:lpstr>Arial</vt:lpstr>
      <vt:lpstr>Cabin Sketch</vt:lpstr>
      <vt:lpstr>Simple Light</vt:lpstr>
      <vt:lpstr>Using Minimal Spanning Trees as a Heuristic for solving TSP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Minimal Spanning Trees as a Heuristic for solving TSP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NP-Hard</dc:title>
  <dc:creator>Toan Huynh</dc:creator>
  <cp:lastModifiedBy>Toan Huynh</cp:lastModifiedBy>
  <cp:revision>1</cp:revision>
  <dcterms:modified xsi:type="dcterms:W3CDTF">2021-10-07T20:37:48Z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