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46"/>
  </p:notesMasterIdLst>
  <p:sldIdLst>
    <p:sldId id="256" r:id="rId5"/>
    <p:sldId id="297" r:id="rId6"/>
    <p:sldId id="263" r:id="rId7"/>
    <p:sldId id="264" r:id="rId8"/>
    <p:sldId id="265" r:id="rId9"/>
    <p:sldId id="266" r:id="rId10"/>
    <p:sldId id="267" r:id="rId11"/>
    <p:sldId id="268" r:id="rId12"/>
    <p:sldId id="269" r:id="rId13"/>
    <p:sldId id="270" r:id="rId14"/>
    <p:sldId id="271" r:id="rId15"/>
    <p:sldId id="272" r:id="rId16"/>
    <p:sldId id="273" r:id="rId17"/>
    <p:sldId id="262" r:id="rId18"/>
    <p:sldId id="295" r:id="rId19"/>
    <p:sldId id="296" r:id="rId20"/>
    <p:sldId id="274" r:id="rId21"/>
    <p:sldId id="285" r:id="rId22"/>
    <p:sldId id="275" r:id="rId23"/>
    <p:sldId id="276" r:id="rId24"/>
    <p:sldId id="277" r:id="rId25"/>
    <p:sldId id="278" r:id="rId26"/>
    <p:sldId id="279" r:id="rId27"/>
    <p:sldId id="280" r:id="rId28"/>
    <p:sldId id="281" r:id="rId29"/>
    <p:sldId id="282" r:id="rId30"/>
    <p:sldId id="283" r:id="rId31"/>
    <p:sldId id="284" r:id="rId32"/>
    <p:sldId id="298" r:id="rId33"/>
    <p:sldId id="302" r:id="rId34"/>
    <p:sldId id="301" r:id="rId35"/>
    <p:sldId id="300" r:id="rId36"/>
    <p:sldId id="286" r:id="rId37"/>
    <p:sldId id="287" r:id="rId38"/>
    <p:sldId id="288" r:id="rId39"/>
    <p:sldId id="289" r:id="rId40"/>
    <p:sldId id="290" r:id="rId41"/>
    <p:sldId id="291" r:id="rId42"/>
    <p:sldId id="292" r:id="rId43"/>
    <p:sldId id="293" r:id="rId44"/>
    <p:sldId id="294" r:id="rId45"/>
  </p:sldIdLst>
  <p:sldSz cx="9144000" cy="5143500" type="screen16x9"/>
  <p:notesSz cx="6858000" cy="9144000"/>
  <p:embeddedFontLst>
    <p:embeddedFont>
      <p:font typeface="Architects Daughter" panose="020B0604020202020204" charset="0"/>
      <p:regular r:id="rId47"/>
    </p:embeddedFont>
    <p:embeddedFont>
      <p:font typeface="Shadows Into Light" panose="020B0604020202020204" charset="0"/>
      <p:regular r:id="rId48"/>
    </p:embeddedFont>
    <p:embeddedFont>
      <p:font typeface="Slackey"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A27AD-9414-4A12-9556-8FAF70B73C03}" v="52" dt="2021-08-17T13:23:26.062"/>
  </p1510:revLst>
</p1510:revInfo>
</file>

<file path=ppt/tableStyles.xml><?xml version="1.0" encoding="utf-8"?>
<a:tblStyleLst xmlns:a="http://schemas.openxmlformats.org/drawingml/2006/main" def="{3E20333C-4BB9-4BCB-8A5B-6BEEEB2FC50D}">
  <a:tblStyle styleId="{3E20333C-4BB9-4BCB-8A5B-6BEEEB2FC5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11"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F31A27AD-9414-4A12-9556-8FAF70B73C03}"/>
    <pc:docChg chg="undo custSel addSld delSld modSld sldOrd">
      <pc:chgData name="Toan Huynh" userId="9b31cc81-7730-471a-a0a3-d8125948de37" providerId="ADAL" clId="{F31A27AD-9414-4A12-9556-8FAF70B73C03}" dt="2021-08-17T13:27:34.823" v="2938" actId="6549"/>
      <pc:docMkLst>
        <pc:docMk/>
      </pc:docMkLst>
      <pc:sldChg chg="del">
        <pc:chgData name="Toan Huynh" userId="9b31cc81-7730-471a-a0a3-d8125948de37" providerId="ADAL" clId="{F31A27AD-9414-4A12-9556-8FAF70B73C03}" dt="2021-08-17T11:56:50.076" v="496" actId="47"/>
        <pc:sldMkLst>
          <pc:docMk/>
          <pc:sldMk cId="0" sldId="257"/>
        </pc:sldMkLst>
      </pc:sldChg>
      <pc:sldChg chg="del">
        <pc:chgData name="Toan Huynh" userId="9b31cc81-7730-471a-a0a3-d8125948de37" providerId="ADAL" clId="{F31A27AD-9414-4A12-9556-8FAF70B73C03}" dt="2021-08-17T11:56:50.076" v="496" actId="47"/>
        <pc:sldMkLst>
          <pc:docMk/>
          <pc:sldMk cId="0" sldId="258"/>
        </pc:sldMkLst>
      </pc:sldChg>
      <pc:sldChg chg="del">
        <pc:chgData name="Toan Huynh" userId="9b31cc81-7730-471a-a0a3-d8125948de37" providerId="ADAL" clId="{F31A27AD-9414-4A12-9556-8FAF70B73C03}" dt="2021-08-17T11:56:50.076" v="496" actId="47"/>
        <pc:sldMkLst>
          <pc:docMk/>
          <pc:sldMk cId="0" sldId="259"/>
        </pc:sldMkLst>
      </pc:sldChg>
      <pc:sldChg chg="del">
        <pc:chgData name="Toan Huynh" userId="9b31cc81-7730-471a-a0a3-d8125948de37" providerId="ADAL" clId="{F31A27AD-9414-4A12-9556-8FAF70B73C03}" dt="2021-08-17T11:56:50.076" v="496" actId="47"/>
        <pc:sldMkLst>
          <pc:docMk/>
          <pc:sldMk cId="0" sldId="260"/>
        </pc:sldMkLst>
      </pc:sldChg>
      <pc:sldChg chg="del">
        <pc:chgData name="Toan Huynh" userId="9b31cc81-7730-471a-a0a3-d8125948de37" providerId="ADAL" clId="{F31A27AD-9414-4A12-9556-8FAF70B73C03}" dt="2021-08-17T11:56:50.076" v="496" actId="47"/>
        <pc:sldMkLst>
          <pc:docMk/>
          <pc:sldMk cId="0" sldId="261"/>
        </pc:sldMkLst>
      </pc:sldChg>
      <pc:sldChg chg="add">
        <pc:chgData name="Toan Huynh" userId="9b31cc81-7730-471a-a0a3-d8125948de37" providerId="ADAL" clId="{F31A27AD-9414-4A12-9556-8FAF70B73C03}" dt="2021-08-17T12:14:58.973" v="1086"/>
        <pc:sldMkLst>
          <pc:docMk/>
          <pc:sldMk cId="1461414852" sldId="262"/>
        </pc:sldMkLst>
      </pc:sldChg>
      <pc:sldChg chg="del ord modNotes">
        <pc:chgData name="Toan Huynh" userId="9b31cc81-7730-471a-a0a3-d8125948de37" providerId="ADAL" clId="{F31A27AD-9414-4A12-9556-8FAF70B73C03}" dt="2021-08-17T12:14:38.588" v="1085" actId="2696"/>
        <pc:sldMkLst>
          <pc:docMk/>
          <pc:sldMk cId="1461414852" sldId="262"/>
        </pc:sldMkLst>
      </pc:sldChg>
      <pc:sldChg chg="modSp mod">
        <pc:chgData name="Toan Huynh" userId="9b31cc81-7730-471a-a0a3-d8125948de37" providerId="ADAL" clId="{F31A27AD-9414-4A12-9556-8FAF70B73C03}" dt="2021-08-17T12:13:34.797" v="1046" actId="20577"/>
        <pc:sldMkLst>
          <pc:docMk/>
          <pc:sldMk cId="0" sldId="263"/>
        </pc:sldMkLst>
        <pc:spChg chg="mod">
          <ac:chgData name="Toan Huynh" userId="9b31cc81-7730-471a-a0a3-d8125948de37" providerId="ADAL" clId="{F31A27AD-9414-4A12-9556-8FAF70B73C03}" dt="2021-08-17T12:13:34.797" v="1046" actId="20577"/>
          <ac:spMkLst>
            <pc:docMk/>
            <pc:sldMk cId="0" sldId="263"/>
            <ac:spMk id="82" creationId="{00000000-0000-0000-0000-000000000000}"/>
          </ac:spMkLst>
        </pc:spChg>
      </pc:sldChg>
      <pc:sldChg chg="modSp mod">
        <pc:chgData name="Toan Huynh" userId="9b31cc81-7730-471a-a0a3-d8125948de37" providerId="ADAL" clId="{F31A27AD-9414-4A12-9556-8FAF70B73C03}" dt="2021-08-17T12:13:40.188" v="1047"/>
        <pc:sldMkLst>
          <pc:docMk/>
          <pc:sldMk cId="0" sldId="264"/>
        </pc:sldMkLst>
        <pc:spChg chg="mod">
          <ac:chgData name="Toan Huynh" userId="9b31cc81-7730-471a-a0a3-d8125948de37" providerId="ADAL" clId="{F31A27AD-9414-4A12-9556-8FAF70B73C03}" dt="2021-08-17T12:13:40.188" v="1047"/>
          <ac:spMkLst>
            <pc:docMk/>
            <pc:sldMk cId="0" sldId="264"/>
            <ac:spMk id="89" creationId="{00000000-0000-0000-0000-000000000000}"/>
          </ac:spMkLst>
        </pc:spChg>
      </pc:sldChg>
      <pc:sldChg chg="modSp mod">
        <pc:chgData name="Toan Huynh" userId="9b31cc81-7730-471a-a0a3-d8125948de37" providerId="ADAL" clId="{F31A27AD-9414-4A12-9556-8FAF70B73C03}" dt="2021-08-17T12:13:48.275" v="1048"/>
        <pc:sldMkLst>
          <pc:docMk/>
          <pc:sldMk cId="0" sldId="265"/>
        </pc:sldMkLst>
        <pc:spChg chg="mod">
          <ac:chgData name="Toan Huynh" userId="9b31cc81-7730-471a-a0a3-d8125948de37" providerId="ADAL" clId="{F31A27AD-9414-4A12-9556-8FAF70B73C03}" dt="2021-08-17T12:13:48.275" v="1048"/>
          <ac:spMkLst>
            <pc:docMk/>
            <pc:sldMk cId="0" sldId="265"/>
            <ac:spMk id="96" creationId="{00000000-0000-0000-0000-000000000000}"/>
          </ac:spMkLst>
        </pc:spChg>
      </pc:sldChg>
      <pc:sldChg chg="modSp mod">
        <pc:chgData name="Toan Huynh" userId="9b31cc81-7730-471a-a0a3-d8125948de37" providerId="ADAL" clId="{F31A27AD-9414-4A12-9556-8FAF70B73C03}" dt="2021-08-17T12:13:51.084" v="1049"/>
        <pc:sldMkLst>
          <pc:docMk/>
          <pc:sldMk cId="0" sldId="266"/>
        </pc:sldMkLst>
        <pc:spChg chg="mod">
          <ac:chgData name="Toan Huynh" userId="9b31cc81-7730-471a-a0a3-d8125948de37" providerId="ADAL" clId="{F31A27AD-9414-4A12-9556-8FAF70B73C03}" dt="2021-08-17T12:13:51.084" v="1049"/>
          <ac:spMkLst>
            <pc:docMk/>
            <pc:sldMk cId="0" sldId="266"/>
            <ac:spMk id="103" creationId="{00000000-0000-0000-0000-000000000000}"/>
          </ac:spMkLst>
        </pc:spChg>
      </pc:sldChg>
      <pc:sldChg chg="modSp mod">
        <pc:chgData name="Toan Huynh" userId="9b31cc81-7730-471a-a0a3-d8125948de37" providerId="ADAL" clId="{F31A27AD-9414-4A12-9556-8FAF70B73C03}" dt="2021-08-17T12:13:55.859" v="1050"/>
        <pc:sldMkLst>
          <pc:docMk/>
          <pc:sldMk cId="0" sldId="267"/>
        </pc:sldMkLst>
        <pc:spChg chg="mod">
          <ac:chgData name="Toan Huynh" userId="9b31cc81-7730-471a-a0a3-d8125948de37" providerId="ADAL" clId="{F31A27AD-9414-4A12-9556-8FAF70B73C03}" dt="2021-08-17T12:13:55.859" v="1050"/>
          <ac:spMkLst>
            <pc:docMk/>
            <pc:sldMk cId="0" sldId="267"/>
            <ac:spMk id="110" creationId="{00000000-0000-0000-0000-000000000000}"/>
          </ac:spMkLst>
        </pc:spChg>
      </pc:sldChg>
      <pc:sldChg chg="modSp mod">
        <pc:chgData name="Toan Huynh" userId="9b31cc81-7730-471a-a0a3-d8125948de37" providerId="ADAL" clId="{F31A27AD-9414-4A12-9556-8FAF70B73C03}" dt="2021-08-17T12:13:59.611" v="1051"/>
        <pc:sldMkLst>
          <pc:docMk/>
          <pc:sldMk cId="0" sldId="268"/>
        </pc:sldMkLst>
        <pc:spChg chg="mod">
          <ac:chgData name="Toan Huynh" userId="9b31cc81-7730-471a-a0a3-d8125948de37" providerId="ADAL" clId="{F31A27AD-9414-4A12-9556-8FAF70B73C03}" dt="2021-08-17T12:13:59.611" v="1051"/>
          <ac:spMkLst>
            <pc:docMk/>
            <pc:sldMk cId="0" sldId="268"/>
            <ac:spMk id="117" creationId="{00000000-0000-0000-0000-000000000000}"/>
          </ac:spMkLst>
        </pc:spChg>
      </pc:sldChg>
      <pc:sldChg chg="modSp mod">
        <pc:chgData name="Toan Huynh" userId="9b31cc81-7730-471a-a0a3-d8125948de37" providerId="ADAL" clId="{F31A27AD-9414-4A12-9556-8FAF70B73C03}" dt="2021-08-17T12:14:03.211" v="1052"/>
        <pc:sldMkLst>
          <pc:docMk/>
          <pc:sldMk cId="0" sldId="269"/>
        </pc:sldMkLst>
        <pc:spChg chg="mod">
          <ac:chgData name="Toan Huynh" userId="9b31cc81-7730-471a-a0a3-d8125948de37" providerId="ADAL" clId="{F31A27AD-9414-4A12-9556-8FAF70B73C03}" dt="2021-08-17T12:14:03.211" v="1052"/>
          <ac:spMkLst>
            <pc:docMk/>
            <pc:sldMk cId="0" sldId="269"/>
            <ac:spMk id="124" creationId="{00000000-0000-0000-0000-000000000000}"/>
          </ac:spMkLst>
        </pc:spChg>
      </pc:sldChg>
      <pc:sldChg chg="modSp mod">
        <pc:chgData name="Toan Huynh" userId="9b31cc81-7730-471a-a0a3-d8125948de37" providerId="ADAL" clId="{F31A27AD-9414-4A12-9556-8FAF70B73C03}" dt="2021-08-17T12:14:27.150" v="1084" actId="6549"/>
        <pc:sldMkLst>
          <pc:docMk/>
          <pc:sldMk cId="0" sldId="270"/>
        </pc:sldMkLst>
        <pc:spChg chg="mod">
          <ac:chgData name="Toan Huynh" userId="9b31cc81-7730-471a-a0a3-d8125948de37" providerId="ADAL" clId="{F31A27AD-9414-4A12-9556-8FAF70B73C03}" dt="2021-08-17T12:14:16.104" v="1054" actId="20577"/>
          <ac:spMkLst>
            <pc:docMk/>
            <pc:sldMk cId="0" sldId="270"/>
            <ac:spMk id="131" creationId="{00000000-0000-0000-0000-000000000000}"/>
          </ac:spMkLst>
        </pc:spChg>
        <pc:spChg chg="mod">
          <ac:chgData name="Toan Huynh" userId="9b31cc81-7730-471a-a0a3-d8125948de37" providerId="ADAL" clId="{F31A27AD-9414-4A12-9556-8FAF70B73C03}" dt="2021-08-17T12:14:27.150" v="1084" actId="6549"/>
          <ac:spMkLst>
            <pc:docMk/>
            <pc:sldMk cId="0" sldId="270"/>
            <ac:spMk id="132" creationId="{00000000-0000-0000-0000-000000000000}"/>
          </ac:spMkLst>
        </pc:spChg>
      </pc:sldChg>
      <pc:sldChg chg="modSp mod modNotesTx">
        <pc:chgData name="Toan Huynh" userId="9b31cc81-7730-471a-a0a3-d8125948de37" providerId="ADAL" clId="{F31A27AD-9414-4A12-9556-8FAF70B73C03}" dt="2021-08-17T12:06:58.221" v="923" actId="6549"/>
        <pc:sldMkLst>
          <pc:docMk/>
          <pc:sldMk cId="0" sldId="272"/>
        </pc:sldMkLst>
        <pc:spChg chg="mod">
          <ac:chgData name="Toan Huynh" userId="9b31cc81-7730-471a-a0a3-d8125948de37" providerId="ADAL" clId="{F31A27AD-9414-4A12-9556-8FAF70B73C03}" dt="2021-08-17T12:06:50.113" v="922" actId="20577"/>
          <ac:spMkLst>
            <pc:docMk/>
            <pc:sldMk cId="0" sldId="272"/>
            <ac:spMk id="145" creationId="{00000000-0000-0000-0000-000000000000}"/>
          </ac:spMkLst>
        </pc:spChg>
      </pc:sldChg>
      <pc:sldChg chg="modSp mod">
        <pc:chgData name="Toan Huynh" userId="9b31cc81-7730-471a-a0a3-d8125948de37" providerId="ADAL" clId="{F31A27AD-9414-4A12-9556-8FAF70B73C03}" dt="2021-08-17T13:16:37.863" v="2106" actId="20577"/>
        <pc:sldMkLst>
          <pc:docMk/>
          <pc:sldMk cId="0" sldId="273"/>
        </pc:sldMkLst>
        <pc:spChg chg="mod">
          <ac:chgData name="Toan Huynh" userId="9b31cc81-7730-471a-a0a3-d8125948de37" providerId="ADAL" clId="{F31A27AD-9414-4A12-9556-8FAF70B73C03}" dt="2021-08-17T13:16:37.863" v="2106" actId="20577"/>
          <ac:spMkLst>
            <pc:docMk/>
            <pc:sldMk cId="0" sldId="273"/>
            <ac:spMk id="152" creationId="{00000000-0000-0000-0000-000000000000}"/>
          </ac:spMkLst>
        </pc:spChg>
      </pc:sldChg>
      <pc:sldChg chg="addSp delSp modSp mod">
        <pc:chgData name="Toan Huynh" userId="9b31cc81-7730-471a-a0a3-d8125948de37" providerId="ADAL" clId="{F31A27AD-9414-4A12-9556-8FAF70B73C03}" dt="2021-08-17T12:18:56.429" v="1120" actId="14100"/>
        <pc:sldMkLst>
          <pc:docMk/>
          <pc:sldMk cId="0" sldId="276"/>
        </pc:sldMkLst>
        <pc:spChg chg="mod">
          <ac:chgData name="Toan Huynh" userId="9b31cc81-7730-471a-a0a3-d8125948de37" providerId="ADAL" clId="{F31A27AD-9414-4A12-9556-8FAF70B73C03}" dt="2021-08-17T12:18:56.429" v="1120" actId="14100"/>
          <ac:spMkLst>
            <pc:docMk/>
            <pc:sldMk cId="0" sldId="276"/>
            <ac:spMk id="173" creationId="{00000000-0000-0000-0000-000000000000}"/>
          </ac:spMkLst>
        </pc:spChg>
        <pc:picChg chg="add mod">
          <ac:chgData name="Toan Huynh" userId="9b31cc81-7730-471a-a0a3-d8125948de37" providerId="ADAL" clId="{F31A27AD-9414-4A12-9556-8FAF70B73C03}" dt="2021-08-17T12:18:52.324" v="1114" actId="1076"/>
          <ac:picMkLst>
            <pc:docMk/>
            <pc:sldMk cId="0" sldId="276"/>
            <ac:picMk id="3" creationId="{11EA8BDC-C6BC-407E-AC13-8ED0F8D4ABB9}"/>
          </ac:picMkLst>
        </pc:picChg>
        <pc:picChg chg="del">
          <ac:chgData name="Toan Huynh" userId="9b31cc81-7730-471a-a0a3-d8125948de37" providerId="ADAL" clId="{F31A27AD-9414-4A12-9556-8FAF70B73C03}" dt="2021-08-17T12:18:47.509" v="1111" actId="478"/>
          <ac:picMkLst>
            <pc:docMk/>
            <pc:sldMk cId="0" sldId="276"/>
            <ac:picMk id="174" creationId="{00000000-0000-0000-0000-000000000000}"/>
          </ac:picMkLst>
        </pc:picChg>
      </pc:sldChg>
      <pc:sldChg chg="addSp delSp modSp mod">
        <pc:chgData name="Toan Huynh" userId="9b31cc81-7730-471a-a0a3-d8125948de37" providerId="ADAL" clId="{F31A27AD-9414-4A12-9556-8FAF70B73C03}" dt="2021-08-17T12:19:00.146" v="1122"/>
        <pc:sldMkLst>
          <pc:docMk/>
          <pc:sldMk cId="0" sldId="277"/>
        </pc:sldMkLst>
        <pc:picChg chg="add mod">
          <ac:chgData name="Toan Huynh" userId="9b31cc81-7730-471a-a0a3-d8125948de37" providerId="ADAL" clId="{F31A27AD-9414-4A12-9556-8FAF70B73C03}" dt="2021-08-17T12:19:00.146" v="1122"/>
          <ac:picMkLst>
            <pc:docMk/>
            <pc:sldMk cId="0" sldId="277"/>
            <ac:picMk id="5" creationId="{BCD49458-393D-408A-8623-ABAE0725F979}"/>
          </ac:picMkLst>
        </pc:picChg>
        <pc:picChg chg="del">
          <ac:chgData name="Toan Huynh" userId="9b31cc81-7730-471a-a0a3-d8125948de37" providerId="ADAL" clId="{F31A27AD-9414-4A12-9556-8FAF70B73C03}" dt="2021-08-17T12:18:59.828" v="1121" actId="478"/>
          <ac:picMkLst>
            <pc:docMk/>
            <pc:sldMk cId="0" sldId="277"/>
            <ac:picMk id="181" creationId="{00000000-0000-0000-0000-000000000000}"/>
          </ac:picMkLst>
        </pc:picChg>
      </pc:sldChg>
      <pc:sldChg chg="addSp delSp modSp mod">
        <pc:chgData name="Toan Huynh" userId="9b31cc81-7730-471a-a0a3-d8125948de37" providerId="ADAL" clId="{F31A27AD-9414-4A12-9556-8FAF70B73C03}" dt="2021-08-17T12:19:02.665" v="1124"/>
        <pc:sldMkLst>
          <pc:docMk/>
          <pc:sldMk cId="0" sldId="278"/>
        </pc:sldMkLst>
        <pc:picChg chg="add mod">
          <ac:chgData name="Toan Huynh" userId="9b31cc81-7730-471a-a0a3-d8125948de37" providerId="ADAL" clId="{F31A27AD-9414-4A12-9556-8FAF70B73C03}" dt="2021-08-17T12:19:02.665" v="1124"/>
          <ac:picMkLst>
            <pc:docMk/>
            <pc:sldMk cId="0" sldId="278"/>
            <ac:picMk id="6" creationId="{DD2E7EAE-E5D0-46F4-B571-182FAEB6F530}"/>
          </ac:picMkLst>
        </pc:picChg>
        <pc:picChg chg="del">
          <ac:chgData name="Toan Huynh" userId="9b31cc81-7730-471a-a0a3-d8125948de37" providerId="ADAL" clId="{F31A27AD-9414-4A12-9556-8FAF70B73C03}" dt="2021-08-17T12:19:02.484" v="1123" actId="478"/>
          <ac:picMkLst>
            <pc:docMk/>
            <pc:sldMk cId="0" sldId="278"/>
            <ac:picMk id="189" creationId="{00000000-0000-0000-0000-000000000000}"/>
          </ac:picMkLst>
        </pc:picChg>
      </pc:sldChg>
      <pc:sldChg chg="addSp delSp modSp mod">
        <pc:chgData name="Toan Huynh" userId="9b31cc81-7730-471a-a0a3-d8125948de37" providerId="ADAL" clId="{F31A27AD-9414-4A12-9556-8FAF70B73C03}" dt="2021-08-17T12:19:05.713" v="1126"/>
        <pc:sldMkLst>
          <pc:docMk/>
          <pc:sldMk cId="0" sldId="279"/>
        </pc:sldMkLst>
        <pc:picChg chg="add mod">
          <ac:chgData name="Toan Huynh" userId="9b31cc81-7730-471a-a0a3-d8125948de37" providerId="ADAL" clId="{F31A27AD-9414-4A12-9556-8FAF70B73C03}" dt="2021-08-17T12:19:05.713" v="1126"/>
          <ac:picMkLst>
            <pc:docMk/>
            <pc:sldMk cId="0" sldId="279"/>
            <ac:picMk id="5" creationId="{0C1314B2-A096-4227-8DEC-29DCEF7270D1}"/>
          </ac:picMkLst>
        </pc:picChg>
        <pc:picChg chg="del">
          <ac:chgData name="Toan Huynh" userId="9b31cc81-7730-471a-a0a3-d8125948de37" providerId="ADAL" clId="{F31A27AD-9414-4A12-9556-8FAF70B73C03}" dt="2021-08-17T12:19:05.525" v="1125" actId="478"/>
          <ac:picMkLst>
            <pc:docMk/>
            <pc:sldMk cId="0" sldId="279"/>
            <ac:picMk id="196" creationId="{00000000-0000-0000-0000-000000000000}"/>
          </ac:picMkLst>
        </pc:picChg>
      </pc:sldChg>
      <pc:sldChg chg="addSp delSp modSp mod">
        <pc:chgData name="Toan Huynh" userId="9b31cc81-7730-471a-a0a3-d8125948de37" providerId="ADAL" clId="{F31A27AD-9414-4A12-9556-8FAF70B73C03}" dt="2021-08-17T12:19:08.697" v="1128"/>
        <pc:sldMkLst>
          <pc:docMk/>
          <pc:sldMk cId="0" sldId="280"/>
        </pc:sldMkLst>
        <pc:picChg chg="add mod">
          <ac:chgData name="Toan Huynh" userId="9b31cc81-7730-471a-a0a3-d8125948de37" providerId="ADAL" clId="{F31A27AD-9414-4A12-9556-8FAF70B73C03}" dt="2021-08-17T12:19:08.697" v="1128"/>
          <ac:picMkLst>
            <pc:docMk/>
            <pc:sldMk cId="0" sldId="280"/>
            <ac:picMk id="6" creationId="{81C44C0B-F984-4D42-A267-BEDAFF52BE8D}"/>
          </ac:picMkLst>
        </pc:picChg>
        <pc:picChg chg="del">
          <ac:chgData name="Toan Huynh" userId="9b31cc81-7730-471a-a0a3-d8125948de37" providerId="ADAL" clId="{F31A27AD-9414-4A12-9556-8FAF70B73C03}" dt="2021-08-17T12:19:08.517" v="1127" actId="478"/>
          <ac:picMkLst>
            <pc:docMk/>
            <pc:sldMk cId="0" sldId="280"/>
            <ac:picMk id="204" creationId="{00000000-0000-0000-0000-000000000000}"/>
          </ac:picMkLst>
        </pc:picChg>
      </pc:sldChg>
      <pc:sldChg chg="addSp delSp modSp mod">
        <pc:chgData name="Toan Huynh" userId="9b31cc81-7730-471a-a0a3-d8125948de37" providerId="ADAL" clId="{F31A27AD-9414-4A12-9556-8FAF70B73C03}" dt="2021-08-17T12:19:15.542" v="1135" actId="20577"/>
        <pc:sldMkLst>
          <pc:docMk/>
          <pc:sldMk cId="0" sldId="281"/>
        </pc:sldMkLst>
        <pc:spChg chg="mod">
          <ac:chgData name="Toan Huynh" userId="9b31cc81-7730-471a-a0a3-d8125948de37" providerId="ADAL" clId="{F31A27AD-9414-4A12-9556-8FAF70B73C03}" dt="2021-08-17T12:19:15.542" v="1135" actId="20577"/>
          <ac:spMkLst>
            <pc:docMk/>
            <pc:sldMk cId="0" sldId="281"/>
            <ac:spMk id="210" creationId="{00000000-0000-0000-0000-000000000000}"/>
          </ac:spMkLst>
        </pc:spChg>
        <pc:picChg chg="add mod">
          <ac:chgData name="Toan Huynh" userId="9b31cc81-7730-471a-a0a3-d8125948de37" providerId="ADAL" clId="{F31A27AD-9414-4A12-9556-8FAF70B73C03}" dt="2021-08-17T12:19:12.001" v="1130"/>
          <ac:picMkLst>
            <pc:docMk/>
            <pc:sldMk cId="0" sldId="281"/>
            <ac:picMk id="5" creationId="{C9E7F9A4-65AC-4F57-AE09-7A88A5BE863F}"/>
          </ac:picMkLst>
        </pc:picChg>
        <pc:picChg chg="del">
          <ac:chgData name="Toan Huynh" userId="9b31cc81-7730-471a-a0a3-d8125948de37" providerId="ADAL" clId="{F31A27AD-9414-4A12-9556-8FAF70B73C03}" dt="2021-08-17T12:19:11.708" v="1129" actId="478"/>
          <ac:picMkLst>
            <pc:docMk/>
            <pc:sldMk cId="0" sldId="281"/>
            <ac:picMk id="212" creationId="{00000000-0000-0000-0000-000000000000}"/>
          </ac:picMkLst>
        </pc:picChg>
      </pc:sldChg>
      <pc:sldChg chg="addSp delSp modSp mod">
        <pc:chgData name="Toan Huynh" userId="9b31cc81-7730-471a-a0a3-d8125948de37" providerId="ADAL" clId="{F31A27AD-9414-4A12-9556-8FAF70B73C03}" dt="2021-08-17T12:19:22.053" v="1142" actId="20577"/>
        <pc:sldMkLst>
          <pc:docMk/>
          <pc:sldMk cId="0" sldId="282"/>
        </pc:sldMkLst>
        <pc:spChg chg="mod">
          <ac:chgData name="Toan Huynh" userId="9b31cc81-7730-471a-a0a3-d8125948de37" providerId="ADAL" clId="{F31A27AD-9414-4A12-9556-8FAF70B73C03}" dt="2021-08-17T12:19:22.053" v="1142" actId="20577"/>
          <ac:spMkLst>
            <pc:docMk/>
            <pc:sldMk cId="0" sldId="282"/>
            <ac:spMk id="217" creationId="{00000000-0000-0000-0000-000000000000}"/>
          </ac:spMkLst>
        </pc:spChg>
        <pc:picChg chg="add mod">
          <ac:chgData name="Toan Huynh" userId="9b31cc81-7730-471a-a0a3-d8125948de37" providerId="ADAL" clId="{F31A27AD-9414-4A12-9556-8FAF70B73C03}" dt="2021-08-17T12:19:19.697" v="1137"/>
          <ac:picMkLst>
            <pc:docMk/>
            <pc:sldMk cId="0" sldId="282"/>
            <ac:picMk id="5" creationId="{D7795EA4-2C69-426E-8761-BB0FD7066DC6}"/>
          </ac:picMkLst>
        </pc:picChg>
        <pc:picChg chg="del">
          <ac:chgData name="Toan Huynh" userId="9b31cc81-7730-471a-a0a3-d8125948de37" providerId="ADAL" clId="{F31A27AD-9414-4A12-9556-8FAF70B73C03}" dt="2021-08-17T12:19:19.524" v="1136" actId="478"/>
          <ac:picMkLst>
            <pc:docMk/>
            <pc:sldMk cId="0" sldId="282"/>
            <ac:picMk id="219" creationId="{00000000-0000-0000-0000-000000000000}"/>
          </ac:picMkLst>
        </pc:picChg>
      </pc:sldChg>
      <pc:sldChg chg="addSp delSp modSp mod">
        <pc:chgData name="Toan Huynh" userId="9b31cc81-7730-471a-a0a3-d8125948de37" providerId="ADAL" clId="{F31A27AD-9414-4A12-9556-8FAF70B73C03}" dt="2021-08-17T12:21:12.324" v="1163" actId="1076"/>
        <pc:sldMkLst>
          <pc:docMk/>
          <pc:sldMk cId="0" sldId="283"/>
        </pc:sldMkLst>
        <pc:spChg chg="mod">
          <ac:chgData name="Toan Huynh" userId="9b31cc81-7730-471a-a0a3-d8125948de37" providerId="ADAL" clId="{F31A27AD-9414-4A12-9556-8FAF70B73C03}" dt="2021-08-17T12:19:26.246" v="1147" actId="20577"/>
          <ac:spMkLst>
            <pc:docMk/>
            <pc:sldMk cId="0" sldId="283"/>
            <ac:spMk id="224" creationId="{00000000-0000-0000-0000-000000000000}"/>
          </ac:spMkLst>
        </pc:spChg>
        <pc:picChg chg="del">
          <ac:chgData name="Toan Huynh" userId="9b31cc81-7730-471a-a0a3-d8125948de37" providerId="ADAL" clId="{F31A27AD-9414-4A12-9556-8FAF70B73C03}" dt="2021-08-17T12:21:06.117" v="1160" actId="478"/>
          <ac:picMkLst>
            <pc:docMk/>
            <pc:sldMk cId="0" sldId="283"/>
            <ac:picMk id="226" creationId="{00000000-0000-0000-0000-000000000000}"/>
          </ac:picMkLst>
        </pc:picChg>
        <pc:picChg chg="add mod">
          <ac:chgData name="Toan Huynh" userId="9b31cc81-7730-471a-a0a3-d8125948de37" providerId="ADAL" clId="{F31A27AD-9414-4A12-9556-8FAF70B73C03}" dt="2021-08-17T12:21:12.324" v="1163" actId="1076"/>
          <ac:picMkLst>
            <pc:docMk/>
            <pc:sldMk cId="0" sldId="283"/>
            <ac:picMk id="4098" creationId="{1EDF31F6-8D6E-4CCD-A5B1-0D86ACC3169E}"/>
          </ac:picMkLst>
        </pc:picChg>
      </pc:sldChg>
      <pc:sldChg chg="addSp delSp modSp mod">
        <pc:chgData name="Toan Huynh" userId="9b31cc81-7730-471a-a0a3-d8125948de37" providerId="ADAL" clId="{F31A27AD-9414-4A12-9556-8FAF70B73C03}" dt="2021-08-17T12:20:28.033" v="1159"/>
        <pc:sldMkLst>
          <pc:docMk/>
          <pc:sldMk cId="0" sldId="284"/>
        </pc:sldMkLst>
        <pc:spChg chg="mod">
          <ac:chgData name="Toan Huynh" userId="9b31cc81-7730-471a-a0a3-d8125948de37" providerId="ADAL" clId="{F31A27AD-9414-4A12-9556-8FAF70B73C03}" dt="2021-08-17T12:19:32.758" v="1157" actId="20577"/>
          <ac:spMkLst>
            <pc:docMk/>
            <pc:sldMk cId="0" sldId="284"/>
            <ac:spMk id="231" creationId="{00000000-0000-0000-0000-000000000000}"/>
          </ac:spMkLst>
        </pc:spChg>
        <pc:picChg chg="add mod">
          <ac:chgData name="Toan Huynh" userId="9b31cc81-7730-471a-a0a3-d8125948de37" providerId="ADAL" clId="{F31A27AD-9414-4A12-9556-8FAF70B73C03}" dt="2021-08-17T12:20:28.033" v="1159"/>
          <ac:picMkLst>
            <pc:docMk/>
            <pc:sldMk cId="0" sldId="284"/>
            <ac:picMk id="5" creationId="{44B5DD66-EB62-436E-976A-48287BD342D6}"/>
          </ac:picMkLst>
        </pc:picChg>
        <pc:picChg chg="del">
          <ac:chgData name="Toan Huynh" userId="9b31cc81-7730-471a-a0a3-d8125948de37" providerId="ADAL" clId="{F31A27AD-9414-4A12-9556-8FAF70B73C03}" dt="2021-08-17T12:20:27.828" v="1158" actId="478"/>
          <ac:picMkLst>
            <pc:docMk/>
            <pc:sldMk cId="0" sldId="284"/>
            <ac:picMk id="233" creationId="{00000000-0000-0000-0000-000000000000}"/>
          </ac:picMkLst>
        </pc:picChg>
      </pc:sldChg>
      <pc:sldChg chg="modSp del mod">
        <pc:chgData name="Toan Huynh" userId="9b31cc81-7730-471a-a0a3-d8125948de37" providerId="ADAL" clId="{F31A27AD-9414-4A12-9556-8FAF70B73C03}" dt="2021-08-17T13:17:41.256" v="2120" actId="20577"/>
        <pc:sldMkLst>
          <pc:docMk/>
          <pc:sldMk cId="1318494875" sldId="285"/>
        </pc:sldMkLst>
        <pc:spChg chg="mod">
          <ac:chgData name="Toan Huynh" userId="9b31cc81-7730-471a-a0a3-d8125948de37" providerId="ADAL" clId="{F31A27AD-9414-4A12-9556-8FAF70B73C03}" dt="2021-08-17T13:17:41.256" v="2120" actId="20577"/>
          <ac:spMkLst>
            <pc:docMk/>
            <pc:sldMk cId="1318494875" sldId="285"/>
            <ac:spMk id="238" creationId="{00000000-0000-0000-0000-000000000000}"/>
          </ac:spMkLst>
        </pc:spChg>
      </pc:sldChg>
      <pc:sldChg chg="modSp add mod">
        <pc:chgData name="Toan Huynh" userId="9b31cc81-7730-471a-a0a3-d8125948de37" providerId="ADAL" clId="{F31A27AD-9414-4A12-9556-8FAF70B73C03}" dt="2021-08-17T12:24:02.372" v="1375" actId="207"/>
        <pc:sldMkLst>
          <pc:docMk/>
          <pc:sldMk cId="1318494875" sldId="285"/>
        </pc:sldMkLst>
        <pc:spChg chg="mod">
          <ac:chgData name="Toan Huynh" userId="9b31cc81-7730-471a-a0a3-d8125948de37" providerId="ADAL" clId="{F31A27AD-9414-4A12-9556-8FAF70B73C03}" dt="2021-08-17T12:24:02.372" v="1375" actId="207"/>
          <ac:spMkLst>
            <pc:docMk/>
            <pc:sldMk cId="1318494875" sldId="285"/>
            <ac:spMk id="238" creationId="{00000000-0000-0000-0000-000000000000}"/>
          </ac:spMkLst>
        </pc:spChg>
        <pc:picChg chg="mod">
          <ac:chgData name="Toan Huynh" userId="9b31cc81-7730-471a-a0a3-d8125948de37" providerId="ADAL" clId="{F31A27AD-9414-4A12-9556-8FAF70B73C03}" dt="2021-08-17T12:23:46.277" v="1371" actId="1076"/>
          <ac:picMkLst>
            <pc:docMk/>
            <pc:sldMk cId="1318494875" sldId="285"/>
            <ac:picMk id="240" creationId="{00000000-0000-0000-0000-000000000000}"/>
          </ac:picMkLst>
        </pc:picChg>
      </pc:sldChg>
      <pc:sldChg chg="ord modNotes">
        <pc:chgData name="Toan Huynh" userId="9b31cc81-7730-471a-a0a3-d8125948de37" providerId="ADAL" clId="{F31A27AD-9414-4A12-9556-8FAF70B73C03}" dt="2021-08-17T12:22:30.334" v="1227"/>
        <pc:sldMkLst>
          <pc:docMk/>
          <pc:sldMk cId="0" sldId="286"/>
        </pc:sldMkLst>
      </pc:sldChg>
      <pc:sldChg chg="add modNotesTx">
        <pc:chgData name="Toan Huynh" userId="9b31cc81-7730-471a-a0a3-d8125948de37" providerId="ADAL" clId="{F31A27AD-9414-4A12-9556-8FAF70B73C03}" dt="2021-08-17T12:17:02.735" v="1109" actId="12"/>
        <pc:sldMkLst>
          <pc:docMk/>
          <pc:sldMk cId="1935585861" sldId="295"/>
        </pc:sldMkLst>
      </pc:sldChg>
      <pc:sldChg chg="addSp delSp modSp add del mod ord modNotesTx">
        <pc:chgData name="Toan Huynh" userId="9b31cc81-7730-471a-a0a3-d8125948de37" providerId="ADAL" clId="{F31A27AD-9414-4A12-9556-8FAF70B73C03}" dt="2021-08-17T12:14:38.588" v="1085" actId="2696"/>
        <pc:sldMkLst>
          <pc:docMk/>
          <pc:sldMk cId="2790214862" sldId="295"/>
        </pc:sldMkLst>
        <pc:spChg chg="mod">
          <ac:chgData name="Toan Huynh" userId="9b31cc81-7730-471a-a0a3-d8125948de37" providerId="ADAL" clId="{F31A27AD-9414-4A12-9556-8FAF70B73C03}" dt="2021-08-17T11:50:10.966" v="144" actId="20577"/>
          <ac:spMkLst>
            <pc:docMk/>
            <pc:sldMk cId="2790214862" sldId="295"/>
            <ac:spMk id="48" creationId="{00000000-0000-0000-0000-000000000000}"/>
          </ac:spMkLst>
        </pc:spChg>
        <pc:picChg chg="add mod">
          <ac:chgData name="Toan Huynh" userId="9b31cc81-7730-471a-a0a3-d8125948de37" providerId="ADAL" clId="{F31A27AD-9414-4A12-9556-8FAF70B73C03}" dt="2021-08-17T11:49:50.309" v="137" actId="692"/>
          <ac:picMkLst>
            <pc:docMk/>
            <pc:sldMk cId="2790214862" sldId="295"/>
            <ac:picMk id="3" creationId="{A33FC468-E076-4B55-95B1-0B9843EFE41A}"/>
          </ac:picMkLst>
        </pc:picChg>
        <pc:picChg chg="del">
          <ac:chgData name="Toan Huynh" userId="9b31cc81-7730-471a-a0a3-d8125948de37" providerId="ADAL" clId="{F31A27AD-9414-4A12-9556-8FAF70B73C03}" dt="2021-08-17T10:42:31.846" v="113" actId="478"/>
          <ac:picMkLst>
            <pc:docMk/>
            <pc:sldMk cId="2790214862" sldId="295"/>
            <ac:picMk id="47" creationId="{00000000-0000-0000-0000-000000000000}"/>
          </ac:picMkLst>
        </pc:picChg>
        <pc:picChg chg="add del mod">
          <ac:chgData name="Toan Huynh" userId="9b31cc81-7730-471a-a0a3-d8125948de37" providerId="ADAL" clId="{F31A27AD-9414-4A12-9556-8FAF70B73C03}" dt="2021-08-17T11:47:20.813" v="133" actId="478"/>
          <ac:picMkLst>
            <pc:docMk/>
            <pc:sldMk cId="2790214862" sldId="295"/>
            <ac:picMk id="1026" creationId="{B6EA51A8-D288-4502-8242-617A41A5E9D0}"/>
          </ac:picMkLst>
        </pc:picChg>
      </pc:sldChg>
      <pc:sldChg chg="addSp delSp modSp add mod modNotesTx">
        <pc:chgData name="Toan Huynh" userId="9b31cc81-7730-471a-a0a3-d8125948de37" providerId="ADAL" clId="{F31A27AD-9414-4A12-9556-8FAF70B73C03}" dt="2021-08-17T12:17:08.742" v="1110" actId="12"/>
        <pc:sldMkLst>
          <pc:docMk/>
          <pc:sldMk cId="1243292807" sldId="296"/>
        </pc:sldMkLst>
        <pc:spChg chg="mod">
          <ac:chgData name="Toan Huynh" userId="9b31cc81-7730-471a-a0a3-d8125948de37" providerId="ADAL" clId="{F31A27AD-9414-4A12-9556-8FAF70B73C03}" dt="2021-08-17T12:16:29.998" v="1107" actId="20577"/>
          <ac:spMkLst>
            <pc:docMk/>
            <pc:sldMk cId="1243292807" sldId="296"/>
            <ac:spMk id="48" creationId="{00000000-0000-0000-0000-000000000000}"/>
          </ac:spMkLst>
        </pc:spChg>
        <pc:picChg chg="add del">
          <ac:chgData name="Toan Huynh" userId="9b31cc81-7730-471a-a0a3-d8125948de37" providerId="ADAL" clId="{F31A27AD-9414-4A12-9556-8FAF70B73C03}" dt="2021-08-17T12:15:51.824" v="1098"/>
          <ac:picMkLst>
            <pc:docMk/>
            <pc:sldMk cId="1243292807" sldId="296"/>
            <ac:picMk id="2050" creationId="{7AA9FDB8-30EC-445F-8362-950CE0231BC3}"/>
          </ac:picMkLst>
        </pc:picChg>
        <pc:picChg chg="add del">
          <ac:chgData name="Toan Huynh" userId="9b31cc81-7730-471a-a0a3-d8125948de37" providerId="ADAL" clId="{F31A27AD-9414-4A12-9556-8FAF70B73C03}" dt="2021-08-17T12:16:08.494" v="1100"/>
          <ac:picMkLst>
            <pc:docMk/>
            <pc:sldMk cId="1243292807" sldId="296"/>
            <ac:picMk id="2052" creationId="{26797EB8-B37E-40E8-BA76-8017A0D96D35}"/>
          </ac:picMkLst>
        </pc:picChg>
        <pc:picChg chg="add mod">
          <ac:chgData name="Toan Huynh" userId="9b31cc81-7730-471a-a0a3-d8125948de37" providerId="ADAL" clId="{F31A27AD-9414-4A12-9556-8FAF70B73C03}" dt="2021-08-17T12:16:34.292" v="1108" actId="1076"/>
          <ac:picMkLst>
            <pc:docMk/>
            <pc:sldMk cId="1243292807" sldId="296"/>
            <ac:picMk id="2054" creationId="{80EA24CD-EF8D-48B1-8E4D-AF53C8D37E82}"/>
          </ac:picMkLst>
        </pc:picChg>
      </pc:sldChg>
      <pc:sldChg chg="modSp add del mod modNotesTx">
        <pc:chgData name="Toan Huynh" userId="9b31cc81-7730-471a-a0a3-d8125948de37" providerId="ADAL" clId="{F31A27AD-9414-4A12-9556-8FAF70B73C03}" dt="2021-08-17T12:14:38.588" v="1085" actId="2696"/>
        <pc:sldMkLst>
          <pc:docMk/>
          <pc:sldMk cId="1820627389" sldId="296"/>
        </pc:sldMkLst>
        <pc:spChg chg="mod">
          <ac:chgData name="Toan Huynh" userId="9b31cc81-7730-471a-a0a3-d8125948de37" providerId="ADAL" clId="{F31A27AD-9414-4A12-9556-8FAF70B73C03}" dt="2021-08-17T11:51:07.525" v="155" actId="20577"/>
          <ac:spMkLst>
            <pc:docMk/>
            <pc:sldMk cId="1820627389" sldId="296"/>
            <ac:spMk id="46" creationId="{00000000-0000-0000-0000-000000000000}"/>
          </ac:spMkLst>
        </pc:spChg>
        <pc:spChg chg="mod">
          <ac:chgData name="Toan Huynh" userId="9b31cc81-7730-471a-a0a3-d8125948de37" providerId="ADAL" clId="{F31A27AD-9414-4A12-9556-8FAF70B73C03}" dt="2021-08-17T11:56:36.796" v="495" actId="1076"/>
          <ac:spMkLst>
            <pc:docMk/>
            <pc:sldMk cId="1820627389" sldId="296"/>
            <ac:spMk id="48" creationId="{00000000-0000-0000-0000-000000000000}"/>
          </ac:spMkLst>
        </pc:spChg>
      </pc:sldChg>
      <pc:sldChg chg="modSp add mod">
        <pc:chgData name="Toan Huynh" userId="9b31cc81-7730-471a-a0a3-d8125948de37" providerId="ADAL" clId="{F31A27AD-9414-4A12-9556-8FAF70B73C03}" dt="2021-08-17T12:12:48.443" v="1022"/>
        <pc:sldMkLst>
          <pc:docMk/>
          <pc:sldMk cId="1039010498" sldId="297"/>
        </pc:sldMkLst>
        <pc:spChg chg="mod">
          <ac:chgData name="Toan Huynh" userId="9b31cc81-7730-471a-a0a3-d8125948de37" providerId="ADAL" clId="{F31A27AD-9414-4A12-9556-8FAF70B73C03}" dt="2021-08-17T12:12:48.443" v="1022"/>
          <ac:spMkLst>
            <pc:docMk/>
            <pc:sldMk cId="1039010498" sldId="297"/>
            <ac:spMk id="131" creationId="{00000000-0000-0000-0000-000000000000}"/>
          </ac:spMkLst>
        </pc:spChg>
        <pc:spChg chg="mod">
          <ac:chgData name="Toan Huynh" userId="9b31cc81-7730-471a-a0a3-d8125948de37" providerId="ADAL" clId="{F31A27AD-9414-4A12-9556-8FAF70B73C03}" dt="2021-08-17T12:10:35.397" v="949" actId="20577"/>
          <ac:spMkLst>
            <pc:docMk/>
            <pc:sldMk cId="1039010498" sldId="297"/>
            <ac:spMk id="132" creationId="{00000000-0000-0000-0000-000000000000}"/>
          </ac:spMkLst>
        </pc:spChg>
      </pc:sldChg>
      <pc:sldChg chg="modSp add mod">
        <pc:chgData name="Toan Huynh" userId="9b31cc81-7730-471a-a0a3-d8125948de37" providerId="ADAL" clId="{F31A27AD-9414-4A12-9556-8FAF70B73C03}" dt="2021-08-17T13:18:04.623" v="2124" actId="20577"/>
        <pc:sldMkLst>
          <pc:docMk/>
          <pc:sldMk cId="3415839798" sldId="298"/>
        </pc:sldMkLst>
        <pc:spChg chg="mod">
          <ac:chgData name="Toan Huynh" userId="9b31cc81-7730-471a-a0a3-d8125948de37" providerId="ADAL" clId="{F31A27AD-9414-4A12-9556-8FAF70B73C03}" dt="2021-08-17T13:18:04.623" v="2124" actId="20577"/>
          <ac:spMkLst>
            <pc:docMk/>
            <pc:sldMk cId="3415839798" sldId="298"/>
            <ac:spMk id="238" creationId="{00000000-0000-0000-0000-000000000000}"/>
          </ac:spMkLst>
        </pc:spChg>
      </pc:sldChg>
      <pc:sldChg chg="modSp add del mod">
        <pc:chgData name="Toan Huynh" userId="9b31cc81-7730-471a-a0a3-d8125948de37" providerId="ADAL" clId="{F31A27AD-9414-4A12-9556-8FAF70B73C03}" dt="2021-08-17T13:17:43.414" v="2121" actId="47"/>
        <pc:sldMkLst>
          <pc:docMk/>
          <pc:sldMk cId="3069927315" sldId="299"/>
        </pc:sldMkLst>
        <pc:spChg chg="mod">
          <ac:chgData name="Toan Huynh" userId="9b31cc81-7730-471a-a0a3-d8125948de37" providerId="ADAL" clId="{F31A27AD-9414-4A12-9556-8FAF70B73C03}" dt="2021-08-17T13:17:36.902" v="2117" actId="21"/>
          <ac:spMkLst>
            <pc:docMk/>
            <pc:sldMk cId="3069927315" sldId="299"/>
            <ac:spMk id="238" creationId="{00000000-0000-0000-0000-000000000000}"/>
          </ac:spMkLst>
        </pc:spChg>
      </pc:sldChg>
      <pc:sldChg chg="addSp delSp modSp add mod">
        <pc:chgData name="Toan Huynh" userId="9b31cc81-7730-471a-a0a3-d8125948de37" providerId="ADAL" clId="{F31A27AD-9414-4A12-9556-8FAF70B73C03}" dt="2021-08-17T13:27:34.823" v="2938" actId="6549"/>
        <pc:sldMkLst>
          <pc:docMk/>
          <pc:sldMk cId="3040507120" sldId="300"/>
        </pc:sldMkLst>
        <pc:spChg chg="add mod">
          <ac:chgData name="Toan Huynh" userId="9b31cc81-7730-471a-a0a3-d8125948de37" providerId="ADAL" clId="{F31A27AD-9414-4A12-9556-8FAF70B73C03}" dt="2021-08-17T13:27:34.823" v="2938" actId="6549"/>
          <ac:spMkLst>
            <pc:docMk/>
            <pc:sldMk cId="3040507120" sldId="300"/>
            <ac:spMk id="7" creationId="{A381BD3A-6000-45DE-B6C3-9EFB874CEB51}"/>
          </ac:spMkLst>
        </pc:spChg>
        <pc:spChg chg="mod">
          <ac:chgData name="Toan Huynh" userId="9b31cc81-7730-471a-a0a3-d8125948de37" providerId="ADAL" clId="{F31A27AD-9414-4A12-9556-8FAF70B73C03}" dt="2021-08-17T13:23:25.363" v="2713" actId="14100"/>
          <ac:spMkLst>
            <pc:docMk/>
            <pc:sldMk cId="3040507120" sldId="300"/>
            <ac:spMk id="238" creationId="{00000000-0000-0000-0000-000000000000}"/>
          </ac:spMkLst>
        </pc:spChg>
        <pc:spChg chg="mod">
          <ac:chgData name="Toan Huynh" userId="9b31cc81-7730-471a-a0a3-d8125948de37" providerId="ADAL" clId="{F31A27AD-9414-4A12-9556-8FAF70B73C03}" dt="2021-08-17T13:14:39.765" v="1934" actId="1076"/>
          <ac:spMkLst>
            <pc:docMk/>
            <pc:sldMk cId="3040507120" sldId="300"/>
            <ac:spMk id="239" creationId="{00000000-0000-0000-0000-000000000000}"/>
          </ac:spMkLst>
        </pc:spChg>
        <pc:picChg chg="del">
          <ac:chgData name="Toan Huynh" userId="9b31cc81-7730-471a-a0a3-d8125948de37" providerId="ADAL" clId="{F31A27AD-9414-4A12-9556-8FAF70B73C03}" dt="2021-08-17T13:08:56.957" v="1877" actId="478"/>
          <ac:picMkLst>
            <pc:docMk/>
            <pc:sldMk cId="3040507120" sldId="300"/>
            <ac:picMk id="240" creationId="{00000000-0000-0000-0000-000000000000}"/>
          </ac:picMkLst>
        </pc:picChg>
        <pc:picChg chg="add mod">
          <ac:chgData name="Toan Huynh" userId="9b31cc81-7730-471a-a0a3-d8125948de37" providerId="ADAL" clId="{F31A27AD-9414-4A12-9556-8FAF70B73C03}" dt="2021-08-17T13:23:15.052" v="2711" actId="1076"/>
          <ac:picMkLst>
            <pc:docMk/>
            <pc:sldMk cId="3040507120" sldId="300"/>
            <ac:picMk id="1026" creationId="{01E5B4F9-AF59-4CEE-A9C3-3B4C437EE4CA}"/>
          </ac:picMkLst>
        </pc:picChg>
        <pc:picChg chg="add mod">
          <ac:chgData name="Toan Huynh" userId="9b31cc81-7730-471a-a0a3-d8125948de37" providerId="ADAL" clId="{F31A27AD-9414-4A12-9556-8FAF70B73C03}" dt="2021-08-17T13:23:12.404" v="2710" actId="1076"/>
          <ac:picMkLst>
            <pc:docMk/>
            <pc:sldMk cId="3040507120" sldId="300"/>
            <ac:picMk id="1028" creationId="{6390E57E-2FED-4671-BEAD-0B6825C94DF5}"/>
          </ac:picMkLst>
        </pc:picChg>
      </pc:sldChg>
      <pc:sldChg chg="modSp add mod">
        <pc:chgData name="Toan Huynh" userId="9b31cc81-7730-471a-a0a3-d8125948de37" providerId="ADAL" clId="{F31A27AD-9414-4A12-9556-8FAF70B73C03}" dt="2021-08-17T13:27:09.232" v="2925" actId="20577"/>
        <pc:sldMkLst>
          <pc:docMk/>
          <pc:sldMk cId="3969490989" sldId="301"/>
        </pc:sldMkLst>
        <pc:spChg chg="mod">
          <ac:chgData name="Toan Huynh" userId="9b31cc81-7730-471a-a0a3-d8125948de37" providerId="ADAL" clId="{F31A27AD-9414-4A12-9556-8FAF70B73C03}" dt="2021-08-17T13:27:09.232" v="2925" actId="20577"/>
          <ac:spMkLst>
            <pc:docMk/>
            <pc:sldMk cId="3969490989" sldId="301"/>
            <ac:spMk id="238" creationId="{00000000-0000-0000-0000-000000000000}"/>
          </ac:spMkLst>
        </pc:spChg>
      </pc:sldChg>
      <pc:sldChg chg="addSp modSp add mod">
        <pc:chgData name="Toan Huynh" userId="9b31cc81-7730-471a-a0a3-d8125948de37" providerId="ADAL" clId="{F31A27AD-9414-4A12-9556-8FAF70B73C03}" dt="2021-08-17T13:26:31.931" v="2903" actId="207"/>
        <pc:sldMkLst>
          <pc:docMk/>
          <pc:sldMk cId="3597986869" sldId="302"/>
        </pc:sldMkLst>
        <pc:spChg chg="add mod">
          <ac:chgData name="Toan Huynh" userId="9b31cc81-7730-471a-a0a3-d8125948de37" providerId="ADAL" clId="{F31A27AD-9414-4A12-9556-8FAF70B73C03}" dt="2021-08-17T13:26:31.931" v="2903" actId="207"/>
          <ac:spMkLst>
            <pc:docMk/>
            <pc:sldMk cId="3597986869" sldId="302"/>
            <ac:spMk id="6" creationId="{5EE9217A-D190-422F-8C91-D22C4E7412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fbeffbb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fbeffbb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a34ef33f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a34ef33f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a34ef33f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a34ef33f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5c3e3a6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5c3e3a6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5c3e3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5c3e3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576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a34ef33f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a34ef33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Limits of Logic: The Gödel Legacy</a:t>
            </a:r>
          </a:p>
          <a:p>
            <a:pPr marL="0" lvl="0" indent="0" algn="l" rtl="0">
              <a:spcBef>
                <a:spcPts val="0"/>
              </a:spcBef>
              <a:spcAft>
                <a:spcPts val="0"/>
              </a:spcAft>
              <a:buNone/>
            </a:pPr>
            <a:r>
              <a:rPr lang="en-AU" dirty="0"/>
              <a:t>https://www.youtube.com/watch?v=V9ohtKameio</a:t>
            </a:r>
          </a:p>
          <a:p>
            <a:pPr marL="171450" lvl="0" indent="-171450" algn="l" rtl="0">
              <a:spcBef>
                <a:spcPts val="0"/>
              </a:spcBef>
              <a:spcAft>
                <a:spcPts val="0"/>
              </a:spcAft>
            </a:pPr>
            <a:r>
              <a:rPr lang="pt-BR" sz="1100" dirty="0">
                <a:solidFill>
                  <a:srgbClr val="222222"/>
                </a:solidFill>
                <a:highlight>
                  <a:srgbClr val="FFFFFF"/>
                </a:highlight>
                <a:latin typeface="Architects Daughter"/>
              </a:rPr>
              <a:t>∀a means “for all a”</a:t>
            </a:r>
          </a:p>
          <a:p>
            <a:pPr marL="171450" lvl="0" indent="-171450" algn="l" rtl="0">
              <a:spcBef>
                <a:spcPts val="0"/>
              </a:spcBef>
              <a:spcAft>
                <a:spcPts val="0"/>
              </a:spcAft>
            </a:pPr>
            <a:r>
              <a:rPr lang="pt-BR" sz="1100" dirty="0">
                <a:solidFill>
                  <a:srgbClr val="222222"/>
                </a:solidFill>
                <a:highlight>
                  <a:srgbClr val="FFFFFF"/>
                </a:highlight>
                <a:latin typeface="Architects Daughter"/>
              </a:rPr>
              <a:t>Sa means “successor” of a (ie. a + 1)</a:t>
            </a:r>
          </a:p>
          <a:p>
            <a:pPr marL="171450" lvl="0" indent="-171450" algn="l" rtl="0">
              <a:spcBef>
                <a:spcPts val="0"/>
              </a:spcBef>
              <a:spcAft>
                <a:spcPts val="0"/>
              </a:spcAft>
            </a:pPr>
            <a:r>
              <a:rPr lang="pt-BR" sz="1100" dirty="0">
                <a:solidFill>
                  <a:srgbClr val="222222"/>
                </a:solidFill>
                <a:highlight>
                  <a:srgbClr val="FFFFFF"/>
                </a:highlight>
                <a:latin typeface="Architects Daughter"/>
              </a:rPr>
              <a:t>~ means not</a:t>
            </a:r>
            <a:endParaRPr dirty="0"/>
          </a:p>
        </p:txBody>
      </p:sp>
    </p:spTree>
    <p:extLst>
      <p:ext uri="{BB962C8B-B14F-4D97-AF65-F5344CB8AC3E}">
        <p14:creationId xmlns:p14="http://schemas.microsoft.com/office/powerpoint/2010/main" val="3738537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a34ef33f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a34ef33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Limits of Logic: The Gödel Legacy</a:t>
            </a:r>
          </a:p>
          <a:p>
            <a:pPr marL="0" lvl="0" indent="0" algn="l" rtl="0">
              <a:spcBef>
                <a:spcPts val="0"/>
              </a:spcBef>
              <a:spcAft>
                <a:spcPts val="0"/>
              </a:spcAft>
              <a:buNone/>
            </a:pPr>
            <a:r>
              <a:rPr lang="en-US" dirty="0"/>
              <a:t>https://www.youtube.com/watch?v=V9ohtKameio</a:t>
            </a:r>
          </a:p>
          <a:p>
            <a:pPr marL="171450" lvl="0" indent="-171450" algn="l" rtl="0">
              <a:spcBef>
                <a:spcPts val="0"/>
              </a:spcBef>
              <a:spcAft>
                <a:spcPts val="0"/>
              </a:spcAft>
            </a:pPr>
            <a:r>
              <a:rPr lang="en-US" sz="1100" dirty="0">
                <a:solidFill>
                  <a:srgbClr val="222222"/>
                </a:solidFill>
                <a:highlight>
                  <a:srgbClr val="FFFFFF"/>
                </a:highlight>
                <a:latin typeface="Architects Daughter"/>
              </a:rPr>
              <a:t>∀a means “for all a”</a:t>
            </a:r>
          </a:p>
          <a:p>
            <a:pPr marL="171450" lvl="0" indent="-171450" algn="l" rtl="0">
              <a:spcBef>
                <a:spcPts val="0"/>
              </a:spcBef>
              <a:spcAft>
                <a:spcPts val="0"/>
              </a:spcAft>
            </a:pPr>
            <a:r>
              <a:rPr lang="en-US" sz="1100" dirty="0">
                <a:solidFill>
                  <a:srgbClr val="222222"/>
                </a:solidFill>
                <a:highlight>
                  <a:srgbClr val="FFFFFF"/>
                </a:highlight>
                <a:latin typeface="Architects Daughter"/>
              </a:rPr>
              <a:t>Sa means “successor” of a (</a:t>
            </a:r>
            <a:r>
              <a:rPr lang="en-US" sz="1100" dirty="0" err="1">
                <a:solidFill>
                  <a:srgbClr val="222222"/>
                </a:solidFill>
                <a:highlight>
                  <a:srgbClr val="FFFFFF"/>
                </a:highlight>
                <a:latin typeface="Architects Daughter"/>
              </a:rPr>
              <a:t>ie</a:t>
            </a:r>
            <a:r>
              <a:rPr lang="en-US" sz="1100" dirty="0">
                <a:solidFill>
                  <a:srgbClr val="222222"/>
                </a:solidFill>
                <a:highlight>
                  <a:srgbClr val="FFFFFF"/>
                </a:highlight>
                <a:latin typeface="Architects Daughter"/>
              </a:rPr>
              <a:t>. a + 1)</a:t>
            </a:r>
          </a:p>
          <a:p>
            <a:pPr marL="171450" lvl="0" indent="-171450" algn="l" rtl="0">
              <a:spcBef>
                <a:spcPts val="0"/>
              </a:spcBef>
              <a:spcAft>
                <a:spcPts val="0"/>
              </a:spcAft>
            </a:pPr>
            <a:r>
              <a:rPr lang="en-US" sz="1100" dirty="0">
                <a:solidFill>
                  <a:srgbClr val="222222"/>
                </a:solidFill>
                <a:highlight>
                  <a:srgbClr val="FFFFFF"/>
                </a:highlight>
                <a:latin typeface="Architects Daughter"/>
              </a:rPr>
              <a:t>~ means not</a:t>
            </a:r>
            <a:endParaRPr lang="en-US" dirty="0"/>
          </a:p>
        </p:txBody>
      </p:sp>
    </p:spTree>
    <p:extLst>
      <p:ext uri="{BB962C8B-B14F-4D97-AF65-F5344CB8AC3E}">
        <p14:creationId xmlns:p14="http://schemas.microsoft.com/office/powerpoint/2010/main" val="836271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5c3e3a6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5c3e3a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620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a34ef33f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a34ef33f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fbeffbb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fbeffbb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986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a34ef33f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a34ef33f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a34ef33f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a34ef33f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a34ef33f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a34ef33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a34ef33f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a34ef33f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a34ef33f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a34ef33f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a34ef33f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a34ef33f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a34ef33f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a34ef33f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a34ef33f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a34ef33f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a34ef33f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a34ef33f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05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beffbb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beffbb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11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327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984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5c3e3a6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5c3e3a6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5c3e3a6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5c3e3a6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5c3e3a6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5c3e3a6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5c3e3a6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5c3e3a6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5c3e3a6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5c3e3a6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5c3e3a6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5c3e3a6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0fb53897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0fb53897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0eb6294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0eb6294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0fb538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0fb538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0fb53897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fb5389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0eb6294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0eb6294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0eb62944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0eb62944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0eb6294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0eb6294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0eb62944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0eb62944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0eb62944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0eb6294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hyperlink" Target="http://www.youtube.com/watch?v=TryOC83PH1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4A86E8"/>
                </a:solidFill>
                <a:latin typeface="Slackey"/>
                <a:ea typeface="Slackey"/>
                <a:cs typeface="Slackey"/>
                <a:sym typeface="Slackey"/>
              </a:rPr>
              <a:t>Hilbert’s 1927 Program</a:t>
            </a:r>
            <a:endParaRPr>
              <a:solidFill>
                <a:srgbClr val="4A86E8"/>
              </a:solidFill>
              <a:latin typeface="Slackey"/>
              <a:ea typeface="Slackey"/>
              <a:cs typeface="Slackey"/>
              <a:sym typeface="Slackey"/>
            </a:endParaRPr>
          </a:p>
        </p:txBody>
      </p:sp>
      <p:sp>
        <p:nvSpPr>
          <p:cNvPr id="35" name="Google Shape;35;p8"/>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rchitects Daughter"/>
                <a:ea typeface="Architects Daughter"/>
                <a:cs typeface="Architects Daughter"/>
                <a:sym typeface="Architects Daughter"/>
              </a:rPr>
              <a:t>and John Searle’s Chinese Room</a:t>
            </a:r>
            <a:endParaRPr>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584375" y="3572850"/>
            <a:ext cx="7933500" cy="12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solidFill>
                  <a:srgbClr val="222222"/>
                </a:solidFill>
                <a:highlight>
                  <a:srgbClr val="FFFFFF"/>
                </a:highlight>
                <a:latin typeface="Architects Daughter"/>
                <a:ea typeface="Architects Daughter"/>
                <a:cs typeface="Architects Daughter"/>
                <a:sym typeface="Architects Daughter"/>
              </a:rPr>
              <a:t>The hairdresser is the "one who cuts hair for all those, and only those, who do not cut their own hair".</a:t>
            </a:r>
          </a:p>
          <a:p>
            <a:pPr marL="0" lvl="0" indent="0" algn="l" rtl="0">
              <a:spcBef>
                <a:spcPts val="600"/>
              </a:spcBef>
              <a:spcAft>
                <a:spcPts val="0"/>
              </a:spcAft>
              <a:buClr>
                <a:schemeClr val="dk1"/>
              </a:buClr>
              <a:buSzPts val="1100"/>
              <a:buFont typeface="Arial"/>
              <a:buNone/>
            </a:pPr>
            <a:r>
              <a:rPr lang="en-US" sz="1800" dirty="0">
                <a:solidFill>
                  <a:srgbClr val="222222"/>
                </a:solidFill>
                <a:highlight>
                  <a:schemeClr val="lt1"/>
                </a:highlight>
                <a:latin typeface="Architects Daughter"/>
                <a:ea typeface="Architects Daughter"/>
                <a:cs typeface="Architects Daughter"/>
                <a:sym typeface="Architects Daughter"/>
              </a:rPr>
              <a:t>So….. can the </a:t>
            </a:r>
            <a:r>
              <a:rPr lang="en-US" sz="1800" dirty="0">
                <a:solidFill>
                  <a:srgbClr val="222222"/>
                </a:solidFill>
                <a:highlight>
                  <a:srgbClr val="FFFFFF"/>
                </a:highlight>
                <a:latin typeface="Architects Daughter"/>
                <a:ea typeface="Architects Daughter"/>
                <a:cs typeface="Architects Daughter"/>
                <a:sym typeface="Architects Daughter"/>
              </a:rPr>
              <a:t>hairdresser</a:t>
            </a:r>
            <a:r>
              <a:rPr lang="en-US" sz="1800" dirty="0">
                <a:solidFill>
                  <a:srgbClr val="222222"/>
                </a:solidFill>
                <a:highlight>
                  <a:schemeClr val="lt1"/>
                </a:highlight>
                <a:latin typeface="Architects Daughter"/>
                <a:ea typeface="Architects Daughter"/>
                <a:cs typeface="Architects Daughter"/>
                <a:sym typeface="Architects Daughter"/>
              </a:rPr>
              <a:t> cut her own hair?</a:t>
            </a:r>
          </a:p>
        </p:txBody>
      </p:sp>
      <p:sp>
        <p:nvSpPr>
          <p:cNvPr id="132" name="Google Shape;132;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Can you see the relation to...</a:t>
            </a:r>
            <a:endParaRPr sz="3000" dirty="0">
              <a:solidFill>
                <a:srgbClr val="38761D"/>
              </a:solidFill>
              <a:latin typeface="Slackey"/>
              <a:ea typeface="Slackey"/>
              <a:cs typeface="Slackey"/>
              <a:sym typeface="Slackey"/>
            </a:endParaRPr>
          </a:p>
        </p:txBody>
      </p:sp>
      <p:pic>
        <p:nvPicPr>
          <p:cNvPr id="133" name="Google Shape;133;p22"/>
          <p:cNvPicPr preferRelativeResize="0"/>
          <p:nvPr/>
        </p:nvPicPr>
        <p:blipFill rotWithShape="1">
          <a:blip r:embed="rId3">
            <a:alphaModFix/>
          </a:blip>
          <a:srcRect l="26142" t="9325" r="18842" b="15650"/>
          <a:stretch/>
        </p:blipFill>
        <p:spPr>
          <a:xfrm>
            <a:off x="3587000" y="1110775"/>
            <a:ext cx="1414999" cy="2263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2883275" y="1213800"/>
            <a:ext cx="5634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In the early 20th century, there was a crisis in mathematics when certain logical paradoxes were discovered (e.g. Russell’s Paradox)</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chemeClr val="lt1"/>
                </a:highlight>
                <a:latin typeface="Architects Daughter"/>
                <a:ea typeface="Architects Daughter"/>
                <a:cs typeface="Architects Daughter"/>
                <a:sym typeface="Architects Daughter"/>
              </a:rPr>
              <a:t>David Hilbert was a very influential German mathematician from the late 19th and early 20th centuries. </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139" name="Google Shape;139;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6E8"/>
                </a:solidFill>
                <a:latin typeface="Slackey"/>
                <a:ea typeface="Slackey"/>
                <a:cs typeface="Slackey"/>
                <a:sym typeface="Slackey"/>
              </a:rPr>
              <a:t>Hilbert’s 1927 Program</a:t>
            </a:r>
            <a:endParaRPr>
              <a:solidFill>
                <a:srgbClr val="4A86E8"/>
              </a:solidFill>
              <a:latin typeface="Slackey"/>
              <a:ea typeface="Slackey"/>
              <a:cs typeface="Slackey"/>
              <a:sym typeface="Slackey"/>
            </a:endParaRPr>
          </a:p>
        </p:txBody>
      </p:sp>
      <p:pic>
        <p:nvPicPr>
          <p:cNvPr id="140" name="Google Shape;140;p23" descr="Image result for david hilbert"/>
          <p:cNvPicPr preferRelativeResize="0"/>
          <p:nvPr/>
        </p:nvPicPr>
        <p:blipFill rotWithShape="1">
          <a:blip r:embed="rId3">
            <a:alphaModFix/>
          </a:blip>
          <a:srcRect b="7885"/>
          <a:stretch/>
        </p:blipFill>
        <p:spPr>
          <a:xfrm>
            <a:off x="590300" y="1617350"/>
            <a:ext cx="2107875" cy="279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body" idx="1"/>
          </p:nvPr>
        </p:nvSpPr>
        <p:spPr>
          <a:xfrm>
            <a:off x="2883275" y="1213800"/>
            <a:ext cx="5634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Hilbert wanted to know if mathematics was:</a:t>
            </a:r>
          </a:p>
          <a:p>
            <a:pPr marL="285750" lvl="0" indent="-285750" algn="l" rtl="0">
              <a:spcBef>
                <a:spcPts val="600"/>
              </a:spcBef>
              <a:spcAft>
                <a:spcPts val="0"/>
              </a:spcAft>
              <a:buFontTx/>
              <a:buChar char="-"/>
            </a:pPr>
            <a:r>
              <a:rPr lang="en-US" sz="1800" dirty="0">
                <a:solidFill>
                  <a:srgbClr val="222222"/>
                </a:solidFill>
                <a:highlight>
                  <a:schemeClr val="lt1"/>
                </a:highlight>
                <a:latin typeface="Architects Daughter"/>
                <a:ea typeface="Architects Daughter"/>
                <a:cs typeface="Architects Daughter"/>
                <a:sym typeface="Architects Daughter"/>
              </a:rPr>
              <a:t>Complete:</a:t>
            </a:r>
          </a:p>
          <a:p>
            <a:pPr marL="742950" lvl="1" indent="-285750">
              <a:spcBef>
                <a:spcPts val="600"/>
              </a:spcBef>
              <a:buFontTx/>
              <a:buChar char="-"/>
            </a:pPr>
            <a:r>
              <a:rPr lang="en-US" sz="1200" dirty="0">
                <a:solidFill>
                  <a:srgbClr val="222222"/>
                </a:solidFill>
                <a:highlight>
                  <a:schemeClr val="lt1"/>
                </a:highlight>
                <a:latin typeface="Architects Daughter"/>
                <a:ea typeface="Architects Daughter"/>
                <a:cs typeface="Architects Daughter"/>
                <a:sym typeface="Architects Daughter"/>
              </a:rPr>
              <a:t>All mathematical statements could be derived from a finite set of axioms</a:t>
            </a:r>
          </a:p>
          <a:p>
            <a:pPr marL="285750" indent="-285750">
              <a:buFontTx/>
              <a:buChar char="-"/>
            </a:pPr>
            <a:r>
              <a:rPr lang="en-US" sz="1800" dirty="0">
                <a:solidFill>
                  <a:srgbClr val="222222"/>
                </a:solidFill>
                <a:highlight>
                  <a:schemeClr val="lt1"/>
                </a:highlight>
                <a:latin typeface="Architects Daughter"/>
                <a:ea typeface="Architects Daughter"/>
                <a:cs typeface="Architects Daughter"/>
                <a:sym typeface="Architects Daughter"/>
              </a:rPr>
              <a:t>Consistent:</a:t>
            </a:r>
          </a:p>
          <a:p>
            <a:pPr marL="742950" lvl="1" indent="-285750">
              <a:buFontTx/>
              <a:buChar char="-"/>
            </a:pPr>
            <a:r>
              <a:rPr lang="en-US" sz="1200" dirty="0">
                <a:solidFill>
                  <a:srgbClr val="222222"/>
                </a:solidFill>
                <a:highlight>
                  <a:schemeClr val="lt1"/>
                </a:highlight>
                <a:latin typeface="Architects Daughter"/>
                <a:ea typeface="Architects Daughter"/>
                <a:cs typeface="Architects Daughter"/>
                <a:sym typeface="Architects Daughter"/>
              </a:rPr>
              <a:t>No contradictions could exist</a:t>
            </a:r>
          </a:p>
          <a:p>
            <a:pPr marL="285750" indent="-285750">
              <a:buFontTx/>
              <a:buChar char="-"/>
            </a:pPr>
            <a:r>
              <a:rPr lang="en-US" sz="1800" dirty="0">
                <a:solidFill>
                  <a:srgbClr val="222222"/>
                </a:solidFill>
                <a:highlight>
                  <a:schemeClr val="lt1"/>
                </a:highlight>
                <a:latin typeface="Architects Daughter"/>
                <a:ea typeface="Architects Daughter"/>
                <a:cs typeface="Architects Daughter"/>
                <a:sym typeface="Architects Daughter"/>
              </a:rPr>
              <a:t>Decidable:</a:t>
            </a:r>
          </a:p>
          <a:p>
            <a:pPr marL="742950" lvl="1" indent="-285750">
              <a:buFontTx/>
              <a:buChar char="-"/>
            </a:pPr>
            <a:r>
              <a:rPr lang="en-US" sz="1200" dirty="0">
                <a:solidFill>
                  <a:srgbClr val="222222"/>
                </a:solidFill>
                <a:highlight>
                  <a:schemeClr val="lt1"/>
                </a:highlight>
                <a:latin typeface="Architects Daughter"/>
                <a:ea typeface="Architects Daughter"/>
                <a:cs typeface="Architects Daughter"/>
                <a:sym typeface="Architects Daughter"/>
              </a:rPr>
              <a:t>There was a single algorithm for deciding the truth of any mathematical statement</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p:txBody>
      </p:sp>
      <p:sp>
        <p:nvSpPr>
          <p:cNvPr id="146" name="Google Shape;146;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6E8"/>
                </a:solidFill>
                <a:latin typeface="Slackey"/>
                <a:ea typeface="Slackey"/>
                <a:cs typeface="Slackey"/>
                <a:sym typeface="Slackey"/>
              </a:rPr>
              <a:t>Hilbert’s 1927 Program</a:t>
            </a:r>
            <a:endParaRPr>
              <a:solidFill>
                <a:srgbClr val="4A86E8"/>
              </a:solidFill>
              <a:latin typeface="Slackey"/>
              <a:ea typeface="Slackey"/>
              <a:cs typeface="Slackey"/>
              <a:sym typeface="Slackey"/>
            </a:endParaRPr>
          </a:p>
        </p:txBody>
      </p:sp>
      <p:pic>
        <p:nvPicPr>
          <p:cNvPr id="147" name="Google Shape;147;p24" descr="Image result for david hilbert"/>
          <p:cNvPicPr preferRelativeResize="0"/>
          <p:nvPr/>
        </p:nvPicPr>
        <p:blipFill rotWithShape="1">
          <a:blip r:embed="rId3">
            <a:alphaModFix/>
          </a:blip>
          <a:srcRect b="7885"/>
          <a:stretch/>
        </p:blipFill>
        <p:spPr>
          <a:xfrm>
            <a:off x="590300" y="1617350"/>
            <a:ext cx="2107875" cy="279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body" idx="1"/>
          </p:nvPr>
        </p:nvSpPr>
        <p:spPr>
          <a:xfrm>
            <a:off x="457200" y="1200150"/>
            <a:ext cx="604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He proposed the idea that all of mathematics could be explained through use of axioms, or more specifically:</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Char char="●"/>
            </a:pPr>
            <a:r>
              <a:rPr lang="en" sz="1800" dirty="0">
                <a:solidFill>
                  <a:srgbClr val="222222"/>
                </a:solidFill>
                <a:highlight>
                  <a:srgbClr val="FFFFFF"/>
                </a:highlight>
                <a:latin typeface="Architects Daughter"/>
                <a:ea typeface="Architects Daughter"/>
                <a:cs typeface="Architects Daughter"/>
                <a:sym typeface="Architects Daughter"/>
              </a:rPr>
              <a:t>All of Mathematics follows from a correctly chosen finite set of axioms</a:t>
            </a:r>
            <a:endParaRPr sz="1800" dirty="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0"/>
              </a:spcBef>
              <a:spcAft>
                <a:spcPts val="0"/>
              </a:spcAft>
              <a:buClr>
                <a:srgbClr val="222222"/>
              </a:buClr>
              <a:buSzPts val="1800"/>
              <a:buFont typeface="Architects Daughter"/>
              <a:buChar char="●"/>
            </a:pPr>
            <a:r>
              <a:rPr lang="en" sz="1800" dirty="0">
                <a:solidFill>
                  <a:srgbClr val="222222"/>
                </a:solidFill>
                <a:highlight>
                  <a:srgbClr val="FFFFFF"/>
                </a:highlight>
                <a:latin typeface="Architects Daughter"/>
                <a:ea typeface="Architects Daughter"/>
                <a:cs typeface="Architects Daughter"/>
                <a:sym typeface="Architects Daughter"/>
              </a:rPr>
              <a:t>That some such axiom system is provably consistent through some means.</a:t>
            </a:r>
          </a:p>
          <a:p>
            <a:pPr marL="457200" lvl="0" indent="-342900" algn="l" rtl="0">
              <a:spcBef>
                <a:spcPts val="0"/>
              </a:spcBef>
              <a:spcAft>
                <a:spcPts val="0"/>
              </a:spcAft>
              <a:buClr>
                <a:srgbClr val="222222"/>
              </a:buClr>
              <a:buSzPts val="1800"/>
              <a:buFont typeface="Architects Daughter"/>
              <a:buChar char="●"/>
            </a:pPr>
            <a:endParaRPr lang="en" sz="1800" dirty="0">
              <a:solidFill>
                <a:srgbClr val="222222"/>
              </a:solidFill>
              <a:highlight>
                <a:srgbClr val="FFFFFF"/>
              </a:highlight>
              <a:latin typeface="Architects Daughter"/>
              <a:ea typeface="Architects Daughter"/>
              <a:cs typeface="Architects Daughter"/>
              <a:sym typeface="Architects Daughter"/>
            </a:endParaRPr>
          </a:p>
          <a:p>
            <a:pPr marL="114300" lvl="0" indent="0" algn="l" rtl="0">
              <a:spcBef>
                <a:spcPts val="0"/>
              </a:spcBef>
              <a:spcAft>
                <a:spcPts val="0"/>
              </a:spcAft>
              <a:buClr>
                <a:srgbClr val="222222"/>
              </a:buClr>
              <a:buSzPts val="1800"/>
              <a:buNone/>
            </a:pPr>
            <a:r>
              <a:rPr lang="en" sz="1800" dirty="0">
                <a:solidFill>
                  <a:srgbClr val="222222"/>
                </a:solidFill>
                <a:highlight>
                  <a:srgbClr val="FFFFFF"/>
                </a:highlight>
                <a:latin typeface="Architects Daughter"/>
                <a:ea typeface="Architects Daughter"/>
                <a:cs typeface="Architects Daughter"/>
                <a:sym typeface="Architects Daughter"/>
              </a:rPr>
              <a:t>This was the idea behind Hilbert’s “program” (it wasn’t a computer program!)</a:t>
            </a:r>
          </a:p>
        </p:txBody>
      </p:sp>
      <p:sp>
        <p:nvSpPr>
          <p:cNvPr id="153" name="Google Shape;153;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Hilbert’s 1927 Program</a:t>
            </a:r>
            <a:endParaRPr>
              <a:solidFill>
                <a:srgbClr val="FF0000"/>
              </a:solidFill>
              <a:latin typeface="Slackey"/>
              <a:ea typeface="Slackey"/>
              <a:cs typeface="Slackey"/>
              <a:sym typeface="Slackey"/>
            </a:endParaRPr>
          </a:p>
        </p:txBody>
      </p:sp>
      <p:pic>
        <p:nvPicPr>
          <p:cNvPr id="154" name="Google Shape;154;p25" descr="Image result for hilbert"/>
          <p:cNvPicPr preferRelativeResize="0"/>
          <p:nvPr/>
        </p:nvPicPr>
        <p:blipFill>
          <a:blip r:embed="rId3">
            <a:alphaModFix/>
          </a:blip>
          <a:stretch>
            <a:fillRect/>
          </a:stretch>
        </p:blipFill>
        <p:spPr>
          <a:xfrm>
            <a:off x="6564650" y="1200150"/>
            <a:ext cx="2122150" cy="306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Axioms</a:t>
            </a:r>
            <a:endParaRPr>
              <a:solidFill>
                <a:srgbClr val="FF0000"/>
              </a:solidFill>
              <a:latin typeface="Slackey"/>
              <a:ea typeface="Slackey"/>
              <a:cs typeface="Slackey"/>
              <a:sym typeface="Slackey"/>
            </a:endParaRPr>
          </a:p>
        </p:txBody>
      </p:sp>
      <p:sp>
        <p:nvSpPr>
          <p:cNvPr id="75" name="Google Shape;75;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An Axiom is a statement or proposition which is regarded as being established, accepted, or self-evidently true.</a:t>
            </a:r>
            <a:endParaRPr sz="1800">
              <a:latin typeface="Architects Daughter"/>
              <a:ea typeface="Architects Daughter"/>
              <a:cs typeface="Architects Daughter"/>
              <a:sym typeface="Architects Daughter"/>
            </a:endParaRPr>
          </a:p>
        </p:txBody>
      </p:sp>
      <p:pic>
        <p:nvPicPr>
          <p:cNvPr id="76" name="Google Shape;76;p14"/>
          <p:cNvPicPr preferRelativeResize="0"/>
          <p:nvPr/>
        </p:nvPicPr>
        <p:blipFill>
          <a:blip r:embed="rId3">
            <a:alphaModFix/>
          </a:blip>
          <a:stretch>
            <a:fillRect/>
          </a:stretch>
        </p:blipFill>
        <p:spPr>
          <a:xfrm>
            <a:off x="2378350" y="1919350"/>
            <a:ext cx="4387300" cy="3162950"/>
          </a:xfrm>
          <a:prstGeom prst="rect">
            <a:avLst/>
          </a:prstGeom>
          <a:noFill/>
          <a:ln>
            <a:noFill/>
          </a:ln>
        </p:spPr>
      </p:pic>
    </p:spTree>
    <p:extLst>
      <p:ext uri="{BB962C8B-B14F-4D97-AF65-F5344CB8AC3E}">
        <p14:creationId xmlns:p14="http://schemas.microsoft.com/office/powerpoint/2010/main" val="146141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Axioms</a:t>
            </a:r>
            <a:endParaRPr>
              <a:solidFill>
                <a:srgbClr val="FF0000"/>
              </a:solidFill>
              <a:latin typeface="Slackey"/>
              <a:ea typeface="Slackey"/>
              <a:cs typeface="Slackey"/>
              <a:sym typeface="Slackey"/>
            </a:endParaRPr>
          </a:p>
        </p:txBody>
      </p:sp>
      <p:sp>
        <p:nvSpPr>
          <p:cNvPr id="48" name="Google Shape;48;p10"/>
          <p:cNvSpPr txBox="1">
            <a:spLocks noGrp="1"/>
          </p:cNvSpPr>
          <p:nvPr>
            <p:ph type="body" idx="1"/>
          </p:nvPr>
        </p:nvSpPr>
        <p:spPr>
          <a:xfrm>
            <a:off x="3677355" y="474308"/>
            <a:ext cx="4445700" cy="4587898"/>
          </a:xfrm>
          <a:prstGeom prst="rect">
            <a:avLst/>
          </a:prstGeom>
        </p:spPr>
        <p:txBody>
          <a:bodyPr spcFirstLastPara="1" wrap="square" lIns="91425" tIns="91425" rIns="91425" bIns="91425" anchor="t" anchorCtr="0">
            <a:noAutofit/>
          </a:bodyPr>
          <a:lstStyle/>
          <a:p>
            <a:pPr marL="38100" indent="0">
              <a:buNone/>
            </a:pPr>
            <a:r>
              <a:rPr lang="pt-BR" sz="1800" b="1" dirty="0">
                <a:solidFill>
                  <a:srgbClr val="00B050"/>
                </a:solidFill>
                <a:highlight>
                  <a:srgbClr val="FFFFFF"/>
                </a:highlight>
                <a:latin typeface="Architects Daughter"/>
              </a:rPr>
              <a:t>Five example axioms</a:t>
            </a:r>
          </a:p>
          <a:p>
            <a:pPr marL="38100" indent="0">
              <a:buNone/>
            </a:pPr>
            <a:r>
              <a:rPr lang="pt-BR" sz="1800" dirty="0">
                <a:solidFill>
                  <a:srgbClr val="222222"/>
                </a:solidFill>
                <a:highlight>
                  <a:srgbClr val="FFFFFF"/>
                </a:highlight>
                <a:latin typeface="Architects Daughter"/>
              </a:rPr>
              <a:t>1. ∀a: ~Sa = 0</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2. ∀a: (a + 0) = a</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3. ∀a:∀b: (a + Sb) = S(a + b)</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4. ∀a: (a · 0) = 0</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5. ∀a:∀b: (a · Sb) = ((a · b) + a)</a:t>
            </a:r>
          </a:p>
          <a:p>
            <a:pPr marL="38100" indent="0">
              <a:buNone/>
            </a:pPr>
            <a:endParaRPr lang="pt-BR" sz="1800" dirty="0">
              <a:solidFill>
                <a:srgbClr val="222222"/>
              </a:solidFill>
              <a:highlight>
                <a:srgbClr val="FFFFFF"/>
              </a:highlight>
              <a:latin typeface="Architects Daughter"/>
            </a:endParaRPr>
          </a:p>
          <a:p>
            <a:pPr marL="38100" indent="0">
              <a:buNone/>
            </a:pPr>
            <a:r>
              <a:rPr lang="pt-BR" sz="1800" b="1" dirty="0">
                <a:solidFill>
                  <a:srgbClr val="00B050"/>
                </a:solidFill>
                <a:highlight>
                  <a:srgbClr val="FFFFFF"/>
                </a:highlight>
                <a:latin typeface="Architects Daughter"/>
              </a:rPr>
              <a:t>Axiom 3 means: a + (b + 1) = (a + b) + 1</a:t>
            </a:r>
          </a:p>
          <a:p>
            <a:pPr marL="38100" indent="0">
              <a:buNone/>
            </a:pPr>
            <a:r>
              <a:rPr lang="pt-BR" sz="1800" b="1" dirty="0">
                <a:solidFill>
                  <a:srgbClr val="00B050"/>
                </a:solidFill>
                <a:highlight>
                  <a:srgbClr val="FFFFFF"/>
                </a:highlight>
                <a:latin typeface="Architects Daughter"/>
              </a:rPr>
              <a:t>Axiom 5 means: a (b + 1) = ab + a</a:t>
            </a:r>
            <a:endParaRPr sz="1800" dirty="0">
              <a:solidFill>
                <a:srgbClr val="000000"/>
              </a:solidFill>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p:txBody>
      </p:sp>
      <p:pic>
        <p:nvPicPr>
          <p:cNvPr id="3" name="Picture 2">
            <a:extLst>
              <a:ext uri="{FF2B5EF4-FFF2-40B4-BE49-F238E27FC236}">
                <a16:creationId xmlns:a16="http://schemas.microsoft.com/office/drawing/2014/main" id="{A33FC468-E076-4B55-95B1-0B9843EFE41A}"/>
              </a:ext>
            </a:extLst>
          </p:cNvPr>
          <p:cNvPicPr>
            <a:picLocks noChangeAspect="1"/>
          </p:cNvPicPr>
          <p:nvPr/>
        </p:nvPicPr>
        <p:blipFill>
          <a:blip r:embed="rId3"/>
          <a:stretch>
            <a:fillRect/>
          </a:stretch>
        </p:blipFill>
        <p:spPr>
          <a:xfrm>
            <a:off x="662947" y="1063378"/>
            <a:ext cx="2580850" cy="3791010"/>
          </a:xfrm>
          <a:prstGeom prst="rect">
            <a:avLst/>
          </a:prstGeom>
          <a:ln>
            <a:solidFill>
              <a:schemeClr val="accent1"/>
            </a:solidFill>
          </a:ln>
        </p:spPr>
      </p:pic>
    </p:spTree>
    <p:extLst>
      <p:ext uri="{BB962C8B-B14F-4D97-AF65-F5344CB8AC3E}">
        <p14:creationId xmlns:p14="http://schemas.microsoft.com/office/powerpoint/2010/main" val="193558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latin typeface="Slackey"/>
                <a:ea typeface="Slackey"/>
                <a:cs typeface="Slackey"/>
                <a:sym typeface="Slackey"/>
              </a:rPr>
              <a:t>1 + 1 = ??</a:t>
            </a:r>
            <a:endParaRPr dirty="0">
              <a:solidFill>
                <a:srgbClr val="FF0000"/>
              </a:solidFill>
              <a:latin typeface="Slackey"/>
              <a:ea typeface="Slackey"/>
              <a:cs typeface="Slackey"/>
              <a:sym typeface="Slackey"/>
            </a:endParaRPr>
          </a:p>
        </p:txBody>
      </p:sp>
      <p:sp>
        <p:nvSpPr>
          <p:cNvPr id="48" name="Google Shape;48;p10"/>
          <p:cNvSpPr txBox="1">
            <a:spLocks noGrp="1"/>
          </p:cNvSpPr>
          <p:nvPr>
            <p:ph type="body" idx="1"/>
          </p:nvPr>
        </p:nvSpPr>
        <p:spPr>
          <a:xfrm>
            <a:off x="3836682" y="1229381"/>
            <a:ext cx="4445700" cy="3058601"/>
          </a:xfrm>
          <a:prstGeom prst="rect">
            <a:avLst/>
          </a:prstGeom>
        </p:spPr>
        <p:txBody>
          <a:bodyPr spcFirstLastPara="1" wrap="square" lIns="91425" tIns="91425" rIns="91425" bIns="91425" anchor="t" anchorCtr="0">
            <a:noAutofit/>
          </a:bodyPr>
          <a:lstStyle/>
          <a:p>
            <a:pPr marL="38100" indent="0">
              <a:buNone/>
            </a:pPr>
            <a:r>
              <a:rPr lang="pt-BR" sz="1800" dirty="0">
                <a:solidFill>
                  <a:srgbClr val="222222"/>
                </a:solidFill>
                <a:highlight>
                  <a:srgbClr val="FFFFFF"/>
                </a:highlight>
                <a:latin typeface="Architects Daughter"/>
              </a:rPr>
              <a:t>∀a:∀b: (a + Sb) = S(a + b)    </a:t>
            </a:r>
            <a:r>
              <a:rPr lang="pt-BR" sz="1800" dirty="0">
                <a:solidFill>
                  <a:srgbClr val="00B050"/>
                </a:solidFill>
                <a:highlight>
                  <a:srgbClr val="FFFFFF"/>
                </a:highlight>
                <a:latin typeface="Architects Daughter"/>
              </a:rPr>
              <a:t>axiom 3</a:t>
            </a:r>
          </a:p>
          <a:p>
            <a:pPr marL="0" lvl="0" indent="0" algn="l" rtl="0">
              <a:spcBef>
                <a:spcPts val="600"/>
              </a:spcBef>
              <a:spcAft>
                <a:spcPts val="0"/>
              </a:spcAft>
              <a:buNone/>
            </a:pPr>
            <a:r>
              <a:rPr lang="pt-BR" sz="1800" dirty="0">
                <a:solidFill>
                  <a:srgbClr val="222222"/>
                </a:solidFill>
                <a:highlight>
                  <a:srgbClr val="FFFFFF"/>
                </a:highlight>
                <a:latin typeface="Architects Daughter"/>
              </a:rPr>
              <a:t>∀b:(S0 + Sb) = S(S0 + b)     </a:t>
            </a:r>
            <a:r>
              <a:rPr lang="pt-BR" sz="1800" dirty="0">
                <a:solidFill>
                  <a:srgbClr val="FFC000"/>
                </a:solidFill>
                <a:highlight>
                  <a:srgbClr val="FFFFFF"/>
                </a:highlight>
                <a:latin typeface="Architects Daughter"/>
              </a:rPr>
              <a:t>S0 for a</a:t>
            </a:r>
          </a:p>
          <a:p>
            <a:pPr marL="0" lvl="0" indent="0" algn="l" rtl="0">
              <a:spcBef>
                <a:spcPts val="600"/>
              </a:spcBef>
              <a:spcAft>
                <a:spcPts val="0"/>
              </a:spcAft>
              <a:buNone/>
            </a:pPr>
            <a:r>
              <a:rPr lang="pt-BR" sz="1800" dirty="0">
                <a:solidFill>
                  <a:srgbClr val="222222"/>
                </a:solidFill>
                <a:highlight>
                  <a:srgbClr val="FFFFFF"/>
                </a:highlight>
                <a:latin typeface="Architects Daughter"/>
                <a:ea typeface="Architects Daughter"/>
                <a:cs typeface="Architects Daughter"/>
                <a:sym typeface="Architects Daughter"/>
              </a:rPr>
              <a:t>(S0 + S0) = S(S0 + 0)        </a:t>
            </a:r>
            <a:r>
              <a:rPr lang="pt-BR" sz="1800" dirty="0">
                <a:solidFill>
                  <a:srgbClr val="FFC000"/>
                </a:solidFill>
                <a:highlight>
                  <a:srgbClr val="FFFFFF"/>
                </a:highlight>
                <a:latin typeface="Architects Daughter"/>
                <a:ea typeface="Architects Daughter"/>
                <a:cs typeface="Architects Daughter"/>
                <a:sym typeface="Architects Daughter"/>
              </a:rPr>
              <a:t>0 for b</a:t>
            </a:r>
          </a:p>
          <a:p>
            <a:pPr marL="0" indent="0">
              <a:buNone/>
            </a:pPr>
            <a:r>
              <a:rPr lang="pt-BR" sz="1800" dirty="0">
                <a:solidFill>
                  <a:srgbClr val="222222"/>
                </a:solidFill>
                <a:highlight>
                  <a:srgbClr val="FFFFFF"/>
                </a:highlight>
                <a:latin typeface="Architects Daughter"/>
              </a:rPr>
              <a:t>∀a: (a + 0) = a                 </a:t>
            </a:r>
            <a:r>
              <a:rPr lang="pt-BR" sz="1800" dirty="0">
                <a:solidFill>
                  <a:srgbClr val="00B050"/>
                </a:solidFill>
                <a:highlight>
                  <a:srgbClr val="FFFFFF"/>
                </a:highlight>
                <a:latin typeface="Architects Daughter"/>
              </a:rPr>
              <a:t>axiom 2</a:t>
            </a:r>
          </a:p>
          <a:p>
            <a:pPr marL="0" indent="0">
              <a:buNone/>
            </a:pPr>
            <a:r>
              <a:rPr lang="pt-BR" sz="1800" dirty="0">
                <a:solidFill>
                  <a:srgbClr val="222222"/>
                </a:solidFill>
                <a:highlight>
                  <a:srgbClr val="FFFFFF"/>
                </a:highlight>
                <a:latin typeface="Architects Daughter"/>
                <a:ea typeface="Architects Daughter"/>
                <a:cs typeface="Architects Daughter"/>
                <a:sym typeface="Architects Daughter"/>
              </a:rPr>
              <a:t>(S0 + 0) = S0                  </a:t>
            </a:r>
            <a:r>
              <a:rPr lang="pt-BR" sz="1800" dirty="0">
                <a:solidFill>
                  <a:srgbClr val="FFC000"/>
                </a:solidFill>
                <a:highlight>
                  <a:srgbClr val="FFFFFF"/>
                </a:highlight>
                <a:latin typeface="Architects Daughter"/>
                <a:ea typeface="Architects Daughter"/>
                <a:cs typeface="Architects Daughter"/>
                <a:sym typeface="Architects Daughter"/>
              </a:rPr>
              <a:t>S0 for a</a:t>
            </a:r>
          </a:p>
          <a:p>
            <a:pPr marL="0" indent="0">
              <a:buNone/>
            </a:pPr>
            <a:r>
              <a:rPr lang="pt-BR" sz="1800" dirty="0">
                <a:solidFill>
                  <a:srgbClr val="222222"/>
                </a:solidFill>
                <a:highlight>
                  <a:srgbClr val="FFFFFF"/>
                </a:highlight>
                <a:latin typeface="Architects Daughter"/>
                <a:ea typeface="Architects Daughter"/>
                <a:cs typeface="Architects Daughter"/>
                <a:sym typeface="Architects Daughter"/>
              </a:rPr>
              <a:t>S(S0 + 0) = SS0               </a:t>
            </a:r>
            <a:r>
              <a:rPr lang="pt-BR" sz="1800" dirty="0">
                <a:solidFill>
                  <a:srgbClr val="FFC000"/>
                </a:solidFill>
                <a:highlight>
                  <a:srgbClr val="FFFFFF"/>
                </a:highlight>
                <a:latin typeface="Architects Daughter"/>
                <a:ea typeface="Architects Daughter"/>
                <a:cs typeface="Architects Daughter"/>
                <a:sym typeface="Architects Daughter"/>
              </a:rPr>
              <a:t>add S</a:t>
            </a:r>
          </a:p>
          <a:p>
            <a:pPr marL="0" indent="0">
              <a:buNone/>
            </a:pPr>
            <a:r>
              <a:rPr lang="pt-BR" sz="1800" dirty="0">
                <a:solidFill>
                  <a:srgbClr val="222222"/>
                </a:solidFill>
                <a:highlight>
                  <a:srgbClr val="FFFFFF"/>
                </a:highlight>
                <a:latin typeface="Architects Daughter"/>
                <a:ea typeface="Architects Daughter"/>
                <a:cs typeface="Architects Daughter"/>
                <a:sym typeface="Architects Daughter"/>
              </a:rPr>
              <a:t>(S0 + S0) = SS0               </a:t>
            </a:r>
            <a:r>
              <a:rPr lang="pt-BR" sz="1800" dirty="0">
                <a:solidFill>
                  <a:srgbClr val="FFC000"/>
                </a:solidFill>
                <a:highlight>
                  <a:srgbClr val="FFFFFF"/>
                </a:highlight>
                <a:latin typeface="Architects Daughter"/>
                <a:ea typeface="Architects Daughter"/>
                <a:cs typeface="Architects Daughter"/>
                <a:sym typeface="Architects Daughter"/>
              </a:rPr>
              <a:t>lines 3, 6</a:t>
            </a:r>
          </a:p>
          <a:p>
            <a:pPr marL="0" indent="0">
              <a:buNone/>
            </a:pPr>
            <a:endParaRPr lang="pt-BR" sz="1800" dirty="0">
              <a:solidFill>
                <a:srgbClr val="FFC000"/>
              </a:solidFill>
              <a:highlight>
                <a:srgbClr val="FFFFFF"/>
              </a:highlight>
              <a:latin typeface="Architects Daughter"/>
              <a:ea typeface="Architects Daughter"/>
              <a:cs typeface="Architects Daughter"/>
              <a:sym typeface="Architects Daughter"/>
            </a:endParaRPr>
          </a:p>
          <a:p>
            <a:pPr marL="0" indent="0">
              <a:buNone/>
            </a:pPr>
            <a:r>
              <a:rPr lang="pt-BR" sz="4800" b="1" dirty="0">
                <a:solidFill>
                  <a:srgbClr val="00B050"/>
                </a:solidFill>
                <a:highlight>
                  <a:srgbClr val="FFFFFF"/>
                </a:highlight>
                <a:latin typeface="Architects Daughter"/>
                <a:sym typeface="Architects Daughter"/>
              </a:rPr>
              <a:t>1 + 1 = 2</a:t>
            </a:r>
            <a:endParaRPr lang="pt-BR" sz="4800" b="1" dirty="0">
              <a:solidFill>
                <a:srgbClr val="00B050"/>
              </a:solidFill>
              <a:highlight>
                <a:srgbClr val="FFFFFF"/>
              </a:highlight>
              <a:latin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p:txBody>
      </p:sp>
      <p:pic>
        <p:nvPicPr>
          <p:cNvPr id="3" name="Picture 2">
            <a:extLst>
              <a:ext uri="{FF2B5EF4-FFF2-40B4-BE49-F238E27FC236}">
                <a16:creationId xmlns:a16="http://schemas.microsoft.com/office/drawing/2014/main" id="{A33FC468-E076-4B55-95B1-0B9843EFE41A}"/>
              </a:ext>
            </a:extLst>
          </p:cNvPr>
          <p:cNvPicPr>
            <a:picLocks noChangeAspect="1"/>
          </p:cNvPicPr>
          <p:nvPr/>
        </p:nvPicPr>
        <p:blipFill>
          <a:blip r:embed="rId3"/>
          <a:stretch>
            <a:fillRect/>
          </a:stretch>
        </p:blipFill>
        <p:spPr>
          <a:xfrm>
            <a:off x="662947" y="1063378"/>
            <a:ext cx="2580850" cy="3791010"/>
          </a:xfrm>
          <a:prstGeom prst="rect">
            <a:avLst/>
          </a:prstGeom>
          <a:ln>
            <a:solidFill>
              <a:schemeClr val="accent1"/>
            </a:solidFill>
          </a:ln>
        </p:spPr>
      </p:pic>
      <p:pic>
        <p:nvPicPr>
          <p:cNvPr id="2054" name="Picture 6" descr="Free Tick, Download Free Tick png images, Free ClipArts on Clipart Library">
            <a:extLst>
              <a:ext uri="{FF2B5EF4-FFF2-40B4-BE49-F238E27FC236}">
                <a16:creationId xmlns:a16="http://schemas.microsoft.com/office/drawing/2014/main" id="{80EA24CD-EF8D-48B1-8E4D-AF53C8D37E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527" y="4119072"/>
            <a:ext cx="586097" cy="66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9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Hilbert’s 1927 Program</a:t>
            </a:r>
            <a:endParaRPr>
              <a:solidFill>
                <a:srgbClr val="FF0000"/>
              </a:solidFill>
              <a:latin typeface="Slackey"/>
              <a:ea typeface="Slackey"/>
              <a:cs typeface="Slackey"/>
              <a:sym typeface="Slackey"/>
            </a:endParaRPr>
          </a:p>
        </p:txBody>
      </p:sp>
      <p:pic>
        <p:nvPicPr>
          <p:cNvPr id="160" name="Google Shape;160;p26" descr="Image result for hilbert"/>
          <p:cNvPicPr preferRelativeResize="0"/>
          <p:nvPr/>
        </p:nvPicPr>
        <p:blipFill>
          <a:blip r:embed="rId3">
            <a:alphaModFix/>
          </a:blip>
          <a:stretch>
            <a:fillRect/>
          </a:stretch>
        </p:blipFill>
        <p:spPr>
          <a:xfrm>
            <a:off x="6564650" y="1200150"/>
            <a:ext cx="2122150" cy="3063550"/>
          </a:xfrm>
          <a:prstGeom prst="rect">
            <a:avLst/>
          </a:prstGeom>
          <a:noFill/>
          <a:ln>
            <a:noFill/>
          </a:ln>
        </p:spPr>
      </p:pic>
      <p:sp>
        <p:nvSpPr>
          <p:cNvPr id="161" name="Google Shape;161;p26"/>
          <p:cNvSpPr txBox="1">
            <a:spLocks noGrp="1"/>
          </p:cNvSpPr>
          <p:nvPr>
            <p:ph type="body" idx="1"/>
          </p:nvPr>
        </p:nvSpPr>
        <p:spPr>
          <a:xfrm>
            <a:off x="457200" y="1200150"/>
            <a:ext cx="604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chemeClr val="lt1"/>
                </a:highlight>
                <a:latin typeface="Architects Daughter"/>
                <a:ea typeface="Architects Daughter"/>
                <a:cs typeface="Architects Daughter"/>
                <a:sym typeface="Architects Daughter"/>
              </a:rPr>
              <a:t>The idea behind Hilbert’s Program was that if we could express the very foundations of mathematical reasoning in terms of base axioms the any complex mathematical theory could then be reduced to these axioms also and thus proven to be consistent.</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chemeClr val="lt1"/>
                </a:highlight>
                <a:latin typeface="Architects Daughter"/>
                <a:ea typeface="Architects Daughter"/>
                <a:cs typeface="Architects Daughter"/>
                <a:sym typeface="Architects Daughter"/>
              </a:rPr>
              <a:t>Hilbert’s program was thus an attempt to find the finite set of axioms that described the base logic of all mathematical reasoning.</a:t>
            </a:r>
            <a:endParaRPr sz="1800">
              <a:solidFill>
                <a:srgbClr val="222222"/>
              </a:solidFill>
              <a:highlight>
                <a:srgbClr val="FFFFFF"/>
              </a:highlight>
              <a:latin typeface="Architects Daughter"/>
              <a:ea typeface="Architects Daughter"/>
              <a:cs typeface="Architects Daughter"/>
              <a:sym typeface="Architects Daugh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16920" y="2835028"/>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Kurt Gödel later threw a metaphorical spanner in Hilbert’s idea when he demonstrated that a system of axioms could not demonstrate its own consistency and thus Hilbert’s Program would never be possible.</a:t>
            </a:r>
          </a:p>
          <a:p>
            <a:pPr marL="0" lvl="0" indent="0" algn="l" rtl="0">
              <a:spcBef>
                <a:spcPts val="600"/>
              </a:spcBef>
              <a:spcAft>
                <a:spcPts val="0"/>
              </a:spcAft>
              <a:buNone/>
            </a:pPr>
            <a:r>
              <a:rPr lang="en" sz="1800" dirty="0">
                <a:solidFill>
                  <a:srgbClr val="0070C0"/>
                </a:solidFill>
                <a:highlight>
                  <a:srgbClr val="FFFFFF"/>
                </a:highlight>
                <a:latin typeface="Architects Daughter"/>
                <a:ea typeface="Architects Daughter"/>
                <a:cs typeface="Architects Daughter"/>
                <a:sym typeface="Architects Daughter"/>
              </a:rPr>
              <a:t>This was known as Godel’s incompleteness theorem.</a:t>
            </a:r>
          </a:p>
          <a:p>
            <a:pPr marL="0" indent="0">
              <a:buNone/>
            </a:pPr>
            <a:r>
              <a:rPr lang="en-US" sz="1800" dirty="0">
                <a:solidFill>
                  <a:srgbClr val="222222"/>
                </a:solidFill>
                <a:highlight>
                  <a:srgbClr val="FFFFFF"/>
                </a:highlight>
                <a:latin typeface="Architects Daughter"/>
                <a:ea typeface="Architects Daughter"/>
                <a:cs typeface="Architects Daughter"/>
                <a:sym typeface="Architects Daughter"/>
              </a:rPr>
              <a:t>The following provides an informal intuition of Gödel’s incompleteness theorem.</a:t>
            </a:r>
            <a:endParaRPr sz="1800" dirty="0">
              <a:solidFill>
                <a:srgbClr val="0070C0"/>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063378"/>
            <a:ext cx="1314450" cy="1771650"/>
          </a:xfrm>
          <a:prstGeom prst="rect">
            <a:avLst/>
          </a:prstGeom>
          <a:noFill/>
          <a:ln>
            <a:noFill/>
          </a:ln>
        </p:spPr>
      </p:pic>
    </p:spTree>
    <p:extLst>
      <p:ext uri="{BB962C8B-B14F-4D97-AF65-F5344CB8AC3E}">
        <p14:creationId xmlns:p14="http://schemas.microsoft.com/office/powerpoint/2010/main" val="131849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Imagine….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There is an supreme master of logic.</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You can present any logical statement to him.</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And using purely logic, he will always correctly state whether it is TRUE or FALSE.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67" name="Google Shape;167;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584375" y="3572850"/>
            <a:ext cx="7933500" cy="12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The hairdresser is the "one who cuts hair for all those, and only those, who do not cut their own hair".</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Clr>
                <a:schemeClr val="dk1"/>
              </a:buClr>
              <a:buSzPts val="1100"/>
              <a:buFont typeface="Arial"/>
              <a:buNone/>
            </a:pPr>
            <a:r>
              <a:rPr lang="en" sz="1800" dirty="0">
                <a:solidFill>
                  <a:srgbClr val="222222"/>
                </a:solidFill>
                <a:highlight>
                  <a:schemeClr val="lt1"/>
                </a:highlight>
                <a:latin typeface="Architects Daughter"/>
                <a:ea typeface="Architects Daughter"/>
                <a:cs typeface="Architects Daughter"/>
                <a:sym typeface="Architects Daughter"/>
              </a:rPr>
              <a:t>So….. can the </a:t>
            </a:r>
            <a:r>
              <a:rPr lang="en" sz="1800" dirty="0">
                <a:solidFill>
                  <a:srgbClr val="222222"/>
                </a:solidFill>
                <a:highlight>
                  <a:srgbClr val="FFFFFF"/>
                </a:highlight>
                <a:latin typeface="Architects Daughter"/>
                <a:ea typeface="Architects Daughter"/>
                <a:cs typeface="Architects Daughter"/>
                <a:sym typeface="Architects Daughter"/>
              </a:rPr>
              <a:t>hairdresser</a:t>
            </a:r>
            <a:r>
              <a:rPr lang="en" sz="1800" dirty="0">
                <a:solidFill>
                  <a:srgbClr val="222222"/>
                </a:solidFill>
                <a:highlight>
                  <a:schemeClr val="lt1"/>
                </a:highlight>
                <a:latin typeface="Architects Daughter"/>
                <a:ea typeface="Architects Daughter"/>
                <a:cs typeface="Architects Daughter"/>
                <a:sym typeface="Architects Daughter"/>
              </a:rPr>
              <a:t> cut her own hair?</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132" name="Google Shape;132;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Haircuts during COVID</a:t>
            </a:r>
            <a:endParaRPr sz="3000" dirty="0">
              <a:solidFill>
                <a:srgbClr val="38761D"/>
              </a:solidFill>
              <a:latin typeface="Slackey"/>
              <a:ea typeface="Slackey"/>
              <a:cs typeface="Slackey"/>
              <a:sym typeface="Slackey"/>
            </a:endParaRPr>
          </a:p>
        </p:txBody>
      </p:sp>
      <p:pic>
        <p:nvPicPr>
          <p:cNvPr id="133" name="Google Shape;133;p22"/>
          <p:cNvPicPr preferRelativeResize="0"/>
          <p:nvPr/>
        </p:nvPicPr>
        <p:blipFill rotWithShape="1">
          <a:blip r:embed="rId3">
            <a:alphaModFix/>
          </a:blip>
          <a:srcRect l="26142" t="9325" r="18842" b="15650"/>
          <a:stretch/>
        </p:blipFill>
        <p:spPr>
          <a:xfrm>
            <a:off x="3587000" y="1110775"/>
            <a:ext cx="1414999" cy="2263974"/>
          </a:xfrm>
          <a:prstGeom prst="rect">
            <a:avLst/>
          </a:prstGeom>
          <a:noFill/>
          <a:ln>
            <a:noFill/>
          </a:ln>
        </p:spPr>
      </p:pic>
    </p:spTree>
    <p:extLst>
      <p:ext uri="{BB962C8B-B14F-4D97-AF65-F5344CB8AC3E}">
        <p14:creationId xmlns:p14="http://schemas.microsoft.com/office/powerpoint/2010/main" val="103901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73" name="Google Shape;173;p28"/>
          <p:cNvSpPr txBox="1">
            <a:spLocks noGrp="1"/>
          </p:cNvSpPr>
          <p:nvPr>
            <p:ph type="body" idx="1"/>
          </p:nvPr>
        </p:nvSpPr>
        <p:spPr>
          <a:xfrm>
            <a:off x="6111925" y="1830838"/>
            <a:ext cx="2814718" cy="62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rgbClr val="38761D"/>
                </a:solidFill>
                <a:highlight>
                  <a:srgbClr val="FFFFFF"/>
                </a:highlight>
                <a:latin typeface="Architects Daughter"/>
                <a:ea typeface="Architects Daughter"/>
                <a:cs typeface="Architects Daughter"/>
                <a:sym typeface="Architects Daughter"/>
              </a:rPr>
              <a:t>Let’s call him Mr Trump</a:t>
            </a:r>
            <a:endParaRPr sz="1800" b="1" dirty="0">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175" name="Google Shape;175;p28"/>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Imagine….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There is an supreme master of logic.</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You can present any logical statement to him.</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And using purely logic, he will always correctly state whether it is TRUE or FALSE.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3" name="Picture 2">
            <a:extLst>
              <a:ext uri="{FF2B5EF4-FFF2-40B4-BE49-F238E27FC236}">
                <a16:creationId xmlns:a16="http://schemas.microsoft.com/office/drawing/2014/main" id="{11EA8BDC-C6BC-407E-AC13-8ED0F8D4ABB9}"/>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82" name="Google Shape;182;p29"/>
          <p:cNvSpPr txBox="1">
            <a:spLocks noGrp="1"/>
          </p:cNvSpPr>
          <p:nvPr>
            <p:ph type="body" idx="1"/>
          </p:nvPr>
        </p:nvSpPr>
        <p:spPr>
          <a:xfrm>
            <a:off x="1177000" y="1407075"/>
            <a:ext cx="22521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“One plus one equals four”</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5" name="Picture 4">
            <a:extLst>
              <a:ext uri="{FF2B5EF4-FFF2-40B4-BE49-F238E27FC236}">
                <a16:creationId xmlns:a16="http://schemas.microsoft.com/office/drawing/2014/main" id="{BCD49458-393D-408A-8623-ABAE0725F979}"/>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88" name="Google Shape;188;p30"/>
          <p:cNvSpPr txBox="1">
            <a:spLocks noGrp="1"/>
          </p:cNvSpPr>
          <p:nvPr>
            <p:ph type="body" idx="1"/>
          </p:nvPr>
        </p:nvSpPr>
        <p:spPr>
          <a:xfrm>
            <a:off x="6111925" y="2182163"/>
            <a:ext cx="2713500" cy="62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“FALSE”</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90" name="Google Shape;190;p30"/>
          <p:cNvSpPr txBox="1">
            <a:spLocks noGrp="1"/>
          </p:cNvSpPr>
          <p:nvPr>
            <p:ph type="body" idx="1"/>
          </p:nvPr>
        </p:nvSpPr>
        <p:spPr>
          <a:xfrm>
            <a:off x="1177000" y="1407075"/>
            <a:ext cx="22521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“One plus one equals four”</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6" name="Picture 5">
            <a:extLst>
              <a:ext uri="{FF2B5EF4-FFF2-40B4-BE49-F238E27FC236}">
                <a16:creationId xmlns:a16="http://schemas.microsoft.com/office/drawing/2014/main" id="{DD2E7EAE-E5D0-46F4-B571-182FAEB6F530}"/>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97" name="Google Shape;197;p31"/>
          <p:cNvSpPr txBox="1">
            <a:spLocks noGrp="1"/>
          </p:cNvSpPr>
          <p:nvPr>
            <p:ph type="body" idx="1"/>
          </p:nvPr>
        </p:nvSpPr>
        <p:spPr>
          <a:xfrm>
            <a:off x="1036475" y="1407075"/>
            <a:ext cx="2252100" cy="161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“A disjunction can be a tautology, even if one of its disjunctions is a contradiction”</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5" name="Picture 4">
            <a:extLst>
              <a:ext uri="{FF2B5EF4-FFF2-40B4-BE49-F238E27FC236}">
                <a16:creationId xmlns:a16="http://schemas.microsoft.com/office/drawing/2014/main" id="{0C1314B2-A096-4227-8DEC-29DCEF7270D1}"/>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203" name="Google Shape;203;p32"/>
          <p:cNvSpPr txBox="1">
            <a:spLocks noGrp="1"/>
          </p:cNvSpPr>
          <p:nvPr>
            <p:ph type="body" idx="1"/>
          </p:nvPr>
        </p:nvSpPr>
        <p:spPr>
          <a:xfrm>
            <a:off x="6111925" y="2182163"/>
            <a:ext cx="2713500" cy="62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“TRUE”</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205" name="Google Shape;205;p32"/>
          <p:cNvSpPr txBox="1">
            <a:spLocks noGrp="1"/>
          </p:cNvSpPr>
          <p:nvPr>
            <p:ph type="body" idx="1"/>
          </p:nvPr>
        </p:nvSpPr>
        <p:spPr>
          <a:xfrm>
            <a:off x="1036475" y="1407075"/>
            <a:ext cx="2252100" cy="161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“A disjunction can be a tautology, even if one of its disjunctions is a contradiction”</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6" name="Picture 5">
            <a:extLst>
              <a:ext uri="{FF2B5EF4-FFF2-40B4-BE49-F238E27FC236}">
                <a16:creationId xmlns:a16="http://schemas.microsoft.com/office/drawing/2014/main" id="{81C44C0B-F984-4D42-A267-BEDAFF52BE8D}"/>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Is there a statement that </a:t>
            </a:r>
            <a:r>
              <a:rPr lang="en" sz="1800" b="1" dirty="0">
                <a:solidFill>
                  <a:srgbClr val="FF0000"/>
                </a:solidFill>
                <a:highlight>
                  <a:srgbClr val="FFFFFF"/>
                </a:highlight>
                <a:latin typeface="Architects Daughter"/>
                <a:ea typeface="Architects Daughter"/>
                <a:cs typeface="Architects Daughter"/>
                <a:sym typeface="Architects Daughter"/>
              </a:rPr>
              <a:t>YOU could know the answer to,</a:t>
            </a:r>
            <a:r>
              <a:rPr lang="en" sz="1800" dirty="0">
                <a:solidFill>
                  <a:srgbClr val="222222"/>
                </a:solidFill>
                <a:highlight>
                  <a:srgbClr val="FFFFFF"/>
                </a:highlight>
                <a:latin typeface="Architects Daughter"/>
                <a:ea typeface="Architects Daughter"/>
                <a:cs typeface="Architects Daughter"/>
                <a:sym typeface="Architects Daughter"/>
              </a:rPr>
              <a:t> but would utterly stump Mr Trump???</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11" name="Google Shape;211;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5" name="Picture 4">
            <a:extLst>
              <a:ext uri="{FF2B5EF4-FFF2-40B4-BE49-F238E27FC236}">
                <a16:creationId xmlns:a16="http://schemas.microsoft.com/office/drawing/2014/main" id="{C9E7F9A4-65AC-4F57-AE09-7A88A5BE863F}"/>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“Mr Trump, you cannot prove this statement is true.”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18" name="Google Shape;21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5" name="Picture 4">
            <a:extLst>
              <a:ext uri="{FF2B5EF4-FFF2-40B4-BE49-F238E27FC236}">
                <a16:creationId xmlns:a16="http://schemas.microsoft.com/office/drawing/2014/main" id="{D7795EA4-2C69-426E-8761-BB0FD7066DC6}"/>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“Mr Trump, you cannot prove this statement is true.”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25" name="Google Shape;225;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4098" name="Picture 2" descr="Video Analysis of an Exploding Death Star | WIRED">
            <a:extLst>
              <a:ext uri="{FF2B5EF4-FFF2-40B4-BE49-F238E27FC236}">
                <a16:creationId xmlns:a16="http://schemas.microsoft.com/office/drawing/2014/main" id="{1EDF31F6-8D6E-4CCD-A5B1-0D86ACC31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646" y="1269212"/>
            <a:ext cx="3492708" cy="1746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“Mr Trump, you cannot prove this statement is true.”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Notice...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dirty="0">
                <a:solidFill>
                  <a:srgbClr val="0000FF"/>
                </a:solidFill>
                <a:highlight>
                  <a:srgbClr val="FFFFFF"/>
                </a:highlight>
                <a:latin typeface="Architects Daughter"/>
                <a:ea typeface="Architects Daughter"/>
                <a:cs typeface="Architects Daughter"/>
                <a:sym typeface="Architects Daughter"/>
              </a:rPr>
              <a:t>You </a:t>
            </a:r>
            <a:r>
              <a:rPr lang="en" sz="1800" dirty="0">
                <a:solidFill>
                  <a:srgbClr val="222222"/>
                </a:solidFill>
                <a:highlight>
                  <a:srgbClr val="FFFFFF"/>
                </a:highlight>
                <a:latin typeface="Architects Daughter"/>
                <a:ea typeface="Architects Daughter"/>
                <a:cs typeface="Architects Daughter"/>
                <a:sym typeface="Architects Daughter"/>
              </a:rPr>
              <a:t>can prove the truth of this statement.</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BUT Mr Trump, the supreme master of logic, CANNOT.</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Why???</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32" name="Google Shape;232;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5" name="Picture 4">
            <a:extLst>
              <a:ext uri="{FF2B5EF4-FFF2-40B4-BE49-F238E27FC236}">
                <a16:creationId xmlns:a16="http://schemas.microsoft.com/office/drawing/2014/main" id="{44B5DD66-EB62-436E-976A-48287BD342D6}"/>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84375" y="2941225"/>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Gödel’s formal incompleteness theorem involved encoding axioms, formulas, and theorems into numbers.</a:t>
            </a: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Godel’s formula G, whose encoded number is g, says:</a:t>
            </a:r>
          </a:p>
          <a:p>
            <a:pPr marL="0" lvl="0" indent="0" algn="l" rtl="0">
              <a:spcBef>
                <a:spcPts val="600"/>
              </a:spcBef>
              <a:spcAft>
                <a:spcPts val="0"/>
              </a:spcAft>
              <a:buNone/>
            </a:pPr>
            <a:r>
              <a:rPr lang="en" sz="1800" b="1" dirty="0">
                <a:solidFill>
                  <a:srgbClr val="0070C0"/>
                </a:solidFill>
                <a:highlight>
                  <a:srgbClr val="FFFFFF"/>
                </a:highlight>
                <a:latin typeface="Architects Daughter"/>
                <a:ea typeface="Architects Daughter"/>
                <a:cs typeface="Architects Daughter"/>
                <a:sym typeface="Architects Daughter"/>
              </a:rPr>
              <a:t>The number g is not the number of a theorem.</a:t>
            </a:r>
            <a:r>
              <a:rPr lang="en-US" sz="1800" dirty="0">
                <a:solidFill>
                  <a:srgbClr val="222222"/>
                </a:solidFill>
                <a:highlight>
                  <a:srgbClr val="FFFFFF"/>
                </a:highlight>
                <a:latin typeface="Architects Daughter"/>
                <a:ea typeface="Architects Daughter"/>
                <a:cs typeface="Architects Daughter"/>
                <a:sym typeface="Architects Daughter"/>
              </a:rPr>
              <a:t>.</a:t>
            </a:r>
          </a:p>
          <a:p>
            <a:pPr marL="0" lvl="0" indent="0" algn="l" rtl="0">
              <a:spcBef>
                <a:spcPts val="600"/>
              </a:spcBef>
              <a:spcAft>
                <a:spcPts val="0"/>
              </a:spcAft>
              <a:buNone/>
            </a:pPr>
            <a:endParaRPr sz="1800" b="1" dirty="0">
              <a:solidFill>
                <a:srgbClr val="0070C0"/>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134675"/>
            <a:ext cx="1314450" cy="1771650"/>
          </a:xfrm>
          <a:prstGeom prst="rect">
            <a:avLst/>
          </a:prstGeom>
          <a:noFill/>
          <a:ln>
            <a:noFill/>
          </a:ln>
        </p:spPr>
      </p:pic>
    </p:spTree>
    <p:extLst>
      <p:ext uri="{BB962C8B-B14F-4D97-AF65-F5344CB8AC3E}">
        <p14:creationId xmlns:p14="http://schemas.microsoft.com/office/powerpoint/2010/main" val="341583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body" idx="1"/>
          </p:nvPr>
        </p:nvSpPr>
        <p:spPr>
          <a:xfrm>
            <a:off x="605250" y="1174450"/>
            <a:ext cx="7933500" cy="12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82" name="Google Shape;82;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83" name="Google Shape;83;p15"/>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84375" y="2941225"/>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Gödel’s formal incompleteness theorem involved encoding axioms, formulas, and theorems into numbers.</a:t>
            </a: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Godel’s formula G, whose encoded number is g, says:</a:t>
            </a:r>
          </a:p>
          <a:p>
            <a:pPr marL="0" lvl="0" indent="0" algn="l" rtl="0">
              <a:spcBef>
                <a:spcPts val="600"/>
              </a:spcBef>
              <a:spcAft>
                <a:spcPts val="0"/>
              </a:spcAft>
              <a:buNone/>
            </a:pPr>
            <a:r>
              <a:rPr lang="en" sz="1800" b="1" dirty="0">
                <a:solidFill>
                  <a:srgbClr val="0070C0"/>
                </a:solidFill>
                <a:highlight>
                  <a:srgbClr val="FFFFFF"/>
                </a:highlight>
                <a:latin typeface="Architects Daughter"/>
                <a:ea typeface="Architects Daughter"/>
                <a:cs typeface="Architects Daughter"/>
                <a:sym typeface="Architects Daughter"/>
              </a:rPr>
              <a:t>The number g is not the number of a theorem.</a:t>
            </a:r>
            <a:r>
              <a:rPr lang="en-US" sz="1800" dirty="0">
                <a:solidFill>
                  <a:srgbClr val="222222"/>
                </a:solidFill>
                <a:highlight>
                  <a:srgbClr val="FFFFFF"/>
                </a:highlight>
                <a:latin typeface="Architects Daughter"/>
                <a:ea typeface="Architects Daughter"/>
                <a:cs typeface="Architects Daughter"/>
                <a:sym typeface="Architects Daughter"/>
              </a:rPr>
              <a:t>.</a:t>
            </a:r>
          </a:p>
          <a:p>
            <a:pPr marL="0" lvl="0" indent="0" algn="l" rtl="0">
              <a:spcBef>
                <a:spcPts val="600"/>
              </a:spcBef>
              <a:spcAft>
                <a:spcPts val="0"/>
              </a:spcAft>
              <a:buNone/>
            </a:pPr>
            <a:endParaRPr sz="1800" b="1" dirty="0">
              <a:solidFill>
                <a:srgbClr val="0070C0"/>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134675"/>
            <a:ext cx="1314450" cy="1771650"/>
          </a:xfrm>
          <a:prstGeom prst="rect">
            <a:avLst/>
          </a:prstGeom>
          <a:noFill/>
          <a:ln>
            <a:noFill/>
          </a:ln>
        </p:spPr>
      </p:pic>
      <p:sp>
        <p:nvSpPr>
          <p:cNvPr id="6" name="TextBox 5">
            <a:extLst>
              <a:ext uri="{FF2B5EF4-FFF2-40B4-BE49-F238E27FC236}">
                <a16:creationId xmlns:a16="http://schemas.microsoft.com/office/drawing/2014/main" id="{5EE9217A-D190-422F-8C91-D22C4E741246}"/>
              </a:ext>
            </a:extLst>
          </p:cNvPr>
          <p:cNvSpPr txBox="1"/>
          <p:nvPr/>
        </p:nvSpPr>
        <p:spPr>
          <a:xfrm>
            <a:off x="2638269" y="4476395"/>
            <a:ext cx="4572000" cy="307777"/>
          </a:xfrm>
          <a:prstGeom prst="rect">
            <a:avLst/>
          </a:prstGeom>
          <a:noFill/>
        </p:spPr>
        <p:txBody>
          <a:bodyPr wrap="square">
            <a:spAutoFit/>
          </a:bodyPr>
          <a:lstStyle/>
          <a:p>
            <a:pPr marL="0" lvl="0" indent="0" algn="l" rtl="0">
              <a:spcBef>
                <a:spcPts val="600"/>
              </a:spcBef>
              <a:spcAft>
                <a:spcPts val="0"/>
              </a:spcAft>
              <a:buNone/>
            </a:pPr>
            <a:r>
              <a:rPr lang="en-US" sz="1400" b="1" i="1" dirty="0">
                <a:solidFill>
                  <a:srgbClr val="FF0000"/>
                </a:solidFill>
                <a:highlight>
                  <a:srgbClr val="FFFFFF"/>
                </a:highlight>
                <a:latin typeface="Architects Daughter"/>
                <a:ea typeface="Architects Daughter"/>
                <a:cs typeface="Architects Daughter"/>
                <a:sym typeface="Architects Daughter"/>
              </a:rPr>
              <a:t>“</a:t>
            </a:r>
            <a:r>
              <a:rPr lang="en-US" sz="1400" b="1" i="1" dirty="0" err="1">
                <a:solidFill>
                  <a:srgbClr val="FF0000"/>
                </a:solidFill>
                <a:highlight>
                  <a:srgbClr val="FFFFFF"/>
                </a:highlight>
                <a:latin typeface="Architects Daughter"/>
                <a:ea typeface="Architects Daughter"/>
                <a:cs typeface="Architects Daughter"/>
                <a:sym typeface="Architects Daughter"/>
              </a:rPr>
              <a:t>Mr</a:t>
            </a:r>
            <a:r>
              <a:rPr lang="en-US" sz="1400" b="1" i="1" dirty="0">
                <a:solidFill>
                  <a:srgbClr val="FF0000"/>
                </a:solidFill>
                <a:highlight>
                  <a:srgbClr val="FFFFFF"/>
                </a:highlight>
                <a:latin typeface="Architects Daughter"/>
                <a:ea typeface="Architects Daughter"/>
                <a:cs typeface="Architects Daughter"/>
                <a:sym typeface="Architects Daughter"/>
              </a:rPr>
              <a:t> Trump, you cannot prove this statement is true.”</a:t>
            </a:r>
          </a:p>
        </p:txBody>
      </p:sp>
    </p:spTree>
    <p:extLst>
      <p:ext uri="{BB962C8B-B14F-4D97-AF65-F5344CB8AC3E}">
        <p14:creationId xmlns:p14="http://schemas.microsoft.com/office/powerpoint/2010/main" val="3597986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84375" y="2941225"/>
            <a:ext cx="7933500" cy="1922100"/>
          </a:xfrm>
          <a:prstGeom prst="rect">
            <a:avLst/>
          </a:prstGeom>
        </p:spPr>
        <p:txBody>
          <a:bodyPr spcFirstLastPara="1" wrap="square" lIns="91425" tIns="91425" rIns="91425" bIns="91425" anchor="t" anchorCtr="0">
            <a:noAutofit/>
          </a:bodyPr>
          <a:lstStyle/>
          <a:p>
            <a:pPr marL="0" indent="0">
              <a:buNone/>
            </a:pPr>
            <a:r>
              <a:rPr lang="en-US" sz="1800" dirty="0">
                <a:solidFill>
                  <a:srgbClr val="222222"/>
                </a:solidFill>
                <a:highlight>
                  <a:srgbClr val="FFFFFF"/>
                </a:highlight>
                <a:latin typeface="Architects Daughter"/>
                <a:ea typeface="Architects Daughter"/>
                <a:cs typeface="Architects Daughter"/>
                <a:sym typeface="Architects Daughter"/>
              </a:rPr>
              <a:t>However, Hilbert’s ideas could be applied to other aspects of mathematics.</a:t>
            </a:r>
          </a:p>
          <a:p>
            <a:pPr marL="0" indent="0">
              <a:buNone/>
            </a:pPr>
            <a:r>
              <a:rPr lang="en-US" sz="1800" dirty="0">
                <a:solidFill>
                  <a:srgbClr val="222222"/>
                </a:solidFill>
                <a:highlight>
                  <a:srgbClr val="FFFFFF"/>
                </a:highlight>
                <a:latin typeface="Architects Daughter"/>
                <a:ea typeface="Architects Daughter"/>
                <a:cs typeface="Architects Daughter"/>
                <a:sym typeface="Architects Daughter"/>
              </a:rPr>
              <a:t>Combined with Gödel’s work, this led to the formation of recursion theory which as we now know is the basis of computer science…</a:t>
            </a:r>
          </a:p>
          <a:p>
            <a:pPr marL="0" lvl="0" indent="0" algn="l" rtl="0">
              <a:spcBef>
                <a:spcPts val="600"/>
              </a:spcBef>
              <a:spcAft>
                <a:spcPts val="0"/>
              </a:spcAft>
              <a:buNone/>
            </a:pPr>
            <a:endParaRPr sz="1800" b="1" dirty="0">
              <a:solidFill>
                <a:srgbClr val="0070C0"/>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134675"/>
            <a:ext cx="1314450" cy="1771650"/>
          </a:xfrm>
          <a:prstGeom prst="rect">
            <a:avLst/>
          </a:prstGeom>
          <a:noFill/>
          <a:ln>
            <a:noFill/>
          </a:ln>
        </p:spPr>
      </p:pic>
    </p:spTree>
    <p:extLst>
      <p:ext uri="{BB962C8B-B14F-4D97-AF65-F5344CB8AC3E}">
        <p14:creationId xmlns:p14="http://schemas.microsoft.com/office/powerpoint/2010/main" val="3969490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1843791" y="1401581"/>
            <a:ext cx="5658786" cy="117017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 including what was to become the Church-Turing thesis which provided the final nail in Hilbert’s original program.</a:t>
            </a:r>
          </a:p>
          <a:p>
            <a:pPr marL="0" lvl="0" indent="0" algn="l" rtl="0">
              <a:spcBef>
                <a:spcPts val="600"/>
              </a:spcBef>
              <a:spcAft>
                <a:spcPts val="0"/>
              </a:spcAft>
              <a:buNone/>
            </a:pPr>
            <a:endParaRPr lang="en"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  </a:t>
            </a:r>
            <a:endParaRPr sz="1800" b="1" dirty="0">
              <a:solidFill>
                <a:srgbClr val="0070C0"/>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598892"/>
            <a:ext cx="8229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rgbClr val="38761D"/>
                </a:solidFill>
                <a:latin typeface="Slackey"/>
                <a:ea typeface="Slackey"/>
                <a:cs typeface="Slackey"/>
                <a:sym typeface="Slackey"/>
              </a:rPr>
              <a:t>Church and Turing’s Spanner in the works</a:t>
            </a:r>
            <a:endParaRPr sz="3000" dirty="0">
              <a:solidFill>
                <a:srgbClr val="38761D"/>
              </a:solidFill>
              <a:latin typeface="Slackey"/>
              <a:ea typeface="Slackey"/>
              <a:cs typeface="Slackey"/>
              <a:sym typeface="Slackey"/>
            </a:endParaRPr>
          </a:p>
        </p:txBody>
      </p:sp>
      <p:pic>
        <p:nvPicPr>
          <p:cNvPr id="1026" name="Picture 2">
            <a:extLst>
              <a:ext uri="{FF2B5EF4-FFF2-40B4-BE49-F238E27FC236}">
                <a16:creationId xmlns:a16="http://schemas.microsoft.com/office/drawing/2014/main" id="{01E5B4F9-AF59-4CEE-A9C3-3B4C437EE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49" y="947659"/>
            <a:ext cx="1215306" cy="1624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90E57E-2FED-4671-BEAD-0B6825C94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9115" y="947659"/>
            <a:ext cx="1194983" cy="1624091"/>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38;p37">
            <a:extLst>
              <a:ext uri="{FF2B5EF4-FFF2-40B4-BE49-F238E27FC236}">
                <a16:creationId xmlns:a16="http://schemas.microsoft.com/office/drawing/2014/main" id="{A381BD3A-6000-45DE-B6C3-9EFB874CEB51}"/>
              </a:ext>
            </a:extLst>
          </p:cNvPr>
          <p:cNvSpPr txBox="1">
            <a:spLocks/>
          </p:cNvSpPr>
          <p:nvPr/>
        </p:nvSpPr>
        <p:spPr>
          <a:xfrm>
            <a:off x="411148" y="2368446"/>
            <a:ext cx="8582949" cy="2494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endParaRPr lang="en-US" sz="1800" dirty="0">
              <a:solidFill>
                <a:srgbClr val="222222"/>
              </a:solidFill>
              <a:highlight>
                <a:srgbClr val="FFFFFF"/>
              </a:highlight>
              <a:latin typeface="Architects Daughter"/>
              <a:ea typeface="Architects Daughter"/>
              <a:cs typeface="Architects Daughter"/>
              <a:sym typeface="Architects Daughter"/>
            </a:endParaRPr>
          </a:p>
          <a:p>
            <a:pPr marL="0" indent="0">
              <a:buFont typeface="Arial"/>
              <a:buNone/>
            </a:pPr>
            <a:r>
              <a:rPr lang="en-US" sz="1800" dirty="0">
                <a:solidFill>
                  <a:srgbClr val="222222"/>
                </a:solidFill>
                <a:highlight>
                  <a:srgbClr val="FFFFFF"/>
                </a:highlight>
                <a:latin typeface="Architects Daughter"/>
                <a:ea typeface="Architects Daughter"/>
                <a:cs typeface="Architects Daughter"/>
                <a:sym typeface="Architects Daughter"/>
              </a:rPr>
              <a:t>Recall the Church-Turing thesis stated that mathematical functions are only calculable if they can be computed by a Turing machine.</a:t>
            </a:r>
          </a:p>
          <a:p>
            <a:pPr marL="0" indent="0">
              <a:buFont typeface="Arial"/>
              <a:buNone/>
            </a:pPr>
            <a:endParaRPr lang="en-US" sz="1800" dirty="0">
              <a:solidFill>
                <a:srgbClr val="222222"/>
              </a:solidFill>
              <a:highlight>
                <a:srgbClr val="FFFFFF"/>
              </a:highlight>
              <a:latin typeface="Architects Daughter"/>
              <a:ea typeface="Architects Daughter"/>
              <a:cs typeface="Architects Daughter"/>
              <a:sym typeface="Architects Daughter"/>
            </a:endParaRPr>
          </a:p>
          <a:p>
            <a:pPr marL="0" indent="0">
              <a:buFont typeface="Arial"/>
              <a:buNone/>
            </a:pPr>
            <a:r>
              <a:rPr lang="en-US" sz="1800" dirty="0">
                <a:solidFill>
                  <a:srgbClr val="222222"/>
                </a:solidFill>
                <a:highlight>
                  <a:srgbClr val="FFFFFF"/>
                </a:highlight>
                <a:latin typeface="Architects Daughter"/>
                <a:ea typeface="Architects Daughter"/>
                <a:cs typeface="Architects Daughter"/>
                <a:sym typeface="Architects Daughter"/>
              </a:rPr>
              <a:t>By proving that the Halting problem was undecidable and hence not computable by a Turing machine, by the Church-Turing thesis, </a:t>
            </a:r>
            <a:r>
              <a:rPr lang="en-US" sz="1800">
                <a:solidFill>
                  <a:srgbClr val="222222"/>
                </a:solidFill>
                <a:highlight>
                  <a:srgbClr val="FFFFFF"/>
                </a:highlight>
                <a:latin typeface="Architects Daughter"/>
                <a:ea typeface="Architects Daughter"/>
                <a:cs typeface="Architects Daughter"/>
                <a:sym typeface="Architects Daughter"/>
              </a:rPr>
              <a:t>this also </a:t>
            </a:r>
            <a:r>
              <a:rPr lang="en-US" sz="1800" dirty="0">
                <a:solidFill>
                  <a:srgbClr val="222222"/>
                </a:solidFill>
                <a:highlight>
                  <a:srgbClr val="FFFFFF"/>
                </a:highlight>
                <a:latin typeface="Architects Daughter"/>
                <a:ea typeface="Architects Daughter"/>
                <a:cs typeface="Architects Daughter"/>
                <a:sym typeface="Architects Daughter"/>
              </a:rPr>
              <a:t>disproved the decidability of mathematics.</a:t>
            </a:r>
          </a:p>
          <a:p>
            <a:pPr marL="0" indent="0">
              <a:buFont typeface="Arial"/>
              <a:buNone/>
            </a:pPr>
            <a:endParaRPr lang="en-US" sz="1800" dirty="0">
              <a:solidFill>
                <a:srgbClr val="222222"/>
              </a:solidFill>
              <a:highlight>
                <a:srgbClr val="FFFFFF"/>
              </a:highlight>
              <a:latin typeface="Architects Daughter"/>
              <a:ea typeface="Architects Daughter"/>
              <a:cs typeface="Architects Daughter"/>
              <a:sym typeface="Architects Daughter"/>
            </a:endParaRPr>
          </a:p>
          <a:p>
            <a:pPr marL="0" indent="0">
              <a:buFont typeface="Arial"/>
              <a:buNone/>
            </a:pPr>
            <a:endParaRPr lang="en-US" sz="1800" dirty="0">
              <a:solidFill>
                <a:srgbClr val="222222"/>
              </a:solidFill>
              <a:highlight>
                <a:srgbClr val="FFFFFF"/>
              </a:highlight>
              <a:latin typeface="Architects Daughter"/>
              <a:ea typeface="Architects Daughter"/>
              <a:cs typeface="Architects Daughter"/>
              <a:sym typeface="Architects Daughter"/>
            </a:endParaRPr>
          </a:p>
          <a:p>
            <a:pPr marL="0" indent="0">
              <a:buFont typeface="Arial"/>
              <a:buNone/>
            </a:pPr>
            <a:r>
              <a:rPr lang="en-US" sz="1800" dirty="0">
                <a:solidFill>
                  <a:srgbClr val="222222"/>
                </a:solidFill>
                <a:highlight>
                  <a:srgbClr val="FFFFFF"/>
                </a:highlight>
                <a:latin typeface="Architects Daughter"/>
                <a:ea typeface="Architects Daughter"/>
                <a:cs typeface="Architects Daughter"/>
                <a:sym typeface="Architects Daughter"/>
              </a:rPr>
              <a:t>  </a:t>
            </a:r>
            <a:endParaRPr lang="en-US" sz="1800" b="1" dirty="0">
              <a:solidFill>
                <a:srgbClr val="0070C0"/>
              </a:solidFill>
              <a:highlight>
                <a:srgbClr val="FFFFFF"/>
              </a:highlight>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3040507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Slackey"/>
                <a:ea typeface="Slackey"/>
                <a:cs typeface="Slackey"/>
                <a:sym typeface="Slackey"/>
              </a:rPr>
              <a:t>John Searle’s Chinese Room</a:t>
            </a:r>
            <a:endParaRPr>
              <a:solidFill>
                <a:srgbClr val="0000FF"/>
              </a:solidFill>
              <a:latin typeface="Slackey"/>
              <a:ea typeface="Slackey"/>
              <a:cs typeface="Slackey"/>
              <a:sym typeface="Slackey"/>
            </a:endParaRPr>
          </a:p>
        </p:txBody>
      </p:sp>
      <p:pic>
        <p:nvPicPr>
          <p:cNvPr id="246" name="Google Shape;246;p38" descr="TELL US WHAT YOU THINK and help us improve our Free Educational Resources&#10;&#10;https://www.surveymonkey.com/r/2015_YouTube_descr&#10;&#10;For more like this subscribe to the Open University channel https://www.youtube.com/channel/UCXsH4hSV_kEdAOsupMMm4Qw&#10;&#10;Free learning from The Open University http://www.open.ac.uk/openlearn/history-the-arts/culture/philosophy&#10;&#10;---&#10;&#10;An argument against computers ever being truly intelligent.&#10;&#10;(Part 3 of 6)&#10;&#10;Playlist link - http://www.youtube.com/playlist?list=PL73A886F2DD959FF1&#10;&#10;Transcript link - http://podcast.open.ac.uk/feeds/thoughtexperiments-01/transcript/60second03_01691_16695.pdf&#10;&#10;---&#10;&#10;Study 'Philosophy' at the Open University: &#10;http://www3.open.ac.uk/study/undergraduate/arts-and-humanities/philosophy/index.htm&#10;&#10;For more information about mathematics visit http://www.open.edu/openlearn/science-maths-technology/mathematics-and-statistics/mathematics&#10;&#10;Explore qualifications in Mathematics and Statistics with the OU http://www3.open.ac.uk/study/undergraduate/mathematics-and-statistics/index.htm&#10;&#10;---" title="The Chinese Room - 60-Second Adventures in Thought (3/6)">
            <a:hlinkClick r:id="rId3"/>
          </p:cNvPr>
          <p:cNvPicPr preferRelativeResize="0"/>
          <p:nvPr/>
        </p:nvPicPr>
        <p:blipFill>
          <a:blip r:embed="rId4">
            <a:alphaModFix/>
          </a:blip>
          <a:stretch>
            <a:fillRect/>
          </a:stretch>
        </p:blipFill>
        <p:spPr>
          <a:xfrm>
            <a:off x="1882388" y="966375"/>
            <a:ext cx="5379224" cy="4034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body" idx="1"/>
          </p:nvPr>
        </p:nvSpPr>
        <p:spPr>
          <a:xfrm>
            <a:off x="584375" y="1202875"/>
            <a:ext cx="7933500" cy="366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1A1A1A"/>
                </a:solidFill>
                <a:highlight>
                  <a:srgbClr val="FFFFFF"/>
                </a:highlight>
                <a:latin typeface="Architects Daughter"/>
                <a:ea typeface="Architects Daughter"/>
                <a:cs typeface="Architects Daughter"/>
                <a:sym typeface="Architects Daughter"/>
              </a:rPr>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52" name="Google Shape;252;p3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0" descr="Image result for artificial intelligence"/>
          <p:cNvPicPr preferRelativeResize="0"/>
          <p:nvPr/>
        </p:nvPicPr>
        <p:blipFill>
          <a:blip r:embed="rId3">
            <a:alphaModFix/>
          </a:blip>
          <a:stretch>
            <a:fillRect/>
          </a:stretch>
        </p:blipFill>
        <p:spPr>
          <a:xfrm>
            <a:off x="5282999" y="3031750"/>
            <a:ext cx="3677724" cy="2297150"/>
          </a:xfrm>
          <a:prstGeom prst="rect">
            <a:avLst/>
          </a:prstGeom>
          <a:noFill/>
          <a:ln>
            <a:noFill/>
          </a:ln>
        </p:spPr>
      </p:pic>
      <p:sp>
        <p:nvSpPr>
          <p:cNvPr id="258" name="Google Shape;258;p40"/>
          <p:cNvSpPr txBox="1">
            <a:spLocks noGrp="1"/>
          </p:cNvSpPr>
          <p:nvPr>
            <p:ph type="body" idx="1"/>
          </p:nvPr>
        </p:nvSpPr>
        <p:spPr>
          <a:xfrm>
            <a:off x="605250" y="1063375"/>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John Searle’s Chinese Room argument is really about determining the level of Artificial Intelligence. Strong AI implies that the AI actually understands what it is doing whereas weak AI it is just following rules, similar to what John was doing inside the Chinese Room, and so no level of understanding of what is going on is necessary.</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There is still much debate about the outcome of this </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thought experiment though:</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259" name="Google Shape;259;p4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FF"/>
                </a:solidFill>
                <a:latin typeface="Slackey"/>
                <a:ea typeface="Slackey"/>
                <a:cs typeface="Slackey"/>
                <a:sym typeface="Slackey"/>
              </a:rPr>
              <a:t>John Searle’s Chinese Room</a:t>
            </a:r>
            <a:endParaRPr>
              <a:solidFill>
                <a:srgbClr val="FF00FF"/>
              </a:solidFill>
              <a:latin typeface="Slackey"/>
              <a:ea typeface="Slackey"/>
              <a:cs typeface="Slackey"/>
              <a:sym typeface="Slackey"/>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body" idx="1"/>
          </p:nvPr>
        </p:nvSpPr>
        <p:spPr>
          <a:xfrm>
            <a:off x="530525" y="1134050"/>
            <a:ext cx="80082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Strong AI:</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Some people argue that while the person within the room might not understand Chinese, the whole system could be argued to understand Chinese. It is akin to saying that while an individual neuron in your brain doesn’t understand English, the combination and system of all the neurons together do. (This is known as the systems reply)</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Some people agree that Searle’s Chinese Room does demonstrate a case of weak AI (it understands the syntax but not the semantics) but that it is still possible to create a different system that would have strong AI through use of other sensory inputs or motors or be a simulation of an entire brain (neuron by neuron). This is known as the Robot Reply.</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65" name="Google Shape;265;p4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body" idx="1"/>
          </p:nvPr>
        </p:nvSpPr>
        <p:spPr>
          <a:xfrm>
            <a:off x="530525" y="1286450"/>
            <a:ext cx="55803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Strong AI:</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startAt="3"/>
            </a:pPr>
            <a:r>
              <a:rPr lang="en" sz="1800">
                <a:solidFill>
                  <a:srgbClr val="222222"/>
                </a:solidFill>
                <a:highlight>
                  <a:srgbClr val="FFFFFF"/>
                </a:highlight>
                <a:latin typeface="Architects Daughter"/>
                <a:ea typeface="Architects Daughter"/>
                <a:cs typeface="Architects Daughter"/>
                <a:sym typeface="Architects Daughter"/>
              </a:rPr>
              <a:t>Some people refute the entire idea of the Chinese room and suggest that ‘understanding’ as Searle has suggested is not definitive enough and that we should be willing to assign understanding based on observed behaviour, in a similar way that we could say and animal or alien species ‘understands’ something.</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How do we ‘know’ that Searle himself is intelligent? We conclude based on observing his behaviour (i.e. he passes the Turing test). Why should the Chinese Room, then, be held to a higher standard.?</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	</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71" name="Google Shape;271;p4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pic>
        <p:nvPicPr>
          <p:cNvPr id="272" name="Google Shape;272;p42" descr="Image result for chinese caricature"/>
          <p:cNvPicPr preferRelativeResize="0"/>
          <p:nvPr/>
        </p:nvPicPr>
        <p:blipFill>
          <a:blip r:embed="rId3">
            <a:alphaModFix/>
          </a:blip>
          <a:stretch>
            <a:fillRect/>
          </a:stretch>
        </p:blipFill>
        <p:spPr>
          <a:xfrm flipH="1">
            <a:off x="6090100" y="1702500"/>
            <a:ext cx="3053900" cy="3441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body" idx="1"/>
          </p:nvPr>
        </p:nvSpPr>
        <p:spPr>
          <a:xfrm>
            <a:off x="530525" y="1286450"/>
            <a:ext cx="80082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Weak AI:</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In response to the system’s reply, Searle has suggested that the person inside the room can actually memorise all of the instructions in the room and thus leave the room and still be able to respond in the same manner, thus leaving the ‘system’ behind but still managing without actually understanding what is going on.</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In response to the robot reply, Searle suggests that ultimately the signals coming in from the sensors of the robot are fundamentally binary digits that are encoded in a way that requires specific rules to be decoded. They are not ‘understood’ in the way that conscious beings perceive the world.</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78" name="Google Shape;278;p4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530525" y="1286450"/>
            <a:ext cx="80082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Weak AI:</a:t>
            </a:r>
            <a:endParaRPr sz="1800">
              <a:solidFill>
                <a:srgbClr val="222222"/>
              </a:solidFill>
              <a:highlight>
                <a:srgbClr val="FFFFFF"/>
              </a:highlight>
              <a:latin typeface="Architects Daughter"/>
              <a:ea typeface="Architects Daughter"/>
              <a:cs typeface="Architects Daughter"/>
              <a:sym typeface="Architects Daughter"/>
            </a:endParaRPr>
          </a:p>
          <a:p>
            <a:pPr marL="685800" lvl="0" indent="-28575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3. Searle argues that any system that simulates intelligent behaviour or understanding does not necessarily understand what it is doing and that ultimately, all intelligent behaviour must stem from biological processes.</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84" name="Google Shape;284;p4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605250" y="1174450"/>
            <a:ext cx="55713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89" name="Google Shape;89;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90" name="Google Shape;90;p16"/>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Activity</a:t>
            </a:r>
            <a:endParaRPr/>
          </a:p>
        </p:txBody>
      </p:sp>
      <p:sp>
        <p:nvSpPr>
          <p:cNvPr id="290" name="Google Shape;290;p45"/>
          <p:cNvSpPr txBox="1">
            <a:spLocks noGrp="1"/>
          </p:cNvSpPr>
          <p:nvPr>
            <p:ph type="body" idx="1"/>
          </p:nvPr>
        </p:nvSpPr>
        <p:spPr>
          <a:xfrm>
            <a:off x="457200" y="3597025"/>
            <a:ext cx="8229600" cy="9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is the output of this Turing machine given an input of:</a:t>
            </a:r>
            <a:endParaRPr sz="2400"/>
          </a:p>
        </p:txBody>
      </p:sp>
      <p:pic>
        <p:nvPicPr>
          <p:cNvPr id="291" name="Google Shape;291;p45"/>
          <p:cNvPicPr preferRelativeResize="0"/>
          <p:nvPr/>
        </p:nvPicPr>
        <p:blipFill>
          <a:blip r:embed="rId3">
            <a:alphaModFix/>
          </a:blip>
          <a:stretch>
            <a:fillRect/>
          </a:stretch>
        </p:blipFill>
        <p:spPr>
          <a:xfrm>
            <a:off x="2500313" y="1301503"/>
            <a:ext cx="4143375" cy="2057400"/>
          </a:xfrm>
          <a:prstGeom prst="rect">
            <a:avLst/>
          </a:prstGeom>
          <a:noFill/>
          <a:ln>
            <a:noFill/>
          </a:ln>
        </p:spPr>
      </p:pic>
      <p:graphicFrame>
        <p:nvGraphicFramePr>
          <p:cNvPr id="292" name="Google Shape;292;p45"/>
          <p:cNvGraphicFramePr/>
          <p:nvPr/>
        </p:nvGraphicFramePr>
        <p:xfrm>
          <a:off x="2007300" y="4504600"/>
          <a:ext cx="5129375" cy="396210"/>
        </p:xfrm>
        <a:graphic>
          <a:graphicData uri="http://schemas.openxmlformats.org/drawingml/2006/table">
            <a:tbl>
              <a:tblPr>
                <a:noFill/>
                <a:tableStyleId>{3E20333C-4BB9-4BCB-8A5B-6BEEEB2FC50D}</a:tableStyleId>
              </a:tblPr>
              <a:tblGrid>
                <a:gridCol w="1025875">
                  <a:extLst>
                    <a:ext uri="{9D8B030D-6E8A-4147-A177-3AD203B41FA5}">
                      <a16:colId xmlns:a16="http://schemas.microsoft.com/office/drawing/2014/main" val="20000"/>
                    </a:ext>
                  </a:extLst>
                </a:gridCol>
                <a:gridCol w="1025875">
                  <a:extLst>
                    <a:ext uri="{9D8B030D-6E8A-4147-A177-3AD203B41FA5}">
                      <a16:colId xmlns:a16="http://schemas.microsoft.com/office/drawing/2014/main" val="20001"/>
                    </a:ext>
                  </a:extLst>
                </a:gridCol>
                <a:gridCol w="1025875">
                  <a:extLst>
                    <a:ext uri="{9D8B030D-6E8A-4147-A177-3AD203B41FA5}">
                      <a16:colId xmlns:a16="http://schemas.microsoft.com/office/drawing/2014/main" val="20002"/>
                    </a:ext>
                  </a:extLst>
                </a:gridCol>
                <a:gridCol w="1025875">
                  <a:extLst>
                    <a:ext uri="{9D8B030D-6E8A-4147-A177-3AD203B41FA5}">
                      <a16:colId xmlns:a16="http://schemas.microsoft.com/office/drawing/2014/main" val="20003"/>
                    </a:ext>
                  </a:extLst>
                </a:gridCol>
                <a:gridCol w="10258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293" name="Google Shape;293;p45"/>
          <p:cNvCxnSpPr/>
          <p:nvPr/>
        </p:nvCxnSpPr>
        <p:spPr>
          <a:xfrm>
            <a:off x="4167775" y="5012425"/>
            <a:ext cx="804600" cy="0"/>
          </a:xfrm>
          <a:prstGeom prst="straightConnector1">
            <a:avLst/>
          </a:prstGeom>
          <a:noFill/>
          <a:ln w="28575" cap="flat" cmpd="sng">
            <a:solidFill>
              <a:schemeClr val="dk2"/>
            </a:solidFill>
            <a:prstDash val="solid"/>
            <a:round/>
            <a:headEnd type="none" w="med" len="med"/>
            <a:tailEnd type="none" w="med" len="med"/>
          </a:ln>
        </p:spPr>
      </p:cxnSp>
      <p:sp>
        <p:nvSpPr>
          <p:cNvPr id="294" name="Google Shape;294;p45"/>
          <p:cNvSpPr/>
          <p:nvPr/>
        </p:nvSpPr>
        <p:spPr>
          <a:xfrm>
            <a:off x="5189900" y="4986050"/>
            <a:ext cx="2683800" cy="66000"/>
          </a:xfrm>
          <a:prstGeom prst="lef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5"/>
          <p:cNvSpPr txBox="1"/>
          <p:nvPr/>
        </p:nvSpPr>
        <p:spPr>
          <a:xfrm>
            <a:off x="7807800" y="4809600"/>
            <a:ext cx="1005900" cy="3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Start here</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2-State Busy Beaver</a:t>
            </a:r>
            <a:endParaRPr/>
          </a:p>
        </p:txBody>
      </p:sp>
      <p:sp>
        <p:nvSpPr>
          <p:cNvPr id="301" name="Google Shape;301;p46"/>
          <p:cNvSpPr txBox="1">
            <a:spLocks noGrp="1"/>
          </p:cNvSpPr>
          <p:nvPr>
            <p:ph type="body" idx="1"/>
          </p:nvPr>
        </p:nvSpPr>
        <p:spPr>
          <a:xfrm>
            <a:off x="457200" y="3597025"/>
            <a:ext cx="8229600" cy="9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is the output of this Turing machine given an input of:</a:t>
            </a:r>
            <a:endParaRPr sz="2400"/>
          </a:p>
        </p:txBody>
      </p:sp>
      <p:graphicFrame>
        <p:nvGraphicFramePr>
          <p:cNvPr id="302" name="Google Shape;302;p46"/>
          <p:cNvGraphicFramePr/>
          <p:nvPr/>
        </p:nvGraphicFramePr>
        <p:xfrm>
          <a:off x="2007300" y="4504600"/>
          <a:ext cx="5129375" cy="396210"/>
        </p:xfrm>
        <a:graphic>
          <a:graphicData uri="http://schemas.openxmlformats.org/drawingml/2006/table">
            <a:tbl>
              <a:tblPr>
                <a:noFill/>
                <a:tableStyleId>{3E20333C-4BB9-4BCB-8A5B-6BEEEB2FC50D}</a:tableStyleId>
              </a:tblPr>
              <a:tblGrid>
                <a:gridCol w="1025875">
                  <a:extLst>
                    <a:ext uri="{9D8B030D-6E8A-4147-A177-3AD203B41FA5}">
                      <a16:colId xmlns:a16="http://schemas.microsoft.com/office/drawing/2014/main" val="20000"/>
                    </a:ext>
                  </a:extLst>
                </a:gridCol>
                <a:gridCol w="1025875">
                  <a:extLst>
                    <a:ext uri="{9D8B030D-6E8A-4147-A177-3AD203B41FA5}">
                      <a16:colId xmlns:a16="http://schemas.microsoft.com/office/drawing/2014/main" val="20001"/>
                    </a:ext>
                  </a:extLst>
                </a:gridCol>
                <a:gridCol w="1025875">
                  <a:extLst>
                    <a:ext uri="{9D8B030D-6E8A-4147-A177-3AD203B41FA5}">
                      <a16:colId xmlns:a16="http://schemas.microsoft.com/office/drawing/2014/main" val="20002"/>
                    </a:ext>
                  </a:extLst>
                </a:gridCol>
                <a:gridCol w="1025875">
                  <a:extLst>
                    <a:ext uri="{9D8B030D-6E8A-4147-A177-3AD203B41FA5}">
                      <a16:colId xmlns:a16="http://schemas.microsoft.com/office/drawing/2014/main" val="20003"/>
                    </a:ext>
                  </a:extLst>
                </a:gridCol>
                <a:gridCol w="10258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303" name="Google Shape;303;p46"/>
          <p:cNvCxnSpPr/>
          <p:nvPr/>
        </p:nvCxnSpPr>
        <p:spPr>
          <a:xfrm>
            <a:off x="4167775" y="5012425"/>
            <a:ext cx="804600" cy="0"/>
          </a:xfrm>
          <a:prstGeom prst="straightConnector1">
            <a:avLst/>
          </a:prstGeom>
          <a:noFill/>
          <a:ln w="28575" cap="flat" cmpd="sng">
            <a:solidFill>
              <a:schemeClr val="dk2"/>
            </a:solidFill>
            <a:prstDash val="solid"/>
            <a:round/>
            <a:headEnd type="none" w="med" len="med"/>
            <a:tailEnd type="none" w="med" len="med"/>
          </a:ln>
        </p:spPr>
      </p:cxnSp>
      <p:pic>
        <p:nvPicPr>
          <p:cNvPr id="304" name="Google Shape;304;p46"/>
          <p:cNvPicPr preferRelativeResize="0"/>
          <p:nvPr/>
        </p:nvPicPr>
        <p:blipFill>
          <a:blip r:embed="rId3">
            <a:alphaModFix/>
          </a:blip>
          <a:stretch>
            <a:fillRect/>
          </a:stretch>
        </p:blipFill>
        <p:spPr>
          <a:xfrm>
            <a:off x="2369800" y="1222353"/>
            <a:ext cx="4400550"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For example, let T be the set of all teacups.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Each member of T is a teacup.</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Is T a member of T?</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Is (the set of all teacups) a (teacup)?</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T is not a member of T </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(and hence T is a member of R)</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96" name="Google Shape;96;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97" name="Google Shape;97;p17"/>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A </a:t>
            </a:r>
            <a:r>
              <a:rPr lang="en" sz="1800" b="1" dirty="0">
                <a:solidFill>
                  <a:srgbClr val="222222"/>
                </a:solidFill>
                <a:highlight>
                  <a:srgbClr val="FFFFFF"/>
                </a:highlight>
                <a:latin typeface="Architects Daughter"/>
                <a:ea typeface="Architects Daughter"/>
                <a:cs typeface="Architects Daughter"/>
                <a:sym typeface="Architects Daughter"/>
              </a:rPr>
              <a:t>set</a:t>
            </a:r>
            <a:r>
              <a:rPr lang="en" sz="1800" dirty="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Let </a:t>
            </a:r>
            <a:r>
              <a:rPr lang="en" sz="1800" b="1" dirty="0">
                <a:solidFill>
                  <a:srgbClr val="222222"/>
                </a:solidFill>
                <a:highlight>
                  <a:srgbClr val="FFFFFF"/>
                </a:highlight>
                <a:latin typeface="Architects Daughter"/>
                <a:ea typeface="Architects Daughter"/>
                <a:cs typeface="Architects Daughter"/>
                <a:sym typeface="Architects Daughter"/>
              </a:rPr>
              <a:t>R</a:t>
            </a:r>
            <a:r>
              <a:rPr lang="en" sz="1800" dirty="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For example, let S be the set of all non-teacups.</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Each member of S is not a teacup.</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Is S a member of S?</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Is (the set of all non-teacups) not a (teacup)?</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Clr>
                <a:schemeClr val="dk1"/>
              </a:buClr>
              <a:buSzPts val="1100"/>
              <a:buFont typeface="Arial"/>
              <a:buNone/>
            </a:pPr>
            <a:r>
              <a:rPr lang="en" sz="1800" b="1" dirty="0">
                <a:solidFill>
                  <a:srgbClr val="FF0000"/>
                </a:solidFill>
                <a:highlight>
                  <a:schemeClr val="lt1"/>
                </a:highlight>
                <a:latin typeface="Architects Daughter"/>
                <a:ea typeface="Architects Daughter"/>
                <a:cs typeface="Architects Daughter"/>
                <a:sym typeface="Architects Daughter"/>
              </a:rPr>
              <a:t>S is a member of S</a:t>
            </a:r>
            <a:endParaRPr sz="1800" b="1" dirty="0">
              <a:solidFill>
                <a:srgbClr val="FF0000"/>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Clr>
                <a:schemeClr val="dk1"/>
              </a:buClr>
              <a:buSzPts val="1100"/>
              <a:buFont typeface="Arial"/>
              <a:buNone/>
            </a:pPr>
            <a:r>
              <a:rPr lang="en" sz="1800" b="1" dirty="0">
                <a:solidFill>
                  <a:srgbClr val="FF0000"/>
                </a:solidFill>
                <a:highlight>
                  <a:schemeClr val="lt1"/>
                </a:highlight>
                <a:latin typeface="Architects Daughter"/>
                <a:ea typeface="Architects Daughter"/>
                <a:cs typeface="Architects Daughter"/>
                <a:sym typeface="Architects Daughter"/>
              </a:rPr>
              <a:t>(and hence S is NOT a member of R)</a:t>
            </a:r>
            <a:endParaRPr sz="1800" b="1" dirty="0">
              <a:solidFill>
                <a:srgbClr val="FF0000"/>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103" name="Google Shape;103;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04" name="Google Shape;104;p18"/>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So is R a member of itself?</a:t>
            </a:r>
            <a:endParaRPr sz="1800" b="1">
              <a:solidFill>
                <a:srgbClr val="274E13"/>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10" name="Google Shape;110;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11" name="Google Shape;111;p19"/>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So is R a member of itself?</a:t>
            </a:r>
            <a:endParaRPr sz="1800" b="1">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38761D"/>
                </a:solidFill>
                <a:highlight>
                  <a:schemeClr val="lt1"/>
                </a:highlight>
                <a:latin typeface="Architects Daughter"/>
                <a:ea typeface="Architects Daughter"/>
                <a:cs typeface="Architects Daughter"/>
                <a:sym typeface="Architects Daughter"/>
              </a:rPr>
              <a:t>True</a:t>
            </a:r>
            <a:r>
              <a:rPr lang="en" sz="1800" b="1">
                <a:solidFill>
                  <a:srgbClr val="222222"/>
                </a:solidFill>
                <a:highlight>
                  <a:schemeClr val="lt1"/>
                </a:highlight>
                <a:latin typeface="Architects Daughter"/>
                <a:ea typeface="Architects Daughter"/>
                <a:cs typeface="Architects Daughter"/>
                <a:sym typeface="Architects Daughter"/>
              </a:rPr>
              <a:t> - </a:t>
            </a:r>
            <a:r>
              <a:rPr lang="en" sz="1800">
                <a:solidFill>
                  <a:srgbClr val="222222"/>
                </a:solidFill>
                <a:highlight>
                  <a:schemeClr val="lt1"/>
                </a:highlight>
                <a:latin typeface="Architects Daughter"/>
                <a:ea typeface="Architects Daughter"/>
                <a:cs typeface="Architects Daughter"/>
                <a:sym typeface="Architects Daughter"/>
              </a:rPr>
              <a:t>If it is a member of itself then it shouldn’t have been in a set that are not members of themselves to begin with</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FF0000"/>
                </a:solidFill>
                <a:latin typeface="Architects Daughter"/>
                <a:ea typeface="Architects Daughter"/>
                <a:cs typeface="Architects Daughter"/>
                <a:sym typeface="Architects Daughter"/>
              </a:rPr>
              <a:t>False </a:t>
            </a:r>
            <a:r>
              <a:rPr lang="en" sz="1800" b="1">
                <a:solidFill>
                  <a:srgbClr val="222222"/>
                </a:solidFill>
                <a:highlight>
                  <a:schemeClr val="lt1"/>
                </a:highlight>
                <a:latin typeface="Architects Daughter"/>
                <a:ea typeface="Architects Daughter"/>
                <a:cs typeface="Architects Daughter"/>
                <a:sym typeface="Architects Daughter"/>
              </a:rPr>
              <a:t>- </a:t>
            </a:r>
            <a:r>
              <a:rPr lang="en" sz="1800">
                <a:solidFill>
                  <a:srgbClr val="222222"/>
                </a:solidFill>
                <a:highlight>
                  <a:schemeClr val="lt1"/>
                </a:highlight>
                <a:latin typeface="Architects Daughter"/>
                <a:ea typeface="Architects Daughter"/>
                <a:cs typeface="Architects Daughter"/>
                <a:sym typeface="Architects Daughter"/>
              </a:rPr>
              <a:t>If it is not a member of itself then it fulfills the criteria of being a member of itself</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17" name="Google Shape;117;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18" name="Google Shape;118;p20"/>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So is R a member of itself?</a:t>
            </a:r>
            <a:endParaRPr sz="1800" b="1">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38761D"/>
                </a:solidFill>
                <a:highlight>
                  <a:schemeClr val="lt1"/>
                </a:highlight>
                <a:latin typeface="Architects Daughter"/>
                <a:ea typeface="Architects Daughter"/>
                <a:cs typeface="Architects Daughter"/>
                <a:sym typeface="Architects Daughter"/>
              </a:rPr>
              <a:t>True</a:t>
            </a:r>
            <a:r>
              <a:rPr lang="en" sz="1800" b="1">
                <a:solidFill>
                  <a:srgbClr val="222222"/>
                </a:solidFill>
                <a:highlight>
                  <a:schemeClr val="lt1"/>
                </a:highlight>
                <a:latin typeface="Architects Daughter"/>
                <a:ea typeface="Architects Daughter"/>
                <a:cs typeface="Architects Daughter"/>
                <a:sym typeface="Architects Daughter"/>
              </a:rPr>
              <a:t> - </a:t>
            </a:r>
            <a:r>
              <a:rPr lang="en" sz="1800">
                <a:solidFill>
                  <a:srgbClr val="222222"/>
                </a:solidFill>
                <a:highlight>
                  <a:schemeClr val="lt1"/>
                </a:highlight>
                <a:latin typeface="Architects Daughter"/>
                <a:ea typeface="Architects Daughter"/>
                <a:cs typeface="Architects Daughter"/>
                <a:sym typeface="Architects Daughter"/>
              </a:rPr>
              <a:t>If it is a member of itself then it shouldn’t have been in a set that are not members of themselves to begin with</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FF0000"/>
                </a:solidFill>
                <a:latin typeface="Architects Daughter"/>
                <a:ea typeface="Architects Daughter"/>
                <a:cs typeface="Architects Daughter"/>
                <a:sym typeface="Architects Daughter"/>
              </a:rPr>
              <a:t>False </a:t>
            </a:r>
            <a:r>
              <a:rPr lang="en" sz="1800" b="1">
                <a:solidFill>
                  <a:srgbClr val="222222"/>
                </a:solidFill>
                <a:highlight>
                  <a:schemeClr val="lt1"/>
                </a:highlight>
                <a:latin typeface="Architects Daughter"/>
                <a:ea typeface="Architects Daughter"/>
                <a:cs typeface="Architects Daughter"/>
                <a:sym typeface="Architects Daughter"/>
              </a:rPr>
              <a:t>- </a:t>
            </a:r>
            <a:r>
              <a:rPr lang="en" sz="1800">
                <a:solidFill>
                  <a:srgbClr val="222222"/>
                </a:solidFill>
                <a:highlight>
                  <a:schemeClr val="lt1"/>
                </a:highlight>
                <a:latin typeface="Architects Daughter"/>
                <a:ea typeface="Architects Daughter"/>
                <a:cs typeface="Architects Daughter"/>
                <a:sym typeface="Architects Daughter"/>
              </a:rPr>
              <a:t>If it is not a member of itself then it fulfills the criteria of being a member of itself</a:t>
            </a:r>
            <a:endParaRPr sz="1800" b="1">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24" name="Google Shape;124;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25" name="Google Shape;125;p21"/>
          <p:cNvPicPr preferRelativeResize="0"/>
          <p:nvPr/>
        </p:nvPicPr>
        <p:blipFill>
          <a:blip r:embed="rId3">
            <a:alphaModFix/>
          </a:blip>
          <a:stretch>
            <a:fillRect/>
          </a:stretch>
        </p:blipFill>
        <p:spPr>
          <a:xfrm>
            <a:off x="6543663" y="1063363"/>
            <a:ext cx="2143125" cy="3171825"/>
          </a:xfrm>
          <a:prstGeom prst="rect">
            <a:avLst/>
          </a:prstGeom>
          <a:noFill/>
          <a:ln>
            <a:noFill/>
          </a:ln>
        </p:spPr>
      </p:pic>
      <p:sp>
        <p:nvSpPr>
          <p:cNvPr id="126" name="Google Shape;126;p21"/>
          <p:cNvSpPr txBox="1"/>
          <p:nvPr/>
        </p:nvSpPr>
        <p:spPr>
          <a:xfrm>
            <a:off x="6766251" y="4390575"/>
            <a:ext cx="18087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Russell’s Paradox!!</a:t>
            </a:r>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9B179B-337D-4989-BC4B-2FBBE85D91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784851-255B-4A96-8DE2-8EC20E22BA5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34A2073-73E7-4D6C-9F3F-1674BAE6F9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TotalTime>
  <Words>2285</Words>
  <Application>Microsoft Office PowerPoint</Application>
  <PresentationFormat>On-screen Show (16:9)</PresentationFormat>
  <Paragraphs>216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Slackey</vt:lpstr>
      <vt:lpstr>Architects Daughter</vt:lpstr>
      <vt:lpstr>Shadows Into Light</vt:lpstr>
      <vt:lpstr>Simple Light</vt:lpstr>
      <vt:lpstr>Hilbert’s 1927 Program</vt:lpstr>
      <vt:lpstr>Haircuts during COVID</vt:lpstr>
      <vt:lpstr>Here’s a famous paradox...</vt:lpstr>
      <vt:lpstr>Here’s a famous paradox...</vt:lpstr>
      <vt:lpstr>Here’s a famous paradox...</vt:lpstr>
      <vt:lpstr>Here’s a famous paradox...</vt:lpstr>
      <vt:lpstr>Here’s a famous paradox...</vt:lpstr>
      <vt:lpstr>Here’s a famous paradox...</vt:lpstr>
      <vt:lpstr>Here’s a famous paradox...</vt:lpstr>
      <vt:lpstr>Can you see the relation to...</vt:lpstr>
      <vt:lpstr>Hilbert’s 1927 Program</vt:lpstr>
      <vt:lpstr>Hilbert’s 1927 Program</vt:lpstr>
      <vt:lpstr>Hilbert’s 1927 Program</vt:lpstr>
      <vt:lpstr>Axioms</vt:lpstr>
      <vt:lpstr>Axioms</vt:lpstr>
      <vt:lpstr>1 + 1 = ??</vt:lpstr>
      <vt:lpstr>Hilbert’s 1927 Program</vt:lpstr>
      <vt:lpstr>Gödel’s Spanner in the works</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Gödel’s Spanner in the works</vt:lpstr>
      <vt:lpstr>Gödel’s Spanner in the works</vt:lpstr>
      <vt:lpstr>Gödel’s Spanner in the works</vt:lpstr>
      <vt:lpstr>Church and Turing’s Spanner in the works</vt:lpstr>
      <vt:lpstr>John Searle’s Chinese Room</vt:lpstr>
      <vt:lpstr>John Searle’s Chinese Room</vt:lpstr>
      <vt:lpstr>John Searle’s Chinese Room</vt:lpstr>
      <vt:lpstr>John Searle’s Chinese Room</vt:lpstr>
      <vt:lpstr>John Searle’s Chinese Room</vt:lpstr>
      <vt:lpstr>John Searle’s Chinese Room</vt:lpstr>
      <vt:lpstr>John Searle’s Chinese Room</vt:lpstr>
      <vt:lpstr>Activity</vt:lpstr>
      <vt:lpstr>2-State Busy Beaver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Hilbert’s 1927 Program</dc:title>
  <cp:lastModifiedBy>Toan Huynh</cp:lastModifiedBy>
  <cp:revision>1</cp:revision>
  <dcterms:modified xsi:type="dcterms:W3CDTF">2021-08-17T13:27:42Z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