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57" r:id="rId5"/>
    <p:sldId id="262" r:id="rId6"/>
    <p:sldId id="260" r:id="rId7"/>
    <p:sldId id="264" r:id="rId8"/>
    <p:sldId id="266" r:id="rId9"/>
    <p:sldId id="265" r:id="rId10"/>
    <p:sldId id="269" r:id="rId11"/>
    <p:sldId id="267" r:id="rId12"/>
    <p:sldId id="274" r:id="rId13"/>
    <p:sldId id="259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B88CA-9D90-45EE-8D23-CE7AB05CA88B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58F3B-EE8A-4E97-9677-B3F75B7DC1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51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0F4-7F1F-4C23-9A52-B557A1005173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D17B-16BD-4F89-8B8A-B41BB1E82896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41E7-C599-49F6-8FEA-498750F1E9B1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BCC7-6672-404C-9096-2E18C146DFB8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BA27-D4E1-4D3B-A778-BEC7B538650F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2C5A-73A2-4FBE-B803-4DB3ACAAF54A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30DF-03E1-4C36-8FB3-71313EF5B8E4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6D2B-036B-4326-B5BA-7099AC11FECE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E73-CB9C-4F35-B780-D4340606F970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A19E-D510-4573-88D7-909E396BB018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5EAB-A4A2-4AB6-98B6-2D5A858E6169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E268-204D-42E5-9781-E1861139ACEC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03AF-BC48-4377-B2AB-3A13980C9CC1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206-8F9E-4F63-93EB-63FC7EF84862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05BD-6C27-41A7-A00A-7156C82EABC4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4932-0B50-4301-A6BF-A1731F638AB4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2350-00B6-4FC6-9B2E-0052222B3451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DD542B3-CE64-4D59-BCCB-98D9825C7338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6AB23-F2B5-45DD-B5D6-5FC4C04AC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Aero-breizh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2DECB2-9B2F-4027-9D1A-5AB1808E3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Auteurs :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Christophe Galtier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Manuel Pires</a:t>
            </a:r>
          </a:p>
        </p:txBody>
      </p:sp>
    </p:spTree>
    <p:extLst>
      <p:ext uri="{BB962C8B-B14F-4D97-AF65-F5344CB8AC3E}">
        <p14:creationId xmlns:p14="http://schemas.microsoft.com/office/powerpoint/2010/main" val="190560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5359D9-5934-4C61-BF1E-B7856C34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8946349" cy="15070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Analyse du système d’information</a:t>
            </a:r>
            <a:endParaRPr lang="fr-FR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A8B339-D303-4A49-92D0-40FD9805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10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en-GB" dirty="0"/>
              <a:t>Architecture </a:t>
            </a:r>
            <a:r>
              <a:rPr lang="fr-FR" dirty="0"/>
              <a:t>actuel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53D5B9D-20A5-4932-974F-4631FA2B6F8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765407"/>
            <a:ext cx="9601200" cy="3629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F81448-6159-4B6A-AEA9-E5D06F77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fr-FR" dirty="0" smtClean="0"/>
              <a:t>Projets retenus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03813-D207-4F33-A18E-24C91BD78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1456"/>
            <a:ext cx="12192000" cy="5326544"/>
          </a:xfrm>
        </p:spPr>
        <p:txBody>
          <a:bodyPr/>
          <a:lstStyle/>
          <a:p>
            <a:r>
              <a:rPr lang="fr-FR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Projet AeroNet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Projet </a:t>
            </a:r>
            <a:r>
              <a:rPr lang="fr-FR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Anis</a:t>
            </a:r>
            <a:endParaRPr lang="fr-FR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813170-608E-4BE9-8412-6DCF9D66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4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fr-FR" dirty="0" smtClean="0"/>
              <a:t>Projet </a:t>
            </a:r>
            <a:r>
              <a:rPr lang="fr-FR" dirty="0" err="1" smtClean="0"/>
              <a:t>aeronet</a:t>
            </a:r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26644F-241E-43C6-8A5A-F7DD89DF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13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756" y="1397834"/>
            <a:ext cx="9448488" cy="48505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98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en-GB" dirty="0" err="1" smtClean="0"/>
              <a:t>Projet</a:t>
            </a:r>
            <a:r>
              <a:rPr lang="en-GB" dirty="0" smtClean="0"/>
              <a:t> </a:t>
            </a:r>
            <a:r>
              <a:rPr lang="en-GB" dirty="0" err="1" smtClean="0"/>
              <a:t>Anis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82F23A-CB0F-422B-BC99-04C95BE9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14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61042" y="1160890"/>
            <a:ext cx="5669915" cy="5568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093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en-GB" dirty="0" err="1" smtClean="0"/>
              <a:t>Projet</a:t>
            </a:r>
            <a:r>
              <a:rPr lang="en-GB" dirty="0" smtClean="0"/>
              <a:t> </a:t>
            </a:r>
            <a:r>
              <a:rPr lang="en-GB" dirty="0" err="1" smtClean="0"/>
              <a:t>Anis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10588D7-104B-4FF8-AD27-F063304261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087" y="1409430"/>
            <a:ext cx="7743825" cy="5000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839843-F0DB-459F-B1F2-BCD1DAA2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7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en-GB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03813-D207-4F33-A18E-24C91BD78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1456"/>
            <a:ext cx="12192000" cy="5326544"/>
          </a:xfrm>
        </p:spPr>
        <p:txBody>
          <a:bodyPr/>
          <a:lstStyle/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Stratégie d’entreprise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Analyse métier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Analyse fonctionnelle</a:t>
            </a:r>
          </a:p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Analyse </a:t>
            </a:r>
            <a:r>
              <a:rPr lang="fr-FR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du système d’information</a:t>
            </a:r>
          </a:p>
          <a:p>
            <a:r>
              <a:rPr lang="fr-FR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Projets retenus</a:t>
            </a:r>
            <a:endParaRPr lang="fr-FR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813170-608E-4BE9-8412-6DCF9D66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4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8DE54-623E-496A-8E22-04034BB3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Stratégie d’entreprise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0C4FEE-6974-4CC1-B5FF-CD44895D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1589" y="55784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9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fr-FR"/>
              <a:t>Stratégie d’entreprise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005513-DC28-4A6E-8BEA-13296417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Image 7"/>
          <p:cNvPicPr/>
          <p:nvPr/>
        </p:nvPicPr>
        <p:blipFill>
          <a:blip r:embed="rId2"/>
          <a:stretch>
            <a:fillRect/>
          </a:stretch>
        </p:blipFill>
        <p:spPr>
          <a:xfrm>
            <a:off x="914732" y="1297267"/>
            <a:ext cx="10362536" cy="5058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8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08CD2-BFC0-4589-9B85-57E8C94E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Analyse métier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610B24-8D5A-4758-AC54-92DC40DF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en-GB" dirty="0"/>
              <a:t>Organisation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C401411-32B0-4524-B319-636AEA75F2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2" y="1305436"/>
            <a:ext cx="8558795" cy="5326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93329A-E8BE-48A0-AF36-159A9F10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1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en-GB" dirty="0"/>
              <a:t>Organisation </a:t>
            </a:r>
            <a:r>
              <a:rPr lang="fr-FR" dirty="0"/>
              <a:t>géographique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1968388-9396-49EF-BEFE-A15B6C1A1D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487" y="1531456"/>
            <a:ext cx="8201025" cy="4914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78667E-0DB9-441C-95FA-0EFB6B7A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5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BC54B-D0C6-45A4-93E2-ADAEB60E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Analyse fonctionnelle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D4BD83-BB75-4B56-8665-8A8DE46C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B51A-EDE8-4C6A-9AD7-E8F13DA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9"/>
            <a:ext cx="12192000" cy="1507067"/>
          </a:xfrm>
        </p:spPr>
        <p:txBody>
          <a:bodyPr/>
          <a:lstStyle/>
          <a:p>
            <a:pPr algn="ctr"/>
            <a:r>
              <a:rPr lang="fr-FR" dirty="0"/>
              <a:t>Analyse</a:t>
            </a:r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fr-FR" dirty="0"/>
              <a:t>fonctionnelle</a:t>
            </a:r>
            <a:r>
              <a:rPr lang="fr-F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fr-FR" dirty="0"/>
              <a:t>globale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0E8077-1A86-4F7C-8694-595DA639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D57F1E4F-1CFF-5643-939E-217C01CDF565}" type="slidenum">
              <a:rPr lang="en-US" sz="1800" smtClean="0">
                <a:solidFill>
                  <a:schemeClr val="tx1"/>
                </a:solidFill>
              </a:rPr>
              <a:pPr/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11382" y="1249378"/>
            <a:ext cx="10369236" cy="5174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413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115</TotalTime>
  <Words>66</Words>
  <Application>Microsoft Office PowerPoint</Application>
  <PresentationFormat>Grand écran</PresentationFormat>
  <Paragraphs>39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3</vt:lpstr>
      <vt:lpstr>Secteur</vt:lpstr>
      <vt:lpstr>Aero-breizh</vt:lpstr>
      <vt:lpstr>Introduction</vt:lpstr>
      <vt:lpstr>Stratégie d’entreprise</vt:lpstr>
      <vt:lpstr>Stratégie d’entreprise</vt:lpstr>
      <vt:lpstr>Analyse métier</vt:lpstr>
      <vt:lpstr>Organisation</vt:lpstr>
      <vt:lpstr>Organisation géographique</vt:lpstr>
      <vt:lpstr>Analyse fonctionnelle</vt:lpstr>
      <vt:lpstr>Analyse fonctionnelle globale</vt:lpstr>
      <vt:lpstr>Analyse du système d’information</vt:lpstr>
      <vt:lpstr>Architecture actuel</vt:lpstr>
      <vt:lpstr>Projets retenus</vt:lpstr>
      <vt:lpstr>Projet aeronet</vt:lpstr>
      <vt:lpstr>Projet Anis</vt:lpstr>
      <vt:lpstr>Projet Anis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Aero-breizh</dc:title>
  <dc:creator>Manuel Pires</dc:creator>
  <cp:lastModifiedBy>Manuel PAIVA PIRES</cp:lastModifiedBy>
  <cp:revision>25</cp:revision>
  <dcterms:created xsi:type="dcterms:W3CDTF">2018-02-11T18:40:52Z</dcterms:created>
  <dcterms:modified xsi:type="dcterms:W3CDTF">2018-02-12T15:14:18Z</dcterms:modified>
</cp:coreProperties>
</file>