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8905">
              <a:lnSpc>
                <a:spcPts val="2080"/>
              </a:lnSpc>
            </a:pPr>
            <a:fld id="{81D60167-4931-47E6-BA6A-407CBD079E47}" type="slidenum">
              <a:rPr spc="-225" dirty="0"/>
              <a:t>‹#›</a:t>
            </a:fld>
            <a:endParaRPr spc="-2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8905">
              <a:lnSpc>
                <a:spcPts val="2080"/>
              </a:lnSpc>
            </a:pPr>
            <a:fld id="{81D60167-4931-47E6-BA6A-407CBD079E47}" type="slidenum">
              <a:rPr spc="-225" dirty="0"/>
              <a:t>‹#›</a:t>
            </a:fld>
            <a:endParaRPr spc="-2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5313" y="82199"/>
            <a:ext cx="691174" cy="7371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0075" y="331024"/>
            <a:ext cx="2082375" cy="255545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163" y="0"/>
            <a:ext cx="7679025" cy="53089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8905">
              <a:lnSpc>
                <a:spcPts val="2080"/>
              </a:lnSpc>
            </a:pPr>
            <a:fld id="{81D60167-4931-47E6-BA6A-407CBD079E47}" type="slidenum">
              <a:rPr spc="-225" dirty="0"/>
              <a:t>‹#›</a:t>
            </a:fld>
            <a:endParaRPr spc="-2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8905">
              <a:lnSpc>
                <a:spcPts val="2080"/>
              </a:lnSpc>
            </a:pPr>
            <a:fld id="{81D60167-4931-47E6-BA6A-407CBD079E47}" type="slidenum">
              <a:rPr spc="-225" dirty="0"/>
              <a:t>‹#›</a:t>
            </a:fld>
            <a:endParaRPr spc="-2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8905">
              <a:lnSpc>
                <a:spcPts val="2080"/>
              </a:lnSpc>
            </a:pPr>
            <a:fld id="{81D60167-4931-47E6-BA6A-407CBD079E47}" type="slidenum">
              <a:rPr spc="-225" dirty="0"/>
              <a:t>‹#›</a:t>
            </a:fld>
            <a:endParaRPr spc="-2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775" y="113549"/>
            <a:ext cx="8930449" cy="62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75" y="1941906"/>
            <a:ext cx="8945249" cy="170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32095" y="4692075"/>
            <a:ext cx="25907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8905">
              <a:lnSpc>
                <a:spcPts val="2080"/>
              </a:lnSpc>
            </a:pPr>
            <a:fld id="{81D60167-4931-47E6-BA6A-407CBD079E47}" type="slidenum">
              <a:rPr spc="-225" dirty="0"/>
              <a:t>‹#›</a:t>
            </a:fld>
            <a:endParaRPr spc="-2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25.png"/><Relationship Id="rId7" Type="http://schemas.openxmlformats.org/officeDocument/2006/relationships/image" Target="../media/image36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728" y="109433"/>
              <a:ext cx="8610589" cy="121856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591" y="142770"/>
            <a:ext cx="8524875" cy="690574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25717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2025"/>
              </a:spcBef>
            </a:pPr>
            <a:r>
              <a:rPr sz="2800" spc="-195" dirty="0"/>
              <a:t>ROLLCALL</a:t>
            </a:r>
            <a:r>
              <a:rPr sz="2800" dirty="0"/>
              <a:t> </a:t>
            </a:r>
            <a:r>
              <a:rPr sz="2800" spc="254" dirty="0" err="1"/>
              <a:t>MarKEr</a:t>
            </a:r>
            <a:r>
              <a:rPr sz="2800" spc="-5" dirty="0"/>
              <a:t> 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523" y="1587403"/>
            <a:ext cx="6238240" cy="3494404"/>
          </a:xfrm>
          <a:custGeom>
            <a:avLst/>
            <a:gdLst/>
            <a:ahLst/>
            <a:cxnLst/>
            <a:rect l="l" t="t" r="r" b="b"/>
            <a:pathLst>
              <a:path w="6238240" h="3494404">
                <a:moveTo>
                  <a:pt x="6237683" y="3494289"/>
                </a:moveTo>
                <a:lnTo>
                  <a:pt x="0" y="3494289"/>
                </a:lnTo>
                <a:lnTo>
                  <a:pt x="0" y="0"/>
                </a:lnTo>
                <a:lnTo>
                  <a:pt x="6237683" y="0"/>
                </a:lnTo>
                <a:lnTo>
                  <a:pt x="6237683" y="3494289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7548" y="1907646"/>
            <a:ext cx="5836285" cy="975908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0"/>
              </a:spcBef>
            </a:pPr>
            <a:r>
              <a:rPr sz="1400" b="1" u="heavy" spc="-5" dirty="0">
                <a:solidFill>
                  <a:srgbClr val="EAEEF0"/>
                </a:solidFill>
                <a:uFill>
                  <a:solidFill>
                    <a:srgbClr val="EAEEF0"/>
                  </a:solidFill>
                </a:uFill>
                <a:latin typeface="Arial"/>
                <a:cs typeface="Arial"/>
              </a:rPr>
              <a:t>Problem Statement </a:t>
            </a:r>
            <a:r>
              <a:rPr sz="1400" b="1" u="heavy" spc="-10" dirty="0">
                <a:solidFill>
                  <a:srgbClr val="EAEEF0"/>
                </a:solidFill>
                <a:uFill>
                  <a:solidFill>
                    <a:srgbClr val="EAEEF0"/>
                  </a:solidFill>
                </a:uFill>
                <a:latin typeface="Arial"/>
                <a:cs typeface="Arial"/>
              </a:rPr>
              <a:t>Title</a:t>
            </a:r>
            <a:r>
              <a:rPr sz="1400" b="1" spc="-10" dirty="0">
                <a:solidFill>
                  <a:srgbClr val="EAEEF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AEEF0"/>
                </a:solidFill>
                <a:latin typeface="Arial"/>
                <a:cs typeface="Arial"/>
              </a:rPr>
              <a:t>: </a:t>
            </a:r>
            <a:r>
              <a:rPr sz="1400" spc="-5" dirty="0">
                <a:solidFill>
                  <a:srgbClr val="EAEEF0"/>
                </a:solidFill>
                <a:latin typeface="Arial MT"/>
                <a:cs typeface="Arial MT"/>
              </a:rPr>
              <a:t>An app that </a:t>
            </a:r>
            <a:r>
              <a:rPr sz="1400" dirty="0">
                <a:solidFill>
                  <a:srgbClr val="EAEEF0"/>
                </a:solidFill>
                <a:latin typeface="Arial MT"/>
                <a:cs typeface="Arial MT"/>
              </a:rPr>
              <a:t>makes </a:t>
            </a:r>
            <a:r>
              <a:rPr sz="1400" spc="-5" dirty="0">
                <a:solidFill>
                  <a:srgbClr val="EAEEF0"/>
                </a:solidFill>
                <a:latin typeface="Arial MT"/>
                <a:cs typeface="Arial MT"/>
              </a:rPr>
              <a:t>the process of </a:t>
            </a:r>
            <a:r>
              <a:rPr sz="1400" dirty="0">
                <a:solidFill>
                  <a:srgbClr val="EAEEF0"/>
                </a:solidFill>
                <a:latin typeface="Arial MT"/>
                <a:cs typeface="Arial MT"/>
              </a:rPr>
              <a:t>marking </a:t>
            </a:r>
            <a:r>
              <a:rPr sz="1400" spc="-5" dirty="0">
                <a:solidFill>
                  <a:srgbClr val="EAEEF0"/>
                </a:solidFill>
                <a:latin typeface="Arial MT"/>
                <a:cs typeface="Arial MT"/>
              </a:rPr>
              <a:t>the </a:t>
            </a:r>
            <a:r>
              <a:rPr sz="1400" spc="-375" dirty="0">
                <a:solidFill>
                  <a:srgbClr val="EAEEF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AEEF0"/>
                </a:solidFill>
                <a:latin typeface="Arial MT"/>
                <a:cs typeface="Arial MT"/>
              </a:rPr>
              <a:t>attendance</a:t>
            </a:r>
            <a:r>
              <a:rPr sz="1400" spc="-10" dirty="0">
                <a:solidFill>
                  <a:srgbClr val="EAEEF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EAEEF0"/>
                </a:solidFill>
                <a:latin typeface="Arial MT"/>
                <a:cs typeface="Arial MT"/>
              </a:rPr>
              <a:t>hassle free through QR</a:t>
            </a:r>
            <a:r>
              <a:rPr sz="1400" spc="-10" dirty="0">
                <a:solidFill>
                  <a:srgbClr val="EAEEF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EAEEF0"/>
                </a:solidFill>
                <a:latin typeface="Arial MT"/>
                <a:cs typeface="Arial MT"/>
              </a:rPr>
              <a:t>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u="heavy" spc="-5" dirty="0">
                <a:solidFill>
                  <a:srgbClr val="EAEEF0"/>
                </a:solidFill>
                <a:uFill>
                  <a:solidFill>
                    <a:srgbClr val="EAEEF0"/>
                  </a:solidFill>
                </a:uFill>
                <a:latin typeface="Arial"/>
                <a:cs typeface="Arial"/>
              </a:rPr>
              <a:t>Theme</a:t>
            </a:r>
            <a:r>
              <a:rPr sz="1400" b="1" u="heavy" spc="-30" dirty="0">
                <a:solidFill>
                  <a:srgbClr val="EAEEF0"/>
                </a:solidFill>
                <a:uFill>
                  <a:solidFill>
                    <a:srgbClr val="EAEEF0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" dirty="0">
                <a:solidFill>
                  <a:srgbClr val="EAEEF0"/>
                </a:solidFill>
                <a:uFill>
                  <a:solidFill>
                    <a:srgbClr val="EAEEF0"/>
                  </a:solidFill>
                </a:uFill>
                <a:latin typeface="Arial"/>
                <a:cs typeface="Arial"/>
              </a:rPr>
              <a:t>Name:</a:t>
            </a:r>
            <a:r>
              <a:rPr sz="1400" b="1" spc="-15" dirty="0">
                <a:solidFill>
                  <a:srgbClr val="EAEEF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EAEEF0"/>
                </a:solidFill>
                <a:latin typeface="Arial MT"/>
                <a:cs typeface="Arial MT"/>
              </a:rPr>
              <a:t>ROLLCALL</a:t>
            </a:r>
            <a:r>
              <a:rPr sz="1400" spc="-70" dirty="0">
                <a:solidFill>
                  <a:srgbClr val="EAEEF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EAEEF0"/>
                </a:solidFill>
                <a:latin typeface="Arial MT"/>
                <a:cs typeface="Arial MT"/>
              </a:rPr>
              <a:t>MARKER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3094" y="1925603"/>
            <a:ext cx="2084381" cy="208438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724081" y="4699099"/>
            <a:ext cx="16764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80"/>
              </a:lnSpc>
            </a:pPr>
            <a:fld id="{81D60167-4931-47E6-BA6A-407CBD079E47}" type="slidenum">
              <a:rPr sz="1800" spc="-22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fld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1512" y="4609755"/>
              <a:ext cx="634426" cy="40252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283968" y="373571"/>
              <a:ext cx="2119630" cy="4396740"/>
            </a:xfrm>
            <a:custGeom>
              <a:avLst/>
              <a:gdLst/>
              <a:ahLst/>
              <a:cxnLst/>
              <a:rect l="l" t="t" r="r" b="b"/>
              <a:pathLst>
                <a:path w="2119629" h="4396740">
                  <a:moveTo>
                    <a:pt x="1900998" y="4396358"/>
                  </a:moveTo>
                  <a:lnTo>
                    <a:pt x="216996" y="4396358"/>
                  </a:lnTo>
                  <a:lnTo>
                    <a:pt x="194967" y="4394785"/>
                  </a:lnTo>
                  <a:lnTo>
                    <a:pt x="152524" y="4386917"/>
                  </a:lnTo>
                  <a:lnTo>
                    <a:pt x="113208" y="4369630"/>
                  </a:lnTo>
                  <a:lnTo>
                    <a:pt x="78612" y="4346048"/>
                  </a:lnTo>
                  <a:lnTo>
                    <a:pt x="48736" y="4317746"/>
                  </a:lnTo>
                  <a:lnTo>
                    <a:pt x="25155" y="4283150"/>
                  </a:lnTo>
                  <a:lnTo>
                    <a:pt x="17287" y="4262716"/>
                  </a:lnTo>
                  <a:lnTo>
                    <a:pt x="9441" y="4243834"/>
                  </a:lnTo>
                  <a:lnTo>
                    <a:pt x="4720" y="4221826"/>
                  </a:lnTo>
                  <a:lnTo>
                    <a:pt x="0" y="4201391"/>
                  </a:lnTo>
                  <a:lnTo>
                    <a:pt x="0" y="194967"/>
                  </a:lnTo>
                  <a:lnTo>
                    <a:pt x="4720" y="174532"/>
                  </a:lnTo>
                  <a:lnTo>
                    <a:pt x="9441" y="152524"/>
                  </a:lnTo>
                  <a:lnTo>
                    <a:pt x="17287" y="133642"/>
                  </a:lnTo>
                  <a:lnTo>
                    <a:pt x="36169" y="95920"/>
                  </a:lnTo>
                  <a:lnTo>
                    <a:pt x="62898" y="64471"/>
                  </a:lnTo>
                  <a:lnTo>
                    <a:pt x="95920" y="37743"/>
                  </a:lnTo>
                  <a:lnTo>
                    <a:pt x="132069" y="17287"/>
                  </a:lnTo>
                  <a:lnTo>
                    <a:pt x="172959" y="4720"/>
                  </a:lnTo>
                  <a:lnTo>
                    <a:pt x="216996" y="0"/>
                  </a:lnTo>
                  <a:lnTo>
                    <a:pt x="1900998" y="0"/>
                  </a:lnTo>
                  <a:lnTo>
                    <a:pt x="1945014" y="4720"/>
                  </a:lnTo>
                  <a:lnTo>
                    <a:pt x="1985903" y="17287"/>
                  </a:lnTo>
                  <a:lnTo>
                    <a:pt x="2023626" y="37743"/>
                  </a:lnTo>
                  <a:lnTo>
                    <a:pt x="2055074" y="64471"/>
                  </a:lnTo>
                  <a:lnTo>
                    <a:pt x="2081803" y="95920"/>
                  </a:lnTo>
                  <a:lnTo>
                    <a:pt x="2102259" y="133642"/>
                  </a:lnTo>
                  <a:lnTo>
                    <a:pt x="2114826" y="174532"/>
                  </a:lnTo>
                  <a:lnTo>
                    <a:pt x="2119546" y="216996"/>
                  </a:lnTo>
                  <a:lnTo>
                    <a:pt x="2119546" y="396228"/>
                  </a:lnTo>
                  <a:lnTo>
                    <a:pt x="50310" y="396228"/>
                  </a:lnTo>
                  <a:lnTo>
                    <a:pt x="50310" y="3993836"/>
                  </a:lnTo>
                  <a:lnTo>
                    <a:pt x="2119546" y="3993836"/>
                  </a:lnTo>
                  <a:lnTo>
                    <a:pt x="2119546" y="4179362"/>
                  </a:lnTo>
                  <a:lnTo>
                    <a:pt x="2114826" y="4221826"/>
                  </a:lnTo>
                  <a:lnTo>
                    <a:pt x="2102259" y="4262716"/>
                  </a:lnTo>
                  <a:lnTo>
                    <a:pt x="2081803" y="4300438"/>
                  </a:lnTo>
                  <a:lnTo>
                    <a:pt x="2055074" y="4331887"/>
                  </a:lnTo>
                  <a:lnTo>
                    <a:pt x="2023626" y="4358615"/>
                  </a:lnTo>
                  <a:lnTo>
                    <a:pt x="1985903" y="4379071"/>
                  </a:lnTo>
                  <a:lnTo>
                    <a:pt x="1945014" y="4391638"/>
                  </a:lnTo>
                  <a:lnTo>
                    <a:pt x="1923005" y="4394785"/>
                  </a:lnTo>
                  <a:lnTo>
                    <a:pt x="1900998" y="4396358"/>
                  </a:lnTo>
                  <a:close/>
                </a:path>
                <a:path w="2119629" h="4396740">
                  <a:moveTo>
                    <a:pt x="2119546" y="3993836"/>
                  </a:moveTo>
                  <a:lnTo>
                    <a:pt x="2069236" y="3993836"/>
                  </a:lnTo>
                  <a:lnTo>
                    <a:pt x="2069236" y="396228"/>
                  </a:lnTo>
                  <a:lnTo>
                    <a:pt x="2119546" y="396228"/>
                  </a:lnTo>
                  <a:lnTo>
                    <a:pt x="2119546" y="3993836"/>
                  </a:lnTo>
                  <a:close/>
                </a:path>
              </a:pathLst>
            </a:custGeom>
            <a:solidFill>
              <a:srgbClr val="989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31476" y="4493183"/>
              <a:ext cx="423545" cy="151130"/>
            </a:xfrm>
            <a:custGeom>
              <a:avLst/>
              <a:gdLst/>
              <a:ahLst/>
              <a:cxnLst/>
              <a:rect l="l" t="t" r="r" b="b"/>
              <a:pathLst>
                <a:path w="423545" h="151129">
                  <a:moveTo>
                    <a:pt x="349065" y="150950"/>
                  </a:moveTo>
                  <a:lnTo>
                    <a:pt x="75465" y="150950"/>
                  </a:lnTo>
                  <a:lnTo>
                    <a:pt x="59751" y="149377"/>
                  </a:lnTo>
                  <a:lnTo>
                    <a:pt x="22007" y="128942"/>
                  </a:lnTo>
                  <a:lnTo>
                    <a:pt x="1573" y="91199"/>
                  </a:lnTo>
                  <a:lnTo>
                    <a:pt x="0" y="75485"/>
                  </a:lnTo>
                  <a:lnTo>
                    <a:pt x="1573" y="59750"/>
                  </a:lnTo>
                  <a:lnTo>
                    <a:pt x="22007" y="22028"/>
                  </a:lnTo>
                  <a:lnTo>
                    <a:pt x="59751" y="1573"/>
                  </a:lnTo>
                  <a:lnTo>
                    <a:pt x="75465" y="0"/>
                  </a:lnTo>
                  <a:lnTo>
                    <a:pt x="349065" y="0"/>
                  </a:lnTo>
                  <a:lnTo>
                    <a:pt x="389934" y="12587"/>
                  </a:lnTo>
                  <a:lnTo>
                    <a:pt x="416662" y="45610"/>
                  </a:lnTo>
                  <a:lnTo>
                    <a:pt x="422956" y="75485"/>
                  </a:lnTo>
                  <a:lnTo>
                    <a:pt x="421383" y="91199"/>
                  </a:lnTo>
                  <a:lnTo>
                    <a:pt x="400948" y="128942"/>
                  </a:lnTo>
                  <a:lnTo>
                    <a:pt x="363205" y="149377"/>
                  </a:lnTo>
                  <a:lnTo>
                    <a:pt x="349065" y="150950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0776" y="529243"/>
              <a:ext cx="83332" cy="833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39344" y="538663"/>
              <a:ext cx="408940" cy="64769"/>
            </a:xfrm>
            <a:custGeom>
              <a:avLst/>
              <a:gdLst/>
              <a:ahLst/>
              <a:cxnLst/>
              <a:rect l="l" t="t" r="r" b="b"/>
              <a:pathLst>
                <a:path w="408939" h="64770">
                  <a:moveTo>
                    <a:pt x="380493" y="64471"/>
                  </a:moveTo>
                  <a:lnTo>
                    <a:pt x="26728" y="64471"/>
                  </a:lnTo>
                  <a:lnTo>
                    <a:pt x="22007" y="62898"/>
                  </a:lnTo>
                  <a:lnTo>
                    <a:pt x="15713" y="61324"/>
                  </a:lnTo>
                  <a:lnTo>
                    <a:pt x="0" y="39316"/>
                  </a:lnTo>
                  <a:lnTo>
                    <a:pt x="0" y="26728"/>
                  </a:lnTo>
                  <a:lnTo>
                    <a:pt x="22007" y="1573"/>
                  </a:lnTo>
                  <a:lnTo>
                    <a:pt x="26728" y="0"/>
                  </a:lnTo>
                  <a:lnTo>
                    <a:pt x="380493" y="0"/>
                  </a:lnTo>
                  <a:lnTo>
                    <a:pt x="386786" y="1573"/>
                  </a:lnTo>
                  <a:lnTo>
                    <a:pt x="391507" y="3146"/>
                  </a:lnTo>
                  <a:lnTo>
                    <a:pt x="400948" y="9441"/>
                  </a:lnTo>
                  <a:lnTo>
                    <a:pt x="404095" y="14161"/>
                  </a:lnTo>
                  <a:lnTo>
                    <a:pt x="405668" y="20455"/>
                  </a:lnTo>
                  <a:lnTo>
                    <a:pt x="407242" y="26728"/>
                  </a:lnTo>
                  <a:lnTo>
                    <a:pt x="408795" y="33022"/>
                  </a:lnTo>
                  <a:lnTo>
                    <a:pt x="407242" y="39316"/>
                  </a:lnTo>
                  <a:lnTo>
                    <a:pt x="405668" y="45610"/>
                  </a:lnTo>
                  <a:lnTo>
                    <a:pt x="404095" y="50330"/>
                  </a:lnTo>
                  <a:lnTo>
                    <a:pt x="400948" y="55030"/>
                  </a:lnTo>
                  <a:lnTo>
                    <a:pt x="391507" y="61324"/>
                  </a:lnTo>
                  <a:lnTo>
                    <a:pt x="386786" y="62898"/>
                  </a:lnTo>
                  <a:lnTo>
                    <a:pt x="380493" y="64471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6176" y="876746"/>
              <a:ext cx="2714847" cy="36535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7076" y="1498811"/>
              <a:ext cx="232462" cy="15655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9375" y="825321"/>
            <a:ext cx="3521075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800" spc="-745" dirty="0">
                <a:solidFill>
                  <a:srgbClr val="6CB9E4"/>
                </a:solidFill>
                <a:latin typeface="Trebuchet MS"/>
                <a:cs typeface="Trebuchet MS"/>
              </a:rPr>
              <a:t>WH</a:t>
            </a:r>
            <a:r>
              <a:rPr sz="2800" spc="-660" dirty="0">
                <a:solidFill>
                  <a:srgbClr val="6CB9E4"/>
                </a:solidFill>
                <a:latin typeface="Trebuchet MS"/>
                <a:cs typeface="Trebuchet MS"/>
              </a:rPr>
              <a:t>A</a:t>
            </a:r>
            <a:r>
              <a:rPr sz="2800" spc="-610" dirty="0">
                <a:solidFill>
                  <a:srgbClr val="6CB9E4"/>
                </a:solidFill>
                <a:latin typeface="Trebuchet MS"/>
                <a:cs typeface="Trebuchet MS"/>
              </a:rPr>
              <a:t>T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600" dirty="0">
                <a:solidFill>
                  <a:srgbClr val="6CB9E4"/>
                </a:solidFill>
                <a:latin typeface="Trebuchet MS"/>
                <a:cs typeface="Trebuchet MS"/>
              </a:rPr>
              <a:t>F</a:t>
            </a:r>
            <a:r>
              <a:rPr sz="2800" spc="-535" dirty="0">
                <a:solidFill>
                  <a:srgbClr val="6CB9E4"/>
                </a:solidFill>
                <a:latin typeface="Trebuchet MS"/>
                <a:cs typeface="Trebuchet MS"/>
              </a:rPr>
              <a:t>A</a:t>
            </a:r>
            <a:r>
              <a:rPr sz="2800" spc="-650" dirty="0">
                <a:solidFill>
                  <a:srgbClr val="6CB9E4"/>
                </a:solidFill>
                <a:latin typeface="Trebuchet MS"/>
                <a:cs typeface="Trebuchet MS"/>
              </a:rPr>
              <a:t>CU</a:t>
            </a:r>
            <a:r>
              <a:rPr sz="2800" spc="-675" dirty="0">
                <a:solidFill>
                  <a:srgbClr val="6CB9E4"/>
                </a:solidFill>
                <a:latin typeface="Trebuchet MS"/>
                <a:cs typeface="Trebuchet MS"/>
              </a:rPr>
              <a:t>L</a:t>
            </a:r>
            <a:r>
              <a:rPr sz="2800" spc="-600" dirty="0">
                <a:solidFill>
                  <a:srgbClr val="6CB9E4"/>
                </a:solidFill>
                <a:latin typeface="Trebuchet MS"/>
                <a:cs typeface="Trebuchet MS"/>
              </a:rPr>
              <a:t>T</a:t>
            </a:r>
            <a:r>
              <a:rPr sz="2800" spc="-495" dirty="0">
                <a:solidFill>
                  <a:srgbClr val="6CB9E4"/>
                </a:solidFill>
                <a:latin typeface="Trebuchet MS"/>
                <a:cs typeface="Trebuchet MS"/>
              </a:rPr>
              <a:t>Y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490" dirty="0">
                <a:solidFill>
                  <a:srgbClr val="6CB9E4"/>
                </a:solidFill>
                <a:latin typeface="Trebuchet MS"/>
                <a:cs typeface="Trebuchet MS"/>
              </a:rPr>
              <a:t>INTER</a:t>
            </a:r>
            <a:r>
              <a:rPr sz="2800" spc="-580" dirty="0">
                <a:solidFill>
                  <a:srgbClr val="6CB9E4"/>
                </a:solidFill>
                <a:latin typeface="Trebuchet MS"/>
                <a:cs typeface="Trebuchet MS"/>
              </a:rPr>
              <a:t>F</a:t>
            </a:r>
            <a:r>
              <a:rPr sz="2800" spc="-535" dirty="0">
                <a:solidFill>
                  <a:srgbClr val="6CB9E4"/>
                </a:solidFill>
                <a:latin typeface="Trebuchet MS"/>
                <a:cs typeface="Trebuchet MS"/>
              </a:rPr>
              <a:t>A</a:t>
            </a:r>
            <a:r>
              <a:rPr sz="2800" spc="-545" dirty="0">
                <a:solidFill>
                  <a:srgbClr val="6CB9E4"/>
                </a:solidFill>
                <a:latin typeface="Trebuchet MS"/>
                <a:cs typeface="Trebuchet MS"/>
              </a:rPr>
              <a:t>CE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465" dirty="0">
                <a:solidFill>
                  <a:srgbClr val="6CB9E4"/>
                </a:solidFill>
                <a:latin typeface="Trebuchet MS"/>
                <a:cs typeface="Trebuchet MS"/>
              </a:rPr>
              <a:t>L</a:t>
            </a:r>
            <a:r>
              <a:rPr sz="2800" spc="-700" dirty="0">
                <a:solidFill>
                  <a:srgbClr val="6CB9E4"/>
                </a:solidFill>
                <a:latin typeface="Trebuchet MS"/>
                <a:cs typeface="Trebuchet MS"/>
              </a:rPr>
              <a:t>OO</a:t>
            </a:r>
            <a:r>
              <a:rPr sz="2800" spc="-615" dirty="0">
                <a:solidFill>
                  <a:srgbClr val="6CB9E4"/>
                </a:solidFill>
                <a:latin typeface="Trebuchet MS"/>
                <a:cs typeface="Trebuchet MS"/>
              </a:rPr>
              <a:t>K</a:t>
            </a:r>
            <a:r>
              <a:rPr sz="2800" spc="-229" dirty="0">
                <a:solidFill>
                  <a:srgbClr val="6CB9E4"/>
                </a:solidFill>
                <a:latin typeface="Trebuchet MS"/>
                <a:cs typeface="Trebuchet MS"/>
              </a:rPr>
              <a:t>S  </a:t>
            </a:r>
            <a:r>
              <a:rPr sz="2800" spc="-330" dirty="0">
                <a:solidFill>
                  <a:srgbClr val="6CB9E4"/>
                </a:solidFill>
                <a:latin typeface="Trebuchet MS"/>
                <a:cs typeface="Trebuchet MS"/>
              </a:rPr>
              <a:t>LIKE?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235" dirty="0">
                <a:solidFill>
                  <a:srgbClr val="6CB9E4"/>
                </a:solidFill>
                <a:latin typeface="Trebuchet MS"/>
                <a:cs typeface="Trebuchet MS"/>
              </a:rPr>
              <a:t>(</a:t>
            </a:r>
            <a:r>
              <a:rPr sz="2800" spc="-540" dirty="0">
                <a:solidFill>
                  <a:srgbClr val="6CB9E4"/>
                </a:solidFill>
                <a:latin typeface="Trebuchet MS"/>
                <a:cs typeface="Trebuchet MS"/>
              </a:rPr>
              <a:t>A</a:t>
            </a:r>
            <a:r>
              <a:rPr sz="2800" spc="-310" dirty="0">
                <a:solidFill>
                  <a:srgbClr val="6CB9E4"/>
                </a:solidFill>
                <a:latin typeface="Trebuchet MS"/>
                <a:cs typeface="Trebuchet MS"/>
              </a:rPr>
              <a:t>S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640" dirty="0">
                <a:solidFill>
                  <a:srgbClr val="6CB9E4"/>
                </a:solidFill>
                <a:latin typeface="Trebuchet MS"/>
                <a:cs typeface="Trebuchet MS"/>
              </a:rPr>
              <a:t>OF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665" dirty="0">
                <a:solidFill>
                  <a:srgbClr val="6CB9E4"/>
                </a:solidFill>
                <a:latin typeface="Trebuchet MS"/>
                <a:cs typeface="Trebuchet MS"/>
              </a:rPr>
              <a:t>NO</a:t>
            </a:r>
            <a:r>
              <a:rPr sz="2800" spc="-835" dirty="0">
                <a:solidFill>
                  <a:srgbClr val="6CB9E4"/>
                </a:solidFill>
                <a:latin typeface="Trebuchet MS"/>
                <a:cs typeface="Trebuchet MS"/>
              </a:rPr>
              <a:t>W</a:t>
            </a:r>
            <a:r>
              <a:rPr sz="2800" spc="-260" dirty="0">
                <a:solidFill>
                  <a:srgbClr val="6CB9E4"/>
                </a:solidFill>
                <a:latin typeface="Trebuchet MS"/>
                <a:cs typeface="Trebuchet MS"/>
              </a:rPr>
              <a:t>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75" y="1941906"/>
            <a:ext cx="3921760" cy="180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Also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clicking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scan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Tahoma"/>
                <a:cs typeface="Tahoma"/>
              </a:rPr>
              <a:t>QR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es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us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Tahoma"/>
                <a:cs typeface="Tahoma"/>
              </a:rPr>
              <a:t>pa</a:t>
            </a:r>
            <a:r>
              <a:rPr sz="1600" spc="-9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opens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scanner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per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pa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ticular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cla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 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endan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being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mar</a:t>
            </a:r>
            <a:r>
              <a:rPr sz="1600" spc="-7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ed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af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er 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clicking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cr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ea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sion.</a:t>
            </a:r>
            <a:endParaRPr sz="1600">
              <a:latin typeface="Tahoma"/>
              <a:cs typeface="Tahoma"/>
            </a:endParaRPr>
          </a:p>
          <a:p>
            <a:pPr marL="12700" marR="101600">
              <a:lnSpc>
                <a:spcPct val="114999"/>
              </a:lnSpc>
              <a:spcBef>
                <a:spcPts val="800"/>
              </a:spcBef>
            </a:pPr>
            <a:r>
              <a:rPr sz="1600" spc="-80" dirty="0">
                <a:solidFill>
                  <a:srgbClr val="FFFFFF"/>
                </a:solidFill>
                <a:latin typeface="Tahoma"/>
                <a:cs typeface="Tahoma"/>
              </a:rPr>
              <a:t>Then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rding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00" spc="-8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scanner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scans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bac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end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mar</a:t>
            </a:r>
            <a:r>
              <a:rPr sz="1600" spc="-7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endan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00" spc="-90" dirty="0">
                <a:solidFill>
                  <a:srgbClr val="FFFFFF"/>
                </a:solidFill>
                <a:latin typeface="Tahoma"/>
                <a:cs typeface="Tahoma"/>
              </a:rPr>
              <a:t>e.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59377" y="771750"/>
            <a:ext cx="5374005" cy="4189729"/>
            <a:chOff x="959377" y="771750"/>
            <a:chExt cx="5374005" cy="4189729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9377" y="4589134"/>
              <a:ext cx="398780" cy="37188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54126" y="771750"/>
              <a:ext cx="1979234" cy="359999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80"/>
              </a:lnSpc>
            </a:pPr>
            <a:fld id="{81D60167-4931-47E6-BA6A-407CBD079E47}" type="slidenum">
              <a:rPr spc="-225" dirty="0"/>
              <a:t>10</a:t>
            </a:fld>
            <a:endParaRPr spc="-2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1512" y="4609755"/>
              <a:ext cx="634426" cy="40252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283968" y="373571"/>
              <a:ext cx="2119630" cy="4396740"/>
            </a:xfrm>
            <a:custGeom>
              <a:avLst/>
              <a:gdLst/>
              <a:ahLst/>
              <a:cxnLst/>
              <a:rect l="l" t="t" r="r" b="b"/>
              <a:pathLst>
                <a:path w="2119629" h="4396740">
                  <a:moveTo>
                    <a:pt x="1900998" y="4396358"/>
                  </a:moveTo>
                  <a:lnTo>
                    <a:pt x="216996" y="4396358"/>
                  </a:lnTo>
                  <a:lnTo>
                    <a:pt x="194967" y="4394785"/>
                  </a:lnTo>
                  <a:lnTo>
                    <a:pt x="152524" y="4386917"/>
                  </a:lnTo>
                  <a:lnTo>
                    <a:pt x="113208" y="4369630"/>
                  </a:lnTo>
                  <a:lnTo>
                    <a:pt x="78612" y="4346048"/>
                  </a:lnTo>
                  <a:lnTo>
                    <a:pt x="48736" y="4317746"/>
                  </a:lnTo>
                  <a:lnTo>
                    <a:pt x="25155" y="4283150"/>
                  </a:lnTo>
                  <a:lnTo>
                    <a:pt x="17287" y="4262716"/>
                  </a:lnTo>
                  <a:lnTo>
                    <a:pt x="9441" y="4243834"/>
                  </a:lnTo>
                  <a:lnTo>
                    <a:pt x="4720" y="4221826"/>
                  </a:lnTo>
                  <a:lnTo>
                    <a:pt x="0" y="4201391"/>
                  </a:lnTo>
                  <a:lnTo>
                    <a:pt x="0" y="194967"/>
                  </a:lnTo>
                  <a:lnTo>
                    <a:pt x="4720" y="174532"/>
                  </a:lnTo>
                  <a:lnTo>
                    <a:pt x="9441" y="152524"/>
                  </a:lnTo>
                  <a:lnTo>
                    <a:pt x="17287" y="133642"/>
                  </a:lnTo>
                  <a:lnTo>
                    <a:pt x="36169" y="95920"/>
                  </a:lnTo>
                  <a:lnTo>
                    <a:pt x="62898" y="64471"/>
                  </a:lnTo>
                  <a:lnTo>
                    <a:pt x="95920" y="37743"/>
                  </a:lnTo>
                  <a:lnTo>
                    <a:pt x="132069" y="17287"/>
                  </a:lnTo>
                  <a:lnTo>
                    <a:pt x="172959" y="4720"/>
                  </a:lnTo>
                  <a:lnTo>
                    <a:pt x="216996" y="0"/>
                  </a:lnTo>
                  <a:lnTo>
                    <a:pt x="1900998" y="0"/>
                  </a:lnTo>
                  <a:lnTo>
                    <a:pt x="1945014" y="4720"/>
                  </a:lnTo>
                  <a:lnTo>
                    <a:pt x="1985903" y="17287"/>
                  </a:lnTo>
                  <a:lnTo>
                    <a:pt x="2023626" y="37743"/>
                  </a:lnTo>
                  <a:lnTo>
                    <a:pt x="2055074" y="64471"/>
                  </a:lnTo>
                  <a:lnTo>
                    <a:pt x="2081803" y="95920"/>
                  </a:lnTo>
                  <a:lnTo>
                    <a:pt x="2102259" y="133642"/>
                  </a:lnTo>
                  <a:lnTo>
                    <a:pt x="2114826" y="174532"/>
                  </a:lnTo>
                  <a:lnTo>
                    <a:pt x="2119546" y="216996"/>
                  </a:lnTo>
                  <a:lnTo>
                    <a:pt x="2119546" y="396228"/>
                  </a:lnTo>
                  <a:lnTo>
                    <a:pt x="50310" y="396228"/>
                  </a:lnTo>
                  <a:lnTo>
                    <a:pt x="50310" y="3993836"/>
                  </a:lnTo>
                  <a:lnTo>
                    <a:pt x="2119546" y="3993836"/>
                  </a:lnTo>
                  <a:lnTo>
                    <a:pt x="2119546" y="4179362"/>
                  </a:lnTo>
                  <a:lnTo>
                    <a:pt x="2114826" y="4221826"/>
                  </a:lnTo>
                  <a:lnTo>
                    <a:pt x="2102259" y="4262716"/>
                  </a:lnTo>
                  <a:lnTo>
                    <a:pt x="2081803" y="4300438"/>
                  </a:lnTo>
                  <a:lnTo>
                    <a:pt x="2055074" y="4331887"/>
                  </a:lnTo>
                  <a:lnTo>
                    <a:pt x="2023626" y="4358615"/>
                  </a:lnTo>
                  <a:lnTo>
                    <a:pt x="1985903" y="4379071"/>
                  </a:lnTo>
                  <a:lnTo>
                    <a:pt x="1945014" y="4391638"/>
                  </a:lnTo>
                  <a:lnTo>
                    <a:pt x="1923005" y="4394785"/>
                  </a:lnTo>
                  <a:lnTo>
                    <a:pt x="1900998" y="4396358"/>
                  </a:lnTo>
                  <a:close/>
                </a:path>
                <a:path w="2119629" h="4396740">
                  <a:moveTo>
                    <a:pt x="2119546" y="3993836"/>
                  </a:moveTo>
                  <a:lnTo>
                    <a:pt x="2069236" y="3993836"/>
                  </a:lnTo>
                  <a:lnTo>
                    <a:pt x="2069236" y="396228"/>
                  </a:lnTo>
                  <a:lnTo>
                    <a:pt x="2119546" y="396228"/>
                  </a:lnTo>
                  <a:lnTo>
                    <a:pt x="2119546" y="3993836"/>
                  </a:lnTo>
                  <a:close/>
                </a:path>
              </a:pathLst>
            </a:custGeom>
            <a:solidFill>
              <a:srgbClr val="989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31476" y="4493183"/>
              <a:ext cx="423545" cy="151130"/>
            </a:xfrm>
            <a:custGeom>
              <a:avLst/>
              <a:gdLst/>
              <a:ahLst/>
              <a:cxnLst/>
              <a:rect l="l" t="t" r="r" b="b"/>
              <a:pathLst>
                <a:path w="423545" h="151129">
                  <a:moveTo>
                    <a:pt x="349065" y="150950"/>
                  </a:moveTo>
                  <a:lnTo>
                    <a:pt x="75465" y="150950"/>
                  </a:lnTo>
                  <a:lnTo>
                    <a:pt x="59751" y="149377"/>
                  </a:lnTo>
                  <a:lnTo>
                    <a:pt x="22007" y="128942"/>
                  </a:lnTo>
                  <a:lnTo>
                    <a:pt x="1573" y="91199"/>
                  </a:lnTo>
                  <a:lnTo>
                    <a:pt x="0" y="75485"/>
                  </a:lnTo>
                  <a:lnTo>
                    <a:pt x="1573" y="59750"/>
                  </a:lnTo>
                  <a:lnTo>
                    <a:pt x="22007" y="22028"/>
                  </a:lnTo>
                  <a:lnTo>
                    <a:pt x="59751" y="1573"/>
                  </a:lnTo>
                  <a:lnTo>
                    <a:pt x="75465" y="0"/>
                  </a:lnTo>
                  <a:lnTo>
                    <a:pt x="349065" y="0"/>
                  </a:lnTo>
                  <a:lnTo>
                    <a:pt x="389934" y="12587"/>
                  </a:lnTo>
                  <a:lnTo>
                    <a:pt x="416662" y="45610"/>
                  </a:lnTo>
                  <a:lnTo>
                    <a:pt x="422956" y="75485"/>
                  </a:lnTo>
                  <a:lnTo>
                    <a:pt x="421383" y="91199"/>
                  </a:lnTo>
                  <a:lnTo>
                    <a:pt x="400948" y="128942"/>
                  </a:lnTo>
                  <a:lnTo>
                    <a:pt x="363205" y="149377"/>
                  </a:lnTo>
                  <a:lnTo>
                    <a:pt x="349065" y="150950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0776" y="529243"/>
              <a:ext cx="83332" cy="833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39344" y="538663"/>
              <a:ext cx="408940" cy="64769"/>
            </a:xfrm>
            <a:custGeom>
              <a:avLst/>
              <a:gdLst/>
              <a:ahLst/>
              <a:cxnLst/>
              <a:rect l="l" t="t" r="r" b="b"/>
              <a:pathLst>
                <a:path w="408939" h="64770">
                  <a:moveTo>
                    <a:pt x="380493" y="64471"/>
                  </a:moveTo>
                  <a:lnTo>
                    <a:pt x="26728" y="64471"/>
                  </a:lnTo>
                  <a:lnTo>
                    <a:pt x="22007" y="62898"/>
                  </a:lnTo>
                  <a:lnTo>
                    <a:pt x="15713" y="61324"/>
                  </a:lnTo>
                  <a:lnTo>
                    <a:pt x="0" y="39316"/>
                  </a:lnTo>
                  <a:lnTo>
                    <a:pt x="0" y="26728"/>
                  </a:lnTo>
                  <a:lnTo>
                    <a:pt x="22007" y="1573"/>
                  </a:lnTo>
                  <a:lnTo>
                    <a:pt x="26728" y="0"/>
                  </a:lnTo>
                  <a:lnTo>
                    <a:pt x="380493" y="0"/>
                  </a:lnTo>
                  <a:lnTo>
                    <a:pt x="386786" y="1573"/>
                  </a:lnTo>
                  <a:lnTo>
                    <a:pt x="391507" y="3146"/>
                  </a:lnTo>
                  <a:lnTo>
                    <a:pt x="400948" y="9441"/>
                  </a:lnTo>
                  <a:lnTo>
                    <a:pt x="404095" y="14161"/>
                  </a:lnTo>
                  <a:lnTo>
                    <a:pt x="405668" y="20455"/>
                  </a:lnTo>
                  <a:lnTo>
                    <a:pt x="407242" y="26728"/>
                  </a:lnTo>
                  <a:lnTo>
                    <a:pt x="408795" y="33022"/>
                  </a:lnTo>
                  <a:lnTo>
                    <a:pt x="407242" y="39316"/>
                  </a:lnTo>
                  <a:lnTo>
                    <a:pt x="405668" y="45610"/>
                  </a:lnTo>
                  <a:lnTo>
                    <a:pt x="404095" y="50330"/>
                  </a:lnTo>
                  <a:lnTo>
                    <a:pt x="400948" y="55030"/>
                  </a:lnTo>
                  <a:lnTo>
                    <a:pt x="391507" y="61324"/>
                  </a:lnTo>
                  <a:lnTo>
                    <a:pt x="386786" y="62898"/>
                  </a:lnTo>
                  <a:lnTo>
                    <a:pt x="380493" y="64471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6176" y="876746"/>
              <a:ext cx="2714847" cy="36535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7076" y="1498811"/>
              <a:ext cx="232462" cy="15655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9375" y="825321"/>
            <a:ext cx="397256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800" spc="-745" dirty="0">
                <a:solidFill>
                  <a:srgbClr val="6CB9E4"/>
                </a:solidFill>
                <a:latin typeface="Trebuchet MS"/>
                <a:cs typeface="Trebuchet MS"/>
              </a:rPr>
              <a:t>WH</a:t>
            </a:r>
            <a:r>
              <a:rPr sz="2800" spc="-660" dirty="0">
                <a:solidFill>
                  <a:srgbClr val="6CB9E4"/>
                </a:solidFill>
                <a:latin typeface="Trebuchet MS"/>
                <a:cs typeface="Trebuchet MS"/>
              </a:rPr>
              <a:t>A</a:t>
            </a:r>
            <a:r>
              <a:rPr sz="2800" spc="-610" dirty="0">
                <a:solidFill>
                  <a:srgbClr val="6CB9E4"/>
                </a:solidFill>
                <a:latin typeface="Trebuchet MS"/>
                <a:cs typeface="Trebuchet MS"/>
              </a:rPr>
              <a:t>T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484" dirty="0">
                <a:solidFill>
                  <a:srgbClr val="6CB9E4"/>
                </a:solidFill>
                <a:latin typeface="Trebuchet MS"/>
                <a:cs typeface="Trebuchet MS"/>
              </a:rPr>
              <a:t>ADMIN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490" dirty="0">
                <a:solidFill>
                  <a:srgbClr val="6CB9E4"/>
                </a:solidFill>
                <a:latin typeface="Trebuchet MS"/>
                <a:cs typeface="Trebuchet MS"/>
              </a:rPr>
              <a:t>INTER</a:t>
            </a:r>
            <a:r>
              <a:rPr sz="2800" spc="-580" dirty="0">
                <a:solidFill>
                  <a:srgbClr val="6CB9E4"/>
                </a:solidFill>
                <a:latin typeface="Trebuchet MS"/>
                <a:cs typeface="Trebuchet MS"/>
              </a:rPr>
              <a:t>F</a:t>
            </a:r>
            <a:r>
              <a:rPr sz="2800" spc="-535" dirty="0">
                <a:solidFill>
                  <a:srgbClr val="6CB9E4"/>
                </a:solidFill>
                <a:latin typeface="Trebuchet MS"/>
                <a:cs typeface="Trebuchet MS"/>
              </a:rPr>
              <a:t>A</a:t>
            </a:r>
            <a:r>
              <a:rPr sz="2800" spc="-545" dirty="0">
                <a:solidFill>
                  <a:srgbClr val="6CB9E4"/>
                </a:solidFill>
                <a:latin typeface="Trebuchet MS"/>
                <a:cs typeface="Trebuchet MS"/>
              </a:rPr>
              <a:t>CE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465" dirty="0">
                <a:solidFill>
                  <a:srgbClr val="6CB9E4"/>
                </a:solidFill>
                <a:latin typeface="Trebuchet MS"/>
                <a:cs typeface="Trebuchet MS"/>
              </a:rPr>
              <a:t>L</a:t>
            </a:r>
            <a:r>
              <a:rPr sz="2800" spc="-700" dirty="0">
                <a:solidFill>
                  <a:srgbClr val="6CB9E4"/>
                </a:solidFill>
                <a:latin typeface="Trebuchet MS"/>
                <a:cs typeface="Trebuchet MS"/>
              </a:rPr>
              <a:t>OO</a:t>
            </a:r>
            <a:r>
              <a:rPr sz="2800" spc="-615" dirty="0">
                <a:solidFill>
                  <a:srgbClr val="6CB9E4"/>
                </a:solidFill>
                <a:latin typeface="Trebuchet MS"/>
                <a:cs typeface="Trebuchet MS"/>
              </a:rPr>
              <a:t>K</a:t>
            </a:r>
            <a:r>
              <a:rPr sz="2800" spc="-310" dirty="0">
                <a:solidFill>
                  <a:srgbClr val="6CB9E4"/>
                </a:solidFill>
                <a:latin typeface="Trebuchet MS"/>
                <a:cs typeface="Trebuchet MS"/>
              </a:rPr>
              <a:t>S</a:t>
            </a:r>
            <a:r>
              <a:rPr sz="2800" spc="-415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300" dirty="0">
                <a:solidFill>
                  <a:srgbClr val="6CB9E4"/>
                </a:solidFill>
                <a:latin typeface="Trebuchet MS"/>
                <a:cs typeface="Trebuchet MS"/>
              </a:rPr>
              <a:t>LIKE?  </a:t>
            </a:r>
            <a:r>
              <a:rPr sz="2800" spc="-235" dirty="0">
                <a:solidFill>
                  <a:srgbClr val="6CB9E4"/>
                </a:solidFill>
                <a:latin typeface="Trebuchet MS"/>
                <a:cs typeface="Trebuchet MS"/>
              </a:rPr>
              <a:t>(</a:t>
            </a:r>
            <a:r>
              <a:rPr sz="2800" spc="-540" dirty="0">
                <a:solidFill>
                  <a:srgbClr val="6CB9E4"/>
                </a:solidFill>
                <a:latin typeface="Trebuchet MS"/>
                <a:cs typeface="Trebuchet MS"/>
              </a:rPr>
              <a:t>A</a:t>
            </a:r>
            <a:r>
              <a:rPr sz="2800" spc="-310" dirty="0">
                <a:solidFill>
                  <a:srgbClr val="6CB9E4"/>
                </a:solidFill>
                <a:latin typeface="Trebuchet MS"/>
                <a:cs typeface="Trebuchet MS"/>
              </a:rPr>
              <a:t>S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640" dirty="0">
                <a:solidFill>
                  <a:srgbClr val="6CB9E4"/>
                </a:solidFill>
                <a:latin typeface="Trebuchet MS"/>
                <a:cs typeface="Trebuchet MS"/>
              </a:rPr>
              <a:t>OF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665" dirty="0">
                <a:solidFill>
                  <a:srgbClr val="6CB9E4"/>
                </a:solidFill>
                <a:latin typeface="Trebuchet MS"/>
                <a:cs typeface="Trebuchet MS"/>
              </a:rPr>
              <a:t>NO</a:t>
            </a:r>
            <a:r>
              <a:rPr sz="2800" spc="-835" dirty="0">
                <a:solidFill>
                  <a:srgbClr val="6CB9E4"/>
                </a:solidFill>
                <a:latin typeface="Trebuchet MS"/>
                <a:cs typeface="Trebuchet MS"/>
              </a:rPr>
              <a:t>W</a:t>
            </a:r>
            <a:r>
              <a:rPr sz="2800" spc="-260" dirty="0">
                <a:solidFill>
                  <a:srgbClr val="6CB9E4"/>
                </a:solidFill>
                <a:latin typeface="Trebuchet MS"/>
                <a:cs typeface="Trebuchet MS"/>
              </a:rPr>
              <a:t>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75" y="1941906"/>
            <a:ext cx="3806825" cy="170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soon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ect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login 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credentials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per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9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ed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admin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em  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int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admin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int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fa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Tahoma"/>
                <a:cs typeface="Tahoma"/>
              </a:rPr>
              <a:t>whe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see 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options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add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student,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faculty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check </a:t>
            </a:r>
            <a:r>
              <a:rPr sz="1600" spc="-4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endan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along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ther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tings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li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e 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pa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rd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Tahoma"/>
                <a:cs typeface="Tahoma"/>
              </a:rPr>
              <a:t>changing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3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c.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59377" y="765875"/>
            <a:ext cx="5410200" cy="4195445"/>
            <a:chOff x="959377" y="765875"/>
            <a:chExt cx="5410200" cy="419544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9377" y="4589134"/>
              <a:ext cx="398780" cy="37188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18387" y="765875"/>
              <a:ext cx="2050725" cy="359999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80"/>
              </a:lnSpc>
            </a:pPr>
            <a:fld id="{81D60167-4931-47E6-BA6A-407CBD079E47}" type="slidenum">
              <a:rPr spc="-225" dirty="0"/>
              <a:t>11</a:t>
            </a:fld>
            <a:endParaRPr spc="-2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1512" y="4609755"/>
            <a:ext cx="634426" cy="40252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57495" y="4669215"/>
            <a:ext cx="208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solidFill>
                  <a:srgbClr val="FFFFFF"/>
                </a:solidFill>
                <a:latin typeface="Trebuchet MS"/>
                <a:cs typeface="Trebuchet MS"/>
              </a:rPr>
              <a:t>13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65518" y="260172"/>
            <a:ext cx="4053204" cy="4396740"/>
            <a:chOff x="5065518" y="260172"/>
            <a:chExt cx="4053204" cy="4396740"/>
          </a:xfrm>
        </p:grpSpPr>
        <p:sp>
          <p:nvSpPr>
            <p:cNvPr id="5" name="object 5"/>
            <p:cNvSpPr/>
            <p:nvPr/>
          </p:nvSpPr>
          <p:spPr>
            <a:xfrm>
              <a:off x="5065518" y="260172"/>
              <a:ext cx="2119630" cy="4396740"/>
            </a:xfrm>
            <a:custGeom>
              <a:avLst/>
              <a:gdLst/>
              <a:ahLst/>
              <a:cxnLst/>
              <a:rect l="l" t="t" r="r" b="b"/>
              <a:pathLst>
                <a:path w="2119629" h="4396740">
                  <a:moveTo>
                    <a:pt x="1900998" y="4396358"/>
                  </a:moveTo>
                  <a:lnTo>
                    <a:pt x="216996" y="4396358"/>
                  </a:lnTo>
                  <a:lnTo>
                    <a:pt x="194967" y="4394785"/>
                  </a:lnTo>
                  <a:lnTo>
                    <a:pt x="152524" y="4386917"/>
                  </a:lnTo>
                  <a:lnTo>
                    <a:pt x="113208" y="4369630"/>
                  </a:lnTo>
                  <a:lnTo>
                    <a:pt x="78612" y="4346048"/>
                  </a:lnTo>
                  <a:lnTo>
                    <a:pt x="48736" y="4317746"/>
                  </a:lnTo>
                  <a:lnTo>
                    <a:pt x="25155" y="4283150"/>
                  </a:lnTo>
                  <a:lnTo>
                    <a:pt x="17287" y="4262716"/>
                  </a:lnTo>
                  <a:lnTo>
                    <a:pt x="9441" y="4243834"/>
                  </a:lnTo>
                  <a:lnTo>
                    <a:pt x="4720" y="4221826"/>
                  </a:lnTo>
                  <a:lnTo>
                    <a:pt x="0" y="4201391"/>
                  </a:lnTo>
                  <a:lnTo>
                    <a:pt x="0" y="194967"/>
                  </a:lnTo>
                  <a:lnTo>
                    <a:pt x="4720" y="174532"/>
                  </a:lnTo>
                  <a:lnTo>
                    <a:pt x="9441" y="152524"/>
                  </a:lnTo>
                  <a:lnTo>
                    <a:pt x="17287" y="133642"/>
                  </a:lnTo>
                  <a:lnTo>
                    <a:pt x="36169" y="95920"/>
                  </a:lnTo>
                  <a:lnTo>
                    <a:pt x="62898" y="64471"/>
                  </a:lnTo>
                  <a:lnTo>
                    <a:pt x="95920" y="37743"/>
                  </a:lnTo>
                  <a:lnTo>
                    <a:pt x="132069" y="17287"/>
                  </a:lnTo>
                  <a:lnTo>
                    <a:pt x="172959" y="4720"/>
                  </a:lnTo>
                  <a:lnTo>
                    <a:pt x="216996" y="0"/>
                  </a:lnTo>
                  <a:lnTo>
                    <a:pt x="1900998" y="0"/>
                  </a:lnTo>
                  <a:lnTo>
                    <a:pt x="1945013" y="4720"/>
                  </a:lnTo>
                  <a:lnTo>
                    <a:pt x="1985904" y="17287"/>
                  </a:lnTo>
                  <a:lnTo>
                    <a:pt x="2023626" y="37743"/>
                  </a:lnTo>
                  <a:lnTo>
                    <a:pt x="2055075" y="64471"/>
                  </a:lnTo>
                  <a:lnTo>
                    <a:pt x="2081803" y="95920"/>
                  </a:lnTo>
                  <a:lnTo>
                    <a:pt x="2102259" y="133642"/>
                  </a:lnTo>
                  <a:lnTo>
                    <a:pt x="2114826" y="174532"/>
                  </a:lnTo>
                  <a:lnTo>
                    <a:pt x="2119546" y="216996"/>
                  </a:lnTo>
                  <a:lnTo>
                    <a:pt x="2119546" y="396228"/>
                  </a:lnTo>
                  <a:lnTo>
                    <a:pt x="50310" y="396228"/>
                  </a:lnTo>
                  <a:lnTo>
                    <a:pt x="50310" y="3993836"/>
                  </a:lnTo>
                  <a:lnTo>
                    <a:pt x="2119546" y="3993836"/>
                  </a:lnTo>
                  <a:lnTo>
                    <a:pt x="2119546" y="4179362"/>
                  </a:lnTo>
                  <a:lnTo>
                    <a:pt x="2114826" y="4221826"/>
                  </a:lnTo>
                  <a:lnTo>
                    <a:pt x="2102259" y="4262716"/>
                  </a:lnTo>
                  <a:lnTo>
                    <a:pt x="2081803" y="4300438"/>
                  </a:lnTo>
                  <a:lnTo>
                    <a:pt x="2055075" y="4331887"/>
                  </a:lnTo>
                  <a:lnTo>
                    <a:pt x="2023626" y="4358615"/>
                  </a:lnTo>
                  <a:lnTo>
                    <a:pt x="1985904" y="4379071"/>
                  </a:lnTo>
                  <a:lnTo>
                    <a:pt x="1945013" y="4391638"/>
                  </a:lnTo>
                  <a:lnTo>
                    <a:pt x="1923005" y="4394785"/>
                  </a:lnTo>
                  <a:lnTo>
                    <a:pt x="1900998" y="4396358"/>
                  </a:lnTo>
                  <a:close/>
                </a:path>
                <a:path w="2119629" h="4396740">
                  <a:moveTo>
                    <a:pt x="2119546" y="3993836"/>
                  </a:moveTo>
                  <a:lnTo>
                    <a:pt x="2069236" y="3993836"/>
                  </a:lnTo>
                  <a:lnTo>
                    <a:pt x="2069236" y="396228"/>
                  </a:lnTo>
                  <a:lnTo>
                    <a:pt x="2119546" y="396228"/>
                  </a:lnTo>
                  <a:lnTo>
                    <a:pt x="2119546" y="3993836"/>
                  </a:lnTo>
                  <a:close/>
                </a:path>
              </a:pathLst>
            </a:custGeom>
            <a:solidFill>
              <a:srgbClr val="989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13026" y="4379784"/>
              <a:ext cx="423545" cy="151130"/>
            </a:xfrm>
            <a:custGeom>
              <a:avLst/>
              <a:gdLst/>
              <a:ahLst/>
              <a:cxnLst/>
              <a:rect l="l" t="t" r="r" b="b"/>
              <a:pathLst>
                <a:path w="423545" h="151129">
                  <a:moveTo>
                    <a:pt x="349065" y="150950"/>
                  </a:moveTo>
                  <a:lnTo>
                    <a:pt x="75465" y="150950"/>
                  </a:lnTo>
                  <a:lnTo>
                    <a:pt x="59751" y="149377"/>
                  </a:lnTo>
                  <a:lnTo>
                    <a:pt x="22007" y="128942"/>
                  </a:lnTo>
                  <a:lnTo>
                    <a:pt x="1573" y="91199"/>
                  </a:lnTo>
                  <a:lnTo>
                    <a:pt x="0" y="75485"/>
                  </a:lnTo>
                  <a:lnTo>
                    <a:pt x="1573" y="59750"/>
                  </a:lnTo>
                  <a:lnTo>
                    <a:pt x="22007" y="22028"/>
                  </a:lnTo>
                  <a:lnTo>
                    <a:pt x="59751" y="1573"/>
                  </a:lnTo>
                  <a:lnTo>
                    <a:pt x="75465" y="0"/>
                  </a:lnTo>
                  <a:lnTo>
                    <a:pt x="349065" y="0"/>
                  </a:lnTo>
                  <a:lnTo>
                    <a:pt x="389934" y="12587"/>
                  </a:lnTo>
                  <a:lnTo>
                    <a:pt x="416662" y="45610"/>
                  </a:lnTo>
                  <a:lnTo>
                    <a:pt x="422956" y="75485"/>
                  </a:lnTo>
                  <a:lnTo>
                    <a:pt x="421383" y="91199"/>
                  </a:lnTo>
                  <a:lnTo>
                    <a:pt x="400948" y="128942"/>
                  </a:lnTo>
                  <a:lnTo>
                    <a:pt x="363205" y="149377"/>
                  </a:lnTo>
                  <a:lnTo>
                    <a:pt x="349065" y="150950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2326" y="415843"/>
              <a:ext cx="83332" cy="833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920894" y="425263"/>
              <a:ext cx="408940" cy="64769"/>
            </a:xfrm>
            <a:custGeom>
              <a:avLst/>
              <a:gdLst/>
              <a:ahLst/>
              <a:cxnLst/>
              <a:rect l="l" t="t" r="r" b="b"/>
              <a:pathLst>
                <a:path w="408939" h="64770">
                  <a:moveTo>
                    <a:pt x="380493" y="64471"/>
                  </a:moveTo>
                  <a:lnTo>
                    <a:pt x="26728" y="64471"/>
                  </a:lnTo>
                  <a:lnTo>
                    <a:pt x="22007" y="62898"/>
                  </a:lnTo>
                  <a:lnTo>
                    <a:pt x="15713" y="61324"/>
                  </a:lnTo>
                  <a:lnTo>
                    <a:pt x="0" y="39316"/>
                  </a:lnTo>
                  <a:lnTo>
                    <a:pt x="0" y="26728"/>
                  </a:lnTo>
                  <a:lnTo>
                    <a:pt x="22007" y="1573"/>
                  </a:lnTo>
                  <a:lnTo>
                    <a:pt x="26728" y="0"/>
                  </a:lnTo>
                  <a:lnTo>
                    <a:pt x="380493" y="0"/>
                  </a:lnTo>
                  <a:lnTo>
                    <a:pt x="386786" y="1573"/>
                  </a:lnTo>
                  <a:lnTo>
                    <a:pt x="391507" y="3146"/>
                  </a:lnTo>
                  <a:lnTo>
                    <a:pt x="400948" y="9441"/>
                  </a:lnTo>
                  <a:lnTo>
                    <a:pt x="404095" y="14161"/>
                  </a:lnTo>
                  <a:lnTo>
                    <a:pt x="405668" y="20455"/>
                  </a:lnTo>
                  <a:lnTo>
                    <a:pt x="407242" y="26728"/>
                  </a:lnTo>
                  <a:lnTo>
                    <a:pt x="408795" y="33022"/>
                  </a:lnTo>
                  <a:lnTo>
                    <a:pt x="407242" y="39316"/>
                  </a:lnTo>
                  <a:lnTo>
                    <a:pt x="405668" y="45610"/>
                  </a:lnTo>
                  <a:lnTo>
                    <a:pt x="404095" y="50330"/>
                  </a:lnTo>
                  <a:lnTo>
                    <a:pt x="400948" y="55030"/>
                  </a:lnTo>
                  <a:lnTo>
                    <a:pt x="391507" y="61324"/>
                  </a:lnTo>
                  <a:lnTo>
                    <a:pt x="386786" y="62898"/>
                  </a:lnTo>
                  <a:lnTo>
                    <a:pt x="380493" y="64471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2713" y="1280176"/>
              <a:ext cx="1985911" cy="269850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25802" y="1739632"/>
              <a:ext cx="170044" cy="11563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0875" y="249190"/>
            <a:ext cx="38995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45" dirty="0">
                <a:solidFill>
                  <a:srgbClr val="6CB9E4"/>
                </a:solidFill>
                <a:latin typeface="Trebuchet MS"/>
                <a:cs typeface="Trebuchet MS"/>
              </a:rPr>
              <a:t>WH</a:t>
            </a:r>
            <a:r>
              <a:rPr sz="2800" spc="-660" dirty="0">
                <a:solidFill>
                  <a:srgbClr val="6CB9E4"/>
                </a:solidFill>
                <a:latin typeface="Trebuchet MS"/>
                <a:cs typeface="Trebuchet MS"/>
              </a:rPr>
              <a:t>A</a:t>
            </a:r>
            <a:r>
              <a:rPr sz="2800" spc="-610" dirty="0">
                <a:solidFill>
                  <a:srgbClr val="6CB9E4"/>
                </a:solidFill>
                <a:latin typeface="Trebuchet MS"/>
                <a:cs typeface="Trebuchet MS"/>
              </a:rPr>
              <a:t>T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500" dirty="0">
                <a:solidFill>
                  <a:srgbClr val="6CB9E4"/>
                </a:solidFill>
                <a:latin typeface="Trebuchet MS"/>
                <a:cs typeface="Trebuchet MS"/>
              </a:rPr>
              <a:t>APP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470" dirty="0">
                <a:solidFill>
                  <a:srgbClr val="6CB9E4"/>
                </a:solidFill>
                <a:latin typeface="Trebuchet MS"/>
                <a:cs typeface="Trebuchet MS"/>
              </a:rPr>
              <a:t>L</a:t>
            </a:r>
            <a:r>
              <a:rPr sz="2800" spc="-700" dirty="0">
                <a:solidFill>
                  <a:srgbClr val="6CB9E4"/>
                </a:solidFill>
                <a:latin typeface="Trebuchet MS"/>
                <a:cs typeface="Trebuchet MS"/>
              </a:rPr>
              <a:t>OO</a:t>
            </a:r>
            <a:r>
              <a:rPr sz="2800" spc="-615" dirty="0">
                <a:solidFill>
                  <a:srgbClr val="6CB9E4"/>
                </a:solidFill>
                <a:latin typeface="Trebuchet MS"/>
                <a:cs typeface="Trebuchet MS"/>
              </a:rPr>
              <a:t>K</a:t>
            </a:r>
            <a:r>
              <a:rPr sz="2800" spc="-310" dirty="0">
                <a:solidFill>
                  <a:srgbClr val="6CB9E4"/>
                </a:solidFill>
                <a:latin typeface="Trebuchet MS"/>
                <a:cs typeface="Trebuchet MS"/>
              </a:rPr>
              <a:t>S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330" dirty="0">
                <a:solidFill>
                  <a:srgbClr val="6CB9E4"/>
                </a:solidFill>
                <a:latin typeface="Trebuchet MS"/>
                <a:cs typeface="Trebuchet MS"/>
              </a:rPr>
              <a:t>LIKE?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235" dirty="0">
                <a:solidFill>
                  <a:srgbClr val="6CB9E4"/>
                </a:solidFill>
                <a:latin typeface="Trebuchet MS"/>
                <a:cs typeface="Trebuchet MS"/>
              </a:rPr>
              <a:t>(</a:t>
            </a:r>
            <a:r>
              <a:rPr sz="2800" spc="-540" dirty="0">
                <a:solidFill>
                  <a:srgbClr val="6CB9E4"/>
                </a:solidFill>
                <a:latin typeface="Trebuchet MS"/>
                <a:cs typeface="Trebuchet MS"/>
              </a:rPr>
              <a:t>A</a:t>
            </a:r>
            <a:r>
              <a:rPr sz="2800" spc="-310" dirty="0">
                <a:solidFill>
                  <a:srgbClr val="6CB9E4"/>
                </a:solidFill>
                <a:latin typeface="Trebuchet MS"/>
                <a:cs typeface="Trebuchet MS"/>
              </a:rPr>
              <a:t>S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640" dirty="0">
                <a:solidFill>
                  <a:srgbClr val="6CB9E4"/>
                </a:solidFill>
                <a:latin typeface="Trebuchet MS"/>
                <a:cs typeface="Trebuchet MS"/>
              </a:rPr>
              <a:t>OF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665" dirty="0">
                <a:solidFill>
                  <a:srgbClr val="6CB9E4"/>
                </a:solidFill>
                <a:latin typeface="Trebuchet MS"/>
                <a:cs typeface="Trebuchet MS"/>
              </a:rPr>
              <a:t>NO</a:t>
            </a:r>
            <a:r>
              <a:rPr sz="2800" spc="-835" dirty="0">
                <a:solidFill>
                  <a:srgbClr val="6CB9E4"/>
                </a:solidFill>
                <a:latin typeface="Trebuchet MS"/>
                <a:cs typeface="Trebuchet MS"/>
              </a:rPr>
              <a:t>W</a:t>
            </a:r>
            <a:r>
              <a:rPr sz="2800" spc="-260" dirty="0">
                <a:solidFill>
                  <a:srgbClr val="6CB9E4"/>
                </a:solidFill>
                <a:latin typeface="Trebuchet MS"/>
                <a:cs typeface="Trebuchet MS"/>
              </a:rPr>
              <a:t>)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3513" y="596875"/>
            <a:ext cx="6999605" cy="4176395"/>
            <a:chOff x="133513" y="596875"/>
            <a:chExt cx="6999605" cy="4176395"/>
          </a:xfrm>
        </p:grpSpPr>
        <p:sp>
          <p:nvSpPr>
            <p:cNvPr id="13" name="object 13"/>
            <p:cNvSpPr/>
            <p:nvPr/>
          </p:nvSpPr>
          <p:spPr>
            <a:xfrm>
              <a:off x="133513" y="734179"/>
              <a:ext cx="2397125" cy="4038600"/>
            </a:xfrm>
            <a:custGeom>
              <a:avLst/>
              <a:gdLst/>
              <a:ahLst/>
              <a:cxnLst/>
              <a:rect l="l" t="t" r="r" b="b"/>
              <a:pathLst>
                <a:path w="2397125" h="4038600">
                  <a:moveTo>
                    <a:pt x="2149495" y="4038552"/>
                  </a:moveTo>
                  <a:lnTo>
                    <a:pt x="245361" y="4038552"/>
                  </a:lnTo>
                  <a:lnTo>
                    <a:pt x="220453" y="4037106"/>
                  </a:lnTo>
                  <a:lnTo>
                    <a:pt x="172462" y="4029879"/>
                  </a:lnTo>
                  <a:lnTo>
                    <a:pt x="128006" y="4013999"/>
                  </a:lnTo>
                  <a:lnTo>
                    <a:pt x="88888" y="3992336"/>
                  </a:lnTo>
                  <a:lnTo>
                    <a:pt x="55107" y="3966338"/>
                  </a:lnTo>
                  <a:lnTo>
                    <a:pt x="28443" y="3934557"/>
                  </a:lnTo>
                  <a:lnTo>
                    <a:pt x="19547" y="3915786"/>
                  </a:lnTo>
                  <a:lnTo>
                    <a:pt x="10675" y="3898440"/>
                  </a:lnTo>
                  <a:lnTo>
                    <a:pt x="5337" y="3878224"/>
                  </a:lnTo>
                  <a:lnTo>
                    <a:pt x="0" y="3859453"/>
                  </a:lnTo>
                  <a:lnTo>
                    <a:pt x="0" y="179099"/>
                  </a:lnTo>
                  <a:lnTo>
                    <a:pt x="5337" y="160327"/>
                  </a:lnTo>
                  <a:lnTo>
                    <a:pt x="10675" y="140110"/>
                  </a:lnTo>
                  <a:lnTo>
                    <a:pt x="19547" y="122765"/>
                  </a:lnTo>
                  <a:lnTo>
                    <a:pt x="40897" y="88113"/>
                  </a:lnTo>
                  <a:lnTo>
                    <a:pt x="71120" y="59224"/>
                  </a:lnTo>
                  <a:lnTo>
                    <a:pt x="108459" y="34671"/>
                  </a:lnTo>
                  <a:lnTo>
                    <a:pt x="149333" y="15880"/>
                  </a:lnTo>
                  <a:lnTo>
                    <a:pt x="195568" y="4336"/>
                  </a:lnTo>
                  <a:lnTo>
                    <a:pt x="245361" y="0"/>
                  </a:lnTo>
                  <a:lnTo>
                    <a:pt x="2149495" y="0"/>
                  </a:lnTo>
                  <a:lnTo>
                    <a:pt x="2199265" y="4336"/>
                  </a:lnTo>
                  <a:lnTo>
                    <a:pt x="2245500" y="15880"/>
                  </a:lnTo>
                  <a:lnTo>
                    <a:pt x="2288153" y="34671"/>
                  </a:lnTo>
                  <a:lnTo>
                    <a:pt x="2323713" y="59224"/>
                  </a:lnTo>
                  <a:lnTo>
                    <a:pt x="2353936" y="88113"/>
                  </a:lnTo>
                  <a:lnTo>
                    <a:pt x="2377065" y="122765"/>
                  </a:lnTo>
                  <a:lnTo>
                    <a:pt x="2391275" y="160327"/>
                  </a:lnTo>
                  <a:lnTo>
                    <a:pt x="2396612" y="199335"/>
                  </a:lnTo>
                  <a:lnTo>
                    <a:pt x="2396612" y="363980"/>
                  </a:lnTo>
                  <a:lnTo>
                    <a:pt x="56886" y="363980"/>
                  </a:lnTo>
                  <a:lnTo>
                    <a:pt x="56886" y="3668790"/>
                  </a:lnTo>
                  <a:lnTo>
                    <a:pt x="2396612" y="3668790"/>
                  </a:lnTo>
                  <a:lnTo>
                    <a:pt x="2396612" y="3839216"/>
                  </a:lnTo>
                  <a:lnTo>
                    <a:pt x="2391275" y="3878224"/>
                  </a:lnTo>
                  <a:lnTo>
                    <a:pt x="2377065" y="3915786"/>
                  </a:lnTo>
                  <a:lnTo>
                    <a:pt x="2353936" y="3950438"/>
                  </a:lnTo>
                  <a:lnTo>
                    <a:pt x="2323713" y="3979327"/>
                  </a:lnTo>
                  <a:lnTo>
                    <a:pt x="2288153" y="4003880"/>
                  </a:lnTo>
                  <a:lnTo>
                    <a:pt x="2245500" y="4022671"/>
                  </a:lnTo>
                  <a:lnTo>
                    <a:pt x="2199265" y="4034215"/>
                  </a:lnTo>
                  <a:lnTo>
                    <a:pt x="2174380" y="4037106"/>
                  </a:lnTo>
                  <a:lnTo>
                    <a:pt x="2149495" y="4038552"/>
                  </a:lnTo>
                  <a:close/>
                </a:path>
                <a:path w="2397125" h="4038600">
                  <a:moveTo>
                    <a:pt x="2396612" y="3668790"/>
                  </a:moveTo>
                  <a:lnTo>
                    <a:pt x="2339726" y="3668790"/>
                  </a:lnTo>
                  <a:lnTo>
                    <a:pt x="2339726" y="363980"/>
                  </a:lnTo>
                  <a:lnTo>
                    <a:pt x="2396612" y="363980"/>
                  </a:lnTo>
                  <a:lnTo>
                    <a:pt x="2396612" y="3668790"/>
                  </a:lnTo>
                  <a:close/>
                </a:path>
              </a:pathLst>
            </a:custGeom>
            <a:solidFill>
              <a:srgbClr val="989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1807" y="4518508"/>
              <a:ext cx="478790" cy="139065"/>
            </a:xfrm>
            <a:custGeom>
              <a:avLst/>
              <a:gdLst/>
              <a:ahLst/>
              <a:cxnLst/>
              <a:rect l="l" t="t" r="r" b="b"/>
              <a:pathLst>
                <a:path w="478790" h="139064">
                  <a:moveTo>
                    <a:pt x="394695" y="138665"/>
                  </a:moveTo>
                  <a:lnTo>
                    <a:pt x="85329" y="138665"/>
                  </a:lnTo>
                  <a:lnTo>
                    <a:pt x="67561" y="137219"/>
                  </a:lnTo>
                  <a:lnTo>
                    <a:pt x="24884" y="118448"/>
                  </a:lnTo>
                  <a:lnTo>
                    <a:pt x="1779" y="83777"/>
                  </a:lnTo>
                  <a:lnTo>
                    <a:pt x="0" y="69342"/>
                  </a:lnTo>
                  <a:lnTo>
                    <a:pt x="1779" y="54887"/>
                  </a:lnTo>
                  <a:lnTo>
                    <a:pt x="24884" y="20235"/>
                  </a:lnTo>
                  <a:lnTo>
                    <a:pt x="67561" y="1445"/>
                  </a:lnTo>
                  <a:lnTo>
                    <a:pt x="85329" y="0"/>
                  </a:lnTo>
                  <a:lnTo>
                    <a:pt x="394695" y="0"/>
                  </a:lnTo>
                  <a:lnTo>
                    <a:pt x="440906" y="11563"/>
                  </a:lnTo>
                  <a:lnTo>
                    <a:pt x="471128" y="41897"/>
                  </a:lnTo>
                  <a:lnTo>
                    <a:pt x="478245" y="69342"/>
                  </a:lnTo>
                  <a:lnTo>
                    <a:pt x="476466" y="83777"/>
                  </a:lnTo>
                  <a:lnTo>
                    <a:pt x="453360" y="118448"/>
                  </a:lnTo>
                  <a:lnTo>
                    <a:pt x="410683" y="137219"/>
                  </a:lnTo>
                  <a:lnTo>
                    <a:pt x="394695" y="138665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0884" y="877181"/>
              <a:ext cx="94225" cy="765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00703" y="885835"/>
              <a:ext cx="462280" cy="59690"/>
            </a:xfrm>
            <a:custGeom>
              <a:avLst/>
              <a:gdLst/>
              <a:ahLst/>
              <a:cxnLst/>
              <a:rect l="l" t="t" r="r" b="b"/>
              <a:pathLst>
                <a:path w="462280" h="59690">
                  <a:moveTo>
                    <a:pt x="430231" y="59224"/>
                  </a:moveTo>
                  <a:lnTo>
                    <a:pt x="30222" y="59224"/>
                  </a:lnTo>
                  <a:lnTo>
                    <a:pt x="24884" y="57778"/>
                  </a:lnTo>
                  <a:lnTo>
                    <a:pt x="17768" y="56333"/>
                  </a:lnTo>
                  <a:lnTo>
                    <a:pt x="0" y="36116"/>
                  </a:lnTo>
                  <a:lnTo>
                    <a:pt x="0" y="24553"/>
                  </a:lnTo>
                  <a:lnTo>
                    <a:pt x="24884" y="1445"/>
                  </a:lnTo>
                  <a:lnTo>
                    <a:pt x="30222" y="0"/>
                  </a:lnTo>
                  <a:lnTo>
                    <a:pt x="430231" y="0"/>
                  </a:lnTo>
                  <a:lnTo>
                    <a:pt x="437347" y="1445"/>
                  </a:lnTo>
                  <a:lnTo>
                    <a:pt x="442685" y="2890"/>
                  </a:lnTo>
                  <a:lnTo>
                    <a:pt x="453360" y="8672"/>
                  </a:lnTo>
                  <a:lnTo>
                    <a:pt x="456919" y="13008"/>
                  </a:lnTo>
                  <a:lnTo>
                    <a:pt x="458698" y="18790"/>
                  </a:lnTo>
                  <a:lnTo>
                    <a:pt x="460477" y="24553"/>
                  </a:lnTo>
                  <a:lnTo>
                    <a:pt x="462232" y="30334"/>
                  </a:lnTo>
                  <a:lnTo>
                    <a:pt x="460477" y="36116"/>
                  </a:lnTo>
                  <a:lnTo>
                    <a:pt x="458698" y="41898"/>
                  </a:lnTo>
                  <a:lnTo>
                    <a:pt x="456919" y="46234"/>
                  </a:lnTo>
                  <a:lnTo>
                    <a:pt x="453360" y="50551"/>
                  </a:lnTo>
                  <a:lnTo>
                    <a:pt x="442685" y="56333"/>
                  </a:lnTo>
                  <a:lnTo>
                    <a:pt x="437347" y="57778"/>
                  </a:lnTo>
                  <a:lnTo>
                    <a:pt x="430231" y="59224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074" y="1369800"/>
              <a:ext cx="2222772" cy="261303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46825" y="596875"/>
              <a:ext cx="1985899" cy="358037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17850" y="3746280"/>
            <a:ext cx="19437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9FFAFF"/>
                </a:solidFill>
                <a:latin typeface="Tahoma"/>
                <a:cs typeface="Tahoma"/>
              </a:rPr>
              <a:t>P</a:t>
            </a:r>
            <a:r>
              <a:rPr sz="1500" spc="-50" dirty="0">
                <a:solidFill>
                  <a:srgbClr val="9FFAFF"/>
                </a:solidFill>
                <a:latin typeface="Tahoma"/>
                <a:cs typeface="Tahoma"/>
              </a:rPr>
              <a:t>r</a:t>
            </a:r>
            <a:r>
              <a:rPr sz="1500" spc="-70" dirty="0">
                <a:solidFill>
                  <a:srgbClr val="9FFAFF"/>
                </a:solidFill>
                <a:latin typeface="Tahoma"/>
                <a:cs typeface="Tahoma"/>
              </a:rPr>
              <a:t>e</a:t>
            </a:r>
            <a:r>
              <a:rPr sz="1500" spc="-75" dirty="0">
                <a:solidFill>
                  <a:srgbClr val="9FFAFF"/>
                </a:solidFill>
                <a:latin typeface="Tahoma"/>
                <a:cs typeface="Tahoma"/>
              </a:rPr>
              <a:t>v</a:t>
            </a:r>
            <a:r>
              <a:rPr sz="1500" spc="-55" dirty="0">
                <a:solidFill>
                  <a:srgbClr val="9FFAFF"/>
                </a:solidFill>
                <a:latin typeface="Tahoma"/>
                <a:cs typeface="Tahoma"/>
              </a:rPr>
              <a:t>enting</a:t>
            </a:r>
            <a:r>
              <a:rPr sz="1500" spc="-155" dirty="0">
                <a:solidFill>
                  <a:srgbClr val="9FFAF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9FFAFF"/>
                </a:solidFill>
                <a:latin typeface="Tahoma"/>
                <a:cs typeface="Tahoma"/>
              </a:rPr>
              <a:t>scr</a:t>
            </a:r>
            <a:r>
              <a:rPr sz="1500" spc="-50" dirty="0">
                <a:solidFill>
                  <a:srgbClr val="9FFAFF"/>
                </a:solidFill>
                <a:latin typeface="Tahoma"/>
                <a:cs typeface="Tahoma"/>
              </a:rPr>
              <a:t>eensh</a:t>
            </a:r>
            <a:r>
              <a:rPr sz="1500" spc="-60" dirty="0">
                <a:solidFill>
                  <a:srgbClr val="9FFAFF"/>
                </a:solidFill>
                <a:latin typeface="Tahoma"/>
                <a:cs typeface="Tahoma"/>
              </a:rPr>
              <a:t>o</a:t>
            </a:r>
            <a:r>
              <a:rPr sz="1500" spc="-25" dirty="0">
                <a:solidFill>
                  <a:srgbClr val="9FFAFF"/>
                </a:solidFill>
                <a:latin typeface="Tahoma"/>
                <a:cs typeface="Tahoma"/>
              </a:rPr>
              <a:t>t</a:t>
            </a:r>
            <a:r>
              <a:rPr sz="1500" spc="-155" dirty="0">
                <a:solidFill>
                  <a:srgbClr val="9FFAFF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9FFAFF"/>
                </a:solidFill>
                <a:latin typeface="Tahoma"/>
                <a:cs typeface="Tahoma"/>
              </a:rPr>
              <a:t>o</a:t>
            </a:r>
            <a:r>
              <a:rPr sz="1500" spc="-40" dirty="0">
                <a:solidFill>
                  <a:srgbClr val="9FFAFF"/>
                </a:solidFill>
                <a:latin typeface="Tahoma"/>
                <a:cs typeface="Tahoma"/>
              </a:rPr>
              <a:t>f  </a:t>
            </a:r>
            <a:r>
              <a:rPr sz="1500" spc="-50" dirty="0">
                <a:solidFill>
                  <a:srgbClr val="9FFAFF"/>
                </a:solidFill>
                <a:latin typeface="Tahoma"/>
                <a:cs typeface="Tahoma"/>
              </a:rPr>
              <a:t>the</a:t>
            </a:r>
            <a:r>
              <a:rPr sz="1500" spc="-155" dirty="0">
                <a:solidFill>
                  <a:srgbClr val="9FFAFF"/>
                </a:solidFill>
                <a:latin typeface="Tahoma"/>
                <a:cs typeface="Tahoma"/>
              </a:rPr>
              <a:t> </a:t>
            </a:r>
            <a:r>
              <a:rPr sz="1500" spc="-85" dirty="0">
                <a:solidFill>
                  <a:srgbClr val="9FFAFF"/>
                </a:solidFill>
                <a:latin typeface="Tahoma"/>
                <a:cs typeface="Tahoma"/>
              </a:rPr>
              <a:t>QR</a:t>
            </a:r>
            <a:r>
              <a:rPr sz="1500" spc="-155" dirty="0">
                <a:solidFill>
                  <a:srgbClr val="9FFAF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9FFAFF"/>
                </a:solidFill>
                <a:latin typeface="Tahoma"/>
                <a:cs typeface="Tahoma"/>
              </a:rPr>
              <a:t>c</a:t>
            </a:r>
            <a:r>
              <a:rPr sz="1500" spc="-50" dirty="0">
                <a:solidFill>
                  <a:srgbClr val="9FFAFF"/>
                </a:solidFill>
                <a:latin typeface="Tahoma"/>
                <a:cs typeface="Tahoma"/>
              </a:rPr>
              <a:t>ode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19849" y="4659155"/>
            <a:ext cx="7315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9FFAFF"/>
                </a:solidFill>
                <a:latin typeface="Tahoma"/>
                <a:cs typeface="Tahoma"/>
              </a:rPr>
              <a:t>Scanning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530113" y="1404201"/>
            <a:ext cx="1986280" cy="2698750"/>
            <a:chOff x="2530113" y="1404201"/>
            <a:chExt cx="1986280" cy="2698750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0113" y="1404201"/>
              <a:ext cx="1985911" cy="269850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3202" y="1863657"/>
              <a:ext cx="170045" cy="1156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1512" y="4609755"/>
            <a:ext cx="634426" cy="40252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57495" y="4669215"/>
            <a:ext cx="208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solidFill>
                  <a:srgbClr val="FFFFFF"/>
                </a:solidFill>
                <a:latin typeface="Trebuchet MS"/>
                <a:cs typeface="Trebuchet MS"/>
              </a:rPr>
              <a:t>14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074" y="152591"/>
            <a:ext cx="31292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30" dirty="0">
                <a:solidFill>
                  <a:srgbClr val="9FFAFF"/>
                </a:solidFill>
                <a:latin typeface="Trebuchet MS"/>
                <a:cs typeface="Trebuchet MS"/>
              </a:rPr>
              <a:t>Major</a:t>
            </a:r>
            <a:r>
              <a:rPr sz="2600" b="1" spc="-235" dirty="0">
                <a:solidFill>
                  <a:srgbClr val="9FFAFF"/>
                </a:solidFill>
                <a:latin typeface="Trebuchet MS"/>
                <a:cs typeface="Trebuchet MS"/>
              </a:rPr>
              <a:t> </a:t>
            </a:r>
            <a:r>
              <a:rPr sz="2600" b="1" spc="-5" dirty="0">
                <a:solidFill>
                  <a:srgbClr val="9FFAFF"/>
                </a:solidFill>
                <a:latin typeface="Trebuchet MS"/>
                <a:cs typeface="Trebuchet MS"/>
              </a:rPr>
              <a:t>P</a:t>
            </a:r>
            <a:r>
              <a:rPr sz="2600" b="1" spc="-175" dirty="0">
                <a:solidFill>
                  <a:srgbClr val="9FFAFF"/>
                </a:solidFill>
                <a:latin typeface="Trebuchet MS"/>
                <a:cs typeface="Trebuchet MS"/>
              </a:rPr>
              <a:t>r</a:t>
            </a:r>
            <a:r>
              <a:rPr sz="2600" b="1" spc="-90" dirty="0">
                <a:solidFill>
                  <a:srgbClr val="9FFAFF"/>
                </a:solidFill>
                <a:latin typeface="Trebuchet MS"/>
                <a:cs typeface="Trebuchet MS"/>
              </a:rPr>
              <a:t>oblems</a:t>
            </a:r>
            <a:r>
              <a:rPr sz="2600" b="1" spc="-235" dirty="0">
                <a:solidFill>
                  <a:srgbClr val="9FFAFF"/>
                </a:solidFill>
                <a:latin typeface="Trebuchet MS"/>
                <a:cs typeface="Trebuchet MS"/>
              </a:rPr>
              <a:t> </a:t>
            </a:r>
            <a:r>
              <a:rPr sz="2600" b="1" spc="-250" dirty="0">
                <a:solidFill>
                  <a:srgbClr val="9FFAFF"/>
                </a:solidFill>
                <a:latin typeface="Trebuchet MS"/>
                <a:cs typeface="Trebuchet MS"/>
              </a:rPr>
              <a:t>F</a:t>
            </a:r>
            <a:r>
              <a:rPr sz="2600" b="1" spc="-85" dirty="0">
                <a:solidFill>
                  <a:srgbClr val="9FFAFF"/>
                </a:solidFill>
                <a:latin typeface="Trebuchet MS"/>
                <a:cs typeface="Trebuchet MS"/>
              </a:rPr>
              <a:t>a</a:t>
            </a:r>
            <a:r>
              <a:rPr sz="2600" b="1" spc="-90" dirty="0">
                <a:solidFill>
                  <a:srgbClr val="9FFAFF"/>
                </a:solidFill>
                <a:latin typeface="Trebuchet MS"/>
                <a:cs typeface="Trebuchet MS"/>
              </a:rPr>
              <a:t>c</a:t>
            </a:r>
            <a:r>
              <a:rPr sz="2600" b="1" spc="-130" dirty="0">
                <a:solidFill>
                  <a:srgbClr val="9FFAFF"/>
                </a:solidFill>
                <a:latin typeface="Trebuchet MS"/>
                <a:cs typeface="Trebuchet MS"/>
              </a:rPr>
              <a:t>ed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074" y="1064458"/>
            <a:ext cx="8384540" cy="3865879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190500" algn="l"/>
              </a:tabLst>
            </a:pP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While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working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EAEEF0"/>
                </a:solidFill>
                <a:latin typeface="Tahoma"/>
                <a:cs typeface="Tahoma"/>
              </a:rPr>
              <a:t>in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EAEEF0"/>
                </a:solidFill>
                <a:latin typeface="Tahoma"/>
                <a:cs typeface="Tahoma"/>
              </a:rPr>
              <a:t>a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team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at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far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EAEEF0"/>
                </a:solidFill>
                <a:latin typeface="Tahoma"/>
                <a:cs typeface="Tahoma"/>
              </a:rPr>
              <a:t>places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coming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up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to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EAEEF0"/>
                </a:solidFill>
                <a:latin typeface="Tahoma"/>
                <a:cs typeface="Tahoma"/>
              </a:rPr>
              <a:t>a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EAEEF0"/>
                </a:solidFill>
                <a:latin typeface="Tahoma"/>
                <a:cs typeface="Tahoma"/>
              </a:rPr>
              <a:t>single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EAEEF0"/>
                </a:solidFill>
                <a:latin typeface="Tahoma"/>
                <a:cs typeface="Tahoma"/>
              </a:rPr>
              <a:t>Ui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design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was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EAEEF0"/>
                </a:solidFill>
                <a:latin typeface="Tahoma"/>
                <a:cs typeface="Tahoma"/>
              </a:rPr>
              <a:t>tough.</a:t>
            </a:r>
            <a:endParaRPr sz="1400">
              <a:latin typeface="Tahoma"/>
              <a:cs typeface="Tahoma"/>
            </a:endParaRPr>
          </a:p>
          <a:p>
            <a:pPr marL="12700" marR="183515">
              <a:lnSpc>
                <a:spcPct val="150000"/>
              </a:lnSpc>
              <a:buAutoNum type="arabicPeriod"/>
              <a:tabLst>
                <a:tab pos="190500" algn="l"/>
              </a:tabLst>
            </a:pP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Thinking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of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EAEEF0"/>
                </a:solidFill>
                <a:latin typeface="Tahoma"/>
                <a:cs typeface="Tahoma"/>
              </a:rPr>
              <a:t>a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EAEEF0"/>
                </a:solidFill>
                <a:latin typeface="Tahoma"/>
                <a:cs typeface="Tahoma"/>
              </a:rPr>
              <a:t>ways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of</a:t>
            </a:r>
            <a:r>
              <a:rPr sz="1400" spc="-13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EAEEF0"/>
                </a:solidFill>
                <a:latin typeface="Tahoma"/>
                <a:cs typeface="Tahoma"/>
              </a:rPr>
              <a:t>making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our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app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EAEEF0"/>
                </a:solidFill>
                <a:latin typeface="Tahoma"/>
                <a:cs typeface="Tahoma"/>
              </a:rPr>
              <a:t>safer</a:t>
            </a:r>
            <a:r>
              <a:rPr sz="1400" spc="-13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to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prevent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proxys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was</a:t>
            </a:r>
            <a:r>
              <a:rPr sz="1400" spc="-13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EAEEF0"/>
                </a:solidFill>
                <a:latin typeface="Tahoma"/>
                <a:cs typeface="Tahoma"/>
              </a:rPr>
              <a:t>hard.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Preventing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taking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of</a:t>
            </a:r>
            <a:r>
              <a:rPr sz="1400" spc="-13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EAEEF0"/>
                </a:solidFill>
                <a:latin typeface="Tahoma"/>
                <a:cs typeface="Tahoma"/>
              </a:rPr>
              <a:t>screenshot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and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one </a:t>
            </a:r>
            <a:r>
              <a:rPr sz="1400" spc="-42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EAEEF0"/>
                </a:solidFill>
                <a:latin typeface="Tahoma"/>
                <a:cs typeface="Tahoma"/>
              </a:rPr>
              <a:t>device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one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EAEEF0"/>
                </a:solidFill>
                <a:latin typeface="Tahoma"/>
                <a:cs typeface="Tahoma"/>
              </a:rPr>
              <a:t>login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AEEF0"/>
                </a:solidFill>
                <a:latin typeface="Tahoma"/>
                <a:cs typeface="Tahoma"/>
              </a:rPr>
              <a:t>is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what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EAEEF0"/>
                </a:solidFill>
                <a:latin typeface="Tahoma"/>
                <a:cs typeface="Tahoma"/>
              </a:rPr>
              <a:t>we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EAEEF0"/>
                </a:solidFill>
                <a:latin typeface="Tahoma"/>
                <a:cs typeface="Tahoma"/>
              </a:rPr>
              <a:t>have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come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up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EAEEF0"/>
                </a:solidFill>
                <a:latin typeface="Tahoma"/>
                <a:cs typeface="Tahoma"/>
              </a:rPr>
              <a:t>till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85" dirty="0">
                <a:solidFill>
                  <a:srgbClr val="EAEEF0"/>
                </a:solidFill>
                <a:latin typeface="Tahoma"/>
                <a:cs typeface="Tahoma"/>
              </a:rPr>
              <a:t>now.</a:t>
            </a:r>
            <a:endParaRPr sz="1400">
              <a:latin typeface="Tahoma"/>
              <a:cs typeface="Tahoma"/>
            </a:endParaRPr>
          </a:p>
          <a:p>
            <a:pPr marL="12700" marR="405130">
              <a:lnSpc>
                <a:spcPct val="150000"/>
              </a:lnSpc>
              <a:buAutoNum type="arabicPeriod"/>
              <a:tabLst>
                <a:tab pos="190500" algn="l"/>
              </a:tabLst>
            </a:pP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Linking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the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EAEEF0"/>
                </a:solidFill>
                <a:latin typeface="Tahoma"/>
                <a:cs typeface="Tahoma"/>
              </a:rPr>
              <a:t>QR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EAEEF0"/>
                </a:solidFill>
                <a:latin typeface="Tahoma"/>
                <a:cs typeface="Tahoma"/>
              </a:rPr>
              <a:t>code</a:t>
            </a:r>
            <a:r>
              <a:rPr sz="1400" spc="-13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to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EAEEF0"/>
                </a:solidFill>
                <a:latin typeface="Tahoma"/>
                <a:cs typeface="Tahoma"/>
              </a:rPr>
              <a:t>SAP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and</a:t>
            </a:r>
            <a:r>
              <a:rPr sz="1400" spc="-13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further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EAEEF0"/>
                </a:solidFill>
                <a:latin typeface="Tahoma"/>
                <a:cs typeface="Tahoma"/>
              </a:rPr>
              <a:t>linking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EAEEF0"/>
                </a:solidFill>
                <a:latin typeface="Tahoma"/>
                <a:cs typeface="Tahoma"/>
              </a:rPr>
              <a:t>it</a:t>
            </a:r>
            <a:r>
              <a:rPr sz="1400" spc="-13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to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mark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the</a:t>
            </a:r>
            <a:r>
              <a:rPr sz="1400" spc="-13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attendance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EAEEF0"/>
                </a:solidFill>
                <a:latin typeface="Tahoma"/>
                <a:cs typeface="Tahoma"/>
              </a:rPr>
              <a:t>in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database</a:t>
            </a:r>
            <a:r>
              <a:rPr sz="1400" spc="-13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was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one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of</a:t>
            </a:r>
            <a:r>
              <a:rPr sz="1400" spc="-13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the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EAEEF0"/>
                </a:solidFill>
                <a:latin typeface="Tahoma"/>
                <a:cs typeface="Tahoma"/>
              </a:rPr>
              <a:t>task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that </a:t>
            </a:r>
            <a:r>
              <a:rPr sz="1400" spc="-42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EAEEF0"/>
                </a:solidFill>
                <a:latin typeface="Tahoma"/>
                <a:cs typeface="Tahoma"/>
              </a:rPr>
              <a:t>really</a:t>
            </a:r>
            <a:r>
              <a:rPr sz="1400" spc="-15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took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AEEF0"/>
                </a:solidFill>
                <a:latin typeface="Tahoma"/>
                <a:cs typeface="Tahoma"/>
              </a:rPr>
              <a:t>all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our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sweat.</a:t>
            </a:r>
            <a:endParaRPr sz="1400">
              <a:latin typeface="Tahoma"/>
              <a:cs typeface="Tahoma"/>
            </a:endParaRPr>
          </a:p>
          <a:p>
            <a:pPr marL="12700" marR="27940">
              <a:lnSpc>
                <a:spcPct val="150000"/>
              </a:lnSpc>
              <a:buAutoNum type="arabicPeriod"/>
              <a:tabLst>
                <a:tab pos="190500" algn="l"/>
              </a:tabLst>
            </a:pP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Different</a:t>
            </a:r>
            <a:r>
              <a:rPr sz="1400" spc="-13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team</a:t>
            </a:r>
            <a:r>
              <a:rPr sz="1400" spc="-13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members</a:t>
            </a:r>
            <a:r>
              <a:rPr sz="1400" spc="-13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knew</a:t>
            </a:r>
            <a:r>
              <a:rPr sz="1400" spc="-13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EAEEF0"/>
                </a:solidFill>
                <a:latin typeface="Tahoma"/>
                <a:cs typeface="Tahoma"/>
              </a:rPr>
              <a:t>different</a:t>
            </a:r>
            <a:r>
              <a:rPr sz="1400" spc="-13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EAEEF0"/>
                </a:solidFill>
                <a:latin typeface="Tahoma"/>
                <a:cs typeface="Tahoma"/>
              </a:rPr>
              <a:t>languages</a:t>
            </a:r>
            <a:r>
              <a:rPr sz="1400" spc="-13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EAEEF0"/>
                </a:solidFill>
                <a:latin typeface="Tahoma"/>
                <a:cs typeface="Tahoma"/>
              </a:rPr>
              <a:t>such</a:t>
            </a:r>
            <a:r>
              <a:rPr sz="1400" spc="-13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EAEEF0"/>
                </a:solidFill>
                <a:latin typeface="Tahoma"/>
                <a:cs typeface="Tahoma"/>
              </a:rPr>
              <a:t>as</a:t>
            </a:r>
            <a:r>
              <a:rPr sz="1400" spc="-13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EAEEF0"/>
                </a:solidFill>
                <a:latin typeface="Tahoma"/>
                <a:cs typeface="Tahoma"/>
              </a:rPr>
              <a:t>java,flutter,etc</a:t>
            </a:r>
            <a:r>
              <a:rPr sz="1400" spc="-13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EAEEF0"/>
                </a:solidFill>
                <a:latin typeface="Tahoma"/>
                <a:cs typeface="Tahoma"/>
              </a:rPr>
              <a:t>.</a:t>
            </a:r>
            <a:r>
              <a:rPr sz="1400" spc="-13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EAEEF0"/>
                </a:solidFill>
                <a:latin typeface="Tahoma"/>
                <a:cs typeface="Tahoma"/>
              </a:rPr>
              <a:t>Working</a:t>
            </a:r>
            <a:r>
              <a:rPr sz="1400" spc="-13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together</a:t>
            </a:r>
            <a:r>
              <a:rPr sz="1400" spc="-13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EAEEF0"/>
                </a:solidFill>
                <a:latin typeface="Tahoma"/>
                <a:cs typeface="Tahoma"/>
              </a:rPr>
              <a:t>on</a:t>
            </a:r>
            <a:r>
              <a:rPr sz="1400" spc="-13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one</a:t>
            </a:r>
            <a:r>
              <a:rPr sz="1400" spc="-13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EAEEF0"/>
                </a:solidFill>
                <a:latin typeface="Tahoma"/>
                <a:cs typeface="Tahoma"/>
              </a:rPr>
              <a:t>language</a:t>
            </a:r>
            <a:r>
              <a:rPr sz="1400" spc="-18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was </a:t>
            </a:r>
            <a:r>
              <a:rPr sz="1400" spc="-42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EAEEF0"/>
                </a:solidFill>
                <a:latin typeface="Tahoma"/>
                <a:cs typeface="Tahoma"/>
              </a:rPr>
              <a:t>hard.</a:t>
            </a:r>
            <a:endParaRPr sz="1400">
              <a:latin typeface="Tahoma"/>
              <a:cs typeface="Tahoma"/>
            </a:endParaRPr>
          </a:p>
          <a:p>
            <a:pPr marL="12700" marR="113030">
              <a:lnSpc>
                <a:spcPct val="150000"/>
              </a:lnSpc>
              <a:buAutoNum type="arabicPeriod"/>
              <a:tabLst>
                <a:tab pos="190500" algn="l"/>
              </a:tabLst>
            </a:pP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While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using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the </a:t>
            </a:r>
            <a:r>
              <a:rPr sz="1400" spc="-35" dirty="0">
                <a:solidFill>
                  <a:srgbClr val="EAEEF0"/>
                </a:solidFill>
                <a:latin typeface="Tahoma"/>
                <a:cs typeface="Tahoma"/>
              </a:rPr>
              <a:t>additional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dependency </a:t>
            </a:r>
            <a:r>
              <a:rPr sz="1400" spc="-30" dirty="0">
                <a:solidFill>
                  <a:srgbClr val="EAEEF0"/>
                </a:solidFill>
                <a:latin typeface="Tahoma"/>
                <a:cs typeface="Tahoma"/>
              </a:rPr>
              <a:t>while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integrating </a:t>
            </a:r>
            <a:r>
              <a:rPr sz="1400" spc="-15" dirty="0">
                <a:solidFill>
                  <a:srgbClr val="EAEEF0"/>
                </a:solidFill>
                <a:latin typeface="Tahoma"/>
                <a:cs typeface="Tahoma"/>
              </a:rPr>
              <a:t>it </a:t>
            </a:r>
            <a:r>
              <a:rPr sz="1400" spc="-40" dirty="0">
                <a:solidFill>
                  <a:srgbClr val="EAEEF0"/>
                </a:solidFill>
                <a:latin typeface="Tahoma"/>
                <a:cs typeface="Tahoma"/>
              </a:rPr>
              <a:t>sometimes </a:t>
            </a:r>
            <a:r>
              <a:rPr sz="1400" spc="-10" dirty="0">
                <a:solidFill>
                  <a:srgbClr val="EAEEF0"/>
                </a:solidFill>
                <a:latin typeface="Tahoma"/>
                <a:cs typeface="Tahoma"/>
              </a:rPr>
              <a:t>is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not </a:t>
            </a:r>
            <a:r>
              <a:rPr sz="1400" spc="-35" dirty="0">
                <a:solidFill>
                  <a:srgbClr val="EAEEF0"/>
                </a:solidFill>
                <a:latin typeface="Tahoma"/>
                <a:cs typeface="Tahoma"/>
              </a:rPr>
              <a:t>compatible </a:t>
            </a:r>
            <a:r>
              <a:rPr sz="1400" spc="-40" dirty="0">
                <a:solidFill>
                  <a:srgbClr val="EAEEF0"/>
                </a:solidFill>
                <a:latin typeface="Tahoma"/>
                <a:cs typeface="Tahoma"/>
              </a:rPr>
              <a:t>with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the AndroidSDK </a:t>
            </a:r>
            <a:r>
              <a:rPr sz="1400" spc="-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version,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that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EAEEF0"/>
                </a:solidFill>
                <a:latin typeface="Tahoma"/>
                <a:cs typeface="Tahoma"/>
              </a:rPr>
              <a:t>case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EAEEF0"/>
                </a:solidFill>
                <a:latin typeface="Tahoma"/>
                <a:cs typeface="Tahoma"/>
              </a:rPr>
              <a:t>we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EAEEF0"/>
                </a:solidFill>
                <a:latin typeface="Tahoma"/>
                <a:cs typeface="Tahoma"/>
              </a:rPr>
              <a:t>have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to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EAEEF0"/>
                </a:solidFill>
                <a:latin typeface="Tahoma"/>
                <a:cs typeface="Tahoma"/>
              </a:rPr>
              <a:t>try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AEEF0"/>
                </a:solidFill>
                <a:latin typeface="Tahoma"/>
                <a:cs typeface="Tahoma"/>
              </a:rPr>
              <a:t>all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the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EAEEF0"/>
                </a:solidFill>
                <a:latin typeface="Tahoma"/>
                <a:cs typeface="Tahoma"/>
              </a:rPr>
              <a:t>recent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or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EAEEF0"/>
                </a:solidFill>
                <a:latin typeface="Tahoma"/>
                <a:cs typeface="Tahoma"/>
              </a:rPr>
              <a:t>older</a:t>
            </a:r>
            <a:r>
              <a:rPr sz="1400" spc="-13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version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of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the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module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and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then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EAEEF0"/>
                </a:solidFill>
                <a:latin typeface="Tahoma"/>
                <a:cs typeface="Tahoma"/>
              </a:rPr>
              <a:t>rebuild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the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EAEEF0"/>
                </a:solidFill>
                <a:latin typeface="Tahoma"/>
                <a:cs typeface="Tahoma"/>
              </a:rPr>
              <a:t>application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EAEEF0"/>
                </a:solidFill>
                <a:latin typeface="Tahoma"/>
                <a:cs typeface="Tahoma"/>
              </a:rPr>
              <a:t>again </a:t>
            </a:r>
            <a:r>
              <a:rPr sz="1400" spc="-42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EAEEF0"/>
                </a:solidFill>
                <a:latin typeface="Tahoma"/>
                <a:cs typeface="Tahoma"/>
              </a:rPr>
              <a:t>so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that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EAEEF0"/>
                </a:solidFill>
                <a:latin typeface="Tahoma"/>
                <a:cs typeface="Tahoma"/>
              </a:rPr>
              <a:t>it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EAEEF0"/>
                </a:solidFill>
                <a:latin typeface="Tahoma"/>
                <a:cs typeface="Tahoma"/>
              </a:rPr>
              <a:t>is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EAEEF0"/>
                </a:solidFill>
                <a:latin typeface="Tahoma"/>
                <a:cs typeface="Tahoma"/>
              </a:rPr>
              <a:t>compatible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EAEEF0"/>
                </a:solidFill>
                <a:latin typeface="Tahoma"/>
                <a:cs typeface="Tahoma"/>
              </a:rPr>
              <a:t>with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the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SDK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version.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50000"/>
              </a:lnSpc>
              <a:buAutoNum type="arabicPeriod"/>
              <a:tabLst>
                <a:tab pos="190500" algn="l"/>
              </a:tabLst>
            </a:pP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Creating</a:t>
            </a:r>
            <a:r>
              <a:rPr sz="1400" spc="-13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EAEEF0"/>
                </a:solidFill>
                <a:latin typeface="Tahoma"/>
                <a:cs typeface="Tahoma"/>
              </a:rPr>
              <a:t>so</a:t>
            </a:r>
            <a:r>
              <a:rPr sz="1400" spc="-13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EAEEF0"/>
                </a:solidFill>
                <a:latin typeface="Tahoma"/>
                <a:cs typeface="Tahoma"/>
              </a:rPr>
              <a:t>many</a:t>
            </a:r>
            <a:r>
              <a:rPr sz="1400" spc="-13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buttons</a:t>
            </a:r>
            <a:r>
              <a:rPr sz="1400" spc="-13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80" dirty="0">
                <a:solidFill>
                  <a:srgbClr val="EAEEF0"/>
                </a:solidFill>
                <a:latin typeface="Tahoma"/>
                <a:cs typeface="Tahoma"/>
              </a:rPr>
              <a:t>,</a:t>
            </a:r>
            <a:r>
              <a:rPr sz="1400" spc="-13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EAEEF0"/>
                </a:solidFill>
                <a:latin typeface="Tahoma"/>
                <a:cs typeface="Tahoma"/>
              </a:rPr>
              <a:t>activities,</a:t>
            </a:r>
            <a:r>
              <a:rPr sz="1400" spc="-13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EAEEF0"/>
                </a:solidFill>
                <a:latin typeface="Tahoma"/>
                <a:cs typeface="Tahoma"/>
              </a:rPr>
              <a:t>variables</a:t>
            </a:r>
            <a:r>
              <a:rPr sz="1400" spc="-13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EAEEF0"/>
                </a:solidFill>
                <a:latin typeface="Tahoma"/>
                <a:cs typeface="Tahoma"/>
              </a:rPr>
              <a:t>even</a:t>
            </a:r>
            <a:r>
              <a:rPr sz="1400" spc="-13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after</a:t>
            </a:r>
            <a:r>
              <a:rPr sz="1400" spc="-13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EAEEF0"/>
                </a:solidFill>
                <a:latin typeface="Tahoma"/>
                <a:cs typeface="Tahoma"/>
              </a:rPr>
              <a:t>naming</a:t>
            </a:r>
            <a:r>
              <a:rPr sz="1400" spc="-13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them</a:t>
            </a:r>
            <a:r>
              <a:rPr sz="1400" spc="-13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according</a:t>
            </a:r>
            <a:r>
              <a:rPr sz="1400" spc="-13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to</a:t>
            </a:r>
            <a:r>
              <a:rPr sz="1400" spc="-13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EAEEF0"/>
                </a:solidFill>
                <a:latin typeface="Tahoma"/>
                <a:cs typeface="Tahoma"/>
              </a:rPr>
              <a:t>their</a:t>
            </a:r>
            <a:r>
              <a:rPr sz="1400" spc="-13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functionality,</a:t>
            </a:r>
            <a:r>
              <a:rPr sz="1400" spc="-18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EAEEF0"/>
                </a:solidFill>
                <a:latin typeface="Tahoma"/>
                <a:cs typeface="Tahoma"/>
              </a:rPr>
              <a:t>sometimes </a:t>
            </a:r>
            <a:r>
              <a:rPr sz="1400" spc="-42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made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EAEEF0"/>
                </a:solidFill>
                <a:latin typeface="Tahoma"/>
                <a:cs typeface="Tahoma"/>
              </a:rPr>
              <a:t>it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confusing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EAEEF0"/>
                </a:solidFill>
                <a:latin typeface="Tahoma"/>
                <a:cs typeface="Tahoma"/>
              </a:rPr>
              <a:t>and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the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EAEEF0"/>
                </a:solidFill>
                <a:latin typeface="Tahoma"/>
                <a:cs typeface="Tahoma"/>
              </a:rPr>
              <a:t>whole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app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would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EAEEF0"/>
                </a:solidFill>
                <a:latin typeface="Tahoma"/>
                <a:cs typeface="Tahoma"/>
              </a:rPr>
              <a:t>crash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just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EAEEF0"/>
                </a:solidFill>
                <a:latin typeface="Tahoma"/>
                <a:cs typeface="Tahoma"/>
              </a:rPr>
              <a:t>because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of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the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EAEEF0"/>
                </a:solidFill>
                <a:latin typeface="Tahoma"/>
                <a:cs typeface="Tahoma"/>
              </a:rPr>
              <a:t>use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EAEEF0"/>
                </a:solidFill>
                <a:latin typeface="Tahoma"/>
                <a:cs typeface="Tahoma"/>
              </a:rPr>
              <a:t>of</a:t>
            </a:r>
            <a:r>
              <a:rPr sz="1400" spc="-145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EAEEF0"/>
                </a:solidFill>
                <a:latin typeface="Tahoma"/>
                <a:cs typeface="Tahoma"/>
              </a:rPr>
              <a:t>wrong</a:t>
            </a:r>
            <a:r>
              <a:rPr sz="1400" spc="-140" dirty="0">
                <a:solidFill>
                  <a:srgbClr val="EAEEF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EAEEF0"/>
                </a:solidFill>
                <a:latin typeface="Tahoma"/>
                <a:cs typeface="Tahoma"/>
              </a:rPr>
              <a:t>variables.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4600" y="92775"/>
            <a:ext cx="2373548" cy="12492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12" y="80212"/>
              <a:ext cx="7291425" cy="70732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775" y="113549"/>
            <a:ext cx="7205980" cy="62166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9588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755"/>
              </a:spcBef>
            </a:pPr>
            <a:r>
              <a:rPr spc="140" dirty="0"/>
              <a:t>WhaT</a:t>
            </a:r>
            <a:r>
              <a:rPr spc="-5" dirty="0"/>
              <a:t> </a:t>
            </a:r>
            <a:r>
              <a:rPr spc="95" dirty="0"/>
              <a:t>MaKEs</a:t>
            </a:r>
            <a:r>
              <a:rPr spc="-5" dirty="0"/>
              <a:t> </a:t>
            </a:r>
            <a:r>
              <a:rPr spc="65" dirty="0"/>
              <a:t>OUr</a:t>
            </a:r>
            <a:r>
              <a:rPr dirty="0"/>
              <a:t> </a:t>
            </a:r>
            <a:r>
              <a:rPr spc="325" dirty="0"/>
              <a:t>app</a:t>
            </a:r>
            <a:r>
              <a:rPr spc="-5" dirty="0"/>
              <a:t> </a:t>
            </a:r>
            <a:r>
              <a:rPr spc="-10" dirty="0"/>
              <a:t>sTaNDOUT</a:t>
            </a:r>
            <a:r>
              <a:rPr dirty="0"/>
              <a:t> </a:t>
            </a:r>
            <a:r>
              <a:rPr spc="20" dirty="0"/>
              <a:t>FrOM</a:t>
            </a:r>
            <a:r>
              <a:rPr spc="-5" dirty="0"/>
              <a:t> </a:t>
            </a:r>
            <a:r>
              <a:rPr spc="180" dirty="0"/>
              <a:t>OThErs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06774" y="0"/>
            <a:ext cx="8972550" cy="5029835"/>
            <a:chOff x="106774" y="0"/>
            <a:chExt cx="8972550" cy="50298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9148" y="187249"/>
              <a:ext cx="1609806" cy="2059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2377" y="0"/>
              <a:ext cx="402500" cy="4290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6774" y="842525"/>
              <a:ext cx="7824470" cy="4187190"/>
            </a:xfrm>
            <a:custGeom>
              <a:avLst/>
              <a:gdLst/>
              <a:ahLst/>
              <a:cxnLst/>
              <a:rect l="l" t="t" r="r" b="b"/>
              <a:pathLst>
                <a:path w="7824470" h="4187190">
                  <a:moveTo>
                    <a:pt x="7823999" y="4186799"/>
                  </a:moveTo>
                  <a:lnTo>
                    <a:pt x="0" y="4186799"/>
                  </a:lnTo>
                  <a:lnTo>
                    <a:pt x="0" y="0"/>
                  </a:lnTo>
                  <a:lnTo>
                    <a:pt x="7823999" y="0"/>
                  </a:lnTo>
                  <a:lnTo>
                    <a:pt x="7823999" y="4186799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1068" y="754132"/>
            <a:ext cx="7550150" cy="418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85090" indent="-336550">
              <a:lnSpc>
                <a:spcPct val="15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There are already existing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models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available on play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store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like attendance 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tracker,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mark me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present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,etc.</a:t>
            </a:r>
            <a:endParaRPr sz="1400">
              <a:latin typeface="Arial MT"/>
              <a:cs typeface="Arial MT"/>
            </a:endParaRPr>
          </a:p>
          <a:p>
            <a:pPr marL="348615" marR="199390" indent="-336550">
              <a:lnSpc>
                <a:spcPct val="15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Such apps have 10k+ downloads on playstore .The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success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of these apps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show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need of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such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ideation of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marking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attendance which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saves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time.</a:t>
            </a:r>
            <a:endParaRPr sz="1400">
              <a:latin typeface="Arial MT"/>
              <a:cs typeface="Arial MT"/>
            </a:endParaRPr>
          </a:p>
          <a:p>
            <a:pPr marL="348615" marR="5080" indent="-336550">
              <a:lnSpc>
                <a:spcPct val="15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Our app is not only just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 manager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of attendance with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methods such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as biometric,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but uses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idea of QR which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makes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it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different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from other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apps.</a:t>
            </a:r>
            <a:endParaRPr sz="1400">
              <a:latin typeface="Arial MT"/>
              <a:cs typeface="Arial MT"/>
            </a:endParaRPr>
          </a:p>
          <a:p>
            <a:pPr marL="348615" marR="153670" indent="-336550">
              <a:lnSpc>
                <a:spcPct val="15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RollCall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Marker makes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the process of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marking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attendance not only time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saving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but hassle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free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and user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friendly.</a:t>
            </a:r>
            <a:endParaRPr sz="1400">
              <a:latin typeface="Arial MT"/>
              <a:cs typeface="Arial MT"/>
            </a:endParaRPr>
          </a:p>
          <a:p>
            <a:pPr marL="348615" indent="-336550">
              <a:lnSpc>
                <a:spcPct val="100000"/>
              </a:lnSpc>
              <a:spcBef>
                <a:spcPts val="84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It’s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basic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interface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makes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it easier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any type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student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faculty to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handle.</a:t>
            </a:r>
            <a:endParaRPr sz="1400">
              <a:latin typeface="Arial MT"/>
              <a:cs typeface="Arial MT"/>
            </a:endParaRPr>
          </a:p>
          <a:p>
            <a:pPr marL="348615" marR="115570" indent="-336550">
              <a:lnSpc>
                <a:spcPct val="15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With just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some clicks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the attendance of all the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students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will be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marked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within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5 minutes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however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large the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maybe.</a:t>
            </a:r>
            <a:endParaRPr sz="1400">
              <a:latin typeface="Arial MT"/>
              <a:cs typeface="Arial MT"/>
            </a:endParaRPr>
          </a:p>
          <a:p>
            <a:pPr marL="348615" marR="17145" indent="-336550">
              <a:lnSpc>
                <a:spcPct val="15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One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such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feature of app that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makes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it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different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from others is the inability of the user to take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screenshot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of the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QR thus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preventing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marking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of fake attendances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through friends.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49481" y="4676238"/>
            <a:ext cx="208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solidFill>
                  <a:srgbClr val="FFFFFF"/>
                </a:solidFill>
                <a:latin typeface="Trebuchet MS"/>
                <a:cs typeface="Trebuchet MS"/>
              </a:rPr>
              <a:t>14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1512" y="4609755"/>
            <a:ext cx="634426" cy="4025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377" y="135902"/>
            <a:ext cx="2232660" cy="720090"/>
          </a:xfrm>
          <a:prstGeom prst="rect">
            <a:avLst/>
          </a:prstGeom>
          <a:solidFill>
            <a:srgbClr val="2796D4"/>
          </a:solidFill>
        </p:spPr>
        <p:txBody>
          <a:bodyPr vert="horz" wrap="square" lIns="0" tIns="21590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170"/>
              </a:spcBef>
            </a:pPr>
            <a:r>
              <a:rPr sz="3200" spc="-210" dirty="0">
                <a:solidFill>
                  <a:srgbClr val="000000"/>
                </a:solidFill>
              </a:rPr>
              <a:t>SOLUTION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8848935" y="4692075"/>
            <a:ext cx="116839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z="1800" spc="-22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8637" y="961315"/>
            <a:ext cx="8331200" cy="370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967105" indent="-34417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After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Tahoma"/>
                <a:cs typeface="Tahoma"/>
              </a:rPr>
              <a:t>analyzing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aspects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Tahoma"/>
                <a:cs typeface="Tahoma"/>
              </a:rPr>
              <a:t>came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sz="1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solution</a:t>
            </a:r>
            <a:r>
              <a:rPr sz="1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Tahoma"/>
                <a:cs typeface="Tahoma"/>
              </a:rPr>
              <a:t>automating</a:t>
            </a:r>
            <a:r>
              <a:rPr sz="1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attendance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sz="1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sz="1500" spc="-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implementing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Tahoma"/>
                <a:cs typeface="Tahoma"/>
              </a:rPr>
              <a:t>QR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attendance</a:t>
            </a:r>
            <a:r>
              <a:rPr sz="1500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Tahoma"/>
                <a:cs typeface="Tahoma"/>
              </a:rPr>
              <a:t>system.</a:t>
            </a:r>
            <a:endParaRPr sz="1500">
              <a:latin typeface="Tahoma"/>
              <a:cs typeface="Tahoma"/>
            </a:endParaRPr>
          </a:p>
          <a:p>
            <a:pPr marL="356235" marR="63500" indent="-344170">
              <a:lnSpc>
                <a:spcPct val="114999"/>
              </a:lnSpc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would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Tahoma"/>
                <a:cs typeface="Tahoma"/>
              </a:rPr>
              <a:t>change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traditional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manually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recording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attendance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calling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Tahoma"/>
                <a:cs typeface="Tahoma"/>
              </a:rPr>
              <a:t>names</a:t>
            </a:r>
            <a:r>
              <a:rPr sz="1500" spc="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into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fully </a:t>
            </a:r>
            <a:r>
              <a:rPr sz="1500" spc="-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Tahoma"/>
                <a:cs typeface="Tahoma"/>
              </a:rPr>
              <a:t>automated</a:t>
            </a:r>
            <a:r>
              <a:rPr sz="15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efﬁcient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Tahoma"/>
                <a:cs typeface="Tahoma"/>
              </a:rPr>
              <a:t>system.</a:t>
            </a:r>
            <a:endParaRPr sz="15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-25" dirty="0">
                <a:solidFill>
                  <a:srgbClr val="FFFFFF"/>
                </a:solidFill>
                <a:latin typeface="Tahoma"/>
                <a:cs typeface="Tahoma"/>
              </a:rPr>
              <a:t>RollCall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Tahoma"/>
                <a:cs typeface="Tahoma"/>
              </a:rPr>
              <a:t>Marker</a:t>
            </a:r>
            <a:r>
              <a:rPr sz="1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contains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three</a:t>
            </a:r>
            <a:r>
              <a:rPr sz="1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interfaces</a:t>
            </a:r>
            <a:r>
              <a:rPr sz="1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Tahoma"/>
                <a:cs typeface="Tahoma"/>
              </a:rPr>
              <a:t>faculty,another</a:t>
            </a:r>
            <a:r>
              <a:rPr sz="1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student</a:t>
            </a:r>
            <a:r>
              <a:rPr sz="1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Tahoma"/>
                <a:cs typeface="Tahoma"/>
              </a:rPr>
              <a:t>admin.</a:t>
            </a:r>
            <a:endParaRPr sz="1500">
              <a:latin typeface="Tahoma"/>
              <a:cs typeface="Tahoma"/>
            </a:endParaRPr>
          </a:p>
          <a:p>
            <a:pPr marL="356235" marR="60960" indent="-344170">
              <a:lnSpc>
                <a:spcPct val="114999"/>
              </a:lnSpc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-7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faculty</a:t>
            </a:r>
            <a:r>
              <a:rPr sz="1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interface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Tahoma"/>
                <a:cs typeface="Tahoma"/>
              </a:rPr>
              <a:t>lets</a:t>
            </a:r>
            <a:r>
              <a:rPr sz="1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professor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create</a:t>
            </a:r>
            <a:r>
              <a:rPr sz="1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session</a:t>
            </a:r>
            <a:r>
              <a:rPr sz="1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according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subject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1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section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current </a:t>
            </a:r>
            <a:r>
              <a:rPr sz="1500" spc="-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class.</a:t>
            </a:r>
            <a:endParaRPr sz="1500">
              <a:latin typeface="Tahoma"/>
              <a:cs typeface="Tahoma"/>
            </a:endParaRPr>
          </a:p>
          <a:p>
            <a:pPr marL="356235" marR="59690" indent="-344170">
              <a:lnSpc>
                <a:spcPct val="114999"/>
              </a:lnSpc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-9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Tahoma"/>
                <a:cs typeface="Tahoma"/>
              </a:rPr>
              <a:t>hand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student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interface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after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successful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login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creates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Tahoma"/>
                <a:cs typeface="Tahoma"/>
              </a:rPr>
              <a:t>QR</a:t>
            </a:r>
            <a:r>
              <a:rPr sz="1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unique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Tahoma"/>
                <a:cs typeface="Tahoma"/>
              </a:rPr>
              <a:t>every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Tahoma"/>
                <a:cs typeface="Tahoma"/>
              </a:rPr>
              <a:t>SAP </a:t>
            </a:r>
            <a:r>
              <a:rPr sz="1500" spc="-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95" dirty="0">
                <a:solidFill>
                  <a:srgbClr val="FFFFFF"/>
                </a:solidFill>
                <a:latin typeface="Tahoma"/>
                <a:cs typeface="Tahoma"/>
              </a:rPr>
              <a:t>ID.</a:t>
            </a:r>
            <a:endParaRPr sz="1500">
              <a:latin typeface="Tahoma"/>
              <a:cs typeface="Tahoma"/>
            </a:endParaRPr>
          </a:p>
          <a:p>
            <a:pPr marL="356235" marR="408940" indent="-344170">
              <a:lnSpc>
                <a:spcPct val="114999"/>
              </a:lnSpc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-85" dirty="0">
                <a:solidFill>
                  <a:srgbClr val="FFFFFF"/>
                </a:solidFill>
                <a:latin typeface="Tahoma"/>
                <a:cs typeface="Tahoma"/>
              </a:rPr>
              <a:t>When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scanner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faculty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interface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scans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Tahoma"/>
                <a:cs typeface="Tahoma"/>
              </a:rPr>
              <a:t>QR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students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,it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accordingly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marks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attendance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1500" spc="-4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database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5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particular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95" dirty="0">
                <a:solidFill>
                  <a:srgbClr val="FFFFFF"/>
                </a:solidFill>
                <a:latin typeface="Tahoma"/>
                <a:cs typeface="Tahoma"/>
              </a:rPr>
              <a:t>day.</a:t>
            </a:r>
            <a:endParaRPr sz="1500">
              <a:latin typeface="Tahoma"/>
              <a:cs typeface="Tahoma"/>
            </a:endParaRPr>
          </a:p>
          <a:p>
            <a:pPr marL="356235" marR="234950" indent="-344170">
              <a:lnSpc>
                <a:spcPct val="114999"/>
              </a:lnSpc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-7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students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Tahoma"/>
                <a:cs typeface="Tahoma"/>
              </a:rPr>
              <a:t>now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able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Tahoma"/>
                <a:cs typeface="Tahoma"/>
              </a:rPr>
              <a:t>mark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attendance</a:t>
            </a:r>
            <a:r>
              <a:rPr sz="1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themselves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saves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hefty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Tahoma"/>
                <a:cs typeface="Tahoma"/>
              </a:rPr>
              <a:t>amount</a:t>
            </a:r>
            <a:r>
              <a:rPr sz="15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500" spc="-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,is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Tahoma"/>
                <a:cs typeface="Tahoma"/>
              </a:rPr>
              <a:t>easy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Tahoma"/>
                <a:cs typeface="Tahoma"/>
              </a:rPr>
              <a:t>operate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saves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Tahoma"/>
                <a:cs typeface="Tahoma"/>
              </a:rPr>
              <a:t>wastage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resources.</a:t>
            </a:r>
            <a:endParaRPr sz="1500">
              <a:latin typeface="Tahoma"/>
              <a:cs typeface="Tahoma"/>
            </a:endParaRPr>
          </a:p>
          <a:p>
            <a:pPr marL="356235" indent="-344170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356235" algn="l"/>
                <a:tab pos="356870" algn="l"/>
              </a:tabLst>
            </a:pPr>
            <a:r>
              <a:rPr sz="1500" spc="-20" dirty="0">
                <a:solidFill>
                  <a:srgbClr val="FFFFFF"/>
                </a:solidFill>
                <a:latin typeface="Tahoma"/>
                <a:cs typeface="Tahoma"/>
              </a:rPr>
              <a:t>Also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purpose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Tahoma"/>
                <a:cs typeface="Tahoma"/>
              </a:rPr>
              <a:t>preventing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Tahoma"/>
                <a:cs typeface="Tahoma"/>
              </a:rPr>
              <a:t>proxys,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doesn’t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Tahoma"/>
                <a:cs typeface="Tahoma"/>
              </a:rPr>
              <a:t>allow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Tahoma"/>
                <a:cs typeface="Tahoma"/>
              </a:rPr>
              <a:t>taking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ahoma"/>
                <a:cs typeface="Tahoma"/>
              </a:rPr>
              <a:t>screenshot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5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Tahoma"/>
                <a:cs typeface="Tahoma"/>
              </a:rPr>
              <a:t>QR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15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Tahoma"/>
                <a:cs typeface="Tahoma"/>
              </a:rPr>
              <a:t>page.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62" y="137793"/>
            <a:ext cx="8883826" cy="55206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024" y="99706"/>
            <a:ext cx="12274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45" dirty="0">
                <a:latin typeface="Trebuchet MS"/>
                <a:cs typeface="Trebuchet MS"/>
              </a:rPr>
              <a:t>TIMELINE</a:t>
            </a:r>
            <a:endParaRPr sz="3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1187" y="4630093"/>
            <a:ext cx="172812" cy="45262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159959" y="2772807"/>
            <a:ext cx="1042035" cy="580390"/>
            <a:chOff x="7159959" y="2772807"/>
            <a:chExt cx="1042035" cy="58039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9959" y="2772807"/>
              <a:ext cx="1041750" cy="5803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179009" y="2801383"/>
              <a:ext cx="984885" cy="523240"/>
            </a:xfrm>
            <a:custGeom>
              <a:avLst/>
              <a:gdLst/>
              <a:ahLst/>
              <a:cxnLst/>
              <a:rect l="l" t="t" r="r" b="b"/>
              <a:pathLst>
                <a:path w="984884" h="523239">
                  <a:moveTo>
                    <a:pt x="817019" y="523199"/>
                  </a:moveTo>
                  <a:lnTo>
                    <a:pt x="0" y="523199"/>
                  </a:lnTo>
                  <a:lnTo>
                    <a:pt x="0" y="0"/>
                  </a:lnTo>
                  <a:lnTo>
                    <a:pt x="817019" y="0"/>
                  </a:lnTo>
                  <a:lnTo>
                    <a:pt x="984599" y="261599"/>
                  </a:lnTo>
                  <a:lnTo>
                    <a:pt x="817019" y="523199"/>
                  </a:lnTo>
                  <a:close/>
                </a:path>
              </a:pathLst>
            </a:custGeom>
            <a:solidFill>
              <a:srgbClr val="ECCB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407610" y="2969003"/>
            <a:ext cx="5340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r>
              <a:rPr sz="975" spc="-22" baseline="29914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975" spc="-37" baseline="299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Stage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70196" y="2772807"/>
            <a:ext cx="1042035" cy="580390"/>
            <a:chOff x="6370196" y="2772807"/>
            <a:chExt cx="1042035" cy="58039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0196" y="2772807"/>
              <a:ext cx="1041750" cy="5803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389246" y="2801383"/>
              <a:ext cx="984885" cy="523240"/>
            </a:xfrm>
            <a:custGeom>
              <a:avLst/>
              <a:gdLst/>
              <a:ahLst/>
              <a:cxnLst/>
              <a:rect l="l" t="t" r="r" b="b"/>
              <a:pathLst>
                <a:path w="984884" h="523239">
                  <a:moveTo>
                    <a:pt x="817018" y="523199"/>
                  </a:moveTo>
                  <a:lnTo>
                    <a:pt x="0" y="523199"/>
                  </a:lnTo>
                  <a:lnTo>
                    <a:pt x="0" y="0"/>
                  </a:lnTo>
                  <a:lnTo>
                    <a:pt x="817018" y="0"/>
                  </a:lnTo>
                  <a:lnTo>
                    <a:pt x="984599" y="261599"/>
                  </a:lnTo>
                  <a:lnTo>
                    <a:pt x="817018" y="523199"/>
                  </a:lnTo>
                  <a:close/>
                </a:path>
              </a:pathLst>
            </a:custGeom>
            <a:solidFill>
              <a:srgbClr val="ECCB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617847" y="2969003"/>
            <a:ext cx="5340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r>
              <a:rPr sz="975" spc="-22" baseline="29914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975" spc="-37" baseline="299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Stage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580432" y="2772807"/>
            <a:ext cx="1042035" cy="580390"/>
            <a:chOff x="5580432" y="2772807"/>
            <a:chExt cx="1042035" cy="58039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0432" y="2772807"/>
              <a:ext cx="1041750" cy="5803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599482" y="2801383"/>
              <a:ext cx="984885" cy="523240"/>
            </a:xfrm>
            <a:custGeom>
              <a:avLst/>
              <a:gdLst/>
              <a:ahLst/>
              <a:cxnLst/>
              <a:rect l="l" t="t" r="r" b="b"/>
              <a:pathLst>
                <a:path w="984884" h="523239">
                  <a:moveTo>
                    <a:pt x="817018" y="523199"/>
                  </a:moveTo>
                  <a:lnTo>
                    <a:pt x="0" y="523199"/>
                  </a:lnTo>
                  <a:lnTo>
                    <a:pt x="0" y="0"/>
                  </a:lnTo>
                  <a:lnTo>
                    <a:pt x="817018" y="0"/>
                  </a:lnTo>
                  <a:lnTo>
                    <a:pt x="984599" y="261599"/>
                  </a:lnTo>
                  <a:lnTo>
                    <a:pt x="817018" y="523199"/>
                  </a:lnTo>
                  <a:close/>
                </a:path>
              </a:pathLst>
            </a:custGeom>
            <a:solidFill>
              <a:srgbClr val="ECCB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828083" y="2969003"/>
            <a:ext cx="5340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r>
              <a:rPr sz="975" spc="-22" baseline="29914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975" spc="-37" baseline="299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Stage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90668" y="2772807"/>
            <a:ext cx="1042035" cy="580390"/>
            <a:chOff x="4790668" y="2772807"/>
            <a:chExt cx="1042035" cy="58039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0668" y="2772807"/>
              <a:ext cx="1041750" cy="5803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809718" y="2801383"/>
              <a:ext cx="984885" cy="523240"/>
            </a:xfrm>
            <a:custGeom>
              <a:avLst/>
              <a:gdLst/>
              <a:ahLst/>
              <a:cxnLst/>
              <a:rect l="l" t="t" r="r" b="b"/>
              <a:pathLst>
                <a:path w="984885" h="523239">
                  <a:moveTo>
                    <a:pt x="817019" y="523199"/>
                  </a:moveTo>
                  <a:lnTo>
                    <a:pt x="0" y="523199"/>
                  </a:lnTo>
                  <a:lnTo>
                    <a:pt x="0" y="0"/>
                  </a:lnTo>
                  <a:lnTo>
                    <a:pt x="817019" y="0"/>
                  </a:lnTo>
                  <a:lnTo>
                    <a:pt x="984599" y="261599"/>
                  </a:lnTo>
                  <a:lnTo>
                    <a:pt x="817019" y="523199"/>
                  </a:lnTo>
                  <a:close/>
                </a:path>
              </a:pathLst>
            </a:custGeom>
            <a:solidFill>
              <a:srgbClr val="9EC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38318" y="2969003"/>
            <a:ext cx="5340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975" spc="-22" baseline="29914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975" spc="-37" baseline="299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Stage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00903" y="2772807"/>
            <a:ext cx="1042035" cy="580390"/>
            <a:chOff x="4000903" y="2772807"/>
            <a:chExt cx="1042035" cy="580390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903" y="2772807"/>
              <a:ext cx="1041750" cy="58035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19952" y="2801383"/>
              <a:ext cx="984885" cy="523240"/>
            </a:xfrm>
            <a:custGeom>
              <a:avLst/>
              <a:gdLst/>
              <a:ahLst/>
              <a:cxnLst/>
              <a:rect l="l" t="t" r="r" b="b"/>
              <a:pathLst>
                <a:path w="984885" h="523239">
                  <a:moveTo>
                    <a:pt x="817019" y="523199"/>
                  </a:moveTo>
                  <a:lnTo>
                    <a:pt x="0" y="523199"/>
                  </a:lnTo>
                  <a:lnTo>
                    <a:pt x="0" y="0"/>
                  </a:lnTo>
                  <a:lnTo>
                    <a:pt x="817019" y="0"/>
                  </a:lnTo>
                  <a:lnTo>
                    <a:pt x="984599" y="261599"/>
                  </a:lnTo>
                  <a:lnTo>
                    <a:pt x="817019" y="523199"/>
                  </a:lnTo>
                  <a:close/>
                </a:path>
              </a:pathLst>
            </a:custGeom>
            <a:solidFill>
              <a:srgbClr val="9EC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248553" y="2969003"/>
            <a:ext cx="5340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975" spc="-22" baseline="29914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975" spc="-37" baseline="299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Stage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211139" y="2772807"/>
            <a:ext cx="1042035" cy="580390"/>
            <a:chOff x="3211139" y="2772807"/>
            <a:chExt cx="1042035" cy="580390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1139" y="2772807"/>
              <a:ext cx="1041750" cy="58035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230189" y="2801383"/>
              <a:ext cx="984885" cy="523240"/>
            </a:xfrm>
            <a:custGeom>
              <a:avLst/>
              <a:gdLst/>
              <a:ahLst/>
              <a:cxnLst/>
              <a:rect l="l" t="t" r="r" b="b"/>
              <a:pathLst>
                <a:path w="984885" h="523239">
                  <a:moveTo>
                    <a:pt x="817018" y="523199"/>
                  </a:moveTo>
                  <a:lnTo>
                    <a:pt x="0" y="523199"/>
                  </a:lnTo>
                  <a:lnTo>
                    <a:pt x="0" y="0"/>
                  </a:lnTo>
                  <a:lnTo>
                    <a:pt x="817018" y="0"/>
                  </a:lnTo>
                  <a:lnTo>
                    <a:pt x="984600" y="261599"/>
                  </a:lnTo>
                  <a:lnTo>
                    <a:pt x="817018" y="523199"/>
                  </a:lnTo>
                  <a:close/>
                </a:path>
              </a:pathLst>
            </a:custGeom>
            <a:solidFill>
              <a:srgbClr val="9EC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458789" y="2969003"/>
            <a:ext cx="4902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975" spc="-15" baseline="29914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975" spc="-37" baseline="299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Stage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421375" y="2772807"/>
            <a:ext cx="1042035" cy="580390"/>
            <a:chOff x="2421375" y="2772807"/>
            <a:chExt cx="1042035" cy="580390"/>
          </a:xfrm>
        </p:grpSpPr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1375" y="2772807"/>
              <a:ext cx="1041750" cy="58035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440425" y="2801383"/>
              <a:ext cx="984885" cy="523240"/>
            </a:xfrm>
            <a:custGeom>
              <a:avLst/>
              <a:gdLst/>
              <a:ahLst/>
              <a:cxnLst/>
              <a:rect l="l" t="t" r="r" b="b"/>
              <a:pathLst>
                <a:path w="984885" h="523239">
                  <a:moveTo>
                    <a:pt x="817018" y="523199"/>
                  </a:moveTo>
                  <a:lnTo>
                    <a:pt x="0" y="523199"/>
                  </a:lnTo>
                  <a:lnTo>
                    <a:pt x="0" y="0"/>
                  </a:lnTo>
                  <a:lnTo>
                    <a:pt x="817018" y="0"/>
                  </a:lnTo>
                  <a:lnTo>
                    <a:pt x="984600" y="261599"/>
                  </a:lnTo>
                  <a:lnTo>
                    <a:pt x="817018" y="523199"/>
                  </a:lnTo>
                  <a:close/>
                </a:path>
              </a:pathLst>
            </a:custGeom>
            <a:solidFill>
              <a:srgbClr val="6CB9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669025" y="2969003"/>
            <a:ext cx="5359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975" spc="-22" baseline="29914" dirty="0">
                <a:solidFill>
                  <a:srgbClr val="FFFFFF"/>
                </a:solidFill>
                <a:latin typeface="Tahoma"/>
                <a:cs typeface="Tahoma"/>
              </a:rPr>
              <a:t>rd</a:t>
            </a:r>
            <a:r>
              <a:rPr sz="975" spc="-37" baseline="299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Stage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631611" y="2772807"/>
            <a:ext cx="1042035" cy="580390"/>
            <a:chOff x="1631611" y="2772807"/>
            <a:chExt cx="1042035" cy="580390"/>
          </a:xfrm>
        </p:grpSpPr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1611" y="2772807"/>
              <a:ext cx="1041750" cy="58035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650661" y="2801383"/>
              <a:ext cx="984885" cy="523240"/>
            </a:xfrm>
            <a:custGeom>
              <a:avLst/>
              <a:gdLst/>
              <a:ahLst/>
              <a:cxnLst/>
              <a:rect l="l" t="t" r="r" b="b"/>
              <a:pathLst>
                <a:path w="984885" h="523239">
                  <a:moveTo>
                    <a:pt x="817018" y="523199"/>
                  </a:moveTo>
                  <a:lnTo>
                    <a:pt x="0" y="523199"/>
                  </a:lnTo>
                  <a:lnTo>
                    <a:pt x="0" y="0"/>
                  </a:lnTo>
                  <a:lnTo>
                    <a:pt x="817018" y="0"/>
                  </a:lnTo>
                  <a:lnTo>
                    <a:pt x="984599" y="261599"/>
                  </a:lnTo>
                  <a:lnTo>
                    <a:pt x="817018" y="523199"/>
                  </a:lnTo>
                  <a:close/>
                </a:path>
              </a:pathLst>
            </a:custGeom>
            <a:solidFill>
              <a:srgbClr val="6CB9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879261" y="2969003"/>
            <a:ext cx="5511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975" spc="-22" baseline="29914" dirty="0">
                <a:solidFill>
                  <a:srgbClr val="FFFFFF"/>
                </a:solidFill>
                <a:latin typeface="Tahoma"/>
                <a:cs typeface="Tahoma"/>
              </a:rPr>
              <a:t>nd</a:t>
            </a:r>
            <a:r>
              <a:rPr sz="975" spc="-37" baseline="299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Stage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41847" y="2772807"/>
            <a:ext cx="1042035" cy="580390"/>
            <a:chOff x="841847" y="2772807"/>
            <a:chExt cx="1042035" cy="580390"/>
          </a:xfrm>
        </p:grpSpPr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847" y="2772807"/>
              <a:ext cx="1041750" cy="58035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60897" y="2801383"/>
              <a:ext cx="984885" cy="523240"/>
            </a:xfrm>
            <a:custGeom>
              <a:avLst/>
              <a:gdLst/>
              <a:ahLst/>
              <a:cxnLst/>
              <a:rect l="l" t="t" r="r" b="b"/>
              <a:pathLst>
                <a:path w="984885" h="523239">
                  <a:moveTo>
                    <a:pt x="817019" y="523199"/>
                  </a:moveTo>
                  <a:lnTo>
                    <a:pt x="0" y="523199"/>
                  </a:lnTo>
                  <a:lnTo>
                    <a:pt x="0" y="0"/>
                  </a:lnTo>
                  <a:lnTo>
                    <a:pt x="817019" y="0"/>
                  </a:lnTo>
                  <a:lnTo>
                    <a:pt x="984599" y="261599"/>
                  </a:lnTo>
                  <a:lnTo>
                    <a:pt x="817019" y="523199"/>
                  </a:lnTo>
                  <a:close/>
                </a:path>
              </a:pathLst>
            </a:custGeom>
            <a:solidFill>
              <a:srgbClr val="6CB9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89497" y="2969003"/>
            <a:ext cx="527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975" spc="-15" baseline="29914" dirty="0">
                <a:solidFill>
                  <a:srgbClr val="FFFFFF"/>
                </a:solidFill>
                <a:latin typeface="Tahoma"/>
                <a:cs typeface="Tahoma"/>
              </a:rPr>
              <a:t>st</a:t>
            </a:r>
            <a:r>
              <a:rPr sz="975" spc="-37" baseline="299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Tahoma"/>
                <a:cs typeface="Tahoma"/>
              </a:rPr>
              <a:t>Stage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16100" y="2171647"/>
            <a:ext cx="7341234" cy="1783080"/>
            <a:chOff x="216100" y="2171647"/>
            <a:chExt cx="7341234" cy="1783080"/>
          </a:xfrm>
        </p:grpSpPr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100" y="2772807"/>
              <a:ext cx="819750" cy="58035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35150" y="2801382"/>
              <a:ext cx="762635" cy="523240"/>
            </a:xfrm>
            <a:custGeom>
              <a:avLst/>
              <a:gdLst/>
              <a:ahLst/>
              <a:cxnLst/>
              <a:rect l="l" t="t" r="r" b="b"/>
              <a:pathLst>
                <a:path w="762635" h="523239">
                  <a:moveTo>
                    <a:pt x="595018" y="523199"/>
                  </a:moveTo>
                  <a:lnTo>
                    <a:pt x="0" y="523199"/>
                  </a:lnTo>
                  <a:lnTo>
                    <a:pt x="0" y="0"/>
                  </a:lnTo>
                  <a:lnTo>
                    <a:pt x="595018" y="0"/>
                  </a:lnTo>
                  <a:lnTo>
                    <a:pt x="762599" y="261599"/>
                  </a:lnTo>
                  <a:lnTo>
                    <a:pt x="595018" y="523199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13422" y="2207747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5902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97753" y="279794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15668" y="31337"/>
                  </a:lnTo>
                  <a:lnTo>
                    <a:pt x="7015" y="31337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24322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97753" y="279794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97753" y="217641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7015" y="31337"/>
                  </a:lnTo>
                  <a:lnTo>
                    <a:pt x="0" y="24321"/>
                  </a:lnTo>
                  <a:lnTo>
                    <a:pt x="0" y="7014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4"/>
                  </a:lnTo>
                  <a:lnTo>
                    <a:pt x="31337" y="24321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97753" y="217641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0"/>
                  </a:moveTo>
                  <a:lnTo>
                    <a:pt x="24322" y="0"/>
                  </a:lnTo>
                  <a:lnTo>
                    <a:pt x="31337" y="7014"/>
                  </a:lnTo>
                  <a:lnTo>
                    <a:pt x="31337" y="15668"/>
                  </a:lnTo>
                  <a:lnTo>
                    <a:pt x="31337" y="24321"/>
                  </a:lnTo>
                  <a:lnTo>
                    <a:pt x="24322" y="31337"/>
                  </a:lnTo>
                  <a:lnTo>
                    <a:pt x="15668" y="31337"/>
                  </a:lnTo>
                  <a:lnTo>
                    <a:pt x="7015" y="31337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5" y="0"/>
                  </a:lnTo>
                  <a:lnTo>
                    <a:pt x="15668" y="0"/>
                  </a:lnTo>
                  <a:close/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94226" y="2207747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5902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778558" y="279794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7"/>
                  </a:move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24322"/>
                  </a:lnTo>
                  <a:lnTo>
                    <a:pt x="24321" y="31337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778558" y="279794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5"/>
                  </a:lnTo>
                  <a:lnTo>
                    <a:pt x="31336" y="15668"/>
                  </a:lnTo>
                  <a:lnTo>
                    <a:pt x="31336" y="24322"/>
                  </a:lnTo>
                  <a:lnTo>
                    <a:pt x="24321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778558" y="217641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7"/>
                  </a:moveTo>
                  <a:lnTo>
                    <a:pt x="7014" y="31337"/>
                  </a:lnTo>
                  <a:lnTo>
                    <a:pt x="0" y="24321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6" y="7014"/>
                  </a:lnTo>
                  <a:lnTo>
                    <a:pt x="31336" y="24321"/>
                  </a:lnTo>
                  <a:lnTo>
                    <a:pt x="24321" y="31337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78558" y="217641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0"/>
                  </a:moveTo>
                  <a:lnTo>
                    <a:pt x="24321" y="0"/>
                  </a:lnTo>
                  <a:lnTo>
                    <a:pt x="31336" y="7014"/>
                  </a:lnTo>
                  <a:lnTo>
                    <a:pt x="31336" y="15668"/>
                  </a:lnTo>
                  <a:lnTo>
                    <a:pt x="31336" y="24321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close/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375031" y="2207747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5902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359363" y="279794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7"/>
                  </a:move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24322"/>
                  </a:lnTo>
                  <a:lnTo>
                    <a:pt x="24321" y="31337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59363" y="279794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59363" y="217641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7"/>
                  </a:moveTo>
                  <a:lnTo>
                    <a:pt x="7014" y="31337"/>
                  </a:lnTo>
                  <a:lnTo>
                    <a:pt x="0" y="24321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4"/>
                  </a:lnTo>
                  <a:lnTo>
                    <a:pt x="31337" y="24321"/>
                  </a:lnTo>
                  <a:lnTo>
                    <a:pt x="24321" y="31337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59363" y="217641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0"/>
                  </a:moveTo>
                  <a:lnTo>
                    <a:pt x="24321" y="0"/>
                  </a:lnTo>
                  <a:lnTo>
                    <a:pt x="31337" y="7014"/>
                  </a:lnTo>
                  <a:lnTo>
                    <a:pt x="31337" y="15668"/>
                  </a:lnTo>
                  <a:lnTo>
                    <a:pt x="31337" y="24321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close/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955836" y="2207747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5902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940167" y="279794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15668" y="31337"/>
                  </a:lnTo>
                  <a:lnTo>
                    <a:pt x="7015" y="31337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24322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940167" y="279794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940167" y="217641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7015" y="31337"/>
                  </a:lnTo>
                  <a:lnTo>
                    <a:pt x="0" y="24321"/>
                  </a:lnTo>
                  <a:lnTo>
                    <a:pt x="0" y="7014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4"/>
                  </a:lnTo>
                  <a:lnTo>
                    <a:pt x="31337" y="24321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940167" y="217641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0"/>
                  </a:moveTo>
                  <a:lnTo>
                    <a:pt x="24322" y="0"/>
                  </a:lnTo>
                  <a:lnTo>
                    <a:pt x="31337" y="7014"/>
                  </a:lnTo>
                  <a:lnTo>
                    <a:pt x="31337" y="15668"/>
                  </a:lnTo>
                  <a:lnTo>
                    <a:pt x="31337" y="24321"/>
                  </a:lnTo>
                  <a:lnTo>
                    <a:pt x="24322" y="31337"/>
                  </a:lnTo>
                  <a:lnTo>
                    <a:pt x="15668" y="31337"/>
                  </a:lnTo>
                  <a:lnTo>
                    <a:pt x="7015" y="31337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5" y="0"/>
                  </a:lnTo>
                  <a:lnTo>
                    <a:pt x="15668" y="0"/>
                  </a:lnTo>
                  <a:close/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536640" y="2207747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5902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520971" y="279794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24322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520971" y="279794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20971" y="217641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7014" y="31337"/>
                  </a:lnTo>
                  <a:lnTo>
                    <a:pt x="0" y="24321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4"/>
                  </a:lnTo>
                  <a:lnTo>
                    <a:pt x="31337" y="24321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20971" y="217641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0"/>
                  </a:moveTo>
                  <a:lnTo>
                    <a:pt x="24322" y="0"/>
                  </a:lnTo>
                  <a:lnTo>
                    <a:pt x="31337" y="7014"/>
                  </a:lnTo>
                  <a:lnTo>
                    <a:pt x="31337" y="15668"/>
                  </a:lnTo>
                  <a:lnTo>
                    <a:pt x="31337" y="24321"/>
                  </a:lnTo>
                  <a:lnTo>
                    <a:pt x="24322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close/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015964" y="3328029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5902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000295" y="391822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15668" y="31337"/>
                  </a:lnTo>
                  <a:lnTo>
                    <a:pt x="7015" y="31337"/>
                  </a:lnTo>
                  <a:lnTo>
                    <a:pt x="0" y="24321"/>
                  </a:lnTo>
                  <a:lnTo>
                    <a:pt x="0" y="7014"/>
                  </a:lnTo>
                  <a:lnTo>
                    <a:pt x="7015" y="0"/>
                  </a:lnTo>
                  <a:lnTo>
                    <a:pt x="24322" y="0"/>
                  </a:lnTo>
                  <a:lnTo>
                    <a:pt x="31337" y="7014"/>
                  </a:lnTo>
                  <a:lnTo>
                    <a:pt x="31337" y="24321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000295" y="391822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5" y="31337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4"/>
                  </a:lnTo>
                  <a:lnTo>
                    <a:pt x="31337" y="15668"/>
                  </a:lnTo>
                  <a:lnTo>
                    <a:pt x="31337" y="24321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000295" y="329669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6"/>
                  </a:moveTo>
                  <a:lnTo>
                    <a:pt x="7015" y="31336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24322"/>
                  </a:lnTo>
                  <a:lnTo>
                    <a:pt x="24322" y="31336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000295" y="329669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0"/>
                  </a:move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6"/>
                  </a:lnTo>
                  <a:lnTo>
                    <a:pt x="15668" y="31336"/>
                  </a:lnTo>
                  <a:lnTo>
                    <a:pt x="7015" y="31336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close/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596769" y="3328029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5902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581100" y="391822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7"/>
                  </a:moveTo>
                  <a:lnTo>
                    <a:pt x="15668" y="31337"/>
                  </a:lnTo>
                  <a:lnTo>
                    <a:pt x="7014" y="31337"/>
                  </a:lnTo>
                  <a:lnTo>
                    <a:pt x="0" y="24321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24321" y="0"/>
                  </a:lnTo>
                  <a:lnTo>
                    <a:pt x="31337" y="7014"/>
                  </a:lnTo>
                  <a:lnTo>
                    <a:pt x="31337" y="24321"/>
                  </a:lnTo>
                  <a:lnTo>
                    <a:pt x="24321" y="31337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581100" y="391822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4" y="31337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4"/>
                  </a:lnTo>
                  <a:lnTo>
                    <a:pt x="31337" y="15668"/>
                  </a:lnTo>
                  <a:lnTo>
                    <a:pt x="31337" y="24321"/>
                  </a:lnTo>
                  <a:lnTo>
                    <a:pt x="24321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581100" y="329669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1" y="31336"/>
                  </a:moveTo>
                  <a:lnTo>
                    <a:pt x="7014" y="31336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24322"/>
                  </a:lnTo>
                  <a:lnTo>
                    <a:pt x="24321" y="31336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581100" y="329669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0"/>
                  </a:move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6"/>
                  </a:lnTo>
                  <a:lnTo>
                    <a:pt x="15668" y="31336"/>
                  </a:lnTo>
                  <a:lnTo>
                    <a:pt x="7014" y="31336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close/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177573" y="3328029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5902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161905" y="391822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15668" y="31337"/>
                  </a:lnTo>
                  <a:lnTo>
                    <a:pt x="7015" y="31337"/>
                  </a:lnTo>
                  <a:lnTo>
                    <a:pt x="0" y="24321"/>
                  </a:lnTo>
                  <a:lnTo>
                    <a:pt x="0" y="7014"/>
                  </a:lnTo>
                  <a:lnTo>
                    <a:pt x="7015" y="0"/>
                  </a:lnTo>
                  <a:lnTo>
                    <a:pt x="24322" y="0"/>
                  </a:lnTo>
                  <a:lnTo>
                    <a:pt x="31337" y="7014"/>
                  </a:lnTo>
                  <a:lnTo>
                    <a:pt x="31337" y="24321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161905" y="391822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5" y="31337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4"/>
                  </a:lnTo>
                  <a:lnTo>
                    <a:pt x="31337" y="15668"/>
                  </a:lnTo>
                  <a:lnTo>
                    <a:pt x="31337" y="24321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161905" y="329669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6"/>
                  </a:moveTo>
                  <a:lnTo>
                    <a:pt x="7015" y="31336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24322"/>
                  </a:lnTo>
                  <a:lnTo>
                    <a:pt x="24322" y="31336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161905" y="329669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0"/>
                  </a:move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6"/>
                  </a:lnTo>
                  <a:lnTo>
                    <a:pt x="15668" y="31336"/>
                  </a:lnTo>
                  <a:lnTo>
                    <a:pt x="7015" y="31336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close/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758378" y="3328029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5902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742709" y="391822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15668" y="31337"/>
                  </a:lnTo>
                  <a:lnTo>
                    <a:pt x="7014" y="31337"/>
                  </a:lnTo>
                  <a:lnTo>
                    <a:pt x="0" y="24321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24322" y="0"/>
                  </a:lnTo>
                  <a:lnTo>
                    <a:pt x="31337" y="7014"/>
                  </a:lnTo>
                  <a:lnTo>
                    <a:pt x="31337" y="24321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742709" y="391822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31337"/>
                  </a:moveTo>
                  <a:lnTo>
                    <a:pt x="7014" y="31337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4"/>
                  </a:lnTo>
                  <a:lnTo>
                    <a:pt x="31337" y="15668"/>
                  </a:lnTo>
                  <a:lnTo>
                    <a:pt x="31337" y="24321"/>
                  </a:lnTo>
                  <a:lnTo>
                    <a:pt x="24322" y="31337"/>
                  </a:lnTo>
                  <a:lnTo>
                    <a:pt x="15668" y="31337"/>
                  </a:lnTo>
                  <a:close/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742709" y="329669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6"/>
                  </a:moveTo>
                  <a:lnTo>
                    <a:pt x="7014" y="31336"/>
                  </a:lnTo>
                  <a:lnTo>
                    <a:pt x="0" y="24322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24322"/>
                  </a:lnTo>
                  <a:lnTo>
                    <a:pt x="24322" y="31336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742709" y="329669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15668" y="0"/>
                  </a:move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6"/>
                  </a:lnTo>
                  <a:lnTo>
                    <a:pt x="15668" y="31336"/>
                  </a:lnTo>
                  <a:lnTo>
                    <a:pt x="7014" y="31336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close/>
                </a:path>
              </a:pathLst>
            </a:custGeom>
            <a:ln w="9524">
              <a:solidFill>
                <a:srgbClr val="EAEE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900742" y="1455646"/>
            <a:ext cx="154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Setting up student and </a:t>
            </a:r>
            <a:r>
              <a:rPr sz="900" b="1" i="1" dirty="0">
                <a:solidFill>
                  <a:srgbClr val="9FFAFF"/>
                </a:solidFill>
                <a:latin typeface="Arial"/>
                <a:cs typeface="Arial"/>
              </a:rPr>
              <a:t> faculty 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database </a:t>
            </a:r>
            <a:r>
              <a:rPr sz="900" b="1" i="1" dirty="0">
                <a:solidFill>
                  <a:srgbClr val="9FFAFF"/>
                </a:solidFill>
                <a:latin typeface="Arial"/>
                <a:cs typeface="Arial"/>
              </a:rPr>
              <a:t>then </a:t>
            </a:r>
            <a:r>
              <a:rPr sz="900" b="1" i="1" spc="5" dirty="0">
                <a:solidFill>
                  <a:srgbClr val="9FFAFF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creating</a:t>
            </a:r>
            <a:r>
              <a:rPr sz="900" b="1" i="1" spc="-35" dirty="0">
                <a:solidFill>
                  <a:srgbClr val="9FFAFF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student</a:t>
            </a:r>
            <a:r>
              <a:rPr sz="900" b="1" i="1" spc="-30" dirty="0">
                <a:solidFill>
                  <a:srgbClr val="9FFAFF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and</a:t>
            </a:r>
            <a:r>
              <a:rPr sz="900" b="1" i="1" spc="-30" dirty="0">
                <a:solidFill>
                  <a:srgbClr val="9FFAFF"/>
                </a:solidFill>
                <a:latin typeface="Arial"/>
                <a:cs typeface="Arial"/>
              </a:rPr>
              <a:t> </a:t>
            </a:r>
            <a:r>
              <a:rPr sz="900" b="1" i="1" dirty="0">
                <a:solidFill>
                  <a:srgbClr val="9FFAFF"/>
                </a:solidFill>
                <a:latin typeface="Arial"/>
                <a:cs typeface="Arial"/>
              </a:rPr>
              <a:t>faculty </a:t>
            </a:r>
            <a:r>
              <a:rPr sz="900" b="1" i="1" spc="-235" dirty="0">
                <a:solidFill>
                  <a:srgbClr val="9FFAFF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login</a:t>
            </a:r>
            <a:endParaRPr sz="9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749481" y="4699099"/>
            <a:ext cx="116839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80"/>
              </a:lnSpc>
            </a:pPr>
            <a:r>
              <a:rPr sz="1800" spc="-225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622550" y="1339277"/>
            <a:ext cx="13836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b="1" i="1" spc="-10" dirty="0">
                <a:solidFill>
                  <a:srgbClr val="9FFAFF"/>
                </a:solidFill>
                <a:latin typeface="Arial"/>
                <a:cs typeface="Arial"/>
              </a:rPr>
              <a:t>Wrapping 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up initial app </a:t>
            </a:r>
            <a:r>
              <a:rPr sz="900" b="1" i="1" dirty="0">
                <a:solidFill>
                  <a:srgbClr val="9FFAFF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with simple qr based </a:t>
            </a:r>
            <a:r>
              <a:rPr sz="900" b="1" i="1" dirty="0">
                <a:solidFill>
                  <a:srgbClr val="9FFAFF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attendance.wit</a:t>
            </a:r>
            <a:r>
              <a:rPr sz="900" b="1" i="1" dirty="0">
                <a:solidFill>
                  <a:srgbClr val="9FFAFF"/>
                </a:solidFill>
                <a:latin typeface="Arial"/>
                <a:cs typeface="Arial"/>
              </a:rPr>
              <a:t>h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 services  like create session </a:t>
            </a:r>
            <a:r>
              <a:rPr sz="900" b="1" i="1" dirty="0">
                <a:solidFill>
                  <a:srgbClr val="9FFAFF"/>
                </a:solidFill>
                <a:latin typeface="Arial"/>
                <a:cs typeface="Arial"/>
              </a:rPr>
              <a:t>, 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view </a:t>
            </a:r>
            <a:r>
              <a:rPr sz="900" b="1" i="1" spc="-235" dirty="0">
                <a:solidFill>
                  <a:srgbClr val="9FFAFF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attendance,</a:t>
            </a:r>
            <a:endParaRPr sz="9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201864" y="1202283"/>
            <a:ext cx="15608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Implementing security </a:t>
            </a:r>
            <a:r>
              <a:rPr sz="900" b="1" i="1" dirty="0">
                <a:solidFill>
                  <a:srgbClr val="9FFAFF"/>
                </a:solidFill>
                <a:latin typeface="Arial"/>
                <a:cs typeface="Arial"/>
              </a:rPr>
              <a:t> features</a:t>
            </a:r>
            <a:r>
              <a:rPr sz="900" b="1" i="1" spc="-25" dirty="0">
                <a:solidFill>
                  <a:srgbClr val="9FFAFF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like</a:t>
            </a:r>
            <a:r>
              <a:rPr sz="900" b="1" i="1" spc="-20" dirty="0">
                <a:solidFill>
                  <a:srgbClr val="9FFAFF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making</a:t>
            </a:r>
            <a:r>
              <a:rPr sz="900" b="1" i="1" spc="210" dirty="0">
                <a:solidFill>
                  <a:srgbClr val="9FFAFF"/>
                </a:solidFill>
                <a:latin typeface="Arial"/>
                <a:cs typeface="Arial"/>
              </a:rPr>
              <a:t> </a:t>
            </a:r>
            <a:r>
              <a:rPr sz="900" b="1" i="1" dirty="0">
                <a:solidFill>
                  <a:srgbClr val="9FFAFF"/>
                </a:solidFill>
                <a:latin typeface="Arial"/>
                <a:cs typeface="Arial"/>
              </a:rPr>
              <a:t>the</a:t>
            </a:r>
            <a:r>
              <a:rPr sz="900" b="1" i="1" spc="-25" dirty="0">
                <a:solidFill>
                  <a:srgbClr val="9FFAFF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QR </a:t>
            </a:r>
            <a:r>
              <a:rPr sz="900" b="1" i="1" spc="-235" dirty="0">
                <a:solidFill>
                  <a:srgbClr val="9FFAFF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generation dynamic in app </a:t>
            </a:r>
            <a:r>
              <a:rPr sz="900" b="1" i="1" dirty="0">
                <a:solidFill>
                  <a:srgbClr val="9FFAFF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with </a:t>
            </a:r>
            <a:r>
              <a:rPr sz="900" b="1" i="1" dirty="0">
                <a:solidFill>
                  <a:srgbClr val="9FFAFF"/>
                </a:solidFill>
                <a:latin typeface="Arial"/>
                <a:cs typeface="Arial"/>
              </a:rPr>
              <a:t>a 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safe environment </a:t>
            </a:r>
            <a:r>
              <a:rPr sz="900" b="1" i="1" dirty="0">
                <a:solidFill>
                  <a:srgbClr val="9FFAFF"/>
                </a:solidFill>
                <a:latin typeface="Arial"/>
                <a:cs typeface="Arial"/>
              </a:rPr>
              <a:t>to </a:t>
            </a:r>
            <a:r>
              <a:rPr sz="900" b="1" i="1" spc="5" dirty="0">
                <a:solidFill>
                  <a:srgbClr val="9FFAFF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reduce</a:t>
            </a:r>
            <a:r>
              <a:rPr sz="900" b="1" i="1" spc="-10" dirty="0">
                <a:solidFill>
                  <a:srgbClr val="9FFAFF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proxys</a:t>
            </a:r>
            <a:endParaRPr sz="9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899461" y="1181176"/>
            <a:ext cx="1495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b="1" i="1" spc="35" dirty="0">
                <a:solidFill>
                  <a:srgbClr val="00FFFF"/>
                </a:solidFill>
                <a:latin typeface="Trebuchet MS"/>
                <a:cs typeface="Trebuchet MS"/>
              </a:rPr>
              <a:t>In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900" b="1" i="1" spc="-50" dirty="0">
                <a:solidFill>
                  <a:srgbClr val="00FFFF"/>
                </a:solidFill>
                <a:latin typeface="Trebuchet MS"/>
                <a:cs typeface="Trebuchet MS"/>
              </a:rPr>
              <a:t>this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900" b="1" i="1" spc="-10" dirty="0">
                <a:solidFill>
                  <a:srgbClr val="00FFFF"/>
                </a:solidFill>
                <a:latin typeface="Trebuchet MS"/>
                <a:cs typeface="Trebuchet MS"/>
              </a:rPr>
              <a:t>s</a:t>
            </a:r>
            <a:r>
              <a:rPr sz="900" b="1" i="1" spc="-114" dirty="0">
                <a:solidFill>
                  <a:srgbClr val="00FFFF"/>
                </a:solidFill>
                <a:latin typeface="Trebuchet MS"/>
                <a:cs typeface="Trebuchet MS"/>
              </a:rPr>
              <a:t>t</a:t>
            </a:r>
            <a:r>
              <a:rPr sz="900" b="1" i="1" spc="-50" dirty="0">
                <a:solidFill>
                  <a:srgbClr val="00FFFF"/>
                </a:solidFill>
                <a:latin typeface="Trebuchet MS"/>
                <a:cs typeface="Trebuchet MS"/>
              </a:rPr>
              <a:t>a</a:t>
            </a:r>
            <a:r>
              <a:rPr sz="900" b="1" i="1" spc="-40" dirty="0">
                <a:solidFill>
                  <a:srgbClr val="00FFFF"/>
                </a:solidFill>
                <a:latin typeface="Trebuchet MS"/>
                <a:cs typeface="Trebuchet MS"/>
              </a:rPr>
              <a:t>g</a:t>
            </a:r>
            <a:r>
              <a:rPr sz="900" b="1" i="1" spc="-80" dirty="0">
                <a:solidFill>
                  <a:srgbClr val="00FFFF"/>
                </a:solidFill>
                <a:latin typeface="Trebuchet MS"/>
                <a:cs typeface="Trebuchet MS"/>
              </a:rPr>
              <a:t>e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900" b="1" i="1" spc="-65" dirty="0">
                <a:solidFill>
                  <a:srgbClr val="00FFFF"/>
                </a:solidFill>
                <a:latin typeface="Trebuchet MS"/>
                <a:cs typeface="Trebuchet MS"/>
              </a:rPr>
              <a:t>we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900" b="1" i="1" spc="-45" dirty="0">
                <a:solidFill>
                  <a:srgbClr val="00FFFF"/>
                </a:solidFill>
                <a:latin typeface="Trebuchet MS"/>
                <a:cs typeface="Trebuchet MS"/>
              </a:rPr>
              <a:t>would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900" b="1" i="1" spc="-55" dirty="0">
                <a:solidFill>
                  <a:srgbClr val="00FFFF"/>
                </a:solidFill>
                <a:latin typeface="Trebuchet MS"/>
                <a:cs typeface="Trebuchet MS"/>
              </a:rPr>
              <a:t>give  </a:t>
            </a:r>
            <a:r>
              <a:rPr sz="900" b="1" i="1" spc="-70" dirty="0">
                <a:solidFill>
                  <a:srgbClr val="00FFFF"/>
                </a:solidFill>
                <a:latin typeface="Trebuchet MS"/>
                <a:cs typeface="Trebuchet MS"/>
              </a:rPr>
              <a:t>major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900" b="1" i="1" spc="-60" dirty="0">
                <a:solidFill>
                  <a:srgbClr val="00FFFF"/>
                </a:solidFill>
                <a:latin typeface="Trebuchet MS"/>
                <a:cs typeface="Trebuchet MS"/>
              </a:rPr>
              <a:t>imp</a:t>
            </a:r>
            <a:r>
              <a:rPr sz="900" b="1" i="1" spc="-50" dirty="0">
                <a:solidFill>
                  <a:srgbClr val="00FFFF"/>
                </a:solidFill>
                <a:latin typeface="Trebuchet MS"/>
                <a:cs typeface="Trebuchet MS"/>
              </a:rPr>
              <a:t>r</a:t>
            </a:r>
            <a:r>
              <a:rPr sz="900" b="1" i="1" spc="-90" dirty="0">
                <a:solidFill>
                  <a:srgbClr val="00FFFF"/>
                </a:solidFill>
                <a:latin typeface="Trebuchet MS"/>
                <a:cs typeface="Trebuchet MS"/>
              </a:rPr>
              <a:t>o</a:t>
            </a:r>
            <a:r>
              <a:rPr sz="900" b="1" i="1" spc="-70" dirty="0">
                <a:solidFill>
                  <a:srgbClr val="00FFFF"/>
                </a:solidFill>
                <a:latin typeface="Trebuchet MS"/>
                <a:cs typeface="Trebuchet MS"/>
              </a:rPr>
              <a:t>vement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900" b="1" i="1" spc="-80" dirty="0">
                <a:solidFill>
                  <a:srgbClr val="00FFFF"/>
                </a:solidFill>
                <a:latin typeface="Trebuchet MS"/>
                <a:cs typeface="Trebuchet MS"/>
              </a:rPr>
              <a:t>o</a:t>
            </a:r>
            <a:r>
              <a:rPr sz="900" b="1" i="1" spc="-65" dirty="0">
                <a:solidFill>
                  <a:srgbClr val="00FFFF"/>
                </a:solidFill>
                <a:latin typeface="Trebuchet MS"/>
                <a:cs typeface="Trebuchet MS"/>
              </a:rPr>
              <a:t>f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900" b="1" i="1" spc="-35" dirty="0">
                <a:solidFill>
                  <a:srgbClr val="00FFFF"/>
                </a:solidFill>
                <a:latin typeface="Trebuchet MS"/>
                <a:cs typeface="Trebuchet MS"/>
              </a:rPr>
              <a:t>handing  </a:t>
            </a:r>
            <a:r>
              <a:rPr sz="900" b="1" i="1" spc="-70" dirty="0">
                <a:solidFill>
                  <a:srgbClr val="00FFFF"/>
                </a:solidFill>
                <a:latin typeface="Trebuchet MS"/>
                <a:cs typeface="Trebuchet MS"/>
              </a:rPr>
              <a:t>the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 QR </a:t>
            </a:r>
            <a:r>
              <a:rPr sz="900" b="1" i="1" spc="-25" dirty="0">
                <a:solidFill>
                  <a:srgbClr val="00FFFF"/>
                </a:solidFill>
                <a:latin typeface="Trebuchet MS"/>
                <a:cs typeface="Trebuchet MS"/>
              </a:rPr>
              <a:t>s</a:t>
            </a:r>
            <a:r>
              <a:rPr sz="900" b="1" i="1" spc="-30" dirty="0">
                <a:solidFill>
                  <a:srgbClr val="00FFFF"/>
                </a:solidFill>
                <a:latin typeface="Trebuchet MS"/>
                <a:cs typeface="Trebuchet MS"/>
              </a:rPr>
              <a:t>c</a:t>
            </a:r>
            <a:r>
              <a:rPr sz="900" b="1" i="1" spc="-35" dirty="0">
                <a:solidFill>
                  <a:srgbClr val="00FFFF"/>
                </a:solidFill>
                <a:latin typeface="Trebuchet MS"/>
                <a:cs typeface="Trebuchet MS"/>
              </a:rPr>
              <a:t>anning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900" b="1" i="1" spc="-65" dirty="0">
                <a:solidFill>
                  <a:srgbClr val="00FFFF"/>
                </a:solidFill>
                <a:latin typeface="Trebuchet MS"/>
                <a:cs typeface="Trebuchet MS"/>
              </a:rPr>
              <a:t>pa</a:t>
            </a:r>
            <a:r>
              <a:rPr sz="900" b="1" i="1" spc="-35" dirty="0">
                <a:solidFill>
                  <a:srgbClr val="00FFFF"/>
                </a:solidFill>
                <a:latin typeface="Trebuchet MS"/>
                <a:cs typeface="Trebuchet MS"/>
              </a:rPr>
              <a:t>r</a:t>
            </a:r>
            <a:r>
              <a:rPr sz="900" b="1" i="1" spc="-110" dirty="0">
                <a:solidFill>
                  <a:srgbClr val="00FFFF"/>
                </a:solidFill>
                <a:latin typeface="Trebuchet MS"/>
                <a:cs typeface="Trebuchet MS"/>
              </a:rPr>
              <a:t>t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900" b="1" i="1" spc="-114" dirty="0">
                <a:solidFill>
                  <a:srgbClr val="00FFFF"/>
                </a:solidFill>
                <a:latin typeface="Trebuchet MS"/>
                <a:cs typeface="Trebuchet MS"/>
              </a:rPr>
              <a:t>t</a:t>
            </a:r>
            <a:r>
              <a:rPr sz="900" b="1" i="1" spc="-70" dirty="0">
                <a:solidFill>
                  <a:srgbClr val="00FFFF"/>
                </a:solidFill>
                <a:latin typeface="Trebuchet MS"/>
                <a:cs typeface="Trebuchet MS"/>
              </a:rPr>
              <a:t>o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900" b="1" i="1" spc="-35" dirty="0">
                <a:solidFill>
                  <a:srgbClr val="00FFFF"/>
                </a:solidFill>
                <a:latin typeface="Trebuchet MS"/>
                <a:cs typeface="Trebuchet MS"/>
              </a:rPr>
              <a:t>a  </a:t>
            </a:r>
            <a:r>
              <a:rPr sz="900" b="1" i="1" spc="-50" dirty="0">
                <a:solidFill>
                  <a:srgbClr val="00FFFF"/>
                </a:solidFill>
                <a:latin typeface="Trebuchet MS"/>
                <a:cs typeface="Trebuchet MS"/>
              </a:rPr>
              <a:t>cheap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900" b="1" i="1" spc="-55" dirty="0">
                <a:solidFill>
                  <a:srgbClr val="00FFFF"/>
                </a:solidFill>
                <a:latin typeface="Trebuchet MS"/>
                <a:cs typeface="Trebuchet MS"/>
              </a:rPr>
              <a:t>emmbeded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900" b="1" i="1" spc="-65" dirty="0">
                <a:solidFill>
                  <a:srgbClr val="00FFFF"/>
                </a:solidFill>
                <a:latin typeface="Trebuchet MS"/>
                <a:cs typeface="Trebuchet MS"/>
              </a:rPr>
              <a:t>boa</a:t>
            </a:r>
            <a:r>
              <a:rPr sz="900" b="1" i="1" spc="-55" dirty="0">
                <a:solidFill>
                  <a:srgbClr val="00FFFF"/>
                </a:solidFill>
                <a:latin typeface="Trebuchet MS"/>
                <a:cs typeface="Trebuchet MS"/>
              </a:rPr>
              <a:t>r</a:t>
            </a:r>
            <a:r>
              <a:rPr sz="900" b="1" i="1" spc="-45" dirty="0">
                <a:solidFill>
                  <a:srgbClr val="00FFFF"/>
                </a:solidFill>
                <a:latin typeface="Trebuchet MS"/>
                <a:cs typeface="Trebuchet MS"/>
              </a:rPr>
              <a:t>d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900" b="1" i="1" spc="-45" dirty="0">
                <a:solidFill>
                  <a:srgbClr val="00FFFF"/>
                </a:solidFill>
                <a:latin typeface="Trebuchet MS"/>
                <a:cs typeface="Trebuchet MS"/>
              </a:rPr>
              <a:t>Node  </a:t>
            </a:r>
            <a:r>
              <a:rPr sz="900" b="1" i="1" spc="-40" dirty="0">
                <a:solidFill>
                  <a:srgbClr val="00FFFF"/>
                </a:solidFill>
                <a:latin typeface="Trebuchet MS"/>
                <a:cs typeface="Trebuchet MS"/>
              </a:rPr>
              <a:t>Mcu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900" b="1" i="1" spc="-40" dirty="0">
                <a:solidFill>
                  <a:srgbClr val="00FFFF"/>
                </a:solidFill>
                <a:latin typeface="Trebuchet MS"/>
                <a:cs typeface="Trebuchet MS"/>
              </a:rPr>
              <a:t>so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900" b="1" i="1" spc="-75" dirty="0">
                <a:solidFill>
                  <a:srgbClr val="00FFFF"/>
                </a:solidFill>
                <a:latin typeface="Trebuchet MS"/>
                <a:cs typeface="Trebuchet MS"/>
              </a:rPr>
              <a:t>that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900" b="1" i="1" spc="-114" dirty="0">
                <a:solidFill>
                  <a:srgbClr val="00FFFF"/>
                </a:solidFill>
                <a:latin typeface="Trebuchet MS"/>
                <a:cs typeface="Trebuchet MS"/>
              </a:rPr>
              <a:t>t</a:t>
            </a:r>
            <a:r>
              <a:rPr sz="900" b="1" i="1" spc="-60" dirty="0">
                <a:solidFill>
                  <a:srgbClr val="00FFFF"/>
                </a:solidFill>
                <a:latin typeface="Trebuchet MS"/>
                <a:cs typeface="Trebuchet MS"/>
              </a:rPr>
              <a:t>eacher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900" b="1" i="1" spc="-45" dirty="0">
                <a:solidFill>
                  <a:srgbClr val="00FFFF"/>
                </a:solidFill>
                <a:latin typeface="Trebuchet MS"/>
                <a:cs typeface="Trebuchet MS"/>
              </a:rPr>
              <a:t>would</a:t>
            </a:r>
            <a:r>
              <a:rPr sz="900" b="1" i="1" spc="-80" dirty="0">
                <a:solidFill>
                  <a:srgbClr val="00FFFF"/>
                </a:solidFill>
                <a:latin typeface="Trebuchet MS"/>
                <a:cs typeface="Trebuchet MS"/>
              </a:rPr>
              <a:t>n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’t  </a:t>
            </a:r>
            <a:r>
              <a:rPr sz="900" b="1" i="1" spc="-60" dirty="0">
                <a:solidFill>
                  <a:srgbClr val="00FFFF"/>
                </a:solidFill>
                <a:latin typeface="Trebuchet MS"/>
                <a:cs typeface="Trebuchet MS"/>
              </a:rPr>
              <a:t>have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900" b="1" i="1" spc="-114" dirty="0">
                <a:solidFill>
                  <a:srgbClr val="00FFFF"/>
                </a:solidFill>
                <a:latin typeface="Trebuchet MS"/>
                <a:cs typeface="Trebuchet MS"/>
              </a:rPr>
              <a:t>t</a:t>
            </a:r>
            <a:r>
              <a:rPr sz="900" b="1" i="1" spc="-70" dirty="0">
                <a:solidFill>
                  <a:srgbClr val="00FFFF"/>
                </a:solidFill>
                <a:latin typeface="Trebuchet MS"/>
                <a:cs typeface="Trebuchet MS"/>
              </a:rPr>
              <a:t>o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900" b="1" i="1" spc="-60" dirty="0">
                <a:solidFill>
                  <a:srgbClr val="00FFFF"/>
                </a:solidFill>
                <a:latin typeface="Trebuchet MS"/>
                <a:cs typeface="Trebuchet MS"/>
              </a:rPr>
              <a:t>put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900" b="1" i="1" spc="-60" dirty="0">
                <a:solidFill>
                  <a:srgbClr val="00FFFF"/>
                </a:solidFill>
                <a:latin typeface="Trebuchet MS"/>
                <a:cs typeface="Trebuchet MS"/>
              </a:rPr>
              <a:t>its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900" b="1" i="1" spc="-55" dirty="0">
                <a:solidFill>
                  <a:srgbClr val="00FFFF"/>
                </a:solidFill>
                <a:latin typeface="Trebuchet MS"/>
                <a:cs typeface="Trebuchet MS"/>
              </a:rPr>
              <a:t>mobile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900" b="1" i="1" spc="-50" dirty="0">
                <a:solidFill>
                  <a:srgbClr val="00FFFF"/>
                </a:solidFill>
                <a:latin typeface="Trebuchet MS"/>
                <a:cs typeface="Trebuchet MS"/>
              </a:rPr>
              <a:t>on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900" b="1" i="1" spc="-65" dirty="0">
                <a:solidFill>
                  <a:srgbClr val="00FFFF"/>
                </a:solidFill>
                <a:latin typeface="Trebuchet MS"/>
                <a:cs typeface="Trebuchet MS"/>
              </a:rPr>
              <a:t>w</a:t>
            </a:r>
            <a:r>
              <a:rPr sz="900" b="1" i="1" spc="-60" dirty="0">
                <a:solidFill>
                  <a:srgbClr val="00FFFF"/>
                </a:solidFill>
                <a:latin typeface="Trebuchet MS"/>
                <a:cs typeface="Trebuchet MS"/>
              </a:rPr>
              <a:t>a</a:t>
            </a:r>
            <a:r>
              <a:rPr sz="900" b="1" i="1" spc="-40" dirty="0">
                <a:solidFill>
                  <a:srgbClr val="00FFFF"/>
                </a:solidFill>
                <a:latin typeface="Trebuchet MS"/>
                <a:cs typeface="Trebuchet MS"/>
              </a:rPr>
              <a:t>l</a:t>
            </a:r>
            <a:r>
              <a:rPr sz="900" b="1" i="1" spc="-50" dirty="0">
                <a:solidFill>
                  <a:srgbClr val="00FFFF"/>
                </a:solidFill>
                <a:latin typeface="Trebuchet MS"/>
                <a:cs typeface="Trebuchet MS"/>
              </a:rPr>
              <a:t>l</a:t>
            </a:r>
            <a:r>
              <a:rPr sz="900" b="1" i="1" spc="-85" dirty="0">
                <a:solidFill>
                  <a:srgbClr val="00FFFF"/>
                </a:solidFill>
                <a:latin typeface="Trebuchet MS"/>
                <a:cs typeface="Trebuchet MS"/>
              </a:rPr>
              <a:t> </a:t>
            </a:r>
            <a:r>
              <a:rPr sz="900" b="1" i="1" spc="-80" dirty="0">
                <a:solidFill>
                  <a:srgbClr val="00FFFF"/>
                </a:solidFill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442129" y="1865483"/>
            <a:ext cx="1395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Implementing</a:t>
            </a:r>
            <a:r>
              <a:rPr sz="900" b="1" i="1" spc="-50" dirty="0">
                <a:solidFill>
                  <a:srgbClr val="9FFAFF"/>
                </a:solidFill>
                <a:latin typeface="Arial"/>
                <a:cs typeface="Arial"/>
              </a:rPr>
              <a:t> </a:t>
            </a:r>
            <a:r>
              <a:rPr sz="900" b="1" i="1" dirty="0">
                <a:solidFill>
                  <a:srgbClr val="9FFAFF"/>
                </a:solidFill>
                <a:latin typeface="Arial"/>
                <a:cs typeface="Arial"/>
              </a:rPr>
              <a:t>the</a:t>
            </a:r>
            <a:r>
              <a:rPr sz="900" b="1" i="1" spc="-45" dirty="0">
                <a:solidFill>
                  <a:srgbClr val="9FFAFF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system </a:t>
            </a:r>
            <a:r>
              <a:rPr sz="900" b="1" i="1" spc="-235" dirty="0">
                <a:solidFill>
                  <a:srgbClr val="9FFAFF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in</a:t>
            </a:r>
            <a:r>
              <a:rPr sz="900" b="1" i="1" spc="-15" dirty="0">
                <a:solidFill>
                  <a:srgbClr val="9FFAFF"/>
                </a:solidFill>
                <a:latin typeface="Arial"/>
                <a:cs typeface="Arial"/>
              </a:rPr>
              <a:t> </a:t>
            </a:r>
            <a:r>
              <a:rPr sz="900" b="1" i="1" dirty="0">
                <a:solidFill>
                  <a:srgbClr val="9FFAFF"/>
                </a:solidFill>
                <a:latin typeface="Arial"/>
                <a:cs typeface="Arial"/>
              </a:rPr>
              <a:t>the</a:t>
            </a:r>
            <a:r>
              <a:rPr sz="900" b="1" i="1" spc="-10" dirty="0">
                <a:solidFill>
                  <a:srgbClr val="9FFAFF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classrooms.</a:t>
            </a:r>
            <a:endParaRPr sz="9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765513" y="3969722"/>
            <a:ext cx="1480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b="1" i="1" spc="-40" dirty="0">
                <a:solidFill>
                  <a:srgbClr val="9FFAFF"/>
                </a:solidFill>
                <a:latin typeface="Trebuchet MS"/>
                <a:cs typeface="Trebuchet MS"/>
              </a:rPr>
              <a:t>Adding</a:t>
            </a:r>
            <a:r>
              <a:rPr sz="900" b="1" i="1" spc="-85" dirty="0">
                <a:solidFill>
                  <a:srgbClr val="9FFAFF"/>
                </a:solidFill>
                <a:latin typeface="Trebuchet MS"/>
                <a:cs typeface="Trebuchet MS"/>
              </a:rPr>
              <a:t> QR </a:t>
            </a:r>
            <a:r>
              <a:rPr sz="900" b="1" i="1" spc="-25" dirty="0">
                <a:solidFill>
                  <a:srgbClr val="9FFAFF"/>
                </a:solidFill>
                <a:latin typeface="Trebuchet MS"/>
                <a:cs typeface="Trebuchet MS"/>
              </a:rPr>
              <a:t>s</a:t>
            </a:r>
            <a:r>
              <a:rPr sz="900" b="1" i="1" spc="-30" dirty="0">
                <a:solidFill>
                  <a:srgbClr val="9FFAFF"/>
                </a:solidFill>
                <a:latin typeface="Trebuchet MS"/>
                <a:cs typeface="Trebuchet MS"/>
              </a:rPr>
              <a:t>c</a:t>
            </a:r>
            <a:r>
              <a:rPr sz="900" b="1" i="1" spc="-35" dirty="0">
                <a:solidFill>
                  <a:srgbClr val="9FFAFF"/>
                </a:solidFill>
                <a:latin typeface="Trebuchet MS"/>
                <a:cs typeface="Trebuchet MS"/>
              </a:rPr>
              <a:t>anning</a:t>
            </a:r>
            <a:r>
              <a:rPr sz="900" b="1" i="1" spc="-85" dirty="0">
                <a:solidFill>
                  <a:srgbClr val="9FFAFF"/>
                </a:solidFill>
                <a:latin typeface="Trebuchet MS"/>
                <a:cs typeface="Trebuchet MS"/>
              </a:rPr>
              <a:t> </a:t>
            </a:r>
            <a:r>
              <a:rPr sz="900" b="1" i="1" spc="-55" dirty="0">
                <a:solidFill>
                  <a:srgbClr val="9FFAFF"/>
                </a:solidFill>
                <a:latin typeface="Trebuchet MS"/>
                <a:cs typeface="Trebuchet MS"/>
              </a:rPr>
              <a:t>se</a:t>
            </a:r>
            <a:r>
              <a:rPr sz="900" b="1" i="1" spc="-35" dirty="0">
                <a:solidFill>
                  <a:srgbClr val="9FFAFF"/>
                </a:solidFill>
                <a:latin typeface="Trebuchet MS"/>
                <a:cs typeface="Trebuchet MS"/>
              </a:rPr>
              <a:t>r</a:t>
            </a:r>
            <a:r>
              <a:rPr sz="900" b="1" i="1" spc="-60" dirty="0">
                <a:solidFill>
                  <a:srgbClr val="9FFAFF"/>
                </a:solidFill>
                <a:latin typeface="Trebuchet MS"/>
                <a:cs typeface="Trebuchet MS"/>
              </a:rPr>
              <a:t>vi</a:t>
            </a:r>
            <a:r>
              <a:rPr sz="900" b="1" i="1" spc="-70" dirty="0">
                <a:solidFill>
                  <a:srgbClr val="9FFAFF"/>
                </a:solidFill>
                <a:latin typeface="Trebuchet MS"/>
                <a:cs typeface="Trebuchet MS"/>
              </a:rPr>
              <a:t>c</a:t>
            </a:r>
            <a:r>
              <a:rPr sz="900" b="1" i="1" spc="-80" dirty="0">
                <a:solidFill>
                  <a:srgbClr val="9FFAFF"/>
                </a:solidFill>
                <a:latin typeface="Trebuchet MS"/>
                <a:cs typeface="Trebuchet MS"/>
              </a:rPr>
              <a:t>e</a:t>
            </a:r>
            <a:r>
              <a:rPr sz="900" b="1" i="1" spc="-85" dirty="0">
                <a:solidFill>
                  <a:srgbClr val="9FFAFF"/>
                </a:solidFill>
                <a:latin typeface="Trebuchet MS"/>
                <a:cs typeface="Trebuchet MS"/>
              </a:rPr>
              <a:t> </a:t>
            </a:r>
            <a:r>
              <a:rPr sz="900" b="1" i="1" spc="-114" dirty="0">
                <a:solidFill>
                  <a:srgbClr val="9FFAFF"/>
                </a:solidFill>
                <a:latin typeface="Trebuchet MS"/>
                <a:cs typeface="Trebuchet MS"/>
              </a:rPr>
              <a:t>t</a:t>
            </a:r>
            <a:r>
              <a:rPr sz="900" b="1" i="1" spc="-50" dirty="0">
                <a:solidFill>
                  <a:srgbClr val="9FFAFF"/>
                </a:solidFill>
                <a:latin typeface="Trebuchet MS"/>
                <a:cs typeface="Trebuchet MS"/>
              </a:rPr>
              <a:t>o  </a:t>
            </a:r>
            <a:r>
              <a:rPr sz="900" b="1" i="1" spc="-75" dirty="0">
                <a:solidFill>
                  <a:srgbClr val="9FFAFF"/>
                </a:solidFill>
                <a:latin typeface="Trebuchet MS"/>
                <a:cs typeface="Trebuchet MS"/>
              </a:rPr>
              <a:t>f</a:t>
            </a:r>
            <a:r>
              <a:rPr sz="900" b="1" i="1" spc="-55" dirty="0">
                <a:solidFill>
                  <a:srgbClr val="9FFAFF"/>
                </a:solidFill>
                <a:latin typeface="Trebuchet MS"/>
                <a:cs typeface="Trebuchet MS"/>
              </a:rPr>
              <a:t>acul</a:t>
            </a:r>
            <a:r>
              <a:rPr sz="900" b="1" i="1" spc="-40" dirty="0">
                <a:solidFill>
                  <a:srgbClr val="9FFAFF"/>
                </a:solidFill>
                <a:latin typeface="Trebuchet MS"/>
                <a:cs typeface="Trebuchet MS"/>
              </a:rPr>
              <a:t>t</a:t>
            </a:r>
            <a:r>
              <a:rPr sz="900" b="1" i="1" spc="-80" dirty="0">
                <a:solidFill>
                  <a:srgbClr val="9FFAFF"/>
                </a:solidFill>
                <a:latin typeface="Trebuchet MS"/>
                <a:cs typeface="Trebuchet MS"/>
              </a:rPr>
              <a:t>y</a:t>
            </a:r>
            <a:r>
              <a:rPr sz="900" b="1" i="1" spc="-130" dirty="0">
                <a:solidFill>
                  <a:srgbClr val="9FFAFF"/>
                </a:solidFill>
                <a:latin typeface="Trebuchet MS"/>
                <a:cs typeface="Trebuchet MS"/>
              </a:rPr>
              <a:t>’</a:t>
            </a:r>
            <a:r>
              <a:rPr sz="900" b="1" i="1" spc="-5" dirty="0">
                <a:solidFill>
                  <a:srgbClr val="9FFAFF"/>
                </a:solidFill>
                <a:latin typeface="Trebuchet MS"/>
                <a:cs typeface="Trebuchet MS"/>
              </a:rPr>
              <a:t>s</a:t>
            </a:r>
            <a:r>
              <a:rPr sz="900" b="1" i="1" spc="-85" dirty="0">
                <a:solidFill>
                  <a:srgbClr val="9FFAFF"/>
                </a:solidFill>
                <a:latin typeface="Trebuchet MS"/>
                <a:cs typeface="Trebuchet MS"/>
              </a:rPr>
              <a:t> </a:t>
            </a:r>
            <a:r>
              <a:rPr sz="900" b="1" i="1" spc="-55" dirty="0">
                <a:solidFill>
                  <a:srgbClr val="9FFAFF"/>
                </a:solidFill>
                <a:latin typeface="Trebuchet MS"/>
                <a:cs typeface="Trebuchet MS"/>
              </a:rPr>
              <a:t>section</a:t>
            </a:r>
            <a:r>
              <a:rPr sz="900" b="1" i="1" spc="-85" dirty="0">
                <a:solidFill>
                  <a:srgbClr val="9FFAFF"/>
                </a:solidFill>
                <a:latin typeface="Trebuchet MS"/>
                <a:cs typeface="Trebuchet MS"/>
              </a:rPr>
              <a:t> </a:t>
            </a:r>
            <a:r>
              <a:rPr sz="900" b="1" i="1" spc="-40" dirty="0">
                <a:solidFill>
                  <a:srgbClr val="9FFAFF"/>
                </a:solidFill>
                <a:latin typeface="Trebuchet MS"/>
                <a:cs typeface="Trebuchet MS"/>
              </a:rPr>
              <a:t>and</a:t>
            </a:r>
            <a:r>
              <a:rPr sz="900" b="1" i="1" spc="-85" dirty="0">
                <a:solidFill>
                  <a:srgbClr val="9FFAFF"/>
                </a:solidFill>
                <a:latin typeface="Trebuchet MS"/>
                <a:cs typeface="Trebuchet MS"/>
              </a:rPr>
              <a:t> </a:t>
            </a:r>
            <a:r>
              <a:rPr sz="900" b="1" i="1" spc="-60" dirty="0">
                <a:solidFill>
                  <a:srgbClr val="9FFAFF"/>
                </a:solidFill>
                <a:latin typeface="Trebuchet MS"/>
                <a:cs typeface="Trebuchet MS"/>
              </a:rPr>
              <a:t>QR  </a:t>
            </a:r>
            <a:r>
              <a:rPr sz="900" b="1" i="1" spc="-40" dirty="0">
                <a:solidFill>
                  <a:srgbClr val="9FFAFF"/>
                </a:solidFill>
                <a:latin typeface="Trebuchet MS"/>
                <a:cs typeface="Trebuchet MS"/>
              </a:rPr>
              <a:t>g</a:t>
            </a:r>
            <a:r>
              <a:rPr sz="900" b="1" i="1" spc="-70" dirty="0">
                <a:solidFill>
                  <a:srgbClr val="9FFAFF"/>
                </a:solidFill>
                <a:latin typeface="Trebuchet MS"/>
                <a:cs typeface="Trebuchet MS"/>
              </a:rPr>
              <a:t>ene</a:t>
            </a:r>
            <a:r>
              <a:rPr sz="900" b="1" i="1" spc="-60" dirty="0">
                <a:solidFill>
                  <a:srgbClr val="9FFAFF"/>
                </a:solidFill>
                <a:latin typeface="Trebuchet MS"/>
                <a:cs typeface="Trebuchet MS"/>
              </a:rPr>
              <a:t>r</a:t>
            </a:r>
            <a:r>
              <a:rPr sz="900" b="1" i="1" spc="-65" dirty="0">
                <a:solidFill>
                  <a:srgbClr val="9FFAFF"/>
                </a:solidFill>
                <a:latin typeface="Trebuchet MS"/>
                <a:cs typeface="Trebuchet MS"/>
              </a:rPr>
              <a:t>ation</a:t>
            </a:r>
            <a:r>
              <a:rPr sz="900" b="1" i="1" spc="-85" dirty="0">
                <a:solidFill>
                  <a:srgbClr val="9FFAFF"/>
                </a:solidFill>
                <a:latin typeface="Trebuchet MS"/>
                <a:cs typeface="Trebuchet MS"/>
              </a:rPr>
              <a:t> </a:t>
            </a:r>
            <a:r>
              <a:rPr sz="900" b="1" i="1" spc="-55" dirty="0">
                <a:solidFill>
                  <a:srgbClr val="9FFAFF"/>
                </a:solidFill>
                <a:latin typeface="Trebuchet MS"/>
                <a:cs typeface="Trebuchet MS"/>
              </a:rPr>
              <a:t>se</a:t>
            </a:r>
            <a:r>
              <a:rPr sz="900" b="1" i="1" spc="-35" dirty="0">
                <a:solidFill>
                  <a:srgbClr val="9FFAFF"/>
                </a:solidFill>
                <a:latin typeface="Trebuchet MS"/>
                <a:cs typeface="Trebuchet MS"/>
              </a:rPr>
              <a:t>r</a:t>
            </a:r>
            <a:r>
              <a:rPr sz="900" b="1" i="1" spc="-60" dirty="0">
                <a:solidFill>
                  <a:srgbClr val="9FFAFF"/>
                </a:solidFill>
                <a:latin typeface="Trebuchet MS"/>
                <a:cs typeface="Trebuchet MS"/>
              </a:rPr>
              <a:t>vi</a:t>
            </a:r>
            <a:r>
              <a:rPr sz="900" b="1" i="1" spc="-70" dirty="0">
                <a:solidFill>
                  <a:srgbClr val="9FFAFF"/>
                </a:solidFill>
                <a:latin typeface="Trebuchet MS"/>
                <a:cs typeface="Trebuchet MS"/>
              </a:rPr>
              <a:t>c</a:t>
            </a:r>
            <a:r>
              <a:rPr sz="900" b="1" i="1" spc="-80" dirty="0">
                <a:solidFill>
                  <a:srgbClr val="9FFAFF"/>
                </a:solidFill>
                <a:latin typeface="Trebuchet MS"/>
                <a:cs typeface="Trebuchet MS"/>
              </a:rPr>
              <a:t>e</a:t>
            </a:r>
            <a:r>
              <a:rPr sz="900" b="1" i="1" spc="-85" dirty="0">
                <a:solidFill>
                  <a:srgbClr val="9FFAFF"/>
                </a:solidFill>
                <a:latin typeface="Trebuchet MS"/>
                <a:cs typeface="Trebuchet MS"/>
              </a:rPr>
              <a:t> </a:t>
            </a:r>
            <a:r>
              <a:rPr sz="900" b="1" i="1" spc="-40" dirty="0">
                <a:solidFill>
                  <a:srgbClr val="9FFAFF"/>
                </a:solidFill>
                <a:latin typeface="Trebuchet MS"/>
                <a:cs typeface="Trebuchet MS"/>
              </a:rPr>
              <a:t>in</a:t>
            </a:r>
            <a:r>
              <a:rPr sz="900" b="1" i="1" spc="-85" dirty="0">
                <a:solidFill>
                  <a:srgbClr val="9FFAFF"/>
                </a:solidFill>
                <a:latin typeface="Trebuchet MS"/>
                <a:cs typeface="Trebuchet MS"/>
              </a:rPr>
              <a:t> </a:t>
            </a:r>
            <a:r>
              <a:rPr sz="900" b="1" i="1" spc="-10" dirty="0">
                <a:solidFill>
                  <a:srgbClr val="9FFAFF"/>
                </a:solidFill>
                <a:latin typeface="Trebuchet MS"/>
                <a:cs typeface="Trebuchet MS"/>
              </a:rPr>
              <a:t>s</a:t>
            </a:r>
            <a:r>
              <a:rPr sz="900" b="1" i="1" spc="-65" dirty="0">
                <a:solidFill>
                  <a:srgbClr val="9FFAFF"/>
                </a:solidFill>
                <a:latin typeface="Trebuchet MS"/>
                <a:cs typeface="Trebuchet MS"/>
              </a:rPr>
              <a:t>tudent</a:t>
            </a:r>
            <a:r>
              <a:rPr sz="900" b="1" i="1" spc="-130" dirty="0">
                <a:solidFill>
                  <a:srgbClr val="9FFAFF"/>
                </a:solidFill>
                <a:latin typeface="Trebuchet MS"/>
                <a:cs typeface="Trebuchet MS"/>
              </a:rPr>
              <a:t>’</a:t>
            </a:r>
            <a:r>
              <a:rPr sz="900" b="1" i="1" spc="-5" dirty="0">
                <a:solidFill>
                  <a:srgbClr val="9FFAFF"/>
                </a:solidFill>
                <a:latin typeface="Trebuchet MS"/>
                <a:cs typeface="Trebuchet MS"/>
              </a:rPr>
              <a:t>s  </a:t>
            </a:r>
            <a:r>
              <a:rPr sz="900" b="1" i="1" spc="-55" dirty="0">
                <a:solidFill>
                  <a:srgbClr val="9FFAFF"/>
                </a:solidFill>
                <a:latin typeface="Trebuchet MS"/>
                <a:cs typeface="Trebuchet MS"/>
              </a:rPr>
              <a:t>section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511111" y="4070354"/>
            <a:ext cx="13119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Implementin</a:t>
            </a:r>
            <a:r>
              <a:rPr sz="900" b="1" i="1" dirty="0">
                <a:solidFill>
                  <a:srgbClr val="9FFAFF"/>
                </a:solidFill>
                <a:latin typeface="Arial"/>
                <a:cs typeface="Arial"/>
              </a:rPr>
              <a:t>g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 NodeMcu  chip </a:t>
            </a:r>
            <a:r>
              <a:rPr sz="900" b="1" i="1" dirty="0">
                <a:solidFill>
                  <a:srgbClr val="9FFAFF"/>
                </a:solidFill>
                <a:latin typeface="Arial"/>
                <a:cs typeface="Arial"/>
              </a:rPr>
              <a:t>for 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buzzer/beep on </a:t>
            </a:r>
            <a:r>
              <a:rPr sz="900" b="1" i="1" spc="-235" dirty="0">
                <a:solidFill>
                  <a:srgbClr val="9FFAFF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check</a:t>
            </a:r>
            <a:r>
              <a:rPr sz="900" b="1" i="1" spc="-10" dirty="0">
                <a:solidFill>
                  <a:srgbClr val="9FFAFF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out</a:t>
            </a:r>
            <a:r>
              <a:rPr sz="900" b="1" i="1" spc="-10" dirty="0">
                <a:solidFill>
                  <a:srgbClr val="9FFAFF"/>
                </a:solidFill>
                <a:latin typeface="Arial"/>
                <a:cs typeface="Arial"/>
              </a:rPr>
              <a:t> </a:t>
            </a:r>
            <a:r>
              <a:rPr sz="900" b="1" i="1" dirty="0">
                <a:solidFill>
                  <a:srgbClr val="9FFAFF"/>
                </a:solidFill>
                <a:latin typeface="Arial"/>
                <a:cs typeface="Arial"/>
              </a:rPr>
              <a:t>/</a:t>
            </a:r>
            <a:r>
              <a:rPr sz="900" b="1" i="1" spc="-10" dirty="0">
                <a:solidFill>
                  <a:srgbClr val="9FFAFF"/>
                </a:solidFill>
                <a:latin typeface="Arial"/>
                <a:cs typeface="Arial"/>
              </a:rPr>
              <a:t> </a:t>
            </a: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in.</a:t>
            </a:r>
            <a:endParaRPr sz="9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102875" y="4207514"/>
            <a:ext cx="6546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messaging.</a:t>
            </a:r>
            <a:endParaRPr sz="9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102875" y="4070354"/>
            <a:ext cx="3009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spc="-5" dirty="0">
                <a:solidFill>
                  <a:srgbClr val="9FFAFF"/>
                </a:solidFill>
                <a:latin typeface="Arial"/>
                <a:cs typeface="Arial"/>
              </a:rPr>
              <a:t>Setting up absentees email</a:t>
            </a:r>
            <a:r>
              <a:rPr sz="900" b="1" i="1" spc="700" dirty="0">
                <a:solidFill>
                  <a:srgbClr val="9FFAFF"/>
                </a:solidFill>
                <a:latin typeface="Arial"/>
                <a:cs typeface="Arial"/>
              </a:rPr>
              <a:t> </a:t>
            </a:r>
            <a:r>
              <a:rPr sz="900" b="1" i="1" spc="-40" dirty="0">
                <a:solidFill>
                  <a:srgbClr val="9FFAFF"/>
                </a:solidFill>
                <a:latin typeface="Trebuchet MS"/>
                <a:cs typeface="Trebuchet MS"/>
              </a:rPr>
              <a:t>Introducing</a:t>
            </a:r>
            <a:r>
              <a:rPr sz="900" b="1" i="1" spc="-85" dirty="0">
                <a:solidFill>
                  <a:srgbClr val="9FFAFF"/>
                </a:solidFill>
                <a:latin typeface="Trebuchet MS"/>
                <a:cs typeface="Trebuchet MS"/>
              </a:rPr>
              <a:t> </a:t>
            </a:r>
            <a:r>
              <a:rPr sz="900" b="1" i="1" spc="-60" dirty="0">
                <a:solidFill>
                  <a:srgbClr val="9FFAFF"/>
                </a:solidFill>
                <a:latin typeface="Trebuchet MS"/>
                <a:cs typeface="Trebuchet MS"/>
              </a:rPr>
              <a:t>security</a:t>
            </a:r>
            <a:r>
              <a:rPr sz="900" b="1" i="1" spc="-85" dirty="0">
                <a:solidFill>
                  <a:srgbClr val="9FFAFF"/>
                </a:solidFill>
                <a:latin typeface="Trebuchet MS"/>
                <a:cs typeface="Trebuchet MS"/>
              </a:rPr>
              <a:t> </a:t>
            </a:r>
            <a:r>
              <a:rPr sz="900" b="1" i="1" spc="-60" dirty="0">
                <a:solidFill>
                  <a:srgbClr val="9FFAFF"/>
                </a:solidFill>
                <a:latin typeface="Trebuchet MS"/>
                <a:cs typeface="Trebuchet MS"/>
              </a:rPr>
              <a:t>features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694640" y="4207513"/>
            <a:ext cx="1164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b="1" i="1" spc="-40" dirty="0">
                <a:solidFill>
                  <a:srgbClr val="9FFAFF"/>
                </a:solidFill>
                <a:latin typeface="Trebuchet MS"/>
                <a:cs typeface="Trebuchet MS"/>
              </a:rPr>
              <a:t>in</a:t>
            </a:r>
            <a:r>
              <a:rPr sz="900" b="1" i="1" spc="-85" dirty="0">
                <a:solidFill>
                  <a:srgbClr val="9FFAFF"/>
                </a:solidFill>
                <a:latin typeface="Trebuchet MS"/>
                <a:cs typeface="Trebuchet MS"/>
              </a:rPr>
              <a:t> </a:t>
            </a:r>
            <a:r>
              <a:rPr sz="900" b="1" i="1" spc="-70" dirty="0">
                <a:solidFill>
                  <a:srgbClr val="9FFAFF"/>
                </a:solidFill>
                <a:latin typeface="Trebuchet MS"/>
                <a:cs typeface="Trebuchet MS"/>
              </a:rPr>
              <a:t>lat</a:t>
            </a:r>
            <a:r>
              <a:rPr sz="900" b="1" i="1" spc="-45" dirty="0">
                <a:solidFill>
                  <a:srgbClr val="9FFAFF"/>
                </a:solidFill>
                <a:latin typeface="Trebuchet MS"/>
                <a:cs typeface="Trebuchet MS"/>
              </a:rPr>
              <a:t>es</a:t>
            </a:r>
            <a:r>
              <a:rPr sz="900" b="1" i="1" spc="-110" dirty="0">
                <a:solidFill>
                  <a:srgbClr val="9FFAFF"/>
                </a:solidFill>
                <a:latin typeface="Trebuchet MS"/>
                <a:cs typeface="Trebuchet MS"/>
              </a:rPr>
              <a:t>t</a:t>
            </a:r>
            <a:r>
              <a:rPr sz="900" b="1" i="1" spc="-85" dirty="0">
                <a:solidFill>
                  <a:srgbClr val="9FFAFF"/>
                </a:solidFill>
                <a:latin typeface="Trebuchet MS"/>
                <a:cs typeface="Trebuchet MS"/>
              </a:rPr>
              <a:t> </a:t>
            </a:r>
            <a:r>
              <a:rPr sz="900" b="1" i="1" spc="-55" dirty="0">
                <a:solidFill>
                  <a:srgbClr val="9FFAFF"/>
                </a:solidFill>
                <a:latin typeface="Trebuchet MS"/>
                <a:cs typeface="Trebuchet MS"/>
              </a:rPr>
              <a:t>embedded</a:t>
            </a:r>
            <a:r>
              <a:rPr sz="900" b="1" i="1" spc="-85" dirty="0">
                <a:solidFill>
                  <a:srgbClr val="9FFAFF"/>
                </a:solidFill>
                <a:latin typeface="Trebuchet MS"/>
                <a:cs typeface="Trebuchet MS"/>
              </a:rPr>
              <a:t> </a:t>
            </a:r>
            <a:r>
              <a:rPr sz="900" b="1" i="1" spc="-40" dirty="0">
                <a:solidFill>
                  <a:srgbClr val="9FFAFF"/>
                </a:solidFill>
                <a:latin typeface="Trebuchet MS"/>
                <a:cs typeface="Trebuchet MS"/>
              </a:rPr>
              <a:t>chip  </a:t>
            </a:r>
            <a:r>
              <a:rPr sz="900" b="1" i="1" spc="-60" dirty="0">
                <a:solidFill>
                  <a:srgbClr val="9FFAFF"/>
                </a:solidFill>
                <a:latin typeface="Trebuchet MS"/>
                <a:cs typeface="Trebuchet MS"/>
              </a:rPr>
              <a:t>system.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1512" y="4609755"/>
            <a:ext cx="634426" cy="40252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1465"/>
          <a:stretch/>
        </p:blipFill>
        <p:spPr>
          <a:xfrm>
            <a:off x="152400" y="666749"/>
            <a:ext cx="8800674" cy="43767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ts val="2080"/>
              </a:lnSpc>
            </a:pPr>
            <a:fld id="{81D60167-4931-47E6-BA6A-407CBD079E47}" type="slidenum">
              <a:rPr spc="-225" dirty="0"/>
              <a:t>4</a:t>
            </a:fld>
            <a:endParaRPr spc="-2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1512" y="4609755"/>
            <a:ext cx="634426" cy="40252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52400"/>
            <a:ext cx="8859940" cy="49910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905">
              <a:lnSpc>
                <a:spcPts val="2080"/>
              </a:lnSpc>
            </a:pPr>
            <a:fld id="{81D60167-4931-47E6-BA6A-407CBD079E47}" type="slidenum">
              <a:rPr spc="-225" dirty="0"/>
              <a:t>5</a:t>
            </a:fld>
            <a:endParaRPr spc="-2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5" y="0"/>
            <a:ext cx="5674907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915" dirty="0">
                <a:solidFill>
                  <a:srgbClr val="9F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3400" spc="60" dirty="0">
                <a:solidFill>
                  <a:srgbClr val="9F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605" dirty="0">
                <a:solidFill>
                  <a:srgbClr val="9F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3400" spc="60" dirty="0">
                <a:solidFill>
                  <a:srgbClr val="9F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800" dirty="0">
                <a:solidFill>
                  <a:srgbClr val="9F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3400" spc="60" dirty="0">
                <a:solidFill>
                  <a:srgbClr val="9F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585" dirty="0">
                <a:solidFill>
                  <a:srgbClr val="9F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z="3400" spc="60" dirty="0">
                <a:solidFill>
                  <a:srgbClr val="9F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335" dirty="0">
                <a:solidFill>
                  <a:srgbClr val="9F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400" spc="-685" dirty="0">
                <a:solidFill>
                  <a:srgbClr val="9F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400" spc="-15" dirty="0">
                <a:solidFill>
                  <a:srgbClr val="9F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2289" y="797455"/>
            <a:ext cx="8394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9FFAFF"/>
                </a:solidFill>
                <a:latin typeface="Trebuchet MS"/>
                <a:cs typeface="Trebuchet MS"/>
              </a:rPr>
              <a:t>W</a:t>
            </a:r>
            <a:r>
              <a:rPr sz="1800" b="1" spc="-70" dirty="0">
                <a:solidFill>
                  <a:srgbClr val="9FFAFF"/>
                </a:solidFill>
                <a:latin typeface="Trebuchet MS"/>
                <a:cs typeface="Trebuchet MS"/>
              </a:rPr>
              <a:t>orking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6991" y="1401213"/>
            <a:ext cx="3397885" cy="3442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5080" indent="-287655">
              <a:lnSpc>
                <a:spcPct val="114999"/>
              </a:lnSpc>
              <a:spcBef>
                <a:spcPts val="100"/>
              </a:spcBef>
              <a:buFont typeface="Arial MT"/>
              <a:buChar char="▪"/>
              <a:tabLst>
                <a:tab pos="299720" algn="l"/>
                <a:tab pos="300355" algn="l"/>
              </a:tabLst>
            </a:pPr>
            <a:r>
              <a:rPr sz="1300" spc="-6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eacher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beginning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cla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ould  cr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sion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subject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ode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section. 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ould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cr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ﬁle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cur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ent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sion 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credentials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also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soci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ed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with 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it.</a:t>
            </a:r>
            <a:endParaRPr sz="1300">
              <a:latin typeface="Tahoma"/>
              <a:cs typeface="Tahoma"/>
            </a:endParaRPr>
          </a:p>
          <a:p>
            <a:pPr marL="299720" marR="57150" indent="-287655">
              <a:lnSpc>
                <a:spcPct val="114999"/>
              </a:lnSpc>
              <a:buFont typeface="Arial MT"/>
              <a:buChar char="▪"/>
              <a:tabLst>
                <a:tab pos="299720" algn="l"/>
                <a:tab pos="300355" algn="l"/>
              </a:tabLst>
            </a:pP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Af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ta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ts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scanning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Tahoma"/>
                <a:cs typeface="Tahoma"/>
              </a:rPr>
              <a:t>QR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or  </a:t>
            </a:r>
            <a:r>
              <a:rPr sz="1300" spc="-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6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6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8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alid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Tahoma"/>
                <a:cs typeface="Tahoma"/>
              </a:rPr>
              <a:t>QR</a:t>
            </a:r>
            <a:r>
              <a:rPr sz="13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scanned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ould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mark  </a:t>
            </a:r>
            <a:r>
              <a:rPr sz="1300" spc="-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endan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lin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ked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SAP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Tahoma"/>
                <a:cs typeface="Tahoma"/>
              </a:rPr>
              <a:t>ID</a:t>
            </a:r>
            <a:r>
              <a:rPr sz="13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ﬁle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or 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sion.</a:t>
            </a:r>
            <a:endParaRPr sz="1300">
              <a:latin typeface="Tahoma"/>
              <a:cs typeface="Tahoma"/>
            </a:endParaRPr>
          </a:p>
          <a:p>
            <a:pPr marL="299720" marR="77470" indent="-287655">
              <a:lnSpc>
                <a:spcPct val="114999"/>
              </a:lnSpc>
              <a:buFont typeface="Arial MT"/>
              <a:buChar char="▪"/>
              <a:tabLst>
                <a:tab pos="299720" algn="l"/>
                <a:tab pos="300355" algn="l"/>
              </a:tabLst>
            </a:pP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student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interface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students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open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their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click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ene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Tahoma"/>
                <a:cs typeface="Tahoma"/>
              </a:rPr>
              <a:t>QR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  <a:p>
            <a:pPr marL="299720" marR="29209" indent="-287655">
              <a:lnSpc>
                <a:spcPct val="114999"/>
              </a:lnSpc>
              <a:buFont typeface="Arial MT"/>
              <a:buChar char="▪"/>
              <a:tabLst>
                <a:tab pos="299720" algn="l"/>
                <a:tab pos="300355" algn="l"/>
              </a:tabLst>
            </a:pP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wi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ene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Tahoma"/>
                <a:cs typeface="Tahoma"/>
              </a:rPr>
              <a:t>QR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3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wi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unique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or 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SAP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Tahoma"/>
                <a:cs typeface="Tahoma"/>
              </a:rPr>
              <a:t>ID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would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act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primary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Tahoma"/>
                <a:cs typeface="Tahoma"/>
              </a:rPr>
              <a:t>key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selecting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equi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ed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-5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rd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60" dirty="0">
                <a:solidFill>
                  <a:srgbClr val="FFFFFF"/>
                </a:solidFill>
                <a:latin typeface="Tahoma"/>
                <a:cs typeface="Tahoma"/>
              </a:rPr>
              <a:t>om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table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in 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database.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515" y="796947"/>
            <a:ext cx="2929255" cy="373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00"/>
              </a:spcBef>
            </a:pPr>
            <a:r>
              <a:rPr sz="1900" b="1" spc="-70" dirty="0">
                <a:solidFill>
                  <a:srgbClr val="9FFAFF"/>
                </a:solidFill>
                <a:latin typeface="Trebuchet MS"/>
                <a:cs typeface="Trebuchet MS"/>
              </a:rPr>
              <a:t>Mobile</a:t>
            </a:r>
            <a:r>
              <a:rPr sz="1900" b="1" spc="-170" dirty="0">
                <a:solidFill>
                  <a:srgbClr val="9FFAFF"/>
                </a:solidFill>
                <a:latin typeface="Trebuchet MS"/>
                <a:cs typeface="Trebuchet MS"/>
              </a:rPr>
              <a:t> </a:t>
            </a:r>
            <a:r>
              <a:rPr sz="1900" b="1" spc="-55" dirty="0">
                <a:solidFill>
                  <a:srgbClr val="9FFAFF"/>
                </a:solidFill>
                <a:latin typeface="Trebuchet MS"/>
                <a:cs typeface="Trebuchet MS"/>
              </a:rPr>
              <a:t>App</a:t>
            </a:r>
            <a:endParaRPr sz="1900">
              <a:latin typeface="Trebuchet MS"/>
              <a:cs typeface="Trebuchet MS"/>
            </a:endParaRPr>
          </a:p>
          <a:p>
            <a:pPr marL="299720" marR="30480" indent="-287655">
              <a:lnSpc>
                <a:spcPct val="114999"/>
              </a:lnSpc>
              <a:spcBef>
                <a:spcPts val="1785"/>
              </a:spcBef>
              <a:buFont typeface="Arial MT"/>
              <a:buChar char="▪"/>
              <a:tabLst>
                <a:tab pos="299720" algn="l"/>
                <a:tab pos="300355" algn="l"/>
              </a:tabLst>
            </a:pP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re</a:t>
            </a:r>
            <a:r>
              <a:rPr sz="13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Fi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ebase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oring</a:t>
            </a:r>
            <a:r>
              <a:rPr sz="13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ta 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tabase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cloud.</a:t>
            </a:r>
            <a:endParaRPr sz="1300">
              <a:latin typeface="Tahoma"/>
              <a:cs typeface="Tahoma"/>
            </a:endParaRPr>
          </a:p>
          <a:p>
            <a:pPr marL="299720" marR="413384" indent="-287655">
              <a:lnSpc>
                <a:spcPct val="114999"/>
              </a:lnSpc>
              <a:buFont typeface="Arial MT"/>
              <a:buChar char="▪"/>
              <a:tabLst>
                <a:tab pos="299720" algn="l"/>
                <a:tab pos="300355" algn="l"/>
              </a:tabLst>
            </a:pPr>
            <a:r>
              <a:rPr sz="1300" spc="-6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mobile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ould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ognise 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credentials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open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tudent</a:t>
            </a:r>
            <a:endParaRPr sz="1300">
              <a:latin typeface="Tahoma"/>
              <a:cs typeface="Tahoma"/>
            </a:endParaRPr>
          </a:p>
          <a:p>
            <a:pPr marL="299720">
              <a:lnSpc>
                <a:spcPct val="100000"/>
              </a:lnSpc>
              <a:spcBef>
                <a:spcPts val="235"/>
              </a:spcBef>
            </a:pP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eache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7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admin</a:t>
            </a:r>
            <a:r>
              <a:rPr sz="13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fa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ce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-5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rding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300" spc="-7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  <a:p>
            <a:pPr marL="299720" marR="55244" indent="-287655">
              <a:lnSpc>
                <a:spcPct val="114999"/>
              </a:lnSpc>
              <a:buFont typeface="Arial MT"/>
              <a:buChar char="▪"/>
              <a:tabLst>
                <a:tab pos="299720" algn="l"/>
                <a:tab pos="300355" algn="l"/>
              </a:tabLst>
            </a:pPr>
            <a:r>
              <a:rPr sz="1300" spc="-6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Mobile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3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8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3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with 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XML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end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designing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too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300" spc="-7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  <a:p>
            <a:pPr marL="299720" marR="5080" indent="-287655">
              <a:lnSpc>
                <a:spcPct val="114999"/>
              </a:lnSpc>
              <a:buFont typeface="Arial MT"/>
              <a:buChar char="▪"/>
              <a:tabLst>
                <a:tab pos="299720" algn="l"/>
                <a:tab pos="300355" algn="l"/>
              </a:tabLst>
            </a:pPr>
            <a:r>
              <a:rPr sz="1300" spc="-6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tudent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fa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ce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has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open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Tahoma"/>
                <a:cs typeface="Tahoma"/>
              </a:rPr>
              <a:t>Qr 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functionali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6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eacher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fa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ce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has 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cr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sion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5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scan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Tahoma"/>
                <a:cs typeface="Tahoma"/>
              </a:rPr>
              <a:t>QR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-5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ding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o  subject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section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Tahoma"/>
                <a:cs typeface="Tahoma"/>
              </a:rPr>
              <a:t>key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select </a:t>
            </a:r>
            <a:r>
              <a:rPr sz="1300" spc="-3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table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300" spc="-60" dirty="0">
                <a:solidFill>
                  <a:srgbClr val="FFFFFF"/>
                </a:solidFill>
                <a:latin typeface="Tahoma"/>
                <a:cs typeface="Tahoma"/>
              </a:rPr>
              <a:t>om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tabas</a:t>
            </a:r>
            <a:r>
              <a:rPr sz="1300" spc="-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7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  <a:p>
            <a:pPr marL="299720" marR="57785" indent="-287655">
              <a:lnSpc>
                <a:spcPct val="114999"/>
              </a:lnSpc>
              <a:buFont typeface="Arial MT"/>
              <a:buChar char="▪"/>
              <a:tabLst>
                <a:tab pos="299720" algn="l"/>
                <a:tab pos="300355" algn="l"/>
              </a:tabLst>
            </a:pP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also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has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ther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functions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li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sh</a:t>
            </a:r>
            <a:r>
              <a:rPr sz="1300" spc="-5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w  </a:t>
            </a:r>
            <a:r>
              <a:rPr sz="1300" spc="-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endan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-60" dirty="0">
                <a:solidFill>
                  <a:srgbClr val="FFFFFF"/>
                </a:solidFill>
                <a:latin typeface="Tahoma"/>
                <a:cs typeface="Tahoma"/>
              </a:rPr>
              <a:t>chan</a:t>
            </a:r>
            <a:r>
              <a:rPr sz="1300" spc="-7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pa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300" spc="-7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300" spc="-5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rd</a:t>
            </a:r>
            <a:r>
              <a:rPr sz="13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c.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1723" y="245241"/>
            <a:ext cx="358331" cy="298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749481" y="4676238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1512" y="4609755"/>
              <a:ext cx="634426" cy="40252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283967" y="373571"/>
              <a:ext cx="2119630" cy="4396740"/>
            </a:xfrm>
            <a:custGeom>
              <a:avLst/>
              <a:gdLst/>
              <a:ahLst/>
              <a:cxnLst/>
              <a:rect l="l" t="t" r="r" b="b"/>
              <a:pathLst>
                <a:path w="2119629" h="4396740">
                  <a:moveTo>
                    <a:pt x="1900997" y="4396358"/>
                  </a:moveTo>
                  <a:lnTo>
                    <a:pt x="216995" y="4396358"/>
                  </a:lnTo>
                  <a:lnTo>
                    <a:pt x="194966" y="4394785"/>
                  </a:lnTo>
                  <a:lnTo>
                    <a:pt x="152524" y="4386917"/>
                  </a:lnTo>
                  <a:lnTo>
                    <a:pt x="113208" y="4369630"/>
                  </a:lnTo>
                  <a:lnTo>
                    <a:pt x="78611" y="4346048"/>
                  </a:lnTo>
                  <a:lnTo>
                    <a:pt x="48736" y="4317746"/>
                  </a:lnTo>
                  <a:lnTo>
                    <a:pt x="25154" y="4283150"/>
                  </a:lnTo>
                  <a:lnTo>
                    <a:pt x="17287" y="4262716"/>
                  </a:lnTo>
                  <a:lnTo>
                    <a:pt x="9440" y="4243834"/>
                  </a:lnTo>
                  <a:lnTo>
                    <a:pt x="4720" y="4221826"/>
                  </a:lnTo>
                  <a:lnTo>
                    <a:pt x="0" y="4201391"/>
                  </a:lnTo>
                  <a:lnTo>
                    <a:pt x="0" y="194967"/>
                  </a:lnTo>
                  <a:lnTo>
                    <a:pt x="4720" y="174532"/>
                  </a:lnTo>
                  <a:lnTo>
                    <a:pt x="9440" y="152524"/>
                  </a:lnTo>
                  <a:lnTo>
                    <a:pt x="17287" y="133642"/>
                  </a:lnTo>
                  <a:lnTo>
                    <a:pt x="36169" y="95920"/>
                  </a:lnTo>
                  <a:lnTo>
                    <a:pt x="62897" y="64471"/>
                  </a:lnTo>
                  <a:lnTo>
                    <a:pt x="95920" y="37743"/>
                  </a:lnTo>
                  <a:lnTo>
                    <a:pt x="132068" y="17287"/>
                  </a:lnTo>
                  <a:lnTo>
                    <a:pt x="172958" y="4720"/>
                  </a:lnTo>
                  <a:lnTo>
                    <a:pt x="216995" y="0"/>
                  </a:lnTo>
                  <a:lnTo>
                    <a:pt x="1900997" y="0"/>
                  </a:lnTo>
                  <a:lnTo>
                    <a:pt x="1945013" y="4720"/>
                  </a:lnTo>
                  <a:lnTo>
                    <a:pt x="1985903" y="17287"/>
                  </a:lnTo>
                  <a:lnTo>
                    <a:pt x="2023625" y="37743"/>
                  </a:lnTo>
                  <a:lnTo>
                    <a:pt x="2055074" y="64471"/>
                  </a:lnTo>
                  <a:lnTo>
                    <a:pt x="2081802" y="95920"/>
                  </a:lnTo>
                  <a:lnTo>
                    <a:pt x="2102258" y="133642"/>
                  </a:lnTo>
                  <a:lnTo>
                    <a:pt x="2114825" y="174532"/>
                  </a:lnTo>
                  <a:lnTo>
                    <a:pt x="2119545" y="216996"/>
                  </a:lnTo>
                  <a:lnTo>
                    <a:pt x="2119545" y="396228"/>
                  </a:lnTo>
                  <a:lnTo>
                    <a:pt x="50309" y="396228"/>
                  </a:lnTo>
                  <a:lnTo>
                    <a:pt x="50309" y="3993836"/>
                  </a:lnTo>
                  <a:lnTo>
                    <a:pt x="2119545" y="3993836"/>
                  </a:lnTo>
                  <a:lnTo>
                    <a:pt x="2119545" y="4179362"/>
                  </a:lnTo>
                  <a:lnTo>
                    <a:pt x="2114825" y="4221826"/>
                  </a:lnTo>
                  <a:lnTo>
                    <a:pt x="2102258" y="4262716"/>
                  </a:lnTo>
                  <a:lnTo>
                    <a:pt x="2081802" y="4300438"/>
                  </a:lnTo>
                  <a:lnTo>
                    <a:pt x="2055074" y="4331887"/>
                  </a:lnTo>
                  <a:lnTo>
                    <a:pt x="2023625" y="4358615"/>
                  </a:lnTo>
                  <a:lnTo>
                    <a:pt x="1985903" y="4379071"/>
                  </a:lnTo>
                  <a:lnTo>
                    <a:pt x="1945013" y="4391638"/>
                  </a:lnTo>
                  <a:lnTo>
                    <a:pt x="1923005" y="4394785"/>
                  </a:lnTo>
                  <a:lnTo>
                    <a:pt x="1900997" y="4396358"/>
                  </a:lnTo>
                  <a:close/>
                </a:path>
                <a:path w="2119629" h="4396740">
                  <a:moveTo>
                    <a:pt x="2119545" y="3993836"/>
                  </a:moveTo>
                  <a:lnTo>
                    <a:pt x="2069235" y="3993836"/>
                  </a:lnTo>
                  <a:lnTo>
                    <a:pt x="2069235" y="396228"/>
                  </a:lnTo>
                  <a:lnTo>
                    <a:pt x="2119545" y="396228"/>
                  </a:lnTo>
                  <a:lnTo>
                    <a:pt x="2119545" y="3993836"/>
                  </a:lnTo>
                  <a:close/>
                </a:path>
              </a:pathLst>
            </a:custGeom>
            <a:solidFill>
              <a:srgbClr val="989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31475" y="4493183"/>
              <a:ext cx="423545" cy="151130"/>
            </a:xfrm>
            <a:custGeom>
              <a:avLst/>
              <a:gdLst/>
              <a:ahLst/>
              <a:cxnLst/>
              <a:rect l="l" t="t" r="r" b="b"/>
              <a:pathLst>
                <a:path w="423545" h="151129">
                  <a:moveTo>
                    <a:pt x="349065" y="150950"/>
                  </a:moveTo>
                  <a:lnTo>
                    <a:pt x="75465" y="150950"/>
                  </a:lnTo>
                  <a:lnTo>
                    <a:pt x="59751" y="149377"/>
                  </a:lnTo>
                  <a:lnTo>
                    <a:pt x="22008" y="128942"/>
                  </a:lnTo>
                  <a:lnTo>
                    <a:pt x="1573" y="91199"/>
                  </a:lnTo>
                  <a:lnTo>
                    <a:pt x="0" y="75485"/>
                  </a:lnTo>
                  <a:lnTo>
                    <a:pt x="1573" y="59750"/>
                  </a:lnTo>
                  <a:lnTo>
                    <a:pt x="22008" y="22028"/>
                  </a:lnTo>
                  <a:lnTo>
                    <a:pt x="59751" y="1573"/>
                  </a:lnTo>
                  <a:lnTo>
                    <a:pt x="75465" y="0"/>
                  </a:lnTo>
                  <a:lnTo>
                    <a:pt x="349065" y="0"/>
                  </a:lnTo>
                  <a:lnTo>
                    <a:pt x="389934" y="12587"/>
                  </a:lnTo>
                  <a:lnTo>
                    <a:pt x="416662" y="45610"/>
                  </a:lnTo>
                  <a:lnTo>
                    <a:pt x="422956" y="75485"/>
                  </a:lnTo>
                  <a:lnTo>
                    <a:pt x="421383" y="91199"/>
                  </a:lnTo>
                  <a:lnTo>
                    <a:pt x="400948" y="128942"/>
                  </a:lnTo>
                  <a:lnTo>
                    <a:pt x="363205" y="149377"/>
                  </a:lnTo>
                  <a:lnTo>
                    <a:pt x="349065" y="150950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0776" y="529243"/>
              <a:ext cx="83332" cy="833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39343" y="538663"/>
              <a:ext cx="408940" cy="64769"/>
            </a:xfrm>
            <a:custGeom>
              <a:avLst/>
              <a:gdLst/>
              <a:ahLst/>
              <a:cxnLst/>
              <a:rect l="l" t="t" r="r" b="b"/>
              <a:pathLst>
                <a:path w="408939" h="64770">
                  <a:moveTo>
                    <a:pt x="380493" y="64471"/>
                  </a:moveTo>
                  <a:lnTo>
                    <a:pt x="26728" y="64471"/>
                  </a:lnTo>
                  <a:lnTo>
                    <a:pt x="22008" y="62898"/>
                  </a:lnTo>
                  <a:lnTo>
                    <a:pt x="15714" y="61324"/>
                  </a:lnTo>
                  <a:lnTo>
                    <a:pt x="0" y="39316"/>
                  </a:lnTo>
                  <a:lnTo>
                    <a:pt x="0" y="26728"/>
                  </a:lnTo>
                  <a:lnTo>
                    <a:pt x="22008" y="1573"/>
                  </a:lnTo>
                  <a:lnTo>
                    <a:pt x="26728" y="0"/>
                  </a:lnTo>
                  <a:lnTo>
                    <a:pt x="380493" y="0"/>
                  </a:lnTo>
                  <a:lnTo>
                    <a:pt x="386787" y="1573"/>
                  </a:lnTo>
                  <a:lnTo>
                    <a:pt x="391507" y="3146"/>
                  </a:lnTo>
                  <a:lnTo>
                    <a:pt x="400948" y="9441"/>
                  </a:lnTo>
                  <a:lnTo>
                    <a:pt x="404095" y="14161"/>
                  </a:lnTo>
                  <a:lnTo>
                    <a:pt x="405669" y="20455"/>
                  </a:lnTo>
                  <a:lnTo>
                    <a:pt x="407242" y="26728"/>
                  </a:lnTo>
                  <a:lnTo>
                    <a:pt x="408795" y="33022"/>
                  </a:lnTo>
                  <a:lnTo>
                    <a:pt x="407242" y="39316"/>
                  </a:lnTo>
                  <a:lnTo>
                    <a:pt x="405669" y="45610"/>
                  </a:lnTo>
                  <a:lnTo>
                    <a:pt x="404095" y="50330"/>
                  </a:lnTo>
                  <a:lnTo>
                    <a:pt x="400948" y="55030"/>
                  </a:lnTo>
                  <a:lnTo>
                    <a:pt x="391507" y="61324"/>
                  </a:lnTo>
                  <a:lnTo>
                    <a:pt x="386787" y="62898"/>
                  </a:lnTo>
                  <a:lnTo>
                    <a:pt x="380493" y="64471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6176" y="876747"/>
              <a:ext cx="2714847" cy="36535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7076" y="1498811"/>
              <a:ext cx="232462" cy="15655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9375" y="685114"/>
            <a:ext cx="298069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 marR="5080" indent="-57150">
              <a:lnSpc>
                <a:spcPct val="114999"/>
              </a:lnSpc>
              <a:spcBef>
                <a:spcPts val="100"/>
              </a:spcBef>
            </a:pPr>
            <a:r>
              <a:rPr sz="2800" spc="-745" dirty="0">
                <a:solidFill>
                  <a:srgbClr val="6CB9E4"/>
                </a:solidFill>
                <a:latin typeface="Trebuchet MS"/>
                <a:cs typeface="Trebuchet MS"/>
              </a:rPr>
              <a:t>WH</a:t>
            </a:r>
            <a:r>
              <a:rPr sz="2800" spc="-660" dirty="0">
                <a:solidFill>
                  <a:srgbClr val="6CB9E4"/>
                </a:solidFill>
                <a:latin typeface="Trebuchet MS"/>
                <a:cs typeface="Trebuchet MS"/>
              </a:rPr>
              <a:t>A</a:t>
            </a:r>
            <a:r>
              <a:rPr sz="2800" spc="-610" dirty="0">
                <a:solidFill>
                  <a:srgbClr val="6CB9E4"/>
                </a:solidFill>
                <a:latin typeface="Trebuchet MS"/>
                <a:cs typeface="Trebuchet MS"/>
              </a:rPr>
              <a:t>T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655" dirty="0">
                <a:solidFill>
                  <a:srgbClr val="6CB9E4"/>
                </a:solidFill>
                <a:latin typeface="Trebuchet MS"/>
                <a:cs typeface="Trebuchet MS"/>
              </a:rPr>
              <a:t>OUR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500" dirty="0">
                <a:solidFill>
                  <a:srgbClr val="6CB9E4"/>
                </a:solidFill>
                <a:latin typeface="Trebuchet MS"/>
                <a:cs typeface="Trebuchet MS"/>
              </a:rPr>
              <a:t>APP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470" dirty="0">
                <a:solidFill>
                  <a:srgbClr val="6CB9E4"/>
                </a:solidFill>
                <a:latin typeface="Trebuchet MS"/>
                <a:cs typeface="Trebuchet MS"/>
              </a:rPr>
              <a:t>L</a:t>
            </a:r>
            <a:r>
              <a:rPr sz="2800" spc="-700" dirty="0">
                <a:solidFill>
                  <a:srgbClr val="6CB9E4"/>
                </a:solidFill>
                <a:latin typeface="Trebuchet MS"/>
                <a:cs typeface="Trebuchet MS"/>
              </a:rPr>
              <a:t>OO</a:t>
            </a:r>
            <a:r>
              <a:rPr sz="2800" spc="-615" dirty="0">
                <a:solidFill>
                  <a:srgbClr val="6CB9E4"/>
                </a:solidFill>
                <a:latin typeface="Trebuchet MS"/>
                <a:cs typeface="Trebuchet MS"/>
              </a:rPr>
              <a:t>K</a:t>
            </a:r>
            <a:r>
              <a:rPr sz="2800" spc="-310" dirty="0">
                <a:solidFill>
                  <a:srgbClr val="6CB9E4"/>
                </a:solidFill>
                <a:latin typeface="Trebuchet MS"/>
                <a:cs typeface="Trebuchet MS"/>
              </a:rPr>
              <a:t>S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300" dirty="0">
                <a:solidFill>
                  <a:srgbClr val="6CB9E4"/>
                </a:solidFill>
                <a:latin typeface="Trebuchet MS"/>
                <a:cs typeface="Trebuchet MS"/>
              </a:rPr>
              <a:t>LIKE?  </a:t>
            </a:r>
            <a:r>
              <a:rPr sz="2800" spc="-235" dirty="0">
                <a:solidFill>
                  <a:srgbClr val="6CB9E4"/>
                </a:solidFill>
                <a:latin typeface="Trebuchet MS"/>
                <a:cs typeface="Trebuchet MS"/>
              </a:rPr>
              <a:t>(</a:t>
            </a:r>
            <a:r>
              <a:rPr sz="2800" spc="-540" dirty="0">
                <a:solidFill>
                  <a:srgbClr val="6CB9E4"/>
                </a:solidFill>
                <a:latin typeface="Trebuchet MS"/>
                <a:cs typeface="Trebuchet MS"/>
              </a:rPr>
              <a:t>A</a:t>
            </a:r>
            <a:r>
              <a:rPr sz="2800" spc="-310" dirty="0">
                <a:solidFill>
                  <a:srgbClr val="6CB9E4"/>
                </a:solidFill>
                <a:latin typeface="Trebuchet MS"/>
                <a:cs typeface="Trebuchet MS"/>
              </a:rPr>
              <a:t>S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640" dirty="0">
                <a:solidFill>
                  <a:srgbClr val="6CB9E4"/>
                </a:solidFill>
                <a:latin typeface="Trebuchet MS"/>
                <a:cs typeface="Trebuchet MS"/>
              </a:rPr>
              <a:t>OF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665" dirty="0">
                <a:solidFill>
                  <a:srgbClr val="6CB9E4"/>
                </a:solidFill>
                <a:latin typeface="Trebuchet MS"/>
                <a:cs typeface="Trebuchet MS"/>
              </a:rPr>
              <a:t>NO</a:t>
            </a:r>
            <a:r>
              <a:rPr sz="2800" spc="-835" dirty="0">
                <a:solidFill>
                  <a:srgbClr val="6CB9E4"/>
                </a:solidFill>
                <a:latin typeface="Trebuchet MS"/>
                <a:cs typeface="Trebuchet MS"/>
              </a:rPr>
              <a:t>W</a:t>
            </a:r>
            <a:r>
              <a:rPr sz="2800" spc="-260" dirty="0">
                <a:solidFill>
                  <a:srgbClr val="6CB9E4"/>
                </a:solidFill>
                <a:latin typeface="Trebuchet MS"/>
                <a:cs typeface="Trebuchet MS"/>
              </a:rPr>
              <a:t>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75" y="1801698"/>
            <a:ext cx="3909060" cy="2472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8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oid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main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pa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ojec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90" dirty="0">
                <a:solidFill>
                  <a:srgbClr val="FFFFFF"/>
                </a:solidFill>
                <a:latin typeface="Tahoma"/>
                <a:cs typeface="Tahoma"/>
              </a:rPr>
              <a:t>. 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Till </a:t>
            </a:r>
            <a:r>
              <a:rPr sz="1600" spc="-95" dirty="0">
                <a:solidFill>
                  <a:srgbClr val="FFFFFF"/>
                </a:solidFill>
                <a:latin typeface="Tahoma"/>
                <a:cs typeface="Tahoma"/>
              </a:rPr>
              <a:t>now, </a:t>
            </a:r>
            <a:r>
              <a:rPr sz="1600" spc="-70" dirty="0">
                <a:solidFill>
                  <a:srgbClr val="FFFFFF"/>
                </a:solidFill>
                <a:latin typeface="Tahoma"/>
                <a:cs typeface="Tahoma"/>
              </a:rPr>
              <a:t>we </a:t>
            </a:r>
            <a:r>
              <a:rPr sz="1600" spc="-80" dirty="0">
                <a:solidFill>
                  <a:srgbClr val="FFFFFF"/>
                </a:solidFill>
                <a:latin typeface="Tahoma"/>
                <a:cs typeface="Tahoma"/>
              </a:rPr>
              <a:t>have 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come up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some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basic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UI </a:t>
            </a:r>
            <a:r>
              <a:rPr sz="1600" spc="-4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sh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8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ee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tabs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lo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600" spc="-80" dirty="0">
                <a:solidFill>
                  <a:srgbClr val="FFFFFF"/>
                </a:solidFill>
                <a:latin typeface="Tahoma"/>
                <a:cs typeface="Tahoma"/>
              </a:rPr>
              <a:t>ging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as 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tuden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12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facu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8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admin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soon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er 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ect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login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credentials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per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9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ed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admin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70" dirty="0">
                <a:solidFill>
                  <a:srgbClr val="FFFFFF"/>
                </a:solidFill>
                <a:latin typeface="Tahoma"/>
                <a:cs typeface="Tahoma"/>
              </a:rPr>
              <a:t>em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int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especti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int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fa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00" spc="-90" dirty="0">
                <a:solidFill>
                  <a:srgbClr val="FFFFFF"/>
                </a:solidFill>
                <a:latin typeface="Tahoma"/>
                <a:cs typeface="Tahoma"/>
              </a:rPr>
              <a:t>e.</a:t>
            </a:r>
            <a:endParaRPr sz="1600">
              <a:latin typeface="Tahoma"/>
              <a:cs typeface="Tahoma"/>
            </a:endParaRPr>
          </a:p>
          <a:p>
            <a:pPr marL="12700" marR="198120">
              <a:lnSpc>
                <a:spcPct val="114999"/>
              </a:lnSpc>
              <a:spcBef>
                <a:spcPts val="1600"/>
              </a:spcBef>
            </a:pP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build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phase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soon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ould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be  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eady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us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9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59501" y="786975"/>
            <a:ext cx="5374005" cy="4174490"/>
            <a:chOff x="959501" y="786975"/>
            <a:chExt cx="5374005" cy="417449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9501" y="4589113"/>
              <a:ext cx="398791" cy="37186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54575" y="786975"/>
              <a:ext cx="1978349" cy="359999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80"/>
              </a:lnSpc>
            </a:pPr>
            <a:fld id="{81D60167-4931-47E6-BA6A-407CBD079E47}" type="slidenum">
              <a:rPr spc="-225" dirty="0"/>
              <a:t>7</a:t>
            </a:fld>
            <a:endParaRPr spc="-2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1512" y="4609755"/>
              <a:ext cx="634426" cy="40252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283968" y="373571"/>
              <a:ext cx="2119630" cy="4396740"/>
            </a:xfrm>
            <a:custGeom>
              <a:avLst/>
              <a:gdLst/>
              <a:ahLst/>
              <a:cxnLst/>
              <a:rect l="l" t="t" r="r" b="b"/>
              <a:pathLst>
                <a:path w="2119629" h="4396740">
                  <a:moveTo>
                    <a:pt x="1900998" y="4396358"/>
                  </a:moveTo>
                  <a:lnTo>
                    <a:pt x="216996" y="4396358"/>
                  </a:lnTo>
                  <a:lnTo>
                    <a:pt x="194967" y="4394785"/>
                  </a:lnTo>
                  <a:lnTo>
                    <a:pt x="152524" y="4386917"/>
                  </a:lnTo>
                  <a:lnTo>
                    <a:pt x="113208" y="4369630"/>
                  </a:lnTo>
                  <a:lnTo>
                    <a:pt x="78612" y="4346048"/>
                  </a:lnTo>
                  <a:lnTo>
                    <a:pt x="48736" y="4317746"/>
                  </a:lnTo>
                  <a:lnTo>
                    <a:pt x="25155" y="4283150"/>
                  </a:lnTo>
                  <a:lnTo>
                    <a:pt x="17287" y="4262716"/>
                  </a:lnTo>
                  <a:lnTo>
                    <a:pt x="9441" y="4243834"/>
                  </a:lnTo>
                  <a:lnTo>
                    <a:pt x="4720" y="4221826"/>
                  </a:lnTo>
                  <a:lnTo>
                    <a:pt x="0" y="4201391"/>
                  </a:lnTo>
                  <a:lnTo>
                    <a:pt x="0" y="194967"/>
                  </a:lnTo>
                  <a:lnTo>
                    <a:pt x="4720" y="174532"/>
                  </a:lnTo>
                  <a:lnTo>
                    <a:pt x="9441" y="152524"/>
                  </a:lnTo>
                  <a:lnTo>
                    <a:pt x="17287" y="133642"/>
                  </a:lnTo>
                  <a:lnTo>
                    <a:pt x="36169" y="95920"/>
                  </a:lnTo>
                  <a:lnTo>
                    <a:pt x="62898" y="64471"/>
                  </a:lnTo>
                  <a:lnTo>
                    <a:pt x="95920" y="37743"/>
                  </a:lnTo>
                  <a:lnTo>
                    <a:pt x="132069" y="17287"/>
                  </a:lnTo>
                  <a:lnTo>
                    <a:pt x="172959" y="4720"/>
                  </a:lnTo>
                  <a:lnTo>
                    <a:pt x="216996" y="0"/>
                  </a:lnTo>
                  <a:lnTo>
                    <a:pt x="1900998" y="0"/>
                  </a:lnTo>
                  <a:lnTo>
                    <a:pt x="1945014" y="4720"/>
                  </a:lnTo>
                  <a:lnTo>
                    <a:pt x="1985903" y="17287"/>
                  </a:lnTo>
                  <a:lnTo>
                    <a:pt x="2023626" y="37743"/>
                  </a:lnTo>
                  <a:lnTo>
                    <a:pt x="2055074" y="64471"/>
                  </a:lnTo>
                  <a:lnTo>
                    <a:pt x="2081803" y="95920"/>
                  </a:lnTo>
                  <a:lnTo>
                    <a:pt x="2102259" y="133642"/>
                  </a:lnTo>
                  <a:lnTo>
                    <a:pt x="2114826" y="174532"/>
                  </a:lnTo>
                  <a:lnTo>
                    <a:pt x="2119546" y="216996"/>
                  </a:lnTo>
                  <a:lnTo>
                    <a:pt x="2119546" y="396228"/>
                  </a:lnTo>
                  <a:lnTo>
                    <a:pt x="50310" y="396228"/>
                  </a:lnTo>
                  <a:lnTo>
                    <a:pt x="50310" y="3993836"/>
                  </a:lnTo>
                  <a:lnTo>
                    <a:pt x="2119546" y="3993836"/>
                  </a:lnTo>
                  <a:lnTo>
                    <a:pt x="2119546" y="4179362"/>
                  </a:lnTo>
                  <a:lnTo>
                    <a:pt x="2114826" y="4221826"/>
                  </a:lnTo>
                  <a:lnTo>
                    <a:pt x="2102259" y="4262716"/>
                  </a:lnTo>
                  <a:lnTo>
                    <a:pt x="2081803" y="4300438"/>
                  </a:lnTo>
                  <a:lnTo>
                    <a:pt x="2055074" y="4331887"/>
                  </a:lnTo>
                  <a:lnTo>
                    <a:pt x="2023626" y="4358615"/>
                  </a:lnTo>
                  <a:lnTo>
                    <a:pt x="1985903" y="4379071"/>
                  </a:lnTo>
                  <a:lnTo>
                    <a:pt x="1945014" y="4391638"/>
                  </a:lnTo>
                  <a:lnTo>
                    <a:pt x="1923005" y="4394785"/>
                  </a:lnTo>
                  <a:lnTo>
                    <a:pt x="1900998" y="4396358"/>
                  </a:lnTo>
                  <a:close/>
                </a:path>
                <a:path w="2119629" h="4396740">
                  <a:moveTo>
                    <a:pt x="2119546" y="3993836"/>
                  </a:moveTo>
                  <a:lnTo>
                    <a:pt x="2069236" y="3993836"/>
                  </a:lnTo>
                  <a:lnTo>
                    <a:pt x="2069236" y="396228"/>
                  </a:lnTo>
                  <a:lnTo>
                    <a:pt x="2119546" y="396228"/>
                  </a:lnTo>
                  <a:lnTo>
                    <a:pt x="2119546" y="3993836"/>
                  </a:lnTo>
                  <a:close/>
                </a:path>
              </a:pathLst>
            </a:custGeom>
            <a:solidFill>
              <a:srgbClr val="989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31476" y="4493183"/>
              <a:ext cx="423545" cy="151130"/>
            </a:xfrm>
            <a:custGeom>
              <a:avLst/>
              <a:gdLst/>
              <a:ahLst/>
              <a:cxnLst/>
              <a:rect l="l" t="t" r="r" b="b"/>
              <a:pathLst>
                <a:path w="423545" h="151129">
                  <a:moveTo>
                    <a:pt x="349065" y="150950"/>
                  </a:moveTo>
                  <a:lnTo>
                    <a:pt x="75465" y="150950"/>
                  </a:lnTo>
                  <a:lnTo>
                    <a:pt x="59751" y="149377"/>
                  </a:lnTo>
                  <a:lnTo>
                    <a:pt x="22007" y="128942"/>
                  </a:lnTo>
                  <a:lnTo>
                    <a:pt x="1573" y="91199"/>
                  </a:lnTo>
                  <a:lnTo>
                    <a:pt x="0" y="75485"/>
                  </a:lnTo>
                  <a:lnTo>
                    <a:pt x="1573" y="59750"/>
                  </a:lnTo>
                  <a:lnTo>
                    <a:pt x="22007" y="22028"/>
                  </a:lnTo>
                  <a:lnTo>
                    <a:pt x="59751" y="1573"/>
                  </a:lnTo>
                  <a:lnTo>
                    <a:pt x="75465" y="0"/>
                  </a:lnTo>
                  <a:lnTo>
                    <a:pt x="349065" y="0"/>
                  </a:lnTo>
                  <a:lnTo>
                    <a:pt x="389934" y="12587"/>
                  </a:lnTo>
                  <a:lnTo>
                    <a:pt x="416662" y="45610"/>
                  </a:lnTo>
                  <a:lnTo>
                    <a:pt x="422956" y="75485"/>
                  </a:lnTo>
                  <a:lnTo>
                    <a:pt x="421383" y="91199"/>
                  </a:lnTo>
                  <a:lnTo>
                    <a:pt x="400948" y="128942"/>
                  </a:lnTo>
                  <a:lnTo>
                    <a:pt x="363205" y="149377"/>
                  </a:lnTo>
                  <a:lnTo>
                    <a:pt x="349065" y="150950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0776" y="529243"/>
              <a:ext cx="83332" cy="833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39344" y="538663"/>
              <a:ext cx="408940" cy="64769"/>
            </a:xfrm>
            <a:custGeom>
              <a:avLst/>
              <a:gdLst/>
              <a:ahLst/>
              <a:cxnLst/>
              <a:rect l="l" t="t" r="r" b="b"/>
              <a:pathLst>
                <a:path w="408939" h="64770">
                  <a:moveTo>
                    <a:pt x="380493" y="64471"/>
                  </a:moveTo>
                  <a:lnTo>
                    <a:pt x="26728" y="64471"/>
                  </a:lnTo>
                  <a:lnTo>
                    <a:pt x="22007" y="62898"/>
                  </a:lnTo>
                  <a:lnTo>
                    <a:pt x="15713" y="61324"/>
                  </a:lnTo>
                  <a:lnTo>
                    <a:pt x="0" y="39316"/>
                  </a:lnTo>
                  <a:lnTo>
                    <a:pt x="0" y="26728"/>
                  </a:lnTo>
                  <a:lnTo>
                    <a:pt x="22007" y="1573"/>
                  </a:lnTo>
                  <a:lnTo>
                    <a:pt x="26728" y="0"/>
                  </a:lnTo>
                  <a:lnTo>
                    <a:pt x="380493" y="0"/>
                  </a:lnTo>
                  <a:lnTo>
                    <a:pt x="386786" y="1573"/>
                  </a:lnTo>
                  <a:lnTo>
                    <a:pt x="391507" y="3146"/>
                  </a:lnTo>
                  <a:lnTo>
                    <a:pt x="400948" y="9441"/>
                  </a:lnTo>
                  <a:lnTo>
                    <a:pt x="404095" y="14161"/>
                  </a:lnTo>
                  <a:lnTo>
                    <a:pt x="405668" y="20455"/>
                  </a:lnTo>
                  <a:lnTo>
                    <a:pt x="407242" y="26728"/>
                  </a:lnTo>
                  <a:lnTo>
                    <a:pt x="408795" y="33022"/>
                  </a:lnTo>
                  <a:lnTo>
                    <a:pt x="407242" y="39316"/>
                  </a:lnTo>
                  <a:lnTo>
                    <a:pt x="405668" y="45610"/>
                  </a:lnTo>
                  <a:lnTo>
                    <a:pt x="404095" y="50330"/>
                  </a:lnTo>
                  <a:lnTo>
                    <a:pt x="400948" y="55030"/>
                  </a:lnTo>
                  <a:lnTo>
                    <a:pt x="391507" y="61324"/>
                  </a:lnTo>
                  <a:lnTo>
                    <a:pt x="386786" y="62898"/>
                  </a:lnTo>
                  <a:lnTo>
                    <a:pt x="380493" y="64471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6176" y="876746"/>
              <a:ext cx="2714847" cy="36535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7076" y="1498811"/>
              <a:ext cx="232462" cy="15655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9375" y="1067130"/>
            <a:ext cx="358267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800" spc="-745" dirty="0">
                <a:solidFill>
                  <a:srgbClr val="6CB9E4"/>
                </a:solidFill>
                <a:latin typeface="Trebuchet MS"/>
                <a:cs typeface="Trebuchet MS"/>
              </a:rPr>
              <a:t>WH</a:t>
            </a:r>
            <a:r>
              <a:rPr sz="2800" spc="-660" dirty="0">
                <a:solidFill>
                  <a:srgbClr val="6CB9E4"/>
                </a:solidFill>
                <a:latin typeface="Trebuchet MS"/>
                <a:cs typeface="Trebuchet MS"/>
              </a:rPr>
              <a:t>A</a:t>
            </a:r>
            <a:r>
              <a:rPr sz="2800" spc="-610" dirty="0">
                <a:solidFill>
                  <a:srgbClr val="6CB9E4"/>
                </a:solidFill>
                <a:latin typeface="Trebuchet MS"/>
                <a:cs typeface="Trebuchet MS"/>
              </a:rPr>
              <a:t>T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555" dirty="0">
                <a:solidFill>
                  <a:srgbClr val="6CB9E4"/>
                </a:solidFill>
                <a:latin typeface="Trebuchet MS"/>
                <a:cs typeface="Trebuchet MS"/>
              </a:rPr>
              <a:t>STUDENT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490" dirty="0">
                <a:solidFill>
                  <a:srgbClr val="6CB9E4"/>
                </a:solidFill>
                <a:latin typeface="Trebuchet MS"/>
                <a:cs typeface="Trebuchet MS"/>
              </a:rPr>
              <a:t>INTER</a:t>
            </a:r>
            <a:r>
              <a:rPr sz="2800" spc="-580" dirty="0">
                <a:solidFill>
                  <a:srgbClr val="6CB9E4"/>
                </a:solidFill>
                <a:latin typeface="Trebuchet MS"/>
                <a:cs typeface="Trebuchet MS"/>
              </a:rPr>
              <a:t>F</a:t>
            </a:r>
            <a:r>
              <a:rPr sz="2800" spc="-535" dirty="0">
                <a:solidFill>
                  <a:srgbClr val="6CB9E4"/>
                </a:solidFill>
                <a:latin typeface="Trebuchet MS"/>
                <a:cs typeface="Trebuchet MS"/>
              </a:rPr>
              <a:t>A</a:t>
            </a:r>
            <a:r>
              <a:rPr sz="2800" spc="-545" dirty="0">
                <a:solidFill>
                  <a:srgbClr val="6CB9E4"/>
                </a:solidFill>
                <a:latin typeface="Trebuchet MS"/>
                <a:cs typeface="Trebuchet MS"/>
              </a:rPr>
              <a:t>CE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465" dirty="0">
                <a:solidFill>
                  <a:srgbClr val="6CB9E4"/>
                </a:solidFill>
                <a:latin typeface="Trebuchet MS"/>
                <a:cs typeface="Trebuchet MS"/>
              </a:rPr>
              <a:t>L</a:t>
            </a:r>
            <a:r>
              <a:rPr sz="2800" spc="-700" dirty="0">
                <a:solidFill>
                  <a:srgbClr val="6CB9E4"/>
                </a:solidFill>
                <a:latin typeface="Trebuchet MS"/>
                <a:cs typeface="Trebuchet MS"/>
              </a:rPr>
              <a:t>OO</a:t>
            </a:r>
            <a:r>
              <a:rPr sz="2800" spc="-615" dirty="0">
                <a:solidFill>
                  <a:srgbClr val="6CB9E4"/>
                </a:solidFill>
                <a:latin typeface="Trebuchet MS"/>
                <a:cs typeface="Trebuchet MS"/>
              </a:rPr>
              <a:t>K</a:t>
            </a:r>
            <a:r>
              <a:rPr sz="2800" spc="-229" dirty="0">
                <a:solidFill>
                  <a:srgbClr val="6CB9E4"/>
                </a:solidFill>
                <a:latin typeface="Trebuchet MS"/>
                <a:cs typeface="Trebuchet MS"/>
              </a:rPr>
              <a:t>S  </a:t>
            </a:r>
            <a:r>
              <a:rPr sz="2800" spc="-330" dirty="0">
                <a:solidFill>
                  <a:srgbClr val="6CB9E4"/>
                </a:solidFill>
                <a:latin typeface="Trebuchet MS"/>
                <a:cs typeface="Trebuchet MS"/>
              </a:rPr>
              <a:t>LIKE?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235" dirty="0">
                <a:solidFill>
                  <a:srgbClr val="6CB9E4"/>
                </a:solidFill>
                <a:latin typeface="Trebuchet MS"/>
                <a:cs typeface="Trebuchet MS"/>
              </a:rPr>
              <a:t>(</a:t>
            </a:r>
            <a:r>
              <a:rPr sz="2800" spc="-540" dirty="0">
                <a:solidFill>
                  <a:srgbClr val="6CB9E4"/>
                </a:solidFill>
                <a:latin typeface="Trebuchet MS"/>
                <a:cs typeface="Trebuchet MS"/>
              </a:rPr>
              <a:t>A</a:t>
            </a:r>
            <a:r>
              <a:rPr sz="2800" spc="-310" dirty="0">
                <a:solidFill>
                  <a:srgbClr val="6CB9E4"/>
                </a:solidFill>
                <a:latin typeface="Trebuchet MS"/>
                <a:cs typeface="Trebuchet MS"/>
              </a:rPr>
              <a:t>S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640" dirty="0">
                <a:solidFill>
                  <a:srgbClr val="6CB9E4"/>
                </a:solidFill>
                <a:latin typeface="Trebuchet MS"/>
                <a:cs typeface="Trebuchet MS"/>
              </a:rPr>
              <a:t>OF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665" dirty="0">
                <a:solidFill>
                  <a:srgbClr val="6CB9E4"/>
                </a:solidFill>
                <a:latin typeface="Trebuchet MS"/>
                <a:cs typeface="Trebuchet MS"/>
              </a:rPr>
              <a:t>NO</a:t>
            </a:r>
            <a:r>
              <a:rPr sz="2800" spc="-835" dirty="0">
                <a:solidFill>
                  <a:srgbClr val="6CB9E4"/>
                </a:solidFill>
                <a:latin typeface="Trebuchet MS"/>
                <a:cs typeface="Trebuchet MS"/>
              </a:rPr>
              <a:t>W</a:t>
            </a:r>
            <a:r>
              <a:rPr sz="2800" spc="-260" dirty="0">
                <a:solidFill>
                  <a:srgbClr val="6CB9E4"/>
                </a:solidFill>
                <a:latin typeface="Trebuchet MS"/>
                <a:cs typeface="Trebuchet MS"/>
              </a:rPr>
              <a:t>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75" y="2183713"/>
            <a:ext cx="3768725" cy="170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soon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ect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login 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credentials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per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9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ed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admin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em  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3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int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tudent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int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fa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Tahoma"/>
                <a:cs typeface="Tahoma"/>
              </a:rPr>
              <a:t>whe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see 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options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generate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Tahoma"/>
                <a:cs typeface="Tahoma"/>
              </a:rPr>
              <a:t>QR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check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attendance </a:t>
            </a:r>
            <a:r>
              <a:rPr sz="1600" spc="-4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along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other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settings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like 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password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Tahoma"/>
                <a:cs typeface="Tahoma"/>
              </a:rPr>
              <a:t>changing.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59377" y="776275"/>
            <a:ext cx="5360035" cy="4185285"/>
            <a:chOff x="959377" y="776275"/>
            <a:chExt cx="5360035" cy="418528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9377" y="4589134"/>
              <a:ext cx="398780" cy="37188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8400" y="776275"/>
              <a:ext cx="1950699" cy="3590948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80"/>
              </a:lnSpc>
            </a:pPr>
            <a:fld id="{81D60167-4931-47E6-BA6A-407CBD079E47}" type="slidenum">
              <a:rPr spc="-225" dirty="0"/>
              <a:t>8</a:t>
            </a:fld>
            <a:endParaRPr spc="-2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1512" y="4609755"/>
              <a:ext cx="634426" cy="40252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283968" y="373571"/>
              <a:ext cx="2119630" cy="4396740"/>
            </a:xfrm>
            <a:custGeom>
              <a:avLst/>
              <a:gdLst/>
              <a:ahLst/>
              <a:cxnLst/>
              <a:rect l="l" t="t" r="r" b="b"/>
              <a:pathLst>
                <a:path w="2119629" h="4396740">
                  <a:moveTo>
                    <a:pt x="1900998" y="4396358"/>
                  </a:moveTo>
                  <a:lnTo>
                    <a:pt x="216996" y="4396358"/>
                  </a:lnTo>
                  <a:lnTo>
                    <a:pt x="194967" y="4394785"/>
                  </a:lnTo>
                  <a:lnTo>
                    <a:pt x="152524" y="4386917"/>
                  </a:lnTo>
                  <a:lnTo>
                    <a:pt x="113208" y="4369630"/>
                  </a:lnTo>
                  <a:lnTo>
                    <a:pt x="78612" y="4346048"/>
                  </a:lnTo>
                  <a:lnTo>
                    <a:pt x="48736" y="4317746"/>
                  </a:lnTo>
                  <a:lnTo>
                    <a:pt x="25155" y="4283150"/>
                  </a:lnTo>
                  <a:lnTo>
                    <a:pt x="17287" y="4262716"/>
                  </a:lnTo>
                  <a:lnTo>
                    <a:pt x="9441" y="4243834"/>
                  </a:lnTo>
                  <a:lnTo>
                    <a:pt x="4720" y="4221826"/>
                  </a:lnTo>
                  <a:lnTo>
                    <a:pt x="0" y="4201391"/>
                  </a:lnTo>
                  <a:lnTo>
                    <a:pt x="0" y="194967"/>
                  </a:lnTo>
                  <a:lnTo>
                    <a:pt x="4720" y="174532"/>
                  </a:lnTo>
                  <a:lnTo>
                    <a:pt x="9441" y="152524"/>
                  </a:lnTo>
                  <a:lnTo>
                    <a:pt x="17287" y="133642"/>
                  </a:lnTo>
                  <a:lnTo>
                    <a:pt x="36169" y="95920"/>
                  </a:lnTo>
                  <a:lnTo>
                    <a:pt x="62898" y="64471"/>
                  </a:lnTo>
                  <a:lnTo>
                    <a:pt x="95920" y="37743"/>
                  </a:lnTo>
                  <a:lnTo>
                    <a:pt x="132069" y="17287"/>
                  </a:lnTo>
                  <a:lnTo>
                    <a:pt x="172959" y="4720"/>
                  </a:lnTo>
                  <a:lnTo>
                    <a:pt x="216996" y="0"/>
                  </a:lnTo>
                  <a:lnTo>
                    <a:pt x="1900998" y="0"/>
                  </a:lnTo>
                  <a:lnTo>
                    <a:pt x="1945014" y="4720"/>
                  </a:lnTo>
                  <a:lnTo>
                    <a:pt x="1985903" y="17287"/>
                  </a:lnTo>
                  <a:lnTo>
                    <a:pt x="2023626" y="37743"/>
                  </a:lnTo>
                  <a:lnTo>
                    <a:pt x="2055074" y="64471"/>
                  </a:lnTo>
                  <a:lnTo>
                    <a:pt x="2081803" y="95920"/>
                  </a:lnTo>
                  <a:lnTo>
                    <a:pt x="2102259" y="133642"/>
                  </a:lnTo>
                  <a:lnTo>
                    <a:pt x="2114826" y="174532"/>
                  </a:lnTo>
                  <a:lnTo>
                    <a:pt x="2119546" y="216996"/>
                  </a:lnTo>
                  <a:lnTo>
                    <a:pt x="2119546" y="396228"/>
                  </a:lnTo>
                  <a:lnTo>
                    <a:pt x="50310" y="396228"/>
                  </a:lnTo>
                  <a:lnTo>
                    <a:pt x="50310" y="3993836"/>
                  </a:lnTo>
                  <a:lnTo>
                    <a:pt x="2119546" y="3993836"/>
                  </a:lnTo>
                  <a:lnTo>
                    <a:pt x="2119546" y="4179362"/>
                  </a:lnTo>
                  <a:lnTo>
                    <a:pt x="2114826" y="4221826"/>
                  </a:lnTo>
                  <a:lnTo>
                    <a:pt x="2102259" y="4262716"/>
                  </a:lnTo>
                  <a:lnTo>
                    <a:pt x="2081803" y="4300438"/>
                  </a:lnTo>
                  <a:lnTo>
                    <a:pt x="2055074" y="4331887"/>
                  </a:lnTo>
                  <a:lnTo>
                    <a:pt x="2023626" y="4358615"/>
                  </a:lnTo>
                  <a:lnTo>
                    <a:pt x="1985903" y="4379071"/>
                  </a:lnTo>
                  <a:lnTo>
                    <a:pt x="1945014" y="4391638"/>
                  </a:lnTo>
                  <a:lnTo>
                    <a:pt x="1923005" y="4394785"/>
                  </a:lnTo>
                  <a:lnTo>
                    <a:pt x="1900998" y="4396358"/>
                  </a:lnTo>
                  <a:close/>
                </a:path>
                <a:path w="2119629" h="4396740">
                  <a:moveTo>
                    <a:pt x="2119546" y="3993836"/>
                  </a:moveTo>
                  <a:lnTo>
                    <a:pt x="2069236" y="3993836"/>
                  </a:lnTo>
                  <a:lnTo>
                    <a:pt x="2069236" y="396228"/>
                  </a:lnTo>
                  <a:lnTo>
                    <a:pt x="2119546" y="396228"/>
                  </a:lnTo>
                  <a:lnTo>
                    <a:pt x="2119546" y="3993836"/>
                  </a:lnTo>
                  <a:close/>
                </a:path>
              </a:pathLst>
            </a:custGeom>
            <a:solidFill>
              <a:srgbClr val="989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31476" y="4493183"/>
              <a:ext cx="423545" cy="151130"/>
            </a:xfrm>
            <a:custGeom>
              <a:avLst/>
              <a:gdLst/>
              <a:ahLst/>
              <a:cxnLst/>
              <a:rect l="l" t="t" r="r" b="b"/>
              <a:pathLst>
                <a:path w="423545" h="151129">
                  <a:moveTo>
                    <a:pt x="349065" y="150950"/>
                  </a:moveTo>
                  <a:lnTo>
                    <a:pt x="75465" y="150950"/>
                  </a:lnTo>
                  <a:lnTo>
                    <a:pt x="59751" y="149377"/>
                  </a:lnTo>
                  <a:lnTo>
                    <a:pt x="22007" y="128942"/>
                  </a:lnTo>
                  <a:lnTo>
                    <a:pt x="1573" y="91199"/>
                  </a:lnTo>
                  <a:lnTo>
                    <a:pt x="0" y="75485"/>
                  </a:lnTo>
                  <a:lnTo>
                    <a:pt x="1573" y="59750"/>
                  </a:lnTo>
                  <a:lnTo>
                    <a:pt x="22007" y="22028"/>
                  </a:lnTo>
                  <a:lnTo>
                    <a:pt x="59751" y="1573"/>
                  </a:lnTo>
                  <a:lnTo>
                    <a:pt x="75465" y="0"/>
                  </a:lnTo>
                  <a:lnTo>
                    <a:pt x="349065" y="0"/>
                  </a:lnTo>
                  <a:lnTo>
                    <a:pt x="389934" y="12587"/>
                  </a:lnTo>
                  <a:lnTo>
                    <a:pt x="416662" y="45610"/>
                  </a:lnTo>
                  <a:lnTo>
                    <a:pt x="422956" y="75485"/>
                  </a:lnTo>
                  <a:lnTo>
                    <a:pt x="421383" y="91199"/>
                  </a:lnTo>
                  <a:lnTo>
                    <a:pt x="400948" y="128942"/>
                  </a:lnTo>
                  <a:lnTo>
                    <a:pt x="363205" y="149377"/>
                  </a:lnTo>
                  <a:lnTo>
                    <a:pt x="349065" y="150950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0776" y="529243"/>
              <a:ext cx="83332" cy="833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39344" y="538663"/>
              <a:ext cx="408940" cy="64769"/>
            </a:xfrm>
            <a:custGeom>
              <a:avLst/>
              <a:gdLst/>
              <a:ahLst/>
              <a:cxnLst/>
              <a:rect l="l" t="t" r="r" b="b"/>
              <a:pathLst>
                <a:path w="408939" h="64770">
                  <a:moveTo>
                    <a:pt x="380493" y="64471"/>
                  </a:moveTo>
                  <a:lnTo>
                    <a:pt x="26728" y="64471"/>
                  </a:lnTo>
                  <a:lnTo>
                    <a:pt x="22007" y="62898"/>
                  </a:lnTo>
                  <a:lnTo>
                    <a:pt x="15713" y="61324"/>
                  </a:lnTo>
                  <a:lnTo>
                    <a:pt x="0" y="39316"/>
                  </a:lnTo>
                  <a:lnTo>
                    <a:pt x="0" y="26728"/>
                  </a:lnTo>
                  <a:lnTo>
                    <a:pt x="22007" y="1573"/>
                  </a:lnTo>
                  <a:lnTo>
                    <a:pt x="26728" y="0"/>
                  </a:lnTo>
                  <a:lnTo>
                    <a:pt x="380493" y="0"/>
                  </a:lnTo>
                  <a:lnTo>
                    <a:pt x="386786" y="1573"/>
                  </a:lnTo>
                  <a:lnTo>
                    <a:pt x="391507" y="3146"/>
                  </a:lnTo>
                  <a:lnTo>
                    <a:pt x="400948" y="9441"/>
                  </a:lnTo>
                  <a:lnTo>
                    <a:pt x="404095" y="14161"/>
                  </a:lnTo>
                  <a:lnTo>
                    <a:pt x="405668" y="20455"/>
                  </a:lnTo>
                  <a:lnTo>
                    <a:pt x="407242" y="26728"/>
                  </a:lnTo>
                  <a:lnTo>
                    <a:pt x="408795" y="33022"/>
                  </a:lnTo>
                  <a:lnTo>
                    <a:pt x="407242" y="39316"/>
                  </a:lnTo>
                  <a:lnTo>
                    <a:pt x="405668" y="45610"/>
                  </a:lnTo>
                  <a:lnTo>
                    <a:pt x="404095" y="50330"/>
                  </a:lnTo>
                  <a:lnTo>
                    <a:pt x="400948" y="55030"/>
                  </a:lnTo>
                  <a:lnTo>
                    <a:pt x="391507" y="61324"/>
                  </a:lnTo>
                  <a:lnTo>
                    <a:pt x="386786" y="62898"/>
                  </a:lnTo>
                  <a:lnTo>
                    <a:pt x="380493" y="64471"/>
                  </a:lnTo>
                  <a:close/>
                </a:path>
              </a:pathLst>
            </a:custGeom>
            <a:solidFill>
              <a:srgbClr val="EAEE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6176" y="876746"/>
              <a:ext cx="2714847" cy="36535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7076" y="1498811"/>
              <a:ext cx="232462" cy="15655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9375" y="1016329"/>
            <a:ext cx="3521075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800" spc="-745" dirty="0">
                <a:solidFill>
                  <a:srgbClr val="6CB9E4"/>
                </a:solidFill>
                <a:latin typeface="Trebuchet MS"/>
                <a:cs typeface="Trebuchet MS"/>
              </a:rPr>
              <a:t>WH</a:t>
            </a:r>
            <a:r>
              <a:rPr sz="2800" spc="-660" dirty="0">
                <a:solidFill>
                  <a:srgbClr val="6CB9E4"/>
                </a:solidFill>
                <a:latin typeface="Trebuchet MS"/>
                <a:cs typeface="Trebuchet MS"/>
              </a:rPr>
              <a:t>A</a:t>
            </a:r>
            <a:r>
              <a:rPr sz="2800" spc="-610" dirty="0">
                <a:solidFill>
                  <a:srgbClr val="6CB9E4"/>
                </a:solidFill>
                <a:latin typeface="Trebuchet MS"/>
                <a:cs typeface="Trebuchet MS"/>
              </a:rPr>
              <a:t>T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600" dirty="0">
                <a:solidFill>
                  <a:srgbClr val="6CB9E4"/>
                </a:solidFill>
                <a:latin typeface="Trebuchet MS"/>
                <a:cs typeface="Trebuchet MS"/>
              </a:rPr>
              <a:t>F</a:t>
            </a:r>
            <a:r>
              <a:rPr sz="2800" spc="-535" dirty="0">
                <a:solidFill>
                  <a:srgbClr val="6CB9E4"/>
                </a:solidFill>
                <a:latin typeface="Trebuchet MS"/>
                <a:cs typeface="Trebuchet MS"/>
              </a:rPr>
              <a:t>A</a:t>
            </a:r>
            <a:r>
              <a:rPr sz="2800" spc="-650" dirty="0">
                <a:solidFill>
                  <a:srgbClr val="6CB9E4"/>
                </a:solidFill>
                <a:latin typeface="Trebuchet MS"/>
                <a:cs typeface="Trebuchet MS"/>
              </a:rPr>
              <a:t>CU</a:t>
            </a:r>
            <a:r>
              <a:rPr sz="2800" spc="-675" dirty="0">
                <a:solidFill>
                  <a:srgbClr val="6CB9E4"/>
                </a:solidFill>
                <a:latin typeface="Trebuchet MS"/>
                <a:cs typeface="Trebuchet MS"/>
              </a:rPr>
              <a:t>L</a:t>
            </a:r>
            <a:r>
              <a:rPr sz="2800" spc="-600" dirty="0">
                <a:solidFill>
                  <a:srgbClr val="6CB9E4"/>
                </a:solidFill>
                <a:latin typeface="Trebuchet MS"/>
                <a:cs typeface="Trebuchet MS"/>
              </a:rPr>
              <a:t>T</a:t>
            </a:r>
            <a:r>
              <a:rPr sz="2800" spc="-495" dirty="0">
                <a:solidFill>
                  <a:srgbClr val="6CB9E4"/>
                </a:solidFill>
                <a:latin typeface="Trebuchet MS"/>
                <a:cs typeface="Trebuchet MS"/>
              </a:rPr>
              <a:t>Y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490" dirty="0">
                <a:solidFill>
                  <a:srgbClr val="6CB9E4"/>
                </a:solidFill>
                <a:latin typeface="Trebuchet MS"/>
                <a:cs typeface="Trebuchet MS"/>
              </a:rPr>
              <a:t>INTER</a:t>
            </a:r>
            <a:r>
              <a:rPr sz="2800" spc="-580" dirty="0">
                <a:solidFill>
                  <a:srgbClr val="6CB9E4"/>
                </a:solidFill>
                <a:latin typeface="Trebuchet MS"/>
                <a:cs typeface="Trebuchet MS"/>
              </a:rPr>
              <a:t>F</a:t>
            </a:r>
            <a:r>
              <a:rPr sz="2800" spc="-535" dirty="0">
                <a:solidFill>
                  <a:srgbClr val="6CB9E4"/>
                </a:solidFill>
                <a:latin typeface="Trebuchet MS"/>
                <a:cs typeface="Trebuchet MS"/>
              </a:rPr>
              <a:t>A</a:t>
            </a:r>
            <a:r>
              <a:rPr sz="2800" spc="-545" dirty="0">
                <a:solidFill>
                  <a:srgbClr val="6CB9E4"/>
                </a:solidFill>
                <a:latin typeface="Trebuchet MS"/>
                <a:cs typeface="Trebuchet MS"/>
              </a:rPr>
              <a:t>CE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465" dirty="0">
                <a:solidFill>
                  <a:srgbClr val="6CB9E4"/>
                </a:solidFill>
                <a:latin typeface="Trebuchet MS"/>
                <a:cs typeface="Trebuchet MS"/>
              </a:rPr>
              <a:t>L</a:t>
            </a:r>
            <a:r>
              <a:rPr sz="2800" spc="-700" dirty="0">
                <a:solidFill>
                  <a:srgbClr val="6CB9E4"/>
                </a:solidFill>
                <a:latin typeface="Trebuchet MS"/>
                <a:cs typeface="Trebuchet MS"/>
              </a:rPr>
              <a:t>OO</a:t>
            </a:r>
            <a:r>
              <a:rPr sz="2800" spc="-615" dirty="0">
                <a:solidFill>
                  <a:srgbClr val="6CB9E4"/>
                </a:solidFill>
                <a:latin typeface="Trebuchet MS"/>
                <a:cs typeface="Trebuchet MS"/>
              </a:rPr>
              <a:t>K</a:t>
            </a:r>
            <a:r>
              <a:rPr sz="2800" spc="-229" dirty="0">
                <a:solidFill>
                  <a:srgbClr val="6CB9E4"/>
                </a:solidFill>
                <a:latin typeface="Trebuchet MS"/>
                <a:cs typeface="Trebuchet MS"/>
              </a:rPr>
              <a:t>S  </a:t>
            </a:r>
            <a:r>
              <a:rPr sz="2800" spc="-330" dirty="0">
                <a:solidFill>
                  <a:srgbClr val="6CB9E4"/>
                </a:solidFill>
                <a:latin typeface="Trebuchet MS"/>
                <a:cs typeface="Trebuchet MS"/>
              </a:rPr>
              <a:t>LIKE?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235" dirty="0">
                <a:solidFill>
                  <a:srgbClr val="6CB9E4"/>
                </a:solidFill>
                <a:latin typeface="Trebuchet MS"/>
                <a:cs typeface="Trebuchet MS"/>
              </a:rPr>
              <a:t>(</a:t>
            </a:r>
            <a:r>
              <a:rPr sz="2800" spc="-540" dirty="0">
                <a:solidFill>
                  <a:srgbClr val="6CB9E4"/>
                </a:solidFill>
                <a:latin typeface="Trebuchet MS"/>
                <a:cs typeface="Trebuchet MS"/>
              </a:rPr>
              <a:t>A</a:t>
            </a:r>
            <a:r>
              <a:rPr sz="2800" spc="-310" dirty="0">
                <a:solidFill>
                  <a:srgbClr val="6CB9E4"/>
                </a:solidFill>
                <a:latin typeface="Trebuchet MS"/>
                <a:cs typeface="Trebuchet MS"/>
              </a:rPr>
              <a:t>S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640" dirty="0">
                <a:solidFill>
                  <a:srgbClr val="6CB9E4"/>
                </a:solidFill>
                <a:latin typeface="Trebuchet MS"/>
                <a:cs typeface="Trebuchet MS"/>
              </a:rPr>
              <a:t>OF</a:t>
            </a:r>
            <a:r>
              <a:rPr sz="2800" spc="-400" dirty="0">
                <a:solidFill>
                  <a:srgbClr val="6CB9E4"/>
                </a:solidFill>
                <a:latin typeface="Trebuchet MS"/>
                <a:cs typeface="Trebuchet MS"/>
              </a:rPr>
              <a:t> </a:t>
            </a:r>
            <a:r>
              <a:rPr sz="2800" spc="-665" dirty="0">
                <a:solidFill>
                  <a:srgbClr val="6CB9E4"/>
                </a:solidFill>
                <a:latin typeface="Trebuchet MS"/>
                <a:cs typeface="Trebuchet MS"/>
              </a:rPr>
              <a:t>NO</a:t>
            </a:r>
            <a:r>
              <a:rPr sz="2800" spc="-835" dirty="0">
                <a:solidFill>
                  <a:srgbClr val="6CB9E4"/>
                </a:solidFill>
                <a:latin typeface="Trebuchet MS"/>
                <a:cs typeface="Trebuchet MS"/>
              </a:rPr>
              <a:t>W</a:t>
            </a:r>
            <a:r>
              <a:rPr sz="2800" spc="-260" dirty="0">
                <a:solidFill>
                  <a:srgbClr val="6CB9E4"/>
                </a:solidFill>
                <a:latin typeface="Trebuchet MS"/>
                <a:cs typeface="Trebuchet MS"/>
              </a:rPr>
              <a:t>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75" y="2132913"/>
            <a:ext cx="3916679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soon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ect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login 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credentials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per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9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ed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admin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-8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em  </a:t>
            </a:r>
            <a:r>
              <a:rPr sz="1600" spc="-70" dirty="0">
                <a:solidFill>
                  <a:srgbClr val="FFFFFF"/>
                </a:solidFill>
                <a:latin typeface="Tahoma"/>
                <a:cs typeface="Tahoma"/>
              </a:rPr>
              <a:t>we </a:t>
            </a:r>
            <a:r>
              <a:rPr sz="1600" spc="-100" dirty="0">
                <a:solidFill>
                  <a:srgbClr val="FFFFFF"/>
                </a:solidFill>
                <a:latin typeface="Tahoma"/>
                <a:cs typeface="Tahoma"/>
              </a:rPr>
              <a:t>go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into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faculty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interface 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where </a:t>
            </a:r>
            <a:r>
              <a:rPr sz="1600" spc="-70" dirty="0">
                <a:solidFill>
                  <a:srgbClr val="FFFFFF"/>
                </a:solidFill>
                <a:latin typeface="Tahoma"/>
                <a:cs typeface="Tahoma"/>
              </a:rPr>
              <a:t>we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see </a:t>
            </a:r>
            <a:r>
              <a:rPr sz="16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options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scan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Tahoma"/>
                <a:cs typeface="Tahoma"/>
              </a:rPr>
              <a:t>QR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check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attendance</a:t>
            </a:r>
            <a:r>
              <a:rPr sz="16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Tahoma"/>
                <a:cs typeface="Tahoma"/>
              </a:rPr>
              <a:t>along </a:t>
            </a:r>
            <a:r>
              <a:rPr sz="1600" spc="-48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settings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like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Tahoma"/>
                <a:cs typeface="Tahoma"/>
              </a:rPr>
              <a:t>password</a:t>
            </a:r>
            <a:r>
              <a:rPr sz="16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Tahoma"/>
                <a:cs typeface="Tahoma"/>
              </a:rPr>
              <a:t>changing.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59377" y="755300"/>
            <a:ext cx="5393055" cy="4206240"/>
            <a:chOff x="959377" y="755300"/>
            <a:chExt cx="5393055" cy="420624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9377" y="4589134"/>
              <a:ext cx="398780" cy="37188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35350" y="755300"/>
              <a:ext cx="2016799" cy="372824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80"/>
              </a:lnSpc>
            </a:pPr>
            <a:fld id="{81D60167-4931-47E6-BA6A-407CBD079E47}" type="slidenum">
              <a:rPr spc="-225" dirty="0"/>
              <a:t>9</a:t>
            </a:fld>
            <a:endParaRPr spc="-2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1235</Words>
  <Application>Microsoft Office PowerPoint</Application>
  <PresentationFormat>On-screen Show (16:9)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MT</vt:lpstr>
      <vt:lpstr>Calibri</vt:lpstr>
      <vt:lpstr>Tahoma</vt:lpstr>
      <vt:lpstr>Times New Roman</vt:lpstr>
      <vt:lpstr>Trebuchet MS</vt:lpstr>
      <vt:lpstr>Office Theme</vt:lpstr>
      <vt:lpstr>ROLLCALL MarKEr </vt:lpstr>
      <vt:lpstr>SOLUTION</vt:lpstr>
      <vt:lpstr>TIMELINE</vt:lpstr>
      <vt:lpstr>PowerPoint Presentation</vt:lpstr>
      <vt:lpstr>PowerPoint Presentation</vt:lpstr>
      <vt:lpstr>HOW WILL WE IMPLEMENT IT?</vt:lpstr>
      <vt:lpstr>WHAT OUR APP LOOKS LIKE?  (AS OF NOW)</vt:lpstr>
      <vt:lpstr>WHAT STUDENT INTERFACE LOOKS  LIKE? (AS OF NOW)</vt:lpstr>
      <vt:lpstr>WHAT FACULTY INTERFACE LOOKS  LIKE? (AS OF NOW)</vt:lpstr>
      <vt:lpstr>WHAT FACULTY INTERFACE LOOKS  LIKE? (AS OF NOW)</vt:lpstr>
      <vt:lpstr>WHAT ADMIN INTERFACE LOOKS LIKE?  (AS OF NOW)</vt:lpstr>
      <vt:lpstr>WHAT APP LOOKS LIKE? (AS OF NOW)</vt:lpstr>
      <vt:lpstr>Major Problems Faced</vt:lpstr>
      <vt:lpstr>WhaT MaKEs OUr app sTaNDOUT FrOM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Audica1 -PPT.pptx</dc:title>
  <cp:lastModifiedBy>VANSHIKA AGARWAL</cp:lastModifiedBy>
  <cp:revision>4</cp:revision>
  <dcterms:created xsi:type="dcterms:W3CDTF">2022-09-17T09:57:15Z</dcterms:created>
  <dcterms:modified xsi:type="dcterms:W3CDTF">2022-09-18T07:26:25Z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