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0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4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1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5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8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861D1CFA-77DD-5245-9F1C-128DD18CE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2D560-58E6-89E3-58C4-0B76320FA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5374" y="3094917"/>
            <a:ext cx="4508695" cy="2286000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LIBRARY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54657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93A52-A07A-F7A2-4E4D-1A8E35CCB37A}"/>
              </a:ext>
            </a:extLst>
          </p:cNvPr>
          <p:cNvSpPr txBox="1"/>
          <p:nvPr/>
        </p:nvSpPr>
        <p:spPr>
          <a:xfrm>
            <a:off x="1020417" y="808383"/>
            <a:ext cx="9886122" cy="515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u="sng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INTRODUCTION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Malgun Gothic" panose="020B0503020000020004" pitchFamily="34" charset="-127"/>
                <a:ea typeface="Calibri" panose="020F0502020204030204" pitchFamily="34" charset="0"/>
                <a:cs typeface="TTE1D46480t0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Malgun Gothic" panose="020B0503020000020004" pitchFamily="34" charset="-127"/>
                <a:ea typeface="Calibri" panose="020F0502020204030204" pitchFamily="34" charset="0"/>
                <a:cs typeface="TTE1D46480t0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Comic Sans MS" panose="030F0702030302020204" pitchFamily="66" charset="0"/>
                <a:ea typeface="Malgun Gothic" panose="020B0503020000020004" pitchFamily="34" charset="-127"/>
                <a:cs typeface="Latha" panose="020B0502040204020203" pitchFamily="34" charset="0"/>
              </a:rPr>
              <a:t>This Library Management System project is for monitoring and controlling the transactions in a library.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Comic Sans MS" panose="030F0702030302020204" pitchFamily="66" charset="0"/>
                <a:ea typeface="Malgun Gothic" panose="020B0503020000020004" pitchFamily="34" charset="-127"/>
                <a:cs typeface="Latha" panose="020B0502040204020203" pitchFamily="34" charset="0"/>
              </a:rPr>
              <a:t>It mainly focuses on basic operations in a library like adding new members, new books, and updating new information, searching books and members and provides facility to borrow and return books.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Comic Sans MS" panose="030F0702030302020204" pitchFamily="66" charset="0"/>
                <a:ea typeface="Malgun Gothic" panose="020B0503020000020004" pitchFamily="34" charset="-127"/>
                <a:cs typeface="Latha" panose="020B0502040204020203" pitchFamily="34" charset="0"/>
              </a:rPr>
              <a:t>We can enter the record of new books and retrieve the details of books available in the library.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Comic Sans MS" panose="030F0702030302020204" pitchFamily="66" charset="0"/>
                <a:ea typeface="Malgun Gothic" panose="020B0503020000020004" pitchFamily="34" charset="-127"/>
                <a:cs typeface="Latha" panose="020B0502040204020203" pitchFamily="34" charset="0"/>
              </a:rPr>
              <a:t>We can issue the books to the students and maintain their records.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Comic Sans MS" panose="030F0702030302020204" pitchFamily="66" charset="0"/>
                <a:ea typeface="Malgun Gothic" panose="020B0503020000020004" pitchFamily="34" charset="-127"/>
                <a:cs typeface="Latha" panose="020B0502040204020203" pitchFamily="34" charset="0"/>
              </a:rPr>
              <a:t>Late fine is charged for students who return the issued books after the due date.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Comic Sans MS" panose="030F0702030302020204" pitchFamily="66" charset="0"/>
                <a:ea typeface="Malgun Gothic" panose="020B0503020000020004" pitchFamily="34" charset="-127"/>
                <a:cs typeface="Latha" panose="020B0502040204020203" pitchFamily="34" charset="0"/>
              </a:rPr>
              <a:t>Only one book is issued to students at a time.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Comic Sans MS" panose="030F0702030302020204" pitchFamily="66" charset="0"/>
                <a:ea typeface="Malgun Gothic" panose="020B0503020000020004" pitchFamily="34" charset="-127"/>
                <a:cs typeface="Latha" panose="020B0502040204020203" pitchFamily="34" charset="0"/>
              </a:rPr>
              <a:t>New Book is not issued to students who have not returned the last book.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54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93A52-A07A-F7A2-4E4D-1A8E35CCB37A}"/>
              </a:ext>
            </a:extLst>
          </p:cNvPr>
          <p:cNvSpPr txBox="1"/>
          <p:nvPr/>
        </p:nvSpPr>
        <p:spPr>
          <a:xfrm>
            <a:off x="1020417" y="808383"/>
            <a:ext cx="9886122" cy="5561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Broadway" panose="04040905080B02020502" pitchFamily="82" charset="0"/>
                <a:ea typeface="Calibri" panose="020F0502020204030204" pitchFamily="34" charset="0"/>
                <a:cs typeface="TTE1C03828t00"/>
              </a:rPr>
              <a:t>HEADER FILES USED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TE1C03828t00"/>
                <a:ea typeface="Calibri" panose="020F0502020204030204" pitchFamily="34" charset="0"/>
                <a:cs typeface="TTE1C03828t0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TE1C03828t00"/>
                <a:ea typeface="Calibri" panose="020F0502020204030204" pitchFamily="34" charset="0"/>
                <a:cs typeface="TTE1C03828t0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Goudy Old Style" panose="02020502050305020303" pitchFamily="18" charset="0"/>
                <a:ea typeface="Calibri" panose="020F0502020204030204" pitchFamily="34" charset="0"/>
                <a:cs typeface="TTE1C03828t00"/>
              </a:rPr>
              <a:t>#include&lt;fstream.h&gt;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Goudy Old Style" panose="02020502050305020303" pitchFamily="18" charset="0"/>
                <a:ea typeface="Calibri" panose="020F0502020204030204" pitchFamily="34" charset="0"/>
                <a:cs typeface="TTE1C03828t0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Goudy Old Style" panose="02020502050305020303" pitchFamily="18" charset="0"/>
                <a:ea typeface="Calibri" panose="020F0502020204030204" pitchFamily="34" charset="0"/>
                <a:cs typeface="TTE1C03828t00"/>
              </a:rPr>
              <a:t>#include&lt;conio.h&gt;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Goudy Old Style" panose="02020502050305020303" pitchFamily="18" charset="0"/>
                <a:ea typeface="Calibri" panose="020F0502020204030204" pitchFamily="34" charset="0"/>
                <a:cs typeface="TTE1C03828t0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Goudy Old Style" panose="02020502050305020303" pitchFamily="18" charset="0"/>
                <a:ea typeface="Calibri" panose="020F0502020204030204" pitchFamily="34" charset="0"/>
                <a:cs typeface="TTE1C03828t00"/>
              </a:rPr>
              <a:t>#include&lt;stdio.h&gt;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Goudy Old Style" panose="02020502050305020303" pitchFamily="18" charset="0"/>
                <a:ea typeface="Calibri" panose="020F0502020204030204" pitchFamily="34" charset="0"/>
                <a:cs typeface="TTE1C03828t0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Goudy Old Style" panose="02020502050305020303" pitchFamily="18" charset="0"/>
                <a:ea typeface="Calibri" panose="020F0502020204030204" pitchFamily="34" charset="0"/>
                <a:cs typeface="TTE1C03828t00"/>
              </a:rPr>
              <a:t>#include&lt;process.h&gt;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Goudy Old Style" panose="02020502050305020303" pitchFamily="18" charset="0"/>
                <a:ea typeface="Calibri" panose="020F0502020204030204" pitchFamily="34" charset="0"/>
                <a:cs typeface="TTE1C03828t0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Goudy Old Style" panose="02020502050305020303" pitchFamily="18" charset="0"/>
                <a:ea typeface="Calibri" panose="020F0502020204030204" pitchFamily="34" charset="0"/>
                <a:cs typeface="TTE1C03828t00"/>
              </a:rPr>
              <a:t>#include&lt;string.h&gt;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Goudy Old Style" panose="02020502050305020303" pitchFamily="18" charset="0"/>
                <a:ea typeface="Calibri" panose="020F0502020204030204" pitchFamily="34" charset="0"/>
                <a:cs typeface="TTE1C03828t0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Goudy Old Style" panose="02020502050305020303" pitchFamily="18" charset="0"/>
                <a:ea typeface="Calibri" panose="020F0502020204030204" pitchFamily="34" charset="0"/>
                <a:cs typeface="TTE1C03828t00"/>
              </a:rPr>
              <a:t>#include&lt;iomanip.h&gt;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25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93A52-A07A-F7A2-4E4D-1A8E35CCB37A}"/>
              </a:ext>
            </a:extLst>
          </p:cNvPr>
          <p:cNvSpPr txBox="1"/>
          <p:nvPr/>
        </p:nvSpPr>
        <p:spPr>
          <a:xfrm>
            <a:off x="1020417" y="808383"/>
            <a:ext cx="9406283" cy="546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effectLst/>
                <a:latin typeface="TTE1D46480t00"/>
                <a:ea typeface="Calibri" panose="020F0502020204030204" pitchFamily="34" charset="0"/>
                <a:cs typeface="TTE1D46480t00"/>
              </a:rPr>
              <a:t>CLASSES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TE1D46480t00"/>
                <a:ea typeface="Calibri" panose="020F0502020204030204" pitchFamily="34" charset="0"/>
                <a:cs typeface="TTE1D46480t0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800" b="1" u="sng" strike="noStrike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Class book</a:t>
            </a:r>
            <a:endParaRPr lang="en-IN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5300">
              <a:lnSpc>
                <a:spcPct val="107000"/>
              </a:lnSpc>
              <a:spcAft>
                <a:spcPts val="800"/>
              </a:spcAft>
            </a:pPr>
            <a:r>
              <a:rPr lang="en-IN" sz="1800" b="1" u="none" strike="noStrike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PRIVATE MEMBERS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Bno</a:t>
            </a:r>
            <a:r>
              <a:rPr lang="en-IN" b="1" dirty="0"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 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, </a:t>
            </a: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bname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 , </a:t>
            </a: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aname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 	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PUBLIC MEMBERS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Functions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none" strike="noStrike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0" indent="-228600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create_book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()       :	to read </a:t>
            </a: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bno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, </a:t>
            </a: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bname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 &amp; </a:t>
            </a: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aname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 and create book.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0" indent="-228600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show_book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()        :	to display details of the book when it is issued.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modify_book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() 	  :	to modify the name &amp; author of the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bookretbno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() 	  :	to return </a:t>
            </a: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bno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9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93A52-A07A-F7A2-4E4D-1A8E35CCB37A}"/>
              </a:ext>
            </a:extLst>
          </p:cNvPr>
          <p:cNvSpPr txBox="1"/>
          <p:nvPr/>
        </p:nvSpPr>
        <p:spPr>
          <a:xfrm>
            <a:off x="1020417" y="808383"/>
            <a:ext cx="9886122" cy="4772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TE1CF43E8t00"/>
                <a:ea typeface="Calibri" panose="020F0502020204030204" pitchFamily="34" charset="0"/>
                <a:cs typeface="TTE1CF43E8t00"/>
              </a:rPr>
              <a:t>2) </a:t>
            </a:r>
            <a:r>
              <a:rPr lang="en-IN" sz="1800" b="1" u="sng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CLASS STUDENT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PRIVATE MEMBERS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Admno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	,name ,</a:t>
            </a: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stbno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 ,token 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PUBLIC MEMBERS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 </a:t>
            </a: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create_student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() 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A3E130t00"/>
              </a:rPr>
              <a:t>		:	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to create student record.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show_student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() 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A3E130t00"/>
              </a:rPr>
              <a:t>		:	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to display a specific student record.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modify_student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()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A3E130t00"/>
              </a:rPr>
              <a:t>		:	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to modify student’s name.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retadmno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() 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A3E130t00"/>
              </a:rPr>
              <a:t>			:	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to return admission no. of student.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retstbno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() 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A3E130t00"/>
              </a:rPr>
              <a:t>			:	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to return the issued book no.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addtoken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() 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A3E130t00"/>
              </a:rPr>
              <a:t>			:	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to store the value of token as 1 book is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0" indent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issued.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0" indent="-2743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resettoken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()              :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A3E130t00"/>
              </a:rPr>
              <a:t>	t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CF43E8t00"/>
              </a:rPr>
              <a:t>o reset the value of token to 0 is book is returned.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93A52-A07A-F7A2-4E4D-1A8E35CCB37A}"/>
              </a:ext>
            </a:extLst>
          </p:cNvPr>
          <p:cNvSpPr txBox="1"/>
          <p:nvPr/>
        </p:nvSpPr>
        <p:spPr>
          <a:xfrm>
            <a:off x="398117" y="313083"/>
            <a:ext cx="9886122" cy="653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IN" sz="1800" b="1" u="sng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functions to write in file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write_book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write_student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()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IN" sz="1800" b="1" u="sng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functions to read specific record from file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display_spb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display_sps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2562225" algn="l"/>
              </a:tabLst>
            </a:pP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	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IN" sz="1800" b="1" u="sng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function to modify record of file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modify_book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modify_student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()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IN" sz="1800" b="1" u="sng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function to delete record from file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delete_student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delete_book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()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IN" sz="1800" b="1" u="sng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function to display all record lists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display_alls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()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display_allb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() </a:t>
            </a: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admin_menu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() 	:	Administrator menu function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93A52-A07A-F7A2-4E4D-1A8E35CCB37A}"/>
              </a:ext>
            </a:extLst>
          </p:cNvPr>
          <p:cNvSpPr txBox="1"/>
          <p:nvPr/>
        </p:nvSpPr>
        <p:spPr>
          <a:xfrm>
            <a:off x="753717" y="1024283"/>
            <a:ext cx="9886122" cy="207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IN" sz="1800" b="1" u="sng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Other functions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book_issue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() 		:	function to issue book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 err="1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book_deposit</a:t>
            </a: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() 	:	function to deposit book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b="1" dirty="0">
                <a:effectLst/>
                <a:latin typeface="Tempus Sans ITC" panose="04020404030D07020202" pitchFamily="82" charset="0"/>
                <a:ea typeface="Calibri" panose="020F0502020204030204" pitchFamily="34" charset="0"/>
                <a:cs typeface="TTE1D46480t00"/>
              </a:rPr>
              <a:t>intro() 			:	Introduction function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24680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504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Malgun Gothic</vt:lpstr>
      <vt:lpstr>Arial</vt:lpstr>
      <vt:lpstr>Avenir Next LT Pro</vt:lpstr>
      <vt:lpstr>Avenir Next LT Pro Light</vt:lpstr>
      <vt:lpstr>Broadway</vt:lpstr>
      <vt:lpstr>Calibri</vt:lpstr>
      <vt:lpstr>Comic Sans MS</vt:lpstr>
      <vt:lpstr>Goudy Old Style</vt:lpstr>
      <vt:lpstr>Sitka Subheading</vt:lpstr>
      <vt:lpstr>Symbol</vt:lpstr>
      <vt:lpstr>Tempus Sans ITC</vt:lpstr>
      <vt:lpstr>TTE1C03828t00</vt:lpstr>
      <vt:lpstr>TTE1CF43E8t00</vt:lpstr>
      <vt:lpstr>TTE1D46480t00</vt:lpstr>
      <vt:lpstr>Wingdings</vt:lpstr>
      <vt:lpstr>PebbleVTI</vt:lpstr>
      <vt:lpstr>LIBRARY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VANSHIKA AGARWAL</dc:creator>
  <cp:lastModifiedBy>VANSHIKA AGARWAL</cp:lastModifiedBy>
  <cp:revision>1</cp:revision>
  <dcterms:created xsi:type="dcterms:W3CDTF">2022-09-18T04:26:59Z</dcterms:created>
  <dcterms:modified xsi:type="dcterms:W3CDTF">2022-09-18T04:34:35Z</dcterms:modified>
</cp:coreProperties>
</file>