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5C2B-5444-CF71-EC55-0ECBE7E567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16474E-453D-0D2B-46B5-3068F9BD79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5DBCC7-43AA-39F1-1FFC-F16CB8E88706}"/>
              </a:ext>
            </a:extLst>
          </p:cNvPr>
          <p:cNvSpPr>
            <a:spLocks noGrp="1"/>
          </p:cNvSpPr>
          <p:nvPr>
            <p:ph type="dt" sz="half" idx="10"/>
          </p:nvPr>
        </p:nvSpPr>
        <p:spPr/>
        <p:txBody>
          <a:bodyPr/>
          <a:lstStyle/>
          <a:p>
            <a:fld id="{F31E4F96-90C5-404E-BFA8-9F527B888A4E}" type="datetimeFigureOut">
              <a:rPr lang="en-IN" smtClean="0"/>
              <a:t>18-09-2022</a:t>
            </a:fld>
            <a:endParaRPr lang="en-IN"/>
          </a:p>
        </p:txBody>
      </p:sp>
      <p:sp>
        <p:nvSpPr>
          <p:cNvPr id="5" name="Footer Placeholder 4">
            <a:extLst>
              <a:ext uri="{FF2B5EF4-FFF2-40B4-BE49-F238E27FC236}">
                <a16:creationId xmlns:a16="http://schemas.microsoft.com/office/drawing/2014/main" id="{28D00E8E-AF80-D0DF-1E90-3C1C619576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2837A-EABA-77E6-A25D-C2335225ED16}"/>
              </a:ext>
            </a:extLst>
          </p:cNvPr>
          <p:cNvSpPr>
            <a:spLocks noGrp="1"/>
          </p:cNvSpPr>
          <p:nvPr>
            <p:ph type="sldNum" sz="quarter" idx="12"/>
          </p:nvPr>
        </p:nvSpPr>
        <p:spPr/>
        <p:txBody>
          <a:bodyPr/>
          <a:lstStyle/>
          <a:p>
            <a:fld id="{0232F1F8-D8C7-40C1-9E1B-BBC57B6ED6A2}" type="slidenum">
              <a:rPr lang="en-IN" smtClean="0"/>
              <a:t>‹#›</a:t>
            </a:fld>
            <a:endParaRPr lang="en-IN"/>
          </a:p>
        </p:txBody>
      </p:sp>
    </p:spTree>
    <p:extLst>
      <p:ext uri="{BB962C8B-B14F-4D97-AF65-F5344CB8AC3E}">
        <p14:creationId xmlns:p14="http://schemas.microsoft.com/office/powerpoint/2010/main" val="137733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25C5-266E-D237-B608-A94D7CA52A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51B8C6-C3FD-1302-C6D6-0532EE6674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60BA22-30CD-8AFD-A956-A63764D24719}"/>
              </a:ext>
            </a:extLst>
          </p:cNvPr>
          <p:cNvSpPr>
            <a:spLocks noGrp="1"/>
          </p:cNvSpPr>
          <p:nvPr>
            <p:ph type="dt" sz="half" idx="10"/>
          </p:nvPr>
        </p:nvSpPr>
        <p:spPr/>
        <p:txBody>
          <a:bodyPr/>
          <a:lstStyle/>
          <a:p>
            <a:fld id="{F31E4F96-90C5-404E-BFA8-9F527B888A4E}" type="datetimeFigureOut">
              <a:rPr lang="en-IN" smtClean="0"/>
              <a:t>18-09-2022</a:t>
            </a:fld>
            <a:endParaRPr lang="en-IN"/>
          </a:p>
        </p:txBody>
      </p:sp>
      <p:sp>
        <p:nvSpPr>
          <p:cNvPr id="5" name="Footer Placeholder 4">
            <a:extLst>
              <a:ext uri="{FF2B5EF4-FFF2-40B4-BE49-F238E27FC236}">
                <a16:creationId xmlns:a16="http://schemas.microsoft.com/office/drawing/2014/main" id="{B6C7D568-5987-5540-F176-288476C48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396C2-A59D-B872-FE76-C016D73BA33C}"/>
              </a:ext>
            </a:extLst>
          </p:cNvPr>
          <p:cNvSpPr>
            <a:spLocks noGrp="1"/>
          </p:cNvSpPr>
          <p:nvPr>
            <p:ph type="sldNum" sz="quarter" idx="12"/>
          </p:nvPr>
        </p:nvSpPr>
        <p:spPr/>
        <p:txBody>
          <a:bodyPr/>
          <a:lstStyle/>
          <a:p>
            <a:fld id="{0232F1F8-D8C7-40C1-9E1B-BBC57B6ED6A2}" type="slidenum">
              <a:rPr lang="en-IN" smtClean="0"/>
              <a:t>‹#›</a:t>
            </a:fld>
            <a:endParaRPr lang="en-IN"/>
          </a:p>
        </p:txBody>
      </p:sp>
    </p:spTree>
    <p:extLst>
      <p:ext uri="{BB962C8B-B14F-4D97-AF65-F5344CB8AC3E}">
        <p14:creationId xmlns:p14="http://schemas.microsoft.com/office/powerpoint/2010/main" val="1317404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41A867-88CA-C722-9E4B-72739DE847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41E822-C391-26F0-A94A-194B29EA9A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65640-AEE8-1280-71DA-9509483A4665}"/>
              </a:ext>
            </a:extLst>
          </p:cNvPr>
          <p:cNvSpPr>
            <a:spLocks noGrp="1"/>
          </p:cNvSpPr>
          <p:nvPr>
            <p:ph type="dt" sz="half" idx="10"/>
          </p:nvPr>
        </p:nvSpPr>
        <p:spPr/>
        <p:txBody>
          <a:bodyPr/>
          <a:lstStyle/>
          <a:p>
            <a:fld id="{F31E4F96-90C5-404E-BFA8-9F527B888A4E}" type="datetimeFigureOut">
              <a:rPr lang="en-IN" smtClean="0"/>
              <a:t>18-09-2022</a:t>
            </a:fld>
            <a:endParaRPr lang="en-IN"/>
          </a:p>
        </p:txBody>
      </p:sp>
      <p:sp>
        <p:nvSpPr>
          <p:cNvPr id="5" name="Footer Placeholder 4">
            <a:extLst>
              <a:ext uri="{FF2B5EF4-FFF2-40B4-BE49-F238E27FC236}">
                <a16:creationId xmlns:a16="http://schemas.microsoft.com/office/drawing/2014/main" id="{B16CC3D6-6A16-9EC3-29F6-66DA222BB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E1F3B-0FF7-19C6-6EE5-7E23C6405AC5}"/>
              </a:ext>
            </a:extLst>
          </p:cNvPr>
          <p:cNvSpPr>
            <a:spLocks noGrp="1"/>
          </p:cNvSpPr>
          <p:nvPr>
            <p:ph type="sldNum" sz="quarter" idx="12"/>
          </p:nvPr>
        </p:nvSpPr>
        <p:spPr/>
        <p:txBody>
          <a:bodyPr/>
          <a:lstStyle/>
          <a:p>
            <a:fld id="{0232F1F8-D8C7-40C1-9E1B-BBC57B6ED6A2}" type="slidenum">
              <a:rPr lang="en-IN" smtClean="0"/>
              <a:t>‹#›</a:t>
            </a:fld>
            <a:endParaRPr lang="en-IN"/>
          </a:p>
        </p:txBody>
      </p:sp>
    </p:spTree>
    <p:extLst>
      <p:ext uri="{BB962C8B-B14F-4D97-AF65-F5344CB8AC3E}">
        <p14:creationId xmlns:p14="http://schemas.microsoft.com/office/powerpoint/2010/main" val="427408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FD6A-07C3-91EE-5B60-E78F064252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34E1F4-C9A0-A0F2-A7C8-F790AF8728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79794-E6CC-3B03-B232-2BCECA75EA4D}"/>
              </a:ext>
            </a:extLst>
          </p:cNvPr>
          <p:cNvSpPr>
            <a:spLocks noGrp="1"/>
          </p:cNvSpPr>
          <p:nvPr>
            <p:ph type="dt" sz="half" idx="10"/>
          </p:nvPr>
        </p:nvSpPr>
        <p:spPr/>
        <p:txBody>
          <a:bodyPr/>
          <a:lstStyle/>
          <a:p>
            <a:fld id="{F31E4F96-90C5-404E-BFA8-9F527B888A4E}" type="datetimeFigureOut">
              <a:rPr lang="en-IN" smtClean="0"/>
              <a:t>18-09-2022</a:t>
            </a:fld>
            <a:endParaRPr lang="en-IN"/>
          </a:p>
        </p:txBody>
      </p:sp>
      <p:sp>
        <p:nvSpPr>
          <p:cNvPr id="5" name="Footer Placeholder 4">
            <a:extLst>
              <a:ext uri="{FF2B5EF4-FFF2-40B4-BE49-F238E27FC236}">
                <a16:creationId xmlns:a16="http://schemas.microsoft.com/office/drawing/2014/main" id="{8EA87A14-4DBE-6F41-2FA6-983ED1614A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E2AE8-5491-195A-D2A8-B3E685D0077E}"/>
              </a:ext>
            </a:extLst>
          </p:cNvPr>
          <p:cNvSpPr>
            <a:spLocks noGrp="1"/>
          </p:cNvSpPr>
          <p:nvPr>
            <p:ph type="sldNum" sz="quarter" idx="12"/>
          </p:nvPr>
        </p:nvSpPr>
        <p:spPr/>
        <p:txBody>
          <a:bodyPr/>
          <a:lstStyle/>
          <a:p>
            <a:fld id="{0232F1F8-D8C7-40C1-9E1B-BBC57B6ED6A2}" type="slidenum">
              <a:rPr lang="en-IN" smtClean="0"/>
              <a:t>‹#›</a:t>
            </a:fld>
            <a:endParaRPr lang="en-IN"/>
          </a:p>
        </p:txBody>
      </p:sp>
    </p:spTree>
    <p:extLst>
      <p:ext uri="{BB962C8B-B14F-4D97-AF65-F5344CB8AC3E}">
        <p14:creationId xmlns:p14="http://schemas.microsoft.com/office/powerpoint/2010/main" val="18284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67AD-C619-1DEB-3605-9A87E8890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34E476-9745-39CC-E68A-E646922B2F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924685-B048-A9C5-3C7F-74476099FD45}"/>
              </a:ext>
            </a:extLst>
          </p:cNvPr>
          <p:cNvSpPr>
            <a:spLocks noGrp="1"/>
          </p:cNvSpPr>
          <p:nvPr>
            <p:ph type="dt" sz="half" idx="10"/>
          </p:nvPr>
        </p:nvSpPr>
        <p:spPr/>
        <p:txBody>
          <a:bodyPr/>
          <a:lstStyle/>
          <a:p>
            <a:fld id="{F31E4F96-90C5-404E-BFA8-9F527B888A4E}" type="datetimeFigureOut">
              <a:rPr lang="en-IN" smtClean="0"/>
              <a:t>18-09-2022</a:t>
            </a:fld>
            <a:endParaRPr lang="en-IN"/>
          </a:p>
        </p:txBody>
      </p:sp>
      <p:sp>
        <p:nvSpPr>
          <p:cNvPr id="5" name="Footer Placeholder 4">
            <a:extLst>
              <a:ext uri="{FF2B5EF4-FFF2-40B4-BE49-F238E27FC236}">
                <a16:creationId xmlns:a16="http://schemas.microsoft.com/office/drawing/2014/main" id="{86763AE0-E504-68E1-1774-EDDCB5CA1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682E4E-AC38-DBDB-E486-A41F1913B5B9}"/>
              </a:ext>
            </a:extLst>
          </p:cNvPr>
          <p:cNvSpPr>
            <a:spLocks noGrp="1"/>
          </p:cNvSpPr>
          <p:nvPr>
            <p:ph type="sldNum" sz="quarter" idx="12"/>
          </p:nvPr>
        </p:nvSpPr>
        <p:spPr/>
        <p:txBody>
          <a:bodyPr/>
          <a:lstStyle/>
          <a:p>
            <a:fld id="{0232F1F8-D8C7-40C1-9E1B-BBC57B6ED6A2}" type="slidenum">
              <a:rPr lang="en-IN" smtClean="0"/>
              <a:t>‹#›</a:t>
            </a:fld>
            <a:endParaRPr lang="en-IN"/>
          </a:p>
        </p:txBody>
      </p:sp>
    </p:spTree>
    <p:extLst>
      <p:ext uri="{BB962C8B-B14F-4D97-AF65-F5344CB8AC3E}">
        <p14:creationId xmlns:p14="http://schemas.microsoft.com/office/powerpoint/2010/main" val="325730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D053-980E-3C96-F44D-2F8556E50C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9B1277-9B18-1AFD-8AC2-6BB2390BF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B405EB-3988-356E-6A58-19CF7346B4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1DA037-6922-A08E-2767-9424DE99BF6F}"/>
              </a:ext>
            </a:extLst>
          </p:cNvPr>
          <p:cNvSpPr>
            <a:spLocks noGrp="1"/>
          </p:cNvSpPr>
          <p:nvPr>
            <p:ph type="dt" sz="half" idx="10"/>
          </p:nvPr>
        </p:nvSpPr>
        <p:spPr/>
        <p:txBody>
          <a:bodyPr/>
          <a:lstStyle/>
          <a:p>
            <a:fld id="{F31E4F96-90C5-404E-BFA8-9F527B888A4E}" type="datetimeFigureOut">
              <a:rPr lang="en-IN" smtClean="0"/>
              <a:t>18-09-2022</a:t>
            </a:fld>
            <a:endParaRPr lang="en-IN"/>
          </a:p>
        </p:txBody>
      </p:sp>
      <p:sp>
        <p:nvSpPr>
          <p:cNvPr id="6" name="Footer Placeholder 5">
            <a:extLst>
              <a:ext uri="{FF2B5EF4-FFF2-40B4-BE49-F238E27FC236}">
                <a16:creationId xmlns:a16="http://schemas.microsoft.com/office/drawing/2014/main" id="{B21E73ED-F5DB-F1E5-8759-F552C1783B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DEF2BB-1FB2-021A-DD88-C94933A93917}"/>
              </a:ext>
            </a:extLst>
          </p:cNvPr>
          <p:cNvSpPr>
            <a:spLocks noGrp="1"/>
          </p:cNvSpPr>
          <p:nvPr>
            <p:ph type="sldNum" sz="quarter" idx="12"/>
          </p:nvPr>
        </p:nvSpPr>
        <p:spPr/>
        <p:txBody>
          <a:bodyPr/>
          <a:lstStyle/>
          <a:p>
            <a:fld id="{0232F1F8-D8C7-40C1-9E1B-BBC57B6ED6A2}" type="slidenum">
              <a:rPr lang="en-IN" smtClean="0"/>
              <a:t>‹#›</a:t>
            </a:fld>
            <a:endParaRPr lang="en-IN"/>
          </a:p>
        </p:txBody>
      </p:sp>
    </p:spTree>
    <p:extLst>
      <p:ext uri="{BB962C8B-B14F-4D97-AF65-F5344CB8AC3E}">
        <p14:creationId xmlns:p14="http://schemas.microsoft.com/office/powerpoint/2010/main" val="2619011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CEB1-E216-3A49-408C-73C0F6C6D1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6FC076-801B-4C42-9836-4B9078C0B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E72D7-7233-E103-ECE7-6F09DD8338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87C2CD-1CE9-A4D1-89FF-4EF72A196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21B2BA-4A04-F7C7-CA91-D287E8568A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E593B9-6428-4E9F-FD45-B5F256489C74}"/>
              </a:ext>
            </a:extLst>
          </p:cNvPr>
          <p:cNvSpPr>
            <a:spLocks noGrp="1"/>
          </p:cNvSpPr>
          <p:nvPr>
            <p:ph type="dt" sz="half" idx="10"/>
          </p:nvPr>
        </p:nvSpPr>
        <p:spPr/>
        <p:txBody>
          <a:bodyPr/>
          <a:lstStyle/>
          <a:p>
            <a:fld id="{F31E4F96-90C5-404E-BFA8-9F527B888A4E}" type="datetimeFigureOut">
              <a:rPr lang="en-IN" smtClean="0"/>
              <a:t>18-09-2022</a:t>
            </a:fld>
            <a:endParaRPr lang="en-IN"/>
          </a:p>
        </p:txBody>
      </p:sp>
      <p:sp>
        <p:nvSpPr>
          <p:cNvPr id="8" name="Footer Placeholder 7">
            <a:extLst>
              <a:ext uri="{FF2B5EF4-FFF2-40B4-BE49-F238E27FC236}">
                <a16:creationId xmlns:a16="http://schemas.microsoft.com/office/drawing/2014/main" id="{A4B6EFB1-74E7-4057-4DF4-DFE249B8AF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4AB16A-101B-45C1-9450-6CBE9CF0BB7F}"/>
              </a:ext>
            </a:extLst>
          </p:cNvPr>
          <p:cNvSpPr>
            <a:spLocks noGrp="1"/>
          </p:cNvSpPr>
          <p:nvPr>
            <p:ph type="sldNum" sz="quarter" idx="12"/>
          </p:nvPr>
        </p:nvSpPr>
        <p:spPr/>
        <p:txBody>
          <a:bodyPr/>
          <a:lstStyle/>
          <a:p>
            <a:fld id="{0232F1F8-D8C7-40C1-9E1B-BBC57B6ED6A2}" type="slidenum">
              <a:rPr lang="en-IN" smtClean="0"/>
              <a:t>‹#›</a:t>
            </a:fld>
            <a:endParaRPr lang="en-IN"/>
          </a:p>
        </p:txBody>
      </p:sp>
    </p:spTree>
    <p:extLst>
      <p:ext uri="{BB962C8B-B14F-4D97-AF65-F5344CB8AC3E}">
        <p14:creationId xmlns:p14="http://schemas.microsoft.com/office/powerpoint/2010/main" val="72733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248E-B06C-5A38-BE5D-B3A4D9424B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1ED3CC-1280-5BE6-81A9-A75DEAF17803}"/>
              </a:ext>
            </a:extLst>
          </p:cNvPr>
          <p:cNvSpPr>
            <a:spLocks noGrp="1"/>
          </p:cNvSpPr>
          <p:nvPr>
            <p:ph type="dt" sz="half" idx="10"/>
          </p:nvPr>
        </p:nvSpPr>
        <p:spPr/>
        <p:txBody>
          <a:bodyPr/>
          <a:lstStyle/>
          <a:p>
            <a:fld id="{F31E4F96-90C5-404E-BFA8-9F527B888A4E}" type="datetimeFigureOut">
              <a:rPr lang="en-IN" smtClean="0"/>
              <a:t>18-09-2022</a:t>
            </a:fld>
            <a:endParaRPr lang="en-IN"/>
          </a:p>
        </p:txBody>
      </p:sp>
      <p:sp>
        <p:nvSpPr>
          <p:cNvPr id="4" name="Footer Placeholder 3">
            <a:extLst>
              <a:ext uri="{FF2B5EF4-FFF2-40B4-BE49-F238E27FC236}">
                <a16:creationId xmlns:a16="http://schemas.microsoft.com/office/drawing/2014/main" id="{7A0083EA-A0C9-4A1F-A672-4D619EC785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80F1E9-F4B5-16E0-6D2E-C48D689F3EEC}"/>
              </a:ext>
            </a:extLst>
          </p:cNvPr>
          <p:cNvSpPr>
            <a:spLocks noGrp="1"/>
          </p:cNvSpPr>
          <p:nvPr>
            <p:ph type="sldNum" sz="quarter" idx="12"/>
          </p:nvPr>
        </p:nvSpPr>
        <p:spPr/>
        <p:txBody>
          <a:bodyPr/>
          <a:lstStyle/>
          <a:p>
            <a:fld id="{0232F1F8-D8C7-40C1-9E1B-BBC57B6ED6A2}" type="slidenum">
              <a:rPr lang="en-IN" smtClean="0"/>
              <a:t>‹#›</a:t>
            </a:fld>
            <a:endParaRPr lang="en-IN"/>
          </a:p>
        </p:txBody>
      </p:sp>
    </p:spTree>
    <p:extLst>
      <p:ext uri="{BB962C8B-B14F-4D97-AF65-F5344CB8AC3E}">
        <p14:creationId xmlns:p14="http://schemas.microsoft.com/office/powerpoint/2010/main" val="373329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AFD50-D744-84BB-0D15-9F3F2014E5AD}"/>
              </a:ext>
            </a:extLst>
          </p:cNvPr>
          <p:cNvSpPr>
            <a:spLocks noGrp="1"/>
          </p:cNvSpPr>
          <p:nvPr>
            <p:ph type="dt" sz="half" idx="10"/>
          </p:nvPr>
        </p:nvSpPr>
        <p:spPr/>
        <p:txBody>
          <a:bodyPr/>
          <a:lstStyle/>
          <a:p>
            <a:fld id="{F31E4F96-90C5-404E-BFA8-9F527B888A4E}" type="datetimeFigureOut">
              <a:rPr lang="en-IN" smtClean="0"/>
              <a:t>18-09-2022</a:t>
            </a:fld>
            <a:endParaRPr lang="en-IN"/>
          </a:p>
        </p:txBody>
      </p:sp>
      <p:sp>
        <p:nvSpPr>
          <p:cNvPr id="3" name="Footer Placeholder 2">
            <a:extLst>
              <a:ext uri="{FF2B5EF4-FFF2-40B4-BE49-F238E27FC236}">
                <a16:creationId xmlns:a16="http://schemas.microsoft.com/office/drawing/2014/main" id="{DEC8355A-E0CD-A709-6327-45E6D1AD3B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A95FCB-1D53-6FF1-40A7-D400211932C5}"/>
              </a:ext>
            </a:extLst>
          </p:cNvPr>
          <p:cNvSpPr>
            <a:spLocks noGrp="1"/>
          </p:cNvSpPr>
          <p:nvPr>
            <p:ph type="sldNum" sz="quarter" idx="12"/>
          </p:nvPr>
        </p:nvSpPr>
        <p:spPr/>
        <p:txBody>
          <a:bodyPr/>
          <a:lstStyle/>
          <a:p>
            <a:fld id="{0232F1F8-D8C7-40C1-9E1B-BBC57B6ED6A2}" type="slidenum">
              <a:rPr lang="en-IN" smtClean="0"/>
              <a:t>‹#›</a:t>
            </a:fld>
            <a:endParaRPr lang="en-IN"/>
          </a:p>
        </p:txBody>
      </p:sp>
    </p:spTree>
    <p:extLst>
      <p:ext uri="{BB962C8B-B14F-4D97-AF65-F5344CB8AC3E}">
        <p14:creationId xmlns:p14="http://schemas.microsoft.com/office/powerpoint/2010/main" val="362740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AD8-08A5-C02D-BF37-12CF5B7A4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95781B-12F8-E5D3-0F9B-EB6FE6929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EC5952-05B9-569D-0C0D-2F30BEFA3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7A9D6-94A1-1CAB-E045-8DA33A14FB82}"/>
              </a:ext>
            </a:extLst>
          </p:cNvPr>
          <p:cNvSpPr>
            <a:spLocks noGrp="1"/>
          </p:cNvSpPr>
          <p:nvPr>
            <p:ph type="dt" sz="half" idx="10"/>
          </p:nvPr>
        </p:nvSpPr>
        <p:spPr/>
        <p:txBody>
          <a:bodyPr/>
          <a:lstStyle/>
          <a:p>
            <a:fld id="{F31E4F96-90C5-404E-BFA8-9F527B888A4E}" type="datetimeFigureOut">
              <a:rPr lang="en-IN" smtClean="0"/>
              <a:t>18-09-2022</a:t>
            </a:fld>
            <a:endParaRPr lang="en-IN"/>
          </a:p>
        </p:txBody>
      </p:sp>
      <p:sp>
        <p:nvSpPr>
          <p:cNvPr id="6" name="Footer Placeholder 5">
            <a:extLst>
              <a:ext uri="{FF2B5EF4-FFF2-40B4-BE49-F238E27FC236}">
                <a16:creationId xmlns:a16="http://schemas.microsoft.com/office/drawing/2014/main" id="{CE819929-826D-8883-B6BA-FC9DFE0329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AF9C61-C85A-5E34-4E85-3BDA1F168CE7}"/>
              </a:ext>
            </a:extLst>
          </p:cNvPr>
          <p:cNvSpPr>
            <a:spLocks noGrp="1"/>
          </p:cNvSpPr>
          <p:nvPr>
            <p:ph type="sldNum" sz="quarter" idx="12"/>
          </p:nvPr>
        </p:nvSpPr>
        <p:spPr/>
        <p:txBody>
          <a:bodyPr/>
          <a:lstStyle/>
          <a:p>
            <a:fld id="{0232F1F8-D8C7-40C1-9E1B-BBC57B6ED6A2}" type="slidenum">
              <a:rPr lang="en-IN" smtClean="0"/>
              <a:t>‹#›</a:t>
            </a:fld>
            <a:endParaRPr lang="en-IN"/>
          </a:p>
        </p:txBody>
      </p:sp>
    </p:spTree>
    <p:extLst>
      <p:ext uri="{BB962C8B-B14F-4D97-AF65-F5344CB8AC3E}">
        <p14:creationId xmlns:p14="http://schemas.microsoft.com/office/powerpoint/2010/main" val="1448950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2F0-0F5D-40DC-9395-FF0DA889C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B237C6-1356-44C1-9E96-CBFF7B223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3B0022-5A4D-93F9-2B2C-C20F2C5B5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0C014-1F2D-361D-1CFB-74CB37B73776}"/>
              </a:ext>
            </a:extLst>
          </p:cNvPr>
          <p:cNvSpPr>
            <a:spLocks noGrp="1"/>
          </p:cNvSpPr>
          <p:nvPr>
            <p:ph type="dt" sz="half" idx="10"/>
          </p:nvPr>
        </p:nvSpPr>
        <p:spPr/>
        <p:txBody>
          <a:bodyPr/>
          <a:lstStyle/>
          <a:p>
            <a:fld id="{F31E4F96-90C5-404E-BFA8-9F527B888A4E}" type="datetimeFigureOut">
              <a:rPr lang="en-IN" smtClean="0"/>
              <a:t>18-09-2022</a:t>
            </a:fld>
            <a:endParaRPr lang="en-IN"/>
          </a:p>
        </p:txBody>
      </p:sp>
      <p:sp>
        <p:nvSpPr>
          <p:cNvPr id="6" name="Footer Placeholder 5">
            <a:extLst>
              <a:ext uri="{FF2B5EF4-FFF2-40B4-BE49-F238E27FC236}">
                <a16:creationId xmlns:a16="http://schemas.microsoft.com/office/drawing/2014/main" id="{E3EACBB3-A414-7B7E-9286-47B51C7C6B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FEFC53-6221-7AB6-2DAA-3D44E912F304}"/>
              </a:ext>
            </a:extLst>
          </p:cNvPr>
          <p:cNvSpPr>
            <a:spLocks noGrp="1"/>
          </p:cNvSpPr>
          <p:nvPr>
            <p:ph type="sldNum" sz="quarter" idx="12"/>
          </p:nvPr>
        </p:nvSpPr>
        <p:spPr/>
        <p:txBody>
          <a:bodyPr/>
          <a:lstStyle/>
          <a:p>
            <a:fld id="{0232F1F8-D8C7-40C1-9E1B-BBC57B6ED6A2}" type="slidenum">
              <a:rPr lang="en-IN" smtClean="0"/>
              <a:t>‹#›</a:t>
            </a:fld>
            <a:endParaRPr lang="en-IN"/>
          </a:p>
        </p:txBody>
      </p:sp>
    </p:spTree>
    <p:extLst>
      <p:ext uri="{BB962C8B-B14F-4D97-AF65-F5344CB8AC3E}">
        <p14:creationId xmlns:p14="http://schemas.microsoft.com/office/powerpoint/2010/main" val="233375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4ED9C-B9BC-BB67-E7DD-3D200BFEA2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3F9AF-2979-5F15-1140-D7901CEB7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C084DA-FCC7-D65E-96F5-84D74DEEA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E4F96-90C5-404E-BFA8-9F527B888A4E}" type="datetimeFigureOut">
              <a:rPr lang="en-IN" smtClean="0"/>
              <a:t>18-09-2022</a:t>
            </a:fld>
            <a:endParaRPr lang="en-IN"/>
          </a:p>
        </p:txBody>
      </p:sp>
      <p:sp>
        <p:nvSpPr>
          <p:cNvPr id="5" name="Footer Placeholder 4">
            <a:extLst>
              <a:ext uri="{FF2B5EF4-FFF2-40B4-BE49-F238E27FC236}">
                <a16:creationId xmlns:a16="http://schemas.microsoft.com/office/drawing/2014/main" id="{C00E28D1-7CE4-50AE-5B03-750F6C4FE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EF52F4-FA9E-F2A0-F2D6-93EA4532B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2F1F8-D8C7-40C1-9E1B-BBC57B6ED6A2}" type="slidenum">
              <a:rPr lang="en-IN" smtClean="0"/>
              <a:t>‹#›</a:t>
            </a:fld>
            <a:endParaRPr lang="en-IN"/>
          </a:p>
        </p:txBody>
      </p:sp>
    </p:spTree>
    <p:extLst>
      <p:ext uri="{BB962C8B-B14F-4D97-AF65-F5344CB8AC3E}">
        <p14:creationId xmlns:p14="http://schemas.microsoft.com/office/powerpoint/2010/main" val="3049593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58EC7F-56EA-2370-7782-62E87E926AD9}"/>
              </a:ext>
            </a:extLst>
          </p:cNvPr>
          <p:cNvSpPr>
            <a:spLocks noGrp="1"/>
          </p:cNvSpPr>
          <p:nvPr>
            <p:ph type="ctrTitle" idx="4294967295"/>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ATM</a:t>
            </a:r>
            <a:br>
              <a:rPr lang="en-US" sz="5400" dirty="0">
                <a:solidFill>
                  <a:schemeClr val="bg1">
                    <a:lumMod val="95000"/>
                    <a:lumOff val="5000"/>
                  </a:schemeClr>
                </a:solidFill>
              </a:rPr>
            </a:br>
            <a:r>
              <a:rPr lang="en-US" sz="5400" dirty="0">
                <a:solidFill>
                  <a:schemeClr val="bg1">
                    <a:lumMod val="95000"/>
                    <a:lumOff val="5000"/>
                  </a:schemeClr>
                </a:solidFill>
              </a:rPr>
              <a:t>TRANSACTION PROJECT</a:t>
            </a:r>
          </a:p>
        </p:txBody>
      </p:sp>
    </p:spTree>
    <p:extLst>
      <p:ext uri="{BB962C8B-B14F-4D97-AF65-F5344CB8AC3E}">
        <p14:creationId xmlns:p14="http://schemas.microsoft.com/office/powerpoint/2010/main" val="27759303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9008973-65FB-40C1-893A-A58712593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06F12-282D-1B51-9105-FE7915CDC4AC}"/>
              </a:ext>
            </a:extLst>
          </p:cNvPr>
          <p:cNvSpPr>
            <a:spLocks noGrp="1"/>
          </p:cNvSpPr>
          <p:nvPr>
            <p:ph type="title"/>
          </p:nvPr>
        </p:nvSpPr>
        <p:spPr>
          <a:xfrm>
            <a:off x="594360" y="999067"/>
            <a:ext cx="7037871" cy="5182658"/>
          </a:xfrm>
        </p:spPr>
        <p:txBody>
          <a:bodyPr vert="horz" lIns="91440" tIns="45720" rIns="91440" bIns="45720" rtlCol="0" anchor="ctr">
            <a:normAutofit/>
          </a:bodyPr>
          <a:lstStyle/>
          <a:p>
            <a:r>
              <a:rPr lang="en-US" sz="2100" b="1" u="sng" kern="1200" dirty="0">
                <a:solidFill>
                  <a:schemeClr val="tx1"/>
                </a:solidFill>
                <a:latin typeface="+mj-lt"/>
                <a:ea typeface="+mj-ea"/>
                <a:cs typeface="+mj-cs"/>
              </a:rPr>
              <a:t>PROBLEM STATEMENT :-</a:t>
            </a:r>
            <a:br>
              <a:rPr lang="en-US" sz="2100" b="1" u="sng" kern="1200" dirty="0">
                <a:solidFill>
                  <a:schemeClr val="tx1"/>
                </a:solidFill>
                <a:latin typeface="+mj-lt"/>
                <a:ea typeface="+mj-ea"/>
                <a:cs typeface="+mj-cs"/>
              </a:rPr>
            </a:br>
            <a:br>
              <a:rPr lang="en-US" sz="2100" kern="1200" dirty="0">
                <a:solidFill>
                  <a:schemeClr val="tx1"/>
                </a:solidFill>
                <a:latin typeface="+mj-lt"/>
                <a:ea typeface="+mj-ea"/>
                <a:cs typeface="+mj-cs"/>
              </a:rPr>
            </a:br>
            <a:r>
              <a:rPr lang="en-US" sz="2100" kern="1200" dirty="0">
                <a:solidFill>
                  <a:schemeClr val="tx1"/>
                </a:solidFill>
                <a:latin typeface="+mj-lt"/>
                <a:ea typeface="+mj-ea"/>
                <a:cs typeface="+mj-cs"/>
              </a:rPr>
              <a:t>CREATE A PROJECT </a:t>
            </a:r>
            <a:r>
              <a:rPr lang="en-US" sz="2100" dirty="0"/>
              <a:t>FOR REPRESENTING ATM TRANSACTION.IN THE ATM PROGRAM,THE USER HAS TO SELECT AN OPTION FROM THE OPTIONS DISPLAYED ON THE SCREEN.</a:t>
            </a:r>
            <a:br>
              <a:rPr lang="en-US" sz="2100" dirty="0"/>
            </a:br>
            <a:r>
              <a:rPr lang="en-US" sz="2100" dirty="0"/>
              <a:t>1.CASH WITHDRAWL</a:t>
            </a:r>
            <a:br>
              <a:rPr lang="en-US" sz="2100" dirty="0"/>
            </a:br>
            <a:r>
              <a:rPr lang="en-US" sz="2100" dirty="0"/>
              <a:t>2.TRANSFER THE MONEY</a:t>
            </a:r>
            <a:br>
              <a:rPr lang="en-US" sz="2100" dirty="0"/>
            </a:br>
            <a:r>
              <a:rPr lang="en-US" sz="2100" dirty="0"/>
              <a:t>3.DEPOSIT THE MONEY</a:t>
            </a:r>
            <a:br>
              <a:rPr lang="en-US" sz="2100" dirty="0"/>
            </a:br>
            <a:r>
              <a:rPr lang="en-US" sz="2100" dirty="0"/>
              <a:t>4.BALANCE ENQUIRY</a:t>
            </a:r>
            <a:br>
              <a:rPr lang="en-US" sz="2100" dirty="0"/>
            </a:br>
            <a:r>
              <a:rPr lang="en-US" sz="2100" dirty="0"/>
              <a:t>5. BILL PAYMENT</a:t>
            </a:r>
            <a:br>
              <a:rPr lang="en-US" sz="2100" dirty="0"/>
            </a:br>
            <a:r>
              <a:rPr lang="en-US" sz="2100" dirty="0"/>
              <a:t>6.EXIT</a:t>
            </a:r>
            <a:br>
              <a:rPr lang="en-US" sz="2100" kern="1200" dirty="0">
                <a:solidFill>
                  <a:schemeClr val="tx1"/>
                </a:solidFill>
                <a:latin typeface="+mj-lt"/>
                <a:ea typeface="+mj-ea"/>
                <a:cs typeface="+mj-cs"/>
              </a:rPr>
            </a:br>
            <a:endParaRPr lang="en-US" sz="2100" kern="1200" dirty="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2558829B-C7EF-4D51-94DF-A8B1A80C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0605" y="1"/>
            <a:ext cx="26813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0A6D10-3F68-4EAB-9085-93C36B5FC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4507" y="767714"/>
            <a:ext cx="3860055" cy="5322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38C6B01-5C30-47AE-94D3-B54B34D688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761488"/>
            <a:ext cx="242107" cy="1340860"/>
            <a:chOff x="56167" y="2761488"/>
            <a:chExt cx="242107" cy="1340860"/>
          </a:xfrm>
        </p:grpSpPr>
        <p:sp>
          <p:nvSpPr>
            <p:cNvPr id="14" name="Rectangle 2">
              <a:extLst>
                <a:ext uri="{FF2B5EF4-FFF2-40B4-BE49-F238E27FC236}">
                  <a16:creationId xmlns:a16="http://schemas.microsoft.com/office/drawing/2014/main" id="{8C957847-7C0E-48CD-A0C7-E8F76FCB0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750A171B-FE02-4328-8218-84B8A73D2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D250ED76-8AAB-4BA3-8FB9-7D9DAD1EF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90E9A077-3D43-42CE-A80F-4D77A9640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13B87A5D-9EA1-4543-A4CB-0E744C224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95211382-25DA-4D78-8A2A-65BF812E1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DB854E96-4BF7-41B7-98ED-218896E4B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37D8D120-EF4A-4300-A248-1F0A6EF04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AC2782E1-E97A-4860-805A-381C628EF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DA923931-3C79-451C-B0DD-D8C5C9B12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96552411-1484-4559-9B19-D82BA727F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96625486-87AB-40D0-B29C-F061F36B0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5CF69521-6B14-449B-AFAD-5246F7BBF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FCCB1E40-AD9F-4FDE-9794-BA67A8F09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072A675B-C9E6-4B87-B488-FB7450C0A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07438C80-8A3A-4E13-838D-B676C615B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03A1462E-5653-41AA-9086-553DD10C1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C5D0C27E-61AE-48DC-95B4-5FEBCE413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AE1C1E45-C712-4F12-B421-9DBD634FC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6537F337-22CC-46D3-8A70-335E1E44E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801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451A-226F-7ADA-1B12-D6569B77B9D7}"/>
              </a:ext>
            </a:extLst>
          </p:cNvPr>
          <p:cNvSpPr>
            <a:spLocks noGrp="1"/>
          </p:cNvSpPr>
          <p:nvPr>
            <p:ph type="title"/>
          </p:nvPr>
        </p:nvSpPr>
        <p:spPr>
          <a:xfrm>
            <a:off x="838200" y="1332791"/>
            <a:ext cx="10515600" cy="1325563"/>
          </a:xfrm>
        </p:spPr>
        <p:txBody>
          <a:bodyPr>
            <a:normAutofit fontScale="90000"/>
          </a:bodyPr>
          <a:lstStyle/>
          <a:p>
            <a:r>
              <a:rPr lang="en-US" sz="2400" dirty="0"/>
              <a:t>The project is made with the help of HTML,CSS and JS wherein the front-end display is fundamentally made using HTML and CSS. </a:t>
            </a:r>
            <a:r>
              <a:rPr lang="en-US" sz="2400" dirty="0" err="1"/>
              <a:t>Javascript</a:t>
            </a:r>
            <a:r>
              <a:rPr lang="en-US" sz="2400" dirty="0"/>
              <a:t> is majorly used to perform various functions provided to us. HTML is used to Write text, add images , draw tables </a:t>
            </a:r>
            <a:r>
              <a:rPr lang="en-US" sz="2400" dirty="0" err="1"/>
              <a:t>etc</a:t>
            </a:r>
            <a:r>
              <a:rPr lang="en-US" sz="2400" dirty="0"/>
              <a:t> whereas CSS is used to make the above project visually appealing by adding effects, changing the layout. </a:t>
            </a:r>
            <a:r>
              <a:rPr lang="en-US" sz="2400" dirty="0" err="1"/>
              <a:t>Javascript</a:t>
            </a:r>
            <a:r>
              <a:rPr lang="en-US" sz="2400" dirty="0"/>
              <a:t> is used to perform the calculations inside the functions provided like addition, subtraction, showcasing of error etc.</a:t>
            </a:r>
            <a:br>
              <a:rPr lang="en-US" sz="2400" dirty="0"/>
            </a:br>
            <a:endParaRPr lang="en-IN" sz="2400" dirty="0"/>
          </a:p>
        </p:txBody>
      </p:sp>
    </p:spTree>
    <p:extLst>
      <p:ext uri="{BB962C8B-B14F-4D97-AF65-F5344CB8AC3E}">
        <p14:creationId xmlns:p14="http://schemas.microsoft.com/office/powerpoint/2010/main" val="354899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160</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ATM TRANSACTION PROJECT</vt:lpstr>
      <vt:lpstr>PROBLEM STATEMENT :-  CREATE A PROJECT FOR REPRESENTING ATM TRANSACTION.IN THE ATM PROGRAM,THE USER HAS TO SELECT AN OPTION FROM THE OPTIONS DISPLAYED ON THE SCREEN. 1.CASH WITHDRAWL 2.TRANSFER THE MONEY 3.DEPOSIT THE MONEY 4.BALANCE ENQUIRY 5. BILL PAYMENT 6.EXIT </vt:lpstr>
      <vt:lpstr>The project is made with the help of HTML,CSS and JS wherein the front-end display is fundamentally made using HTML and CSS. Javascript is majorly used to perform various functions provided to us. HTML is used to Write text, add images , draw tables etc whereas CSS is used to make the above project visually appealing by adding effects, changing the layout. Javascript is used to perform the calculations inside the functions provided like addition, subtraction, showcasing of error etc.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keerti adhikari</dc:creator>
  <cp:lastModifiedBy>JYOTIN RUSTAGI</cp:lastModifiedBy>
  <cp:revision>2</cp:revision>
  <dcterms:created xsi:type="dcterms:W3CDTF">2022-09-17T09:00:05Z</dcterms:created>
  <dcterms:modified xsi:type="dcterms:W3CDTF">2022-09-18T07:02:26Z</dcterms:modified>
</cp:coreProperties>
</file>