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9"/>
  </p:notes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4EA6BF-37EB-4CA7-83EA-18DAF111EB3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68CF66F-CE61-48EB-A83D-C79FC16A38A9}">
      <dgm:prSet/>
      <dgm:spPr/>
      <dgm:t>
        <a:bodyPr/>
        <a:lstStyle/>
        <a:p>
          <a:r>
            <a:rPr lang="en-IN" b="1" u="sng" dirty="0"/>
            <a:t>HOW WE ARE GOING TO MAKE THIS PROJECT :-</a:t>
          </a:r>
          <a:endParaRPr lang="en-US" dirty="0"/>
        </a:p>
      </dgm:t>
    </dgm:pt>
    <dgm:pt modelId="{6B809E30-73C8-4061-937C-4D76ADB153A8}" type="parTrans" cxnId="{9A59A233-3E2F-45BE-A3A3-D7CE1538BD06}">
      <dgm:prSet/>
      <dgm:spPr/>
      <dgm:t>
        <a:bodyPr/>
        <a:lstStyle/>
        <a:p>
          <a:endParaRPr lang="en-US"/>
        </a:p>
      </dgm:t>
    </dgm:pt>
    <dgm:pt modelId="{B5BF1570-0A77-4B97-8330-9111504AE17D}" type="sibTrans" cxnId="{9A59A233-3E2F-45BE-A3A3-D7CE1538BD06}">
      <dgm:prSet/>
      <dgm:spPr/>
      <dgm:t>
        <a:bodyPr/>
        <a:lstStyle/>
        <a:p>
          <a:endParaRPr lang="en-US"/>
        </a:p>
      </dgm:t>
    </dgm:pt>
    <dgm:pt modelId="{732BB880-6136-40DD-8F51-B8CFAA7215A1}">
      <dgm:prSet/>
      <dgm:spPr/>
      <dgm:t>
        <a:bodyPr/>
        <a:lstStyle/>
        <a:p>
          <a:r>
            <a:rPr lang="en-IN"/>
            <a:t>We are planning to make a simple calculator by using :-</a:t>
          </a:r>
          <a:endParaRPr lang="en-US"/>
        </a:p>
      </dgm:t>
    </dgm:pt>
    <dgm:pt modelId="{99C38486-B477-4B65-BCC0-51D63A7B132A}" type="parTrans" cxnId="{3083F929-9297-4001-BEEF-2FF4ECB38F78}">
      <dgm:prSet/>
      <dgm:spPr/>
      <dgm:t>
        <a:bodyPr/>
        <a:lstStyle/>
        <a:p>
          <a:endParaRPr lang="en-US"/>
        </a:p>
      </dgm:t>
    </dgm:pt>
    <dgm:pt modelId="{C30399EB-5BE4-441A-856C-BE079A22E7F4}" type="sibTrans" cxnId="{3083F929-9297-4001-BEEF-2FF4ECB38F78}">
      <dgm:prSet/>
      <dgm:spPr/>
      <dgm:t>
        <a:bodyPr/>
        <a:lstStyle/>
        <a:p>
          <a:endParaRPr lang="en-US"/>
        </a:p>
      </dgm:t>
    </dgm:pt>
    <dgm:pt modelId="{7B18165C-E6E4-450A-9292-8EB39BC60D22}">
      <dgm:prSet/>
      <dgm:spPr/>
      <dgm:t>
        <a:bodyPr/>
        <a:lstStyle/>
        <a:p>
          <a:r>
            <a:rPr lang="en-IN"/>
            <a:t>Using the switch statement .</a:t>
          </a:r>
          <a:endParaRPr lang="en-US"/>
        </a:p>
      </dgm:t>
    </dgm:pt>
    <dgm:pt modelId="{8892F135-99A2-45CD-87F7-ECC80788721B}" type="parTrans" cxnId="{1C36D3FD-04FB-4CED-B86F-F2B055FBC95F}">
      <dgm:prSet/>
      <dgm:spPr/>
      <dgm:t>
        <a:bodyPr/>
        <a:lstStyle/>
        <a:p>
          <a:endParaRPr lang="en-US"/>
        </a:p>
      </dgm:t>
    </dgm:pt>
    <dgm:pt modelId="{92AF5DE6-8FCF-45BD-90C4-5F64DBD11469}" type="sibTrans" cxnId="{1C36D3FD-04FB-4CED-B86F-F2B055FBC95F}">
      <dgm:prSet/>
      <dgm:spPr/>
      <dgm:t>
        <a:bodyPr/>
        <a:lstStyle/>
        <a:p>
          <a:endParaRPr lang="en-US"/>
        </a:p>
      </dgm:t>
    </dgm:pt>
    <dgm:pt modelId="{CE4EFD1B-C60C-4EEA-AAEB-D398AA94EFBA}">
      <dgm:prSet/>
      <dgm:spPr/>
      <dgm:t>
        <a:bodyPr/>
        <a:lstStyle/>
        <a:p>
          <a:r>
            <a:rPr lang="en-IN"/>
            <a:t>Using if else if statement .</a:t>
          </a:r>
          <a:endParaRPr lang="en-US"/>
        </a:p>
      </dgm:t>
    </dgm:pt>
    <dgm:pt modelId="{A2F454F2-F4FC-4747-9202-AFB6981346A8}" type="parTrans" cxnId="{84DDAF26-F5CF-4E8E-9EA5-E088BAC9F89F}">
      <dgm:prSet/>
      <dgm:spPr/>
      <dgm:t>
        <a:bodyPr/>
        <a:lstStyle/>
        <a:p>
          <a:endParaRPr lang="en-US"/>
        </a:p>
      </dgm:t>
    </dgm:pt>
    <dgm:pt modelId="{7180754F-6692-425F-899F-3115512EB393}" type="sibTrans" cxnId="{84DDAF26-F5CF-4E8E-9EA5-E088BAC9F89F}">
      <dgm:prSet/>
      <dgm:spPr/>
      <dgm:t>
        <a:bodyPr/>
        <a:lstStyle/>
        <a:p>
          <a:endParaRPr lang="en-US"/>
        </a:p>
      </dgm:t>
    </dgm:pt>
    <dgm:pt modelId="{9E589326-72F8-41BE-9B86-3B5FF0CBC413}">
      <dgm:prSet/>
      <dgm:spPr/>
      <dgm:t>
        <a:bodyPr/>
        <a:lstStyle/>
        <a:p>
          <a:r>
            <a:rPr lang="en-IN"/>
            <a:t>Using do-while loop and switch statement.</a:t>
          </a:r>
          <a:endParaRPr lang="en-US"/>
        </a:p>
      </dgm:t>
    </dgm:pt>
    <dgm:pt modelId="{59BF3061-B5D8-4564-A976-34FBFCDA2618}" type="parTrans" cxnId="{F8AABC43-B8EB-4C1D-99E1-3C8BDE7879A4}">
      <dgm:prSet/>
      <dgm:spPr/>
      <dgm:t>
        <a:bodyPr/>
        <a:lstStyle/>
        <a:p>
          <a:endParaRPr lang="en-US"/>
        </a:p>
      </dgm:t>
    </dgm:pt>
    <dgm:pt modelId="{0D0AD087-DEF7-47F7-9CE8-2EFCC13CA7BD}" type="sibTrans" cxnId="{F8AABC43-B8EB-4C1D-99E1-3C8BDE7879A4}">
      <dgm:prSet/>
      <dgm:spPr/>
      <dgm:t>
        <a:bodyPr/>
        <a:lstStyle/>
        <a:p>
          <a:endParaRPr lang="en-US"/>
        </a:p>
      </dgm:t>
    </dgm:pt>
    <dgm:pt modelId="{F652C30D-26FF-497B-ACFF-B947509ED0D3}">
      <dgm:prSet/>
      <dgm:spPr/>
      <dgm:t>
        <a:bodyPr/>
        <a:lstStyle/>
        <a:p>
          <a:r>
            <a:rPr lang="en-IN"/>
            <a:t>Using functions and switch statement.</a:t>
          </a:r>
          <a:endParaRPr lang="en-US"/>
        </a:p>
      </dgm:t>
    </dgm:pt>
    <dgm:pt modelId="{F42209CE-4F95-470E-B243-381E6A1DD3DC}" type="parTrans" cxnId="{0F647FB7-65D9-4C9A-A9DC-9CB1C8D1D18A}">
      <dgm:prSet/>
      <dgm:spPr/>
      <dgm:t>
        <a:bodyPr/>
        <a:lstStyle/>
        <a:p>
          <a:endParaRPr lang="en-US"/>
        </a:p>
      </dgm:t>
    </dgm:pt>
    <dgm:pt modelId="{C9F2B0CD-C330-45C3-A749-C364EA919B61}" type="sibTrans" cxnId="{0F647FB7-65D9-4C9A-A9DC-9CB1C8D1D18A}">
      <dgm:prSet/>
      <dgm:spPr/>
      <dgm:t>
        <a:bodyPr/>
        <a:lstStyle/>
        <a:p>
          <a:endParaRPr lang="en-US"/>
        </a:p>
      </dgm:t>
    </dgm:pt>
    <dgm:pt modelId="{42D1FD7D-C468-473E-851F-64BA98BA4514}" type="pres">
      <dgm:prSet presAssocID="{8C4EA6BF-37EB-4CA7-83EA-18DAF111EB31}" presName="linear" presStyleCnt="0">
        <dgm:presLayoutVars>
          <dgm:animLvl val="lvl"/>
          <dgm:resizeHandles val="exact"/>
        </dgm:presLayoutVars>
      </dgm:prSet>
      <dgm:spPr/>
    </dgm:pt>
    <dgm:pt modelId="{9E425216-992A-440D-9B1F-800062C9D3F2}" type="pres">
      <dgm:prSet presAssocID="{068CF66F-CE61-48EB-A83D-C79FC16A38A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BBA0FE8-3927-48E6-81B4-23DBC28916E7}" type="pres">
      <dgm:prSet presAssocID="{B5BF1570-0A77-4B97-8330-9111504AE17D}" presName="spacer" presStyleCnt="0"/>
      <dgm:spPr/>
    </dgm:pt>
    <dgm:pt modelId="{5BE9294A-E801-46AC-9760-1171F319B1CA}" type="pres">
      <dgm:prSet presAssocID="{732BB880-6136-40DD-8F51-B8CFAA7215A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1F7847F-2624-4C5E-B4A5-9DE9F553DD22}" type="pres">
      <dgm:prSet presAssocID="{732BB880-6136-40DD-8F51-B8CFAA7215A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B56ED11-DB27-49F3-B0F3-897030690C41}" type="presOf" srcId="{8C4EA6BF-37EB-4CA7-83EA-18DAF111EB31}" destId="{42D1FD7D-C468-473E-851F-64BA98BA4514}" srcOrd="0" destOrd="0" presId="urn:microsoft.com/office/officeart/2005/8/layout/vList2"/>
    <dgm:cxn modelId="{84DDAF26-F5CF-4E8E-9EA5-E088BAC9F89F}" srcId="{732BB880-6136-40DD-8F51-B8CFAA7215A1}" destId="{CE4EFD1B-C60C-4EEA-AAEB-D398AA94EFBA}" srcOrd="1" destOrd="0" parTransId="{A2F454F2-F4FC-4747-9202-AFB6981346A8}" sibTransId="{7180754F-6692-425F-899F-3115512EB393}"/>
    <dgm:cxn modelId="{3083F929-9297-4001-BEEF-2FF4ECB38F78}" srcId="{8C4EA6BF-37EB-4CA7-83EA-18DAF111EB31}" destId="{732BB880-6136-40DD-8F51-B8CFAA7215A1}" srcOrd="1" destOrd="0" parTransId="{99C38486-B477-4B65-BCC0-51D63A7B132A}" sibTransId="{C30399EB-5BE4-441A-856C-BE079A22E7F4}"/>
    <dgm:cxn modelId="{9A59A233-3E2F-45BE-A3A3-D7CE1538BD06}" srcId="{8C4EA6BF-37EB-4CA7-83EA-18DAF111EB31}" destId="{068CF66F-CE61-48EB-A83D-C79FC16A38A9}" srcOrd="0" destOrd="0" parTransId="{6B809E30-73C8-4061-937C-4D76ADB153A8}" sibTransId="{B5BF1570-0A77-4B97-8330-9111504AE17D}"/>
    <dgm:cxn modelId="{5CD75D35-1F24-4D86-A9A8-C66E7A9C1244}" type="presOf" srcId="{F652C30D-26FF-497B-ACFF-B947509ED0D3}" destId="{B1F7847F-2624-4C5E-B4A5-9DE9F553DD22}" srcOrd="0" destOrd="3" presId="urn:microsoft.com/office/officeart/2005/8/layout/vList2"/>
    <dgm:cxn modelId="{A56E3E3F-BA6D-4D42-9EEF-70A3B8FD4B0F}" type="presOf" srcId="{068CF66F-CE61-48EB-A83D-C79FC16A38A9}" destId="{9E425216-992A-440D-9B1F-800062C9D3F2}" srcOrd="0" destOrd="0" presId="urn:microsoft.com/office/officeart/2005/8/layout/vList2"/>
    <dgm:cxn modelId="{3C323363-CD7C-4710-9FB5-BC95DCB3F1E4}" type="presOf" srcId="{7B18165C-E6E4-450A-9292-8EB39BC60D22}" destId="{B1F7847F-2624-4C5E-B4A5-9DE9F553DD22}" srcOrd="0" destOrd="0" presId="urn:microsoft.com/office/officeart/2005/8/layout/vList2"/>
    <dgm:cxn modelId="{F8AABC43-B8EB-4C1D-99E1-3C8BDE7879A4}" srcId="{732BB880-6136-40DD-8F51-B8CFAA7215A1}" destId="{9E589326-72F8-41BE-9B86-3B5FF0CBC413}" srcOrd="2" destOrd="0" parTransId="{59BF3061-B5D8-4564-A976-34FBFCDA2618}" sibTransId="{0D0AD087-DEF7-47F7-9CE8-2EFCC13CA7BD}"/>
    <dgm:cxn modelId="{D9C32564-7433-492B-BFCC-2D25A54542DB}" type="presOf" srcId="{732BB880-6136-40DD-8F51-B8CFAA7215A1}" destId="{5BE9294A-E801-46AC-9760-1171F319B1CA}" srcOrd="0" destOrd="0" presId="urn:microsoft.com/office/officeart/2005/8/layout/vList2"/>
    <dgm:cxn modelId="{E740A091-A05F-4FE4-BF31-16DF30CF29C0}" type="presOf" srcId="{9E589326-72F8-41BE-9B86-3B5FF0CBC413}" destId="{B1F7847F-2624-4C5E-B4A5-9DE9F553DD22}" srcOrd="0" destOrd="2" presId="urn:microsoft.com/office/officeart/2005/8/layout/vList2"/>
    <dgm:cxn modelId="{0F647FB7-65D9-4C9A-A9DC-9CB1C8D1D18A}" srcId="{732BB880-6136-40DD-8F51-B8CFAA7215A1}" destId="{F652C30D-26FF-497B-ACFF-B947509ED0D3}" srcOrd="3" destOrd="0" parTransId="{F42209CE-4F95-470E-B243-381E6A1DD3DC}" sibTransId="{C9F2B0CD-C330-45C3-A749-C364EA919B61}"/>
    <dgm:cxn modelId="{F664DAFC-CEF8-42BC-BE0D-887A4D7AEF74}" type="presOf" srcId="{CE4EFD1B-C60C-4EEA-AAEB-D398AA94EFBA}" destId="{B1F7847F-2624-4C5E-B4A5-9DE9F553DD22}" srcOrd="0" destOrd="1" presId="urn:microsoft.com/office/officeart/2005/8/layout/vList2"/>
    <dgm:cxn modelId="{1C36D3FD-04FB-4CED-B86F-F2B055FBC95F}" srcId="{732BB880-6136-40DD-8F51-B8CFAA7215A1}" destId="{7B18165C-E6E4-450A-9292-8EB39BC60D22}" srcOrd="0" destOrd="0" parTransId="{8892F135-99A2-45CD-87F7-ECC80788721B}" sibTransId="{92AF5DE6-8FCF-45BD-90C4-5F64DBD11469}"/>
    <dgm:cxn modelId="{06AF5290-71A0-4B20-8A9A-48BA00ECA1AA}" type="presParOf" srcId="{42D1FD7D-C468-473E-851F-64BA98BA4514}" destId="{9E425216-992A-440D-9B1F-800062C9D3F2}" srcOrd="0" destOrd="0" presId="urn:microsoft.com/office/officeart/2005/8/layout/vList2"/>
    <dgm:cxn modelId="{9EAF3364-33FB-41D4-9776-886E4D760A0E}" type="presParOf" srcId="{42D1FD7D-C468-473E-851F-64BA98BA4514}" destId="{7BBA0FE8-3927-48E6-81B4-23DBC28916E7}" srcOrd="1" destOrd="0" presId="urn:microsoft.com/office/officeart/2005/8/layout/vList2"/>
    <dgm:cxn modelId="{694837B2-851B-429A-8ACB-94D74652BC74}" type="presParOf" srcId="{42D1FD7D-C468-473E-851F-64BA98BA4514}" destId="{5BE9294A-E801-46AC-9760-1171F319B1CA}" srcOrd="2" destOrd="0" presId="urn:microsoft.com/office/officeart/2005/8/layout/vList2"/>
    <dgm:cxn modelId="{BC1719BD-66D4-4D2B-AE67-8A6872C78987}" type="presParOf" srcId="{42D1FD7D-C468-473E-851F-64BA98BA4514}" destId="{B1F7847F-2624-4C5E-B4A5-9DE9F553DD2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1D9A8C-371D-48AD-A195-DDE9B110CAA8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702747C-5286-45DA-9F5F-2C37332783CA}">
      <dgm:prSet/>
      <dgm:spPr/>
      <dgm:t>
        <a:bodyPr/>
        <a:lstStyle/>
        <a:p>
          <a:r>
            <a:rPr lang="en-IN" b="1" u="sng"/>
            <a:t>JAVA Swing Input Box</a:t>
          </a:r>
          <a:endParaRPr lang="en-US"/>
        </a:p>
      </dgm:t>
    </dgm:pt>
    <dgm:pt modelId="{BFB6AC3B-EC2C-402E-A0ED-AC53C63C68CA}" type="parTrans" cxnId="{54851DEC-CD0A-4067-8766-51426BB3DC70}">
      <dgm:prSet/>
      <dgm:spPr/>
      <dgm:t>
        <a:bodyPr/>
        <a:lstStyle/>
        <a:p>
          <a:endParaRPr lang="en-US"/>
        </a:p>
      </dgm:t>
    </dgm:pt>
    <dgm:pt modelId="{4BDB4C0B-B40C-4B48-8792-C19BF388CE4F}" type="sibTrans" cxnId="{54851DEC-CD0A-4067-8766-51426BB3DC70}">
      <dgm:prSet/>
      <dgm:spPr/>
      <dgm:t>
        <a:bodyPr/>
        <a:lstStyle/>
        <a:p>
          <a:endParaRPr lang="en-US"/>
        </a:p>
      </dgm:t>
    </dgm:pt>
    <dgm:pt modelId="{6CC468B0-EF98-4B5F-A692-4F83CF5B9B47}">
      <dgm:prSet/>
      <dgm:spPr/>
      <dgm:t>
        <a:bodyPr/>
        <a:lstStyle/>
        <a:p>
          <a:r>
            <a:rPr lang="en-US" b="0" i="0" dirty="0"/>
            <a:t>The object of a </a:t>
          </a:r>
          <a:r>
            <a:rPr lang="en-US" b="0" i="0" dirty="0" err="1"/>
            <a:t>JTextField</a:t>
          </a:r>
          <a:r>
            <a:rPr lang="en-US" b="0" i="0" dirty="0"/>
            <a:t> class is a text component that allows the editing of a single line text. It inherits </a:t>
          </a:r>
          <a:r>
            <a:rPr lang="en-US" b="0" i="0" dirty="0" err="1"/>
            <a:t>JTextComponent</a:t>
          </a:r>
          <a:r>
            <a:rPr lang="en-US" b="0" i="0" dirty="0"/>
            <a:t> class.</a:t>
          </a:r>
          <a:endParaRPr lang="en-US" dirty="0"/>
        </a:p>
      </dgm:t>
    </dgm:pt>
    <dgm:pt modelId="{1B2B351A-23EF-4EE7-B102-1D3AFDB4591A}" type="parTrans" cxnId="{DF81EC5D-97D5-477C-968F-F6F572DC8101}">
      <dgm:prSet/>
      <dgm:spPr/>
      <dgm:t>
        <a:bodyPr/>
        <a:lstStyle/>
        <a:p>
          <a:endParaRPr lang="en-US"/>
        </a:p>
      </dgm:t>
    </dgm:pt>
    <dgm:pt modelId="{659B6729-BACE-4AB8-A320-6D222FD4A4C9}" type="sibTrans" cxnId="{DF81EC5D-97D5-477C-968F-F6F572DC8101}">
      <dgm:prSet/>
      <dgm:spPr/>
      <dgm:t>
        <a:bodyPr/>
        <a:lstStyle/>
        <a:p>
          <a:endParaRPr lang="en-US"/>
        </a:p>
      </dgm:t>
    </dgm:pt>
    <dgm:pt modelId="{7425904B-C827-4BF4-A3DD-3459CF47FF7A}">
      <dgm:prSet/>
      <dgm:spPr/>
      <dgm:t>
        <a:bodyPr/>
        <a:lstStyle/>
        <a:p>
          <a:r>
            <a:rPr lang="en-US"/>
            <a:t>W</a:t>
          </a:r>
          <a:r>
            <a:rPr lang="en-US" b="0" i="0"/>
            <a:t>e use JTextField to take input .</a:t>
          </a:r>
          <a:endParaRPr lang="en-US"/>
        </a:p>
      </dgm:t>
    </dgm:pt>
    <dgm:pt modelId="{E4210712-802C-49DA-8FCE-C594AD9FDE12}" type="parTrans" cxnId="{B9E3438E-5FEE-4B11-8038-E55C131294EE}">
      <dgm:prSet/>
      <dgm:spPr/>
      <dgm:t>
        <a:bodyPr/>
        <a:lstStyle/>
        <a:p>
          <a:endParaRPr lang="en-US"/>
        </a:p>
      </dgm:t>
    </dgm:pt>
    <dgm:pt modelId="{C64142E2-6E02-4342-92B6-D0183453D500}" type="sibTrans" cxnId="{B9E3438E-5FEE-4B11-8038-E55C131294EE}">
      <dgm:prSet/>
      <dgm:spPr/>
      <dgm:t>
        <a:bodyPr/>
        <a:lstStyle/>
        <a:p>
          <a:endParaRPr lang="en-US"/>
        </a:p>
      </dgm:t>
    </dgm:pt>
    <dgm:pt modelId="{E6652093-986E-4703-878E-0BF620344BB8}">
      <dgm:prSet/>
      <dgm:spPr/>
      <dgm:t>
        <a:bodyPr/>
        <a:lstStyle/>
        <a:p>
          <a:r>
            <a:rPr lang="en-US"/>
            <a:t>And return the answer after the calculations.</a:t>
          </a:r>
        </a:p>
      </dgm:t>
    </dgm:pt>
    <dgm:pt modelId="{7A65E60E-7967-48A4-B718-01FA2D2963FD}" type="parTrans" cxnId="{571BAB00-429E-4F39-81F1-3AFEE0682E9B}">
      <dgm:prSet/>
      <dgm:spPr/>
      <dgm:t>
        <a:bodyPr/>
        <a:lstStyle/>
        <a:p>
          <a:endParaRPr lang="en-US"/>
        </a:p>
      </dgm:t>
    </dgm:pt>
    <dgm:pt modelId="{DD9630C4-1741-4F13-BA11-06C56C00D84E}" type="sibTrans" cxnId="{571BAB00-429E-4F39-81F1-3AFEE0682E9B}">
      <dgm:prSet/>
      <dgm:spPr/>
      <dgm:t>
        <a:bodyPr/>
        <a:lstStyle/>
        <a:p>
          <a:endParaRPr lang="en-US"/>
        </a:p>
      </dgm:t>
    </dgm:pt>
    <dgm:pt modelId="{B7DB8A13-C29F-48E4-BCFC-458D153141EB}">
      <dgm:prSet/>
      <dgm:spPr/>
      <dgm:t>
        <a:bodyPr/>
        <a:lstStyle/>
        <a:p>
          <a:r>
            <a:rPr lang="en-US" b="1" u="sng"/>
            <a:t>JAVA SWING BUTTON</a:t>
          </a:r>
          <a:endParaRPr lang="en-US"/>
        </a:p>
      </dgm:t>
    </dgm:pt>
    <dgm:pt modelId="{946C4DFD-4CF1-46D6-BD71-25E859B2B6C5}" type="parTrans" cxnId="{959B5B18-C061-492B-A5B4-52A798387D85}">
      <dgm:prSet/>
      <dgm:spPr/>
      <dgm:t>
        <a:bodyPr/>
        <a:lstStyle/>
        <a:p>
          <a:endParaRPr lang="en-US"/>
        </a:p>
      </dgm:t>
    </dgm:pt>
    <dgm:pt modelId="{24957BB6-A45E-4DFB-AD29-17DB31CD2462}" type="sibTrans" cxnId="{959B5B18-C061-492B-A5B4-52A798387D85}">
      <dgm:prSet/>
      <dgm:spPr/>
      <dgm:t>
        <a:bodyPr/>
        <a:lstStyle/>
        <a:p>
          <a:endParaRPr lang="en-US"/>
        </a:p>
      </dgm:t>
    </dgm:pt>
    <dgm:pt modelId="{35E3C450-5878-40C2-AAD8-48DC2D966788}">
      <dgm:prSet/>
      <dgm:spPr/>
      <dgm:t>
        <a:bodyPr/>
        <a:lstStyle/>
        <a:p>
          <a:r>
            <a:rPr lang="en-US" b="0" i="0"/>
            <a:t>The JButton class is used to create a labeled button that has platform independent implementation. The application result in some action when the button is pushed. It inherits AbstractButton class.</a:t>
          </a:r>
          <a:endParaRPr lang="en-US"/>
        </a:p>
      </dgm:t>
    </dgm:pt>
    <dgm:pt modelId="{8591CC1B-25F5-45B3-85EE-8584808E3BDE}" type="parTrans" cxnId="{11A498C0-7BEF-4D20-B243-9D01B81BACE5}">
      <dgm:prSet/>
      <dgm:spPr/>
      <dgm:t>
        <a:bodyPr/>
        <a:lstStyle/>
        <a:p>
          <a:endParaRPr lang="en-US"/>
        </a:p>
      </dgm:t>
    </dgm:pt>
    <dgm:pt modelId="{0906BB5E-3945-4C6E-A8CC-1884B3075EE0}" type="sibTrans" cxnId="{11A498C0-7BEF-4D20-B243-9D01B81BACE5}">
      <dgm:prSet/>
      <dgm:spPr/>
      <dgm:t>
        <a:bodyPr/>
        <a:lstStyle/>
        <a:p>
          <a:endParaRPr lang="en-US"/>
        </a:p>
      </dgm:t>
    </dgm:pt>
    <dgm:pt modelId="{AC69AADC-C72E-49EA-8F6E-1A231EDA752C}">
      <dgm:prSet/>
      <dgm:spPr/>
      <dgm:t>
        <a:bodyPr/>
        <a:lstStyle/>
        <a:p>
          <a:r>
            <a:rPr lang="en-US"/>
            <a:t>We used JButton to make buttons like 1-9; = operator etc.</a:t>
          </a:r>
        </a:p>
      </dgm:t>
    </dgm:pt>
    <dgm:pt modelId="{AB52927D-34E7-447C-8EA0-5D51A9CD41CC}" type="parTrans" cxnId="{7773793C-1595-4743-9E39-96203E89CD6D}">
      <dgm:prSet/>
      <dgm:spPr/>
      <dgm:t>
        <a:bodyPr/>
        <a:lstStyle/>
        <a:p>
          <a:endParaRPr lang="en-US"/>
        </a:p>
      </dgm:t>
    </dgm:pt>
    <dgm:pt modelId="{1CC2F25D-9690-48A7-8BB7-F666A948BF78}" type="sibTrans" cxnId="{7773793C-1595-4743-9E39-96203E89CD6D}">
      <dgm:prSet/>
      <dgm:spPr/>
      <dgm:t>
        <a:bodyPr/>
        <a:lstStyle/>
        <a:p>
          <a:endParaRPr lang="en-US"/>
        </a:p>
      </dgm:t>
    </dgm:pt>
    <dgm:pt modelId="{F77EA230-1D8C-4ABA-B22E-A041D236B861}" type="pres">
      <dgm:prSet presAssocID="{A71D9A8C-371D-48AD-A195-DDE9B110CAA8}" presName="Name0" presStyleCnt="0">
        <dgm:presLayoutVars>
          <dgm:dir/>
          <dgm:animLvl val="lvl"/>
          <dgm:resizeHandles val="exact"/>
        </dgm:presLayoutVars>
      </dgm:prSet>
      <dgm:spPr/>
    </dgm:pt>
    <dgm:pt modelId="{2A5C7ABA-FD44-4020-A916-B286E4841866}" type="pres">
      <dgm:prSet presAssocID="{9702747C-5286-45DA-9F5F-2C37332783CA}" presName="composite" presStyleCnt="0"/>
      <dgm:spPr/>
    </dgm:pt>
    <dgm:pt modelId="{F385B2B2-776D-4353-8F70-CA06EF3F6694}" type="pres">
      <dgm:prSet presAssocID="{9702747C-5286-45DA-9F5F-2C37332783C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D75128A-62A5-4069-B0BB-B081FF8F2DDC}" type="pres">
      <dgm:prSet presAssocID="{9702747C-5286-45DA-9F5F-2C37332783CA}" presName="desTx" presStyleLbl="alignAccFollowNode1" presStyleIdx="0" presStyleCnt="2">
        <dgm:presLayoutVars>
          <dgm:bulletEnabled val="1"/>
        </dgm:presLayoutVars>
      </dgm:prSet>
      <dgm:spPr/>
    </dgm:pt>
    <dgm:pt modelId="{4B03C125-FD17-4F12-B9DE-648B07DC3BA4}" type="pres">
      <dgm:prSet presAssocID="{4BDB4C0B-B40C-4B48-8792-C19BF388CE4F}" presName="space" presStyleCnt="0"/>
      <dgm:spPr/>
    </dgm:pt>
    <dgm:pt modelId="{5931DF4E-2270-4CEB-A081-D04D21D060C4}" type="pres">
      <dgm:prSet presAssocID="{B7DB8A13-C29F-48E4-BCFC-458D153141EB}" presName="composite" presStyleCnt="0"/>
      <dgm:spPr/>
    </dgm:pt>
    <dgm:pt modelId="{E04A6C3D-4CB8-42A9-A0D9-0ED5819E2FB5}" type="pres">
      <dgm:prSet presAssocID="{B7DB8A13-C29F-48E4-BCFC-458D153141E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9E735D8-4CE9-4A2B-9B32-382DF0F568B3}" type="pres">
      <dgm:prSet presAssocID="{B7DB8A13-C29F-48E4-BCFC-458D153141E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71BAB00-429E-4F39-81F1-3AFEE0682E9B}" srcId="{9702747C-5286-45DA-9F5F-2C37332783CA}" destId="{E6652093-986E-4703-878E-0BF620344BB8}" srcOrd="2" destOrd="0" parTransId="{7A65E60E-7967-48A4-B718-01FA2D2963FD}" sibTransId="{DD9630C4-1741-4F13-BA11-06C56C00D84E}"/>
    <dgm:cxn modelId="{959B5B18-C061-492B-A5B4-52A798387D85}" srcId="{A71D9A8C-371D-48AD-A195-DDE9B110CAA8}" destId="{B7DB8A13-C29F-48E4-BCFC-458D153141EB}" srcOrd="1" destOrd="0" parTransId="{946C4DFD-4CF1-46D6-BD71-25E859B2B6C5}" sibTransId="{24957BB6-A45E-4DFB-AD29-17DB31CD2462}"/>
    <dgm:cxn modelId="{96F7C337-851C-4B05-BCDD-B7DE27E992C9}" type="presOf" srcId="{A71D9A8C-371D-48AD-A195-DDE9B110CAA8}" destId="{F77EA230-1D8C-4ABA-B22E-A041D236B861}" srcOrd="0" destOrd="0" presId="urn:microsoft.com/office/officeart/2005/8/layout/hList1"/>
    <dgm:cxn modelId="{7773793C-1595-4743-9E39-96203E89CD6D}" srcId="{B7DB8A13-C29F-48E4-BCFC-458D153141EB}" destId="{AC69AADC-C72E-49EA-8F6E-1A231EDA752C}" srcOrd="1" destOrd="0" parTransId="{AB52927D-34E7-447C-8EA0-5D51A9CD41CC}" sibTransId="{1CC2F25D-9690-48A7-8BB7-F666A948BF78}"/>
    <dgm:cxn modelId="{DF81EC5D-97D5-477C-968F-F6F572DC8101}" srcId="{9702747C-5286-45DA-9F5F-2C37332783CA}" destId="{6CC468B0-EF98-4B5F-A692-4F83CF5B9B47}" srcOrd="0" destOrd="0" parTransId="{1B2B351A-23EF-4EE7-B102-1D3AFDB4591A}" sibTransId="{659B6729-BACE-4AB8-A320-6D222FD4A4C9}"/>
    <dgm:cxn modelId="{5D207375-7885-4F24-9B01-BDD8B61E829C}" type="presOf" srcId="{B7DB8A13-C29F-48E4-BCFC-458D153141EB}" destId="{E04A6C3D-4CB8-42A9-A0D9-0ED5819E2FB5}" srcOrd="0" destOrd="0" presId="urn:microsoft.com/office/officeart/2005/8/layout/hList1"/>
    <dgm:cxn modelId="{B9E3438E-5FEE-4B11-8038-E55C131294EE}" srcId="{9702747C-5286-45DA-9F5F-2C37332783CA}" destId="{7425904B-C827-4BF4-A3DD-3459CF47FF7A}" srcOrd="1" destOrd="0" parTransId="{E4210712-802C-49DA-8FCE-C594AD9FDE12}" sibTransId="{C64142E2-6E02-4342-92B6-D0183453D500}"/>
    <dgm:cxn modelId="{A5421F9B-133B-413F-A9C0-C58D8F2394A8}" type="presOf" srcId="{9702747C-5286-45DA-9F5F-2C37332783CA}" destId="{F385B2B2-776D-4353-8F70-CA06EF3F6694}" srcOrd="0" destOrd="0" presId="urn:microsoft.com/office/officeart/2005/8/layout/hList1"/>
    <dgm:cxn modelId="{D53B659C-868F-4F53-9FEE-9591A79449B4}" type="presOf" srcId="{AC69AADC-C72E-49EA-8F6E-1A231EDA752C}" destId="{89E735D8-4CE9-4A2B-9B32-382DF0F568B3}" srcOrd="0" destOrd="1" presId="urn:microsoft.com/office/officeart/2005/8/layout/hList1"/>
    <dgm:cxn modelId="{23D344A5-178E-4E43-AC77-F9EB6DFCFA3D}" type="presOf" srcId="{35E3C450-5878-40C2-AAD8-48DC2D966788}" destId="{89E735D8-4CE9-4A2B-9B32-382DF0F568B3}" srcOrd="0" destOrd="0" presId="urn:microsoft.com/office/officeart/2005/8/layout/hList1"/>
    <dgm:cxn modelId="{EDAE18AC-B466-4F45-BD5D-ECF1F830E399}" type="presOf" srcId="{6CC468B0-EF98-4B5F-A692-4F83CF5B9B47}" destId="{FD75128A-62A5-4069-B0BB-B081FF8F2DDC}" srcOrd="0" destOrd="0" presId="urn:microsoft.com/office/officeart/2005/8/layout/hList1"/>
    <dgm:cxn modelId="{11A498C0-7BEF-4D20-B243-9D01B81BACE5}" srcId="{B7DB8A13-C29F-48E4-BCFC-458D153141EB}" destId="{35E3C450-5878-40C2-AAD8-48DC2D966788}" srcOrd="0" destOrd="0" parTransId="{8591CC1B-25F5-45B3-85EE-8584808E3BDE}" sibTransId="{0906BB5E-3945-4C6E-A8CC-1884B3075EE0}"/>
    <dgm:cxn modelId="{D265B4D2-3EC4-44B4-9E81-869BE116B365}" type="presOf" srcId="{E6652093-986E-4703-878E-0BF620344BB8}" destId="{FD75128A-62A5-4069-B0BB-B081FF8F2DDC}" srcOrd="0" destOrd="2" presId="urn:microsoft.com/office/officeart/2005/8/layout/hList1"/>
    <dgm:cxn modelId="{F2D1DDDF-CD48-4B79-9F0D-DB8CF9A68070}" type="presOf" srcId="{7425904B-C827-4BF4-A3DD-3459CF47FF7A}" destId="{FD75128A-62A5-4069-B0BB-B081FF8F2DDC}" srcOrd="0" destOrd="1" presId="urn:microsoft.com/office/officeart/2005/8/layout/hList1"/>
    <dgm:cxn modelId="{54851DEC-CD0A-4067-8766-51426BB3DC70}" srcId="{A71D9A8C-371D-48AD-A195-DDE9B110CAA8}" destId="{9702747C-5286-45DA-9F5F-2C37332783CA}" srcOrd="0" destOrd="0" parTransId="{BFB6AC3B-EC2C-402E-A0ED-AC53C63C68CA}" sibTransId="{4BDB4C0B-B40C-4B48-8792-C19BF388CE4F}"/>
    <dgm:cxn modelId="{33BDA17C-A621-41B1-8CD5-895742F41900}" type="presParOf" srcId="{F77EA230-1D8C-4ABA-B22E-A041D236B861}" destId="{2A5C7ABA-FD44-4020-A916-B286E4841866}" srcOrd="0" destOrd="0" presId="urn:microsoft.com/office/officeart/2005/8/layout/hList1"/>
    <dgm:cxn modelId="{F5238121-7E1A-4508-8CA3-6FB4D7C704C0}" type="presParOf" srcId="{2A5C7ABA-FD44-4020-A916-B286E4841866}" destId="{F385B2B2-776D-4353-8F70-CA06EF3F6694}" srcOrd="0" destOrd="0" presId="urn:microsoft.com/office/officeart/2005/8/layout/hList1"/>
    <dgm:cxn modelId="{42B9BB41-372F-4D49-B329-F56AC2897E06}" type="presParOf" srcId="{2A5C7ABA-FD44-4020-A916-B286E4841866}" destId="{FD75128A-62A5-4069-B0BB-B081FF8F2DDC}" srcOrd="1" destOrd="0" presId="urn:microsoft.com/office/officeart/2005/8/layout/hList1"/>
    <dgm:cxn modelId="{5C5F733E-151A-480C-9EF3-609BC5BCFFC9}" type="presParOf" srcId="{F77EA230-1D8C-4ABA-B22E-A041D236B861}" destId="{4B03C125-FD17-4F12-B9DE-648B07DC3BA4}" srcOrd="1" destOrd="0" presId="urn:microsoft.com/office/officeart/2005/8/layout/hList1"/>
    <dgm:cxn modelId="{B2B1FCE9-E8B9-4E41-9C3A-AD8585574250}" type="presParOf" srcId="{F77EA230-1D8C-4ABA-B22E-A041D236B861}" destId="{5931DF4E-2270-4CEB-A081-D04D21D060C4}" srcOrd="2" destOrd="0" presId="urn:microsoft.com/office/officeart/2005/8/layout/hList1"/>
    <dgm:cxn modelId="{C5A4B291-8100-4ED5-8B35-7ED60C470AB4}" type="presParOf" srcId="{5931DF4E-2270-4CEB-A081-D04D21D060C4}" destId="{E04A6C3D-4CB8-42A9-A0D9-0ED5819E2FB5}" srcOrd="0" destOrd="0" presId="urn:microsoft.com/office/officeart/2005/8/layout/hList1"/>
    <dgm:cxn modelId="{0996A8AE-35DE-490F-AAFE-EFB6595FAEBE}" type="presParOf" srcId="{5931DF4E-2270-4CEB-A081-D04D21D060C4}" destId="{89E735D8-4CE9-4A2B-9B32-382DF0F568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25216-992A-440D-9B1F-800062C9D3F2}">
      <dsp:nvSpPr>
        <dsp:cNvPr id="0" name=""/>
        <dsp:cNvSpPr/>
      </dsp:nvSpPr>
      <dsp:spPr>
        <a:xfrm>
          <a:off x="0" y="19403"/>
          <a:ext cx="6628804" cy="135134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b="1" u="sng" kern="1200" dirty="0"/>
            <a:t>HOW WE ARE GOING TO MAKE THIS PROJECT :-</a:t>
          </a:r>
          <a:endParaRPr lang="en-US" sz="3500" kern="1200" dirty="0"/>
        </a:p>
      </dsp:txBody>
      <dsp:txXfrm>
        <a:off x="65967" y="85370"/>
        <a:ext cx="6496870" cy="1219415"/>
      </dsp:txXfrm>
    </dsp:sp>
    <dsp:sp modelId="{5BE9294A-E801-46AC-9760-1171F319B1CA}">
      <dsp:nvSpPr>
        <dsp:cNvPr id="0" name=""/>
        <dsp:cNvSpPr/>
      </dsp:nvSpPr>
      <dsp:spPr>
        <a:xfrm>
          <a:off x="0" y="1471552"/>
          <a:ext cx="6628804" cy="1351349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We are planning to make a simple calculator by using :-</a:t>
          </a:r>
          <a:endParaRPr lang="en-US" sz="3500" kern="1200"/>
        </a:p>
      </dsp:txBody>
      <dsp:txXfrm>
        <a:off x="65967" y="1537519"/>
        <a:ext cx="6496870" cy="1219415"/>
      </dsp:txXfrm>
    </dsp:sp>
    <dsp:sp modelId="{B1F7847F-2624-4C5E-B4A5-9DE9F553DD22}">
      <dsp:nvSpPr>
        <dsp:cNvPr id="0" name=""/>
        <dsp:cNvSpPr/>
      </dsp:nvSpPr>
      <dsp:spPr>
        <a:xfrm>
          <a:off x="0" y="2822902"/>
          <a:ext cx="6628804" cy="2137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465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700" kern="1200"/>
            <a:t>Using the switch statement .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700" kern="1200"/>
            <a:t>Using if else if statement .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700" kern="1200"/>
            <a:t>Using do-while loop and switch statement.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700" kern="1200"/>
            <a:t>Using functions and switch statement.</a:t>
          </a:r>
          <a:endParaRPr lang="en-US" sz="2700" kern="1200"/>
        </a:p>
      </dsp:txBody>
      <dsp:txXfrm>
        <a:off x="0" y="2822902"/>
        <a:ext cx="6628804" cy="21372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5B2B2-776D-4353-8F70-CA06EF3F6694}">
      <dsp:nvSpPr>
        <dsp:cNvPr id="0" name=""/>
        <dsp:cNvSpPr/>
      </dsp:nvSpPr>
      <dsp:spPr>
        <a:xfrm>
          <a:off x="46" y="160799"/>
          <a:ext cx="4494410" cy="691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u="sng" kern="1200"/>
            <a:t>JAVA Swing Input Box</a:t>
          </a:r>
          <a:endParaRPr lang="en-US" sz="2400" kern="1200"/>
        </a:p>
      </dsp:txBody>
      <dsp:txXfrm>
        <a:off x="46" y="160799"/>
        <a:ext cx="4494410" cy="691200"/>
      </dsp:txXfrm>
    </dsp:sp>
    <dsp:sp modelId="{FD75128A-62A5-4069-B0BB-B081FF8F2DDC}">
      <dsp:nvSpPr>
        <dsp:cNvPr id="0" name=""/>
        <dsp:cNvSpPr/>
      </dsp:nvSpPr>
      <dsp:spPr>
        <a:xfrm>
          <a:off x="46" y="852000"/>
          <a:ext cx="4494410" cy="391162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/>
            <a:t>The object of a </a:t>
          </a:r>
          <a:r>
            <a:rPr lang="en-US" sz="2400" b="0" i="0" kern="1200" dirty="0" err="1"/>
            <a:t>JTextField</a:t>
          </a:r>
          <a:r>
            <a:rPr lang="en-US" sz="2400" b="0" i="0" kern="1200" dirty="0"/>
            <a:t> class is a text component that allows the editing of a single line text. It inherits </a:t>
          </a:r>
          <a:r>
            <a:rPr lang="en-US" sz="2400" b="0" i="0" kern="1200" dirty="0" err="1"/>
            <a:t>JTextComponent</a:t>
          </a:r>
          <a:r>
            <a:rPr lang="en-US" sz="2400" b="0" i="0" kern="1200" dirty="0"/>
            <a:t> class.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W</a:t>
          </a:r>
          <a:r>
            <a:rPr lang="en-US" sz="2400" b="0" i="0" kern="1200"/>
            <a:t>e use JTextField to take input 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And return the answer after the calculations.</a:t>
          </a:r>
        </a:p>
      </dsp:txBody>
      <dsp:txXfrm>
        <a:off x="46" y="852000"/>
        <a:ext cx="4494410" cy="3911625"/>
      </dsp:txXfrm>
    </dsp:sp>
    <dsp:sp modelId="{E04A6C3D-4CB8-42A9-A0D9-0ED5819E2FB5}">
      <dsp:nvSpPr>
        <dsp:cNvPr id="0" name=""/>
        <dsp:cNvSpPr/>
      </dsp:nvSpPr>
      <dsp:spPr>
        <a:xfrm>
          <a:off x="5123675" y="160799"/>
          <a:ext cx="4494410" cy="691200"/>
        </a:xfrm>
        <a:prstGeom prst="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sng" kern="1200"/>
            <a:t>JAVA SWING BUTTON</a:t>
          </a:r>
          <a:endParaRPr lang="en-US" sz="2400" kern="1200"/>
        </a:p>
      </dsp:txBody>
      <dsp:txXfrm>
        <a:off x="5123675" y="160799"/>
        <a:ext cx="4494410" cy="691200"/>
      </dsp:txXfrm>
    </dsp:sp>
    <dsp:sp modelId="{89E735D8-4CE9-4A2B-9B32-382DF0F568B3}">
      <dsp:nvSpPr>
        <dsp:cNvPr id="0" name=""/>
        <dsp:cNvSpPr/>
      </dsp:nvSpPr>
      <dsp:spPr>
        <a:xfrm>
          <a:off x="5123675" y="852000"/>
          <a:ext cx="4494410" cy="3911625"/>
        </a:xfrm>
        <a:prstGeom prst="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/>
            <a:t>The JButton class is used to create a labeled button that has platform independent implementation. The application result in some action when the button is pushed. It inherits AbstractButton class.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We used JButton to make buttons like 1-9; = operator etc.</a:t>
          </a:r>
        </a:p>
      </dsp:txBody>
      <dsp:txXfrm>
        <a:off x="5123675" y="852000"/>
        <a:ext cx="4494410" cy="3911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BCD3C-DF0B-4F0B-A175-BF8BE6C3E9DD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9DE43-7F1E-4E4F-ACFC-A60FA789E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447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C9F2-88C3-4475-98EB-CC948A46AD4A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E528-B676-4618-9D2B-6C37F5AD5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5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C9F2-88C3-4475-98EB-CC948A46AD4A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E528-B676-4618-9D2B-6C37F5AD5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79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C9F2-88C3-4475-98EB-CC948A46AD4A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E528-B676-4618-9D2B-6C37F5AD588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5959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C9F2-88C3-4475-98EB-CC948A46AD4A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E528-B676-4618-9D2B-6C37F5AD5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617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C9F2-88C3-4475-98EB-CC948A46AD4A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E528-B676-4618-9D2B-6C37F5AD588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501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C9F2-88C3-4475-98EB-CC948A46AD4A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E528-B676-4618-9D2B-6C37F5AD5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441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C9F2-88C3-4475-98EB-CC948A46AD4A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E528-B676-4618-9D2B-6C37F5AD5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318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C9F2-88C3-4475-98EB-CC948A46AD4A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E528-B676-4618-9D2B-6C37F5AD5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4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C9F2-88C3-4475-98EB-CC948A46AD4A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E528-B676-4618-9D2B-6C37F5AD5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77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C9F2-88C3-4475-98EB-CC948A46AD4A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E528-B676-4618-9D2B-6C37F5AD5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97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C9F2-88C3-4475-98EB-CC948A46AD4A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E528-B676-4618-9D2B-6C37F5AD5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34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C9F2-88C3-4475-98EB-CC948A46AD4A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E528-B676-4618-9D2B-6C37F5AD5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36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C9F2-88C3-4475-98EB-CC948A46AD4A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E528-B676-4618-9D2B-6C37F5AD5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0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C9F2-88C3-4475-98EB-CC948A46AD4A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E528-B676-4618-9D2B-6C37F5AD5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28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C9F2-88C3-4475-98EB-CC948A46AD4A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E528-B676-4618-9D2B-6C37F5AD5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20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C9F2-88C3-4475-98EB-CC948A46AD4A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E528-B676-4618-9D2B-6C37F5AD5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92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6C9F2-88C3-4475-98EB-CC948A46AD4A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A0E528-B676-4618-9D2B-6C37F5AD5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71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0" name="Rectangle 1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2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0F870B-7510-0194-4C6B-D68B667975A3}"/>
              </a:ext>
            </a:extLst>
          </p:cNvPr>
          <p:cNvSpPr txBox="1"/>
          <p:nvPr/>
        </p:nvSpPr>
        <p:spPr>
          <a:xfrm>
            <a:off x="1554120" y="1020871"/>
            <a:ext cx="6960759" cy="28496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100" b="1" u="sng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TEAM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100" b="1" u="sng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100" b="1" u="sng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RUNTIME TERROR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1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18297E-4EC1-2669-BACB-BCA8D3ED8E73}"/>
              </a:ext>
            </a:extLst>
          </p:cNvPr>
          <p:cNvSpPr/>
          <p:nvPr/>
        </p:nvSpPr>
        <p:spPr>
          <a:xfrm>
            <a:off x="5536734" y="609600"/>
            <a:ext cx="37372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u="sng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Calculator</a:t>
            </a:r>
            <a:endParaRPr lang="en-US" sz="3600" b="1" u="sng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750186-A863-FF7E-3626-74ED8C94B91C}"/>
              </a:ext>
            </a:extLst>
          </p:cNvPr>
          <p:cNvSpPr txBox="1"/>
          <p:nvPr/>
        </p:nvSpPr>
        <p:spPr>
          <a:xfrm>
            <a:off x="5209563" y="2160589"/>
            <a:ext cx="468691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statement:-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calculator is a small electronic device used to perform various arithmetic operations like addition ,subtraction , multiplication , division , remainder, etc. It makes our calculations easier and faster . It is a portable device that can use anywhere to perform simple mathematical operations.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 descr="Buildings underwater">
            <a:extLst>
              <a:ext uri="{FF2B5EF4-FFF2-40B4-BE49-F238E27FC236}">
                <a16:creationId xmlns:a16="http://schemas.microsoft.com/office/drawing/2014/main" id="{8533F0B1-8F6A-4F57-7B7C-A9E236E913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23" r="1021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37481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y plastic numbers">
            <a:extLst>
              <a:ext uri="{FF2B5EF4-FFF2-40B4-BE49-F238E27FC236}">
                <a16:creationId xmlns:a16="http://schemas.microsoft.com/office/drawing/2014/main" id="{0DFAA0C9-4E00-0D9E-DCAB-ECA0028758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67" r="12224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B5D34A-9B94-FFEA-E32A-F235042A6F31}"/>
              </a:ext>
            </a:extLst>
          </p:cNvPr>
          <p:cNvSpPr txBox="1"/>
          <p:nvPr/>
        </p:nvSpPr>
        <p:spPr>
          <a:xfrm>
            <a:off x="744009" y="1122364"/>
            <a:ext cx="4504266" cy="487838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3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5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SOLUTION:-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5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5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are going to create and design a simple calculator and perform following activities:-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5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5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Addition 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5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Subtraction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5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Multiplication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5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Division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5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Remainder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59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TextBox 1">
            <a:extLst>
              <a:ext uri="{FF2B5EF4-FFF2-40B4-BE49-F238E27FC236}">
                <a16:creationId xmlns:a16="http://schemas.microsoft.com/office/drawing/2014/main" id="{4E45ACBF-79F6-C742-35BE-9F7FCFB2F7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7033202"/>
              </p:ext>
            </p:extLst>
          </p:nvPr>
        </p:nvGraphicFramePr>
        <p:xfrm>
          <a:off x="2335278" y="6778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007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35632-0616-D792-0904-6E3D6F30C93F}"/>
              </a:ext>
            </a:extLst>
          </p:cNvPr>
          <p:cNvSpPr txBox="1"/>
          <p:nvPr/>
        </p:nvSpPr>
        <p:spPr>
          <a:xfrm>
            <a:off x="677334" y="487680"/>
            <a:ext cx="6735658" cy="585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Main </a:t>
            </a:r>
            <a:r>
              <a:rPr lang="en-US" sz="24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Apporach</a:t>
            </a:r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1.We created the calculator using JAVA Swings GUI 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9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2.Java Swing tutorial</a:t>
            </a:r>
            <a:r>
              <a:rPr lang="en-US" sz="1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 is a part of Java Foundation Classes (JFC) that is </a:t>
            </a:r>
            <a:r>
              <a:rPr lang="en-US" sz="19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used to create window-based applications</a:t>
            </a:r>
            <a:r>
              <a:rPr lang="en-US" sz="1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 It is built on the top of AWT (Abstract Windowing Toolkit) API and entirely written in java.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9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3.Unlike AWT, Java Swing provides platform-independent and lightweight components.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9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US" sz="1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.The </a:t>
            </a:r>
            <a:r>
              <a:rPr lang="en-US" sz="19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javax.swing</a:t>
            </a:r>
            <a:r>
              <a:rPr lang="en-US" sz="1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package provides classes for java swing API such as </a:t>
            </a:r>
            <a:r>
              <a:rPr lang="en-US" sz="19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JButton</a:t>
            </a:r>
            <a:r>
              <a:rPr lang="en-US" sz="1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</a:t>
            </a:r>
            <a:r>
              <a:rPr lang="en-US" sz="19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JTextField</a:t>
            </a:r>
            <a:r>
              <a:rPr lang="en-US" sz="1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</a:t>
            </a:r>
            <a:r>
              <a:rPr lang="en-US" sz="19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JTextArea</a:t>
            </a:r>
            <a:r>
              <a:rPr lang="en-US" sz="1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</a:t>
            </a:r>
            <a:r>
              <a:rPr lang="en-US" sz="19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JRadioButton</a:t>
            </a:r>
            <a:r>
              <a:rPr lang="en-US" sz="1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</a:t>
            </a:r>
            <a:r>
              <a:rPr lang="en-US" sz="19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JCheckbox</a:t>
            </a:r>
            <a:r>
              <a:rPr lang="en-US" sz="1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</a:t>
            </a:r>
            <a:r>
              <a:rPr lang="en-US" sz="19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JMenu</a:t>
            </a:r>
            <a:r>
              <a:rPr lang="en-US" sz="1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</a:t>
            </a:r>
            <a:r>
              <a:rPr lang="en-US" sz="19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JColorChooser</a:t>
            </a:r>
            <a:r>
              <a:rPr lang="en-US" sz="1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etc.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028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8EA4605B-452D-0451-B9D1-0B53D03FBF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1255629"/>
              </p:ext>
            </p:extLst>
          </p:nvPr>
        </p:nvGraphicFramePr>
        <p:xfrm>
          <a:off x="1286933" y="1117600"/>
          <a:ext cx="9618133" cy="4924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104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1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019B138-370D-E674-C4A6-3E7C4660B156}"/>
              </a:ext>
            </a:extLst>
          </p:cNvPr>
          <p:cNvSpPr txBox="1"/>
          <p:nvPr/>
        </p:nvSpPr>
        <p:spPr>
          <a:xfrm>
            <a:off x="677335" y="1282701"/>
            <a:ext cx="5096060" cy="4307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6000" b="1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355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317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JYOTIN RUSTAGI</dc:creator>
  <cp:lastModifiedBy>keerti adhikari</cp:lastModifiedBy>
  <cp:revision>2</cp:revision>
  <dcterms:created xsi:type="dcterms:W3CDTF">2022-09-17T08:49:47Z</dcterms:created>
  <dcterms:modified xsi:type="dcterms:W3CDTF">2022-09-18T04:29:32Z</dcterms:modified>
</cp:coreProperties>
</file>